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9" r:id="rId1"/>
    <p:sldMasterId id="2147483663" r:id="rId2"/>
  </p:sldMasterIdLst>
  <p:notesMasterIdLst>
    <p:notesMasterId r:id="rId69"/>
  </p:notesMasterIdLst>
  <p:handoutMasterIdLst>
    <p:handoutMasterId r:id="rId70"/>
  </p:handoutMasterIdLst>
  <p:sldIdLst>
    <p:sldId id="258" r:id="rId3"/>
    <p:sldId id="259" r:id="rId4"/>
    <p:sldId id="261" r:id="rId5"/>
    <p:sldId id="262" r:id="rId6"/>
    <p:sldId id="263" r:id="rId7"/>
    <p:sldId id="266" r:id="rId8"/>
    <p:sldId id="341" r:id="rId9"/>
    <p:sldId id="268" r:id="rId10"/>
    <p:sldId id="272" r:id="rId11"/>
    <p:sldId id="342" r:id="rId12"/>
    <p:sldId id="343" r:id="rId13"/>
    <p:sldId id="344" r:id="rId14"/>
    <p:sldId id="345" r:id="rId15"/>
    <p:sldId id="349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300" r:id="rId25"/>
    <p:sldId id="301" r:id="rId26"/>
    <p:sldId id="302" r:id="rId27"/>
    <p:sldId id="358" r:id="rId28"/>
    <p:sldId id="359" r:id="rId29"/>
    <p:sldId id="361" r:id="rId30"/>
    <p:sldId id="363" r:id="rId31"/>
    <p:sldId id="304" r:id="rId32"/>
    <p:sldId id="364" r:id="rId33"/>
    <p:sldId id="365" r:id="rId34"/>
    <p:sldId id="366" r:id="rId35"/>
    <p:sldId id="367" r:id="rId36"/>
    <p:sldId id="314" r:id="rId37"/>
    <p:sldId id="315" r:id="rId38"/>
    <p:sldId id="316" r:id="rId39"/>
    <p:sldId id="317" r:id="rId40"/>
    <p:sldId id="318" r:id="rId41"/>
    <p:sldId id="319" r:id="rId42"/>
    <p:sldId id="369" r:id="rId43"/>
    <p:sldId id="368" r:id="rId44"/>
    <p:sldId id="370" r:id="rId45"/>
    <p:sldId id="371" r:id="rId46"/>
    <p:sldId id="372" r:id="rId47"/>
    <p:sldId id="373" r:id="rId48"/>
    <p:sldId id="374" r:id="rId49"/>
    <p:sldId id="375" r:id="rId50"/>
    <p:sldId id="376" r:id="rId51"/>
    <p:sldId id="377" r:id="rId52"/>
    <p:sldId id="378" r:id="rId53"/>
    <p:sldId id="379" r:id="rId54"/>
    <p:sldId id="380" r:id="rId55"/>
    <p:sldId id="381" r:id="rId56"/>
    <p:sldId id="382" r:id="rId57"/>
    <p:sldId id="383" r:id="rId58"/>
    <p:sldId id="384" r:id="rId59"/>
    <p:sldId id="385" r:id="rId60"/>
    <p:sldId id="386" r:id="rId61"/>
    <p:sldId id="387" r:id="rId62"/>
    <p:sldId id="399" r:id="rId63"/>
    <p:sldId id="400" r:id="rId64"/>
    <p:sldId id="401" r:id="rId65"/>
    <p:sldId id="402" r:id="rId66"/>
    <p:sldId id="403" r:id="rId67"/>
    <p:sldId id="298" r:id="rId6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55D82"/>
    <a:srgbClr val="0069B8"/>
    <a:srgbClr val="555464"/>
    <a:srgbClr val="000000"/>
    <a:srgbClr val="FF0000"/>
    <a:srgbClr val="FFCC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181" autoAdjust="0"/>
    <p:restoredTop sz="86444" autoAdjust="0"/>
  </p:normalViewPr>
  <p:slideViewPr>
    <p:cSldViewPr snapToGrid="0">
      <p:cViewPr>
        <p:scale>
          <a:sx n="75" d="100"/>
          <a:sy n="75" d="100"/>
        </p:scale>
        <p:origin x="-474" y="150"/>
      </p:cViewPr>
      <p:guideLst>
        <p:guide orient="horz" pos="592"/>
        <p:guide pos="2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24"/>
    </p:cViewPr>
  </p:sorterViewPr>
  <p:notesViewPr>
    <p:cSldViewPr snapToGrid="0">
      <p:cViewPr>
        <p:scale>
          <a:sx n="100" d="100"/>
          <a:sy n="100" d="100"/>
        </p:scale>
        <p:origin x="-834" y="91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handoutMaster" Target="handoutMasters/handout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377A646-D0C7-43B9-9353-741C047321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56210F-D8DF-4295-8E45-D793F74BA41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BBE0E3-86EF-456E-AB53-8D9549A4E7FF}" type="slidenum">
              <a:rPr lang="en-US"/>
              <a:pPr/>
              <a:t>1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[</a:t>
            </a:r>
            <a:r>
              <a:rPr lang="en-US" b="1" dirty="0" err="1" smtClean="0"/>
              <a:t>Catatan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Pembimbing</a:t>
            </a:r>
            <a:r>
              <a:rPr lang="en-US" dirty="0" smtClean="0"/>
              <a:t>: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bantuan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detil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menyuaikan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acu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lihatlah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salindia</a:t>
            </a:r>
            <a:r>
              <a:rPr lang="en-US" dirty="0" smtClean="0"/>
              <a:t> </a:t>
            </a:r>
            <a:r>
              <a:rPr lang="en-US" dirty="0" err="1" smtClean="0"/>
              <a:t>terakhir</a:t>
            </a:r>
            <a:r>
              <a:rPr lang="en-US" dirty="0" smtClean="0"/>
              <a:t>. </a:t>
            </a:r>
            <a:r>
              <a:rPr lang="en-US" dirty="0" err="1" smtClean="0"/>
              <a:t>Juga</a:t>
            </a:r>
            <a:r>
              <a:rPr lang="en-US" dirty="0" smtClean="0"/>
              <a:t>, </a:t>
            </a:r>
            <a:r>
              <a:rPr lang="en-US" dirty="0" err="1" smtClean="0"/>
              <a:t>lihatlat</a:t>
            </a:r>
            <a:r>
              <a:rPr lang="en-US" dirty="0" smtClean="0"/>
              <a:t> </a:t>
            </a:r>
            <a:r>
              <a:rPr lang="en-US" dirty="0" err="1" smtClean="0"/>
              <a:t>tambahan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pelajaran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panel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salindia</a:t>
            </a:r>
            <a:r>
              <a:rPr lang="en-US" dirty="0" smtClean="0"/>
              <a:t>.]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EC09D2-6E03-42BB-A3DA-9A9127B81856}" type="slidenum">
              <a:rPr lang="en-US"/>
              <a:pPr/>
              <a:t>10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8700CA-662F-48AF-A449-7FCAF1F21D72}" type="slidenum">
              <a:rPr lang="en-US"/>
              <a:pPr/>
              <a:t>11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mengklik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gambar</a:t>
            </a:r>
            <a:r>
              <a:rPr lang="en-US" baseline="0" dirty="0" smtClean="0"/>
              <a:t>, </a:t>
            </a:r>
            <a:r>
              <a:rPr lang="en-US" b="1" baseline="0" dirty="0" err="1" smtClean="0"/>
              <a:t>Alat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Gambar</a:t>
            </a:r>
            <a:r>
              <a:rPr lang="en-US" b="1" baseline="0" dirty="0" smtClean="0"/>
              <a:t> </a:t>
            </a:r>
            <a:r>
              <a:rPr lang="en-US" b="0" baseline="0" dirty="0" err="1" smtClean="0"/>
              <a:t>akan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menghilang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dan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grup</a:t>
            </a:r>
            <a:r>
              <a:rPr lang="en-US" b="0" baseline="0" dirty="0" smtClean="0"/>
              <a:t> yang </a:t>
            </a:r>
            <a:r>
              <a:rPr lang="en-US" b="0" baseline="0" dirty="0" err="1" smtClean="0"/>
              <a:t>lainnya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muncul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kembali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b="1" dirty="0" err="1" smtClean="0"/>
              <a:t>Catatan</a:t>
            </a:r>
            <a:r>
              <a:rPr lang="en-US" dirty="0" smtClean="0"/>
              <a:t>: </a:t>
            </a:r>
            <a:r>
              <a:rPr lang="en-US" dirty="0" err="1" smtClean="0"/>
              <a:t>Alat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Saat-diperlukan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juga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muncul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area </a:t>
            </a:r>
            <a:r>
              <a:rPr lang="en-US" baseline="0" dirty="0" err="1" smtClean="0"/>
              <a:t>kegiatan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lainnya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misalnya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tabel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gambar</a:t>
            </a:r>
            <a:r>
              <a:rPr lang="en-US" baseline="0" dirty="0" smtClean="0"/>
              <a:t>, diagram,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bagan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48D82E-E3E2-4025-9A73-0C21E6C052FF}" type="slidenum">
              <a:rPr lang="en-US"/>
              <a:pPr/>
              <a:t>12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758BAB-2045-4CCE-BB4D-D512E0DB50EE}" type="slidenum">
              <a:rPr lang="en-US"/>
              <a:pPr/>
              <a:t>13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Luntang</a:t>
            </a:r>
            <a:r>
              <a:rPr lang="en-US" dirty="0" smtClean="0"/>
              <a:t> Mini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bagus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opsi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pemformatan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tetapi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bagaimana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jika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ingin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tipe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perintah</a:t>
            </a:r>
            <a:r>
              <a:rPr lang="en-US" baseline="0" dirty="0" smtClean="0"/>
              <a:t> lain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tetap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tersebut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Gunakan</a:t>
            </a:r>
            <a:r>
              <a:rPr lang="en-US" baseline="0" dirty="0" smtClean="0"/>
              <a:t> </a:t>
            </a:r>
            <a:r>
              <a:rPr lang="en-US" b="1" baseline="0" dirty="0" err="1" smtClean="0"/>
              <a:t>Luntang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Akses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Cepat</a:t>
            </a:r>
            <a:r>
              <a:rPr lang="en-US" b="0" baseline="0" dirty="0" smtClean="0"/>
              <a:t>. </a:t>
            </a:r>
            <a:r>
              <a:rPr lang="en-US" b="0" baseline="0" dirty="0" err="1" smtClean="0"/>
              <a:t>Salindia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berikutnya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menjelaskan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apakah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itu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3242B-C2C6-4CCC-B670-ADD6810E44B6}" type="slidenum">
              <a:rPr lang="en-US"/>
              <a:pPr/>
              <a:t>14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5CA88A-03EF-4FD4-9D2C-A08FEF3AA140}" type="slidenum">
              <a:rPr lang="en-US"/>
              <a:pPr/>
              <a:t>15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65FC5C-EB83-4941-9177-EA85FCE346C6}" type="slidenum">
              <a:rPr lang="en-US"/>
              <a:pPr/>
              <a:t>16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57CAC7-1A85-4807-88E5-335A3DF7BA66}" type="slidenum">
              <a:rPr lang="en-US"/>
              <a:pPr/>
              <a:t>17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D5C1A4-6FC5-4697-9232-2AFAA245E477}" type="slidenum">
              <a:rPr lang="en-US"/>
              <a:pPr/>
              <a:t>18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4226FF-7ACE-43ED-A847-E276CA17620F}" type="slidenum">
              <a:rPr lang="en-US"/>
              <a:pPr/>
              <a:t>19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168847-3868-456E-B7B6-C353FA270D1A}" type="slidenum">
              <a:rPr lang="en-US"/>
              <a:pPr/>
              <a:t>2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7AA874-5AD2-4D37-B1A6-D70BF7C9A1A6}" type="slidenum">
              <a:rPr lang="en-US"/>
              <a:pPr/>
              <a:t>20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486AA9-C5AF-4C0A-9578-059FE96E6F87}" type="slidenum">
              <a:rPr lang="en-US"/>
              <a:pPr/>
              <a:t>21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1CB401-8745-4DBD-B9A9-B63533A5A818}" type="slidenum">
              <a:rPr lang="en-US"/>
              <a:pPr/>
              <a:t>22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7D4600-DB46-4950-A2EE-44E16A5FE58C}" type="slidenum">
              <a:rPr lang="en-US"/>
              <a:pPr/>
              <a:t>23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E01ADB-0C5E-4EF8-B3A5-037EDA63BA4E}" type="slidenum">
              <a:rPr lang="en-US"/>
              <a:pPr/>
              <a:t>24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 </a:t>
            </a:r>
            <a:r>
              <a:rPr lang="en-US" dirty="0" err="1" smtClean="0"/>
              <a:t>sebelah</a:t>
            </a:r>
            <a:r>
              <a:rPr lang="en-US" dirty="0" smtClean="0"/>
              <a:t> </a:t>
            </a:r>
            <a:r>
              <a:rPr lang="en-US" dirty="0" err="1" smtClean="0"/>
              <a:t>kiri</a:t>
            </a:r>
            <a:r>
              <a:rPr lang="en-US" dirty="0" smtClean="0"/>
              <a:t> menu,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berkas</a:t>
            </a:r>
            <a:r>
              <a:rPr lang="en-US" dirty="0" smtClean="0"/>
              <a:t>. </a:t>
            </a:r>
            <a:r>
              <a:rPr lang="en-US" dirty="0" err="1" smtClean="0"/>
              <a:t>Disinilah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membuka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.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baseline="0" dirty="0" smtClean="0"/>
              <a:t> </a:t>
            </a:r>
            <a:r>
              <a:rPr lang="en-US" b="1" baseline="0" dirty="0" err="1" smtClean="0"/>
              <a:t>Amankan</a:t>
            </a:r>
            <a:r>
              <a:rPr lang="en-US" b="1" baseline="0" dirty="0" smtClean="0"/>
              <a:t> </a:t>
            </a:r>
            <a:r>
              <a:rPr lang="en-US" b="0" baseline="0" dirty="0" err="1" smtClean="0"/>
              <a:t>dan</a:t>
            </a:r>
            <a:r>
              <a:rPr lang="en-US" b="0" baseline="0" dirty="0" smtClean="0"/>
              <a:t> </a:t>
            </a:r>
            <a:r>
              <a:rPr lang="en-US" b="1" baseline="0" dirty="0" err="1" smtClean="0"/>
              <a:t>Amankan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sebagai</a:t>
            </a:r>
            <a:r>
              <a:rPr lang="en-US" b="1" baseline="0" dirty="0" smtClean="0"/>
              <a:t> </a:t>
            </a:r>
            <a:r>
              <a:rPr lang="en-US" b="0" baseline="0" dirty="0" err="1" smtClean="0"/>
              <a:t>disini</a:t>
            </a:r>
            <a:r>
              <a:rPr lang="en-US" b="0" baseline="0" dirty="0" smtClean="0"/>
              <a:t>.</a:t>
            </a:r>
          </a:p>
          <a:p>
            <a:r>
              <a:rPr lang="en-US" b="0" baseline="0" dirty="0" err="1" smtClean="0"/>
              <a:t>Bagian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kanan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dari</a:t>
            </a:r>
            <a:r>
              <a:rPr lang="en-US" b="0" baseline="0" dirty="0" smtClean="0"/>
              <a:t> menu </a:t>
            </a:r>
            <a:r>
              <a:rPr lang="en-US" b="0" baseline="0" dirty="0" err="1" smtClean="0"/>
              <a:t>mendaftar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dokumen</a:t>
            </a:r>
            <a:r>
              <a:rPr lang="en-US" b="0" baseline="0" dirty="0" smtClean="0"/>
              <a:t> yang </a:t>
            </a:r>
            <a:r>
              <a:rPr lang="en-US" b="0" baseline="0" dirty="0" err="1" smtClean="0"/>
              <a:t>telah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terbuka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sebelumnya</a:t>
            </a:r>
            <a:r>
              <a:rPr lang="en-US" b="0" baseline="0" dirty="0" smtClean="0"/>
              <a:t>. </a:t>
            </a:r>
            <a:r>
              <a:rPr lang="en-US" b="0" baseline="0" dirty="0" err="1" smtClean="0"/>
              <a:t>Ini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selalu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terlihat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dengan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nyaman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dimana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anda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tidak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perlu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mencari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pada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komputer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untuk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dokumen</a:t>
            </a:r>
            <a:r>
              <a:rPr lang="en-US" b="0" baseline="0" dirty="0" smtClean="0"/>
              <a:t> yang </a:t>
            </a:r>
            <a:r>
              <a:rPr lang="en-US" b="0" baseline="0" dirty="0" err="1" smtClean="0"/>
              <a:t>sering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anda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kerjakan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838E7D-DCAE-4452-B608-5CE9071B90A7}" type="slidenum">
              <a:rPr lang="en-US"/>
              <a:pPr/>
              <a:t>25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dirty="0" smtClean="0"/>
              <a:t>Gaya </a:t>
            </a:r>
            <a:r>
              <a:rPr lang="en-US" dirty="0" err="1" smtClean="0"/>
              <a:t>Cepat</a:t>
            </a:r>
            <a:r>
              <a:rPr lang="en-US" baseline="0" dirty="0" smtClean="0"/>
              <a:t> yang paling </a:t>
            </a:r>
            <a:r>
              <a:rPr lang="en-US" baseline="0" dirty="0" err="1" smtClean="0"/>
              <a:t>sering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digunakan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muncul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langsung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Pita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47A0A5-B0F5-4ED0-9E02-5674B55063BD}" type="slidenum">
              <a:rPr lang="en-US"/>
              <a:pPr/>
              <a:t>26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dirty="0" smtClean="0"/>
              <a:t>Gaya </a:t>
            </a:r>
            <a:r>
              <a:rPr lang="en-US" dirty="0" err="1" smtClean="0"/>
              <a:t>Cepat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dikatakan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lebih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nyaman</a:t>
            </a:r>
            <a:r>
              <a:rPr lang="en-US" dirty="0" smtClean="0"/>
              <a:t>, </a:t>
            </a:r>
            <a:r>
              <a:rPr lang="en-US" dirty="0" err="1" smtClean="0"/>
              <a:t>perlengkapan</a:t>
            </a:r>
            <a:r>
              <a:rPr lang="en-US" dirty="0" smtClean="0"/>
              <a:t> yang </a:t>
            </a:r>
            <a:r>
              <a:rPr lang="en-US" dirty="0" err="1" smtClean="0"/>
              <a:t>cantik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.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gaya-gaya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seluruh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dokumen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memberikan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keuntungan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besar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penataan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sekali-sentuh</a:t>
            </a:r>
            <a:r>
              <a:rPr lang="en-US" baseline="0" dirty="0" smtClean="0"/>
              <a:t>. Gaya </a:t>
            </a:r>
            <a:r>
              <a:rPr lang="en-US" baseline="0" dirty="0" err="1" smtClean="0"/>
              <a:t>Cepat</a:t>
            </a:r>
            <a:r>
              <a:rPr lang="en-US" baseline="0" dirty="0" smtClean="0"/>
              <a:t> yang paling </a:t>
            </a:r>
            <a:r>
              <a:rPr lang="en-US" baseline="0" dirty="0" err="1" smtClean="0"/>
              <a:t>sering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digunakan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muncul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secara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langsung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Pita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dirty="0" err="1" smtClean="0"/>
              <a:t>Birih</a:t>
            </a:r>
            <a:r>
              <a:rPr lang="en-US" dirty="0" smtClean="0"/>
              <a:t> </a:t>
            </a:r>
            <a:r>
              <a:rPr lang="en-US" b="1" dirty="0" smtClean="0"/>
              <a:t>Gaya </a:t>
            </a:r>
            <a:r>
              <a:rPr lang="en-US" b="0" dirty="0" err="1" smtClean="0"/>
              <a:t>berisi</a:t>
            </a:r>
            <a:r>
              <a:rPr lang="en-US" b="0" dirty="0" smtClean="0"/>
              <a:t> </a:t>
            </a:r>
            <a:r>
              <a:rPr lang="en-US" b="0" dirty="0" err="1" smtClean="0"/>
              <a:t>gaya</a:t>
            </a:r>
            <a:r>
              <a:rPr lang="en-US" b="0" dirty="0" smtClean="0"/>
              <a:t> </a:t>
            </a:r>
            <a:r>
              <a:rPr lang="en-US" b="0" dirty="0" err="1" smtClean="0"/>
              <a:t>suai</a:t>
            </a:r>
            <a:r>
              <a:rPr lang="en-US" b="0" dirty="0" smtClean="0"/>
              <a:t> yang </a:t>
            </a:r>
            <a:r>
              <a:rPr lang="en-US" b="0" dirty="0" err="1" smtClean="0"/>
              <a:t>mungkin</a:t>
            </a:r>
            <a:r>
              <a:rPr lang="en-US" b="0" dirty="0" smtClean="0"/>
              <a:t> </a:t>
            </a:r>
            <a:r>
              <a:rPr lang="en-US" b="0" dirty="0" err="1" smtClean="0"/>
              <a:t>telah</a:t>
            </a:r>
            <a:r>
              <a:rPr lang="en-US" b="0" dirty="0" smtClean="0"/>
              <a:t> </a:t>
            </a:r>
            <a:r>
              <a:rPr lang="en-US" b="0" dirty="0" err="1" smtClean="0"/>
              <a:t>anda</a:t>
            </a:r>
            <a:r>
              <a:rPr lang="en-US" b="0" dirty="0" smtClean="0"/>
              <a:t> </a:t>
            </a:r>
            <a:r>
              <a:rPr lang="en-US" b="0" dirty="0" err="1" smtClean="0"/>
              <a:t>buat</a:t>
            </a:r>
            <a:r>
              <a:rPr lang="en-US" b="0" dirty="0" smtClean="0"/>
              <a:t> </a:t>
            </a:r>
            <a:r>
              <a:rPr lang="en-US" b="0" dirty="0" err="1" smtClean="0"/>
              <a:t>pada</a:t>
            </a:r>
            <a:r>
              <a:rPr lang="en-US" b="0" dirty="0" smtClean="0"/>
              <a:t> </a:t>
            </a:r>
            <a:r>
              <a:rPr lang="en-US" b="0" dirty="0" err="1" smtClean="0"/>
              <a:t>versi</a:t>
            </a:r>
            <a:r>
              <a:rPr lang="en-US" b="0" dirty="0" smtClean="0"/>
              <a:t> Word </a:t>
            </a:r>
            <a:r>
              <a:rPr lang="en-US" b="0" dirty="0" err="1" smtClean="0"/>
              <a:t>sebelumnya</a:t>
            </a:r>
            <a:r>
              <a:rPr lang="en-US" b="0" dirty="0" smtClean="0"/>
              <a:t>, </a:t>
            </a:r>
            <a:r>
              <a:rPr lang="en-US" b="0" dirty="0" err="1" smtClean="0"/>
              <a:t>dan</a:t>
            </a:r>
            <a:r>
              <a:rPr lang="en-US" b="0" dirty="0" smtClean="0"/>
              <a:t> </a:t>
            </a:r>
            <a:r>
              <a:rPr lang="en-US" b="0" dirty="0" err="1" smtClean="0"/>
              <a:t>di</a:t>
            </a:r>
            <a:r>
              <a:rPr lang="en-US" b="0" baseline="0" dirty="0" smtClean="0"/>
              <a:t> situ </a:t>
            </a:r>
            <a:r>
              <a:rPr lang="en-US" b="0" baseline="0" dirty="0" err="1" smtClean="0"/>
              <a:t>lah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tempat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anda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membuat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gaya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baru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atau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mengubah</a:t>
            </a:r>
            <a:r>
              <a:rPr lang="en-US" b="0" baseline="0" dirty="0" smtClean="0"/>
              <a:t> yang </a:t>
            </a:r>
            <a:r>
              <a:rPr lang="en-US" b="0" baseline="0" dirty="0" err="1" smtClean="0"/>
              <a:t>telah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ada</a:t>
            </a:r>
            <a:r>
              <a:rPr lang="en-US" dirty="0" smtClean="0"/>
              <a:t>. </a:t>
            </a:r>
            <a:endParaRPr lang="en-US" dirty="0">
              <a:solidFill>
                <a:srgbClr val="FFCC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56D04-6F2B-46B1-9771-77A1C5E2A434}" type="slidenum">
              <a:rPr lang="en-US"/>
              <a:pPr/>
              <a:t>27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melukis</a:t>
            </a:r>
            <a:r>
              <a:rPr lang="en-US" dirty="0" smtClean="0"/>
              <a:t> </a:t>
            </a:r>
            <a:r>
              <a:rPr lang="en-US" dirty="0" err="1" smtClean="0"/>
              <a:t>pemformatan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, </a:t>
            </a:r>
            <a:r>
              <a:rPr lang="en-US" dirty="0" err="1" smtClean="0"/>
              <a:t>pastikan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mengklik-ganda</a:t>
            </a:r>
            <a:r>
              <a:rPr lang="en-US" dirty="0" smtClean="0"/>
              <a:t> </a:t>
            </a:r>
            <a:r>
              <a:rPr lang="en-US" b="1" dirty="0" smtClean="0"/>
              <a:t>Format </a:t>
            </a:r>
            <a:r>
              <a:rPr lang="en-US" b="1" dirty="0" err="1" smtClean="0"/>
              <a:t>Pelukis</a:t>
            </a:r>
            <a:r>
              <a:rPr lang="en-US" b="1" dirty="0" smtClean="0"/>
              <a:t> </a:t>
            </a:r>
            <a:r>
              <a:rPr lang="en-US" b="0" dirty="0" smtClean="0"/>
              <a:t>agar </a:t>
            </a:r>
            <a:r>
              <a:rPr lang="en-US" b="0" dirty="0" err="1" smtClean="0"/>
              <a:t>tetap</a:t>
            </a:r>
            <a:r>
              <a:rPr lang="en-US" b="0" dirty="0" smtClean="0"/>
              <a:t> </a:t>
            </a:r>
            <a:r>
              <a:rPr lang="en-US" b="0" dirty="0" err="1" smtClean="0"/>
              <a:t>menyala</a:t>
            </a:r>
            <a:r>
              <a:rPr lang="en-US" b="0" dirty="0" smtClean="0"/>
              <a:t>. </a:t>
            </a:r>
            <a:r>
              <a:rPr lang="en-US" b="0" dirty="0" err="1" smtClean="0"/>
              <a:t>Kemudian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pilih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teks</a:t>
            </a:r>
            <a:r>
              <a:rPr lang="en-US" b="0" baseline="0" dirty="0" smtClean="0"/>
              <a:t> yang </a:t>
            </a:r>
            <a:r>
              <a:rPr lang="en-US" b="0" baseline="0" dirty="0" err="1" smtClean="0"/>
              <a:t>ingin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anda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gambarkan</a:t>
            </a:r>
            <a:r>
              <a:rPr lang="en-US" b="0" baseline="0" dirty="0" smtClean="0"/>
              <a:t> format </a:t>
            </a:r>
            <a:r>
              <a:rPr lang="en-US" b="0" baseline="0" dirty="0" err="1" smtClean="0"/>
              <a:t>baru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menonaktifkan</a:t>
            </a:r>
            <a:r>
              <a:rPr lang="en-US" dirty="0" smtClean="0"/>
              <a:t> </a:t>
            </a:r>
            <a:r>
              <a:rPr lang="en-US" b="1" dirty="0" smtClean="0"/>
              <a:t>Format </a:t>
            </a:r>
            <a:r>
              <a:rPr lang="en-US" b="1" dirty="0" err="1" smtClean="0"/>
              <a:t>Pelukis</a:t>
            </a:r>
            <a:r>
              <a:rPr lang="en-US" dirty="0" smtClean="0"/>
              <a:t>,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</a:t>
            </a:r>
            <a:r>
              <a:rPr lang="en-US" dirty="0" err="1" smtClean="0"/>
              <a:t>sekali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tekan</a:t>
            </a:r>
            <a:r>
              <a:rPr lang="en-US" dirty="0" smtClean="0"/>
              <a:t> ESC</a:t>
            </a:r>
            <a:r>
              <a:rPr lang="en-US" dirty="0"/>
              <a:t>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5D6EB3-E13A-4A05-AB86-FA82F1AA9E1F}" type="slidenum">
              <a:rPr lang="en-US"/>
              <a:pPr/>
              <a:t>28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Tips</a:t>
            </a:r>
            <a:r>
              <a:rPr lang="en-US" dirty="0"/>
              <a:t>    </a:t>
            </a:r>
          </a:p>
          <a:p>
            <a:pPr>
              <a:buFontTx/>
              <a:buChar char="•"/>
            </a:pPr>
            <a:r>
              <a:rPr lang="en-US" dirty="0" err="1" smtClean="0"/>
              <a:t>Mengklik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persen</a:t>
            </a:r>
            <a:r>
              <a:rPr lang="en-US" dirty="0" smtClean="0"/>
              <a:t> </a:t>
            </a:r>
            <a:r>
              <a:rPr lang="en-US" dirty="0" err="1" smtClean="0"/>
              <a:t>disebelah</a:t>
            </a:r>
            <a:r>
              <a:rPr lang="en-US" dirty="0" smtClean="0"/>
              <a:t> </a:t>
            </a:r>
            <a:r>
              <a:rPr lang="en-US" dirty="0" err="1" smtClean="0"/>
              <a:t>kiri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penggeser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membuka</a:t>
            </a:r>
            <a:r>
              <a:rPr lang="en-US" dirty="0" smtClean="0"/>
              <a:t> </a:t>
            </a:r>
            <a:r>
              <a:rPr lang="en-US" dirty="0" err="1" smtClean="0"/>
              <a:t>kotak</a:t>
            </a:r>
            <a:r>
              <a:rPr lang="en-US" dirty="0" smtClean="0"/>
              <a:t> dialog </a:t>
            </a:r>
            <a:r>
              <a:rPr lang="en-US" b="1" dirty="0" smtClean="0"/>
              <a:t>Zoom</a:t>
            </a:r>
            <a:r>
              <a:rPr lang="en-US" dirty="0" smtClean="0"/>
              <a:t>,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persentase</a:t>
            </a:r>
            <a:r>
              <a:rPr lang="en-US" dirty="0" smtClean="0"/>
              <a:t> zoom. </a:t>
            </a:r>
            <a:endParaRPr lang="en-US" dirty="0"/>
          </a:p>
          <a:p>
            <a:pPr>
              <a:buFontTx/>
              <a:buChar char="•"/>
            </a:pP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tetikus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roda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tendah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menahan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tombol</a:t>
            </a:r>
            <a:r>
              <a:rPr lang="en-US" baseline="0" dirty="0" smtClean="0"/>
              <a:t> CTRL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memutar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depan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zoom </a:t>
            </a:r>
            <a:r>
              <a:rPr lang="en-US" baseline="0" dirty="0" err="1" smtClean="0"/>
              <a:t>masuk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atau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mundur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zoom </a:t>
            </a:r>
            <a:r>
              <a:rPr lang="en-US" baseline="0" dirty="0" err="1" smtClean="0"/>
              <a:t>keluar</a:t>
            </a:r>
            <a:r>
              <a:rPr lang="en-US" dirty="0" smtClean="0"/>
              <a:t>. </a:t>
            </a:r>
            <a:endParaRPr lang="en-US" dirty="0"/>
          </a:p>
          <a:p>
            <a:pPr>
              <a:buFontTx/>
              <a:buChar char="•"/>
            </a:pP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perintah</a:t>
            </a:r>
            <a:r>
              <a:rPr lang="en-US" baseline="0" dirty="0" smtClean="0"/>
              <a:t> </a:t>
            </a:r>
            <a:r>
              <a:rPr lang="en-US" b="1" dirty="0" smtClean="0"/>
              <a:t>Zoom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tab </a:t>
            </a:r>
            <a:r>
              <a:rPr lang="en-US" b="1" dirty="0" err="1" smtClean="0"/>
              <a:t>Tampilkan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707DFA-BB58-4F13-9B0E-B3759B45453B}" type="slidenum">
              <a:rPr lang="en-US"/>
              <a:pPr/>
              <a:t>29</a:t>
            </a:fld>
            <a:endParaRPr lang="en-U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Betul</a:t>
            </a:r>
            <a:r>
              <a:rPr lang="en-US" dirty="0" smtClean="0"/>
              <a:t> </a:t>
            </a:r>
            <a:r>
              <a:rPr lang="en-US" dirty="0" err="1" smtClean="0"/>
              <a:t>sekali</a:t>
            </a:r>
            <a:r>
              <a:rPr lang="en-US" dirty="0" smtClean="0"/>
              <a:t>: </a:t>
            </a:r>
            <a:r>
              <a:rPr lang="en-US" dirty="0" err="1" smtClean="0"/>
              <a:t>Setelan</a:t>
            </a:r>
            <a:r>
              <a:rPr lang="en-US" dirty="0" smtClean="0"/>
              <a:t> Margin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diakses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,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lain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grup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Ingatkah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bagaimana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sebelumnya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harus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menggali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lebih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pergi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menu </a:t>
            </a:r>
            <a:r>
              <a:rPr lang="en-US" b="1" baseline="0" dirty="0" err="1" smtClean="0"/>
              <a:t>Berkas</a:t>
            </a:r>
            <a:r>
              <a:rPr lang="en-US" b="0" baseline="0" dirty="0" smtClean="0"/>
              <a:t>, </a:t>
            </a:r>
            <a:r>
              <a:rPr lang="en-US" b="1" baseline="0" dirty="0" err="1" smtClean="0"/>
              <a:t>Pengaturan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Halaman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dan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sebagainya</a:t>
            </a:r>
            <a:r>
              <a:rPr lang="en-US" b="0" baseline="0" dirty="0" smtClean="0"/>
              <a:t>? </a:t>
            </a:r>
            <a:r>
              <a:rPr lang="en-US" b="0" baseline="0" dirty="0" err="1" smtClean="0"/>
              <a:t>Sekarang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tidak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lagi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323EDD-58E8-485F-BF15-A130081555CE}" type="slidenum">
              <a:rPr lang="en-US"/>
              <a:pPr/>
              <a:t>3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903A8F-DA2C-4BBB-B31E-9EECCE21F5E9}" type="slidenum">
              <a:rPr lang="en-US"/>
              <a:pPr/>
              <a:t>30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dirty="0" err="1" smtClean="0"/>
              <a:t>tambahan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dibahas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salindia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selanjutnya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AC7D1A-CDC8-4DB5-8729-4741A55BCAA4}" type="slidenum">
              <a:rPr lang="en-US"/>
              <a:pPr/>
              <a:t>31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b="1" dirty="0" err="1" smtClean="0"/>
              <a:t>Cetak</a:t>
            </a:r>
            <a:r>
              <a:rPr lang="en-US" dirty="0" smtClean="0"/>
              <a:t> </a:t>
            </a:r>
            <a:r>
              <a:rPr lang="en-US" dirty="0" err="1" smtClean="0"/>
              <a:t>membuka</a:t>
            </a:r>
            <a:r>
              <a:rPr lang="en-US" baseline="0" dirty="0" smtClean="0"/>
              <a:t> </a:t>
            </a:r>
            <a:r>
              <a:rPr lang="en-US" dirty="0" err="1" smtClean="0"/>
              <a:t>kotak</a:t>
            </a:r>
            <a:r>
              <a:rPr lang="en-US" dirty="0" smtClean="0"/>
              <a:t> dialog</a:t>
            </a:r>
            <a:r>
              <a:rPr lang="en-US" baseline="0" dirty="0" smtClean="0"/>
              <a:t> </a:t>
            </a:r>
            <a:r>
              <a:rPr lang="en-US" b="1" baseline="0" dirty="0" err="1" smtClean="0"/>
              <a:t>Cetak</a:t>
            </a:r>
            <a:r>
              <a:rPr lang="en-US" baseline="0" dirty="0" smtClean="0"/>
              <a:t> lama yang </a:t>
            </a:r>
            <a:r>
              <a:rPr lang="en-US" baseline="0" dirty="0" err="1" smtClean="0"/>
              <a:t>kita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sudah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akrab</a:t>
            </a:r>
            <a:r>
              <a:rPr lang="en-US" dirty="0" smtClean="0"/>
              <a:t>.</a:t>
            </a:r>
            <a:endParaRPr lang="en-US" dirty="0"/>
          </a:p>
          <a:p>
            <a:pPr>
              <a:buFontTx/>
              <a:buChar char="•"/>
            </a:pPr>
            <a:r>
              <a:rPr lang="en-US" b="1" dirty="0" err="1" smtClean="0"/>
              <a:t>Cetak</a:t>
            </a:r>
            <a:r>
              <a:rPr lang="en-US" b="1" dirty="0" smtClean="0"/>
              <a:t> </a:t>
            </a:r>
            <a:r>
              <a:rPr lang="en-US" b="1" dirty="0" err="1" smtClean="0"/>
              <a:t>Cepat</a:t>
            </a:r>
            <a:r>
              <a:rPr lang="en-US" b="1" dirty="0" smtClean="0"/>
              <a:t> </a:t>
            </a:r>
            <a:r>
              <a:rPr lang="en-US" dirty="0" err="1" smtClean="0"/>
              <a:t>mengirim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pencetak</a:t>
            </a:r>
            <a:r>
              <a:rPr lang="en-US" dirty="0" smtClean="0"/>
              <a:t>.</a:t>
            </a:r>
            <a:endParaRPr lang="en-US" dirty="0"/>
          </a:p>
          <a:p>
            <a:pPr>
              <a:buFontTx/>
              <a:buChar char="•"/>
            </a:pPr>
            <a:r>
              <a:rPr lang="en-US" b="1" dirty="0" err="1" smtClean="0"/>
              <a:t>Cetak</a:t>
            </a:r>
            <a:r>
              <a:rPr lang="en-US" b="1" dirty="0" smtClean="0"/>
              <a:t> </a:t>
            </a:r>
            <a:r>
              <a:rPr lang="en-US" b="1" dirty="0" err="1" smtClean="0"/>
              <a:t>Pratinjau</a:t>
            </a:r>
            <a:r>
              <a:rPr lang="en-US" b="1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tampakan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cetak</a:t>
            </a:r>
            <a:r>
              <a:rPr lang="en-US" dirty="0" smtClean="0"/>
              <a:t>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menempatkannya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Luntang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Akses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Cepat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21495D-B5AA-40C0-85BE-C33CC82C08B2}" type="slidenum">
              <a:rPr lang="en-US"/>
              <a:pPr/>
              <a:t>32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menyertakan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setelan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seperti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keamanan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informasi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pemakai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kamus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pengejaan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KoreksiOtomatis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58CF4D-A233-4AC8-8E73-16FAAFF459A2}" type="slidenum">
              <a:rPr lang="en-US"/>
              <a:pPr/>
              <a:t>33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93D8A5-D0DA-46EF-9E56-6324BE3D44B8}" type="slidenum">
              <a:rPr lang="en-US"/>
              <a:pPr/>
              <a:t>34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6B6D3B-50AC-4187-BB44-639672A9FE9F}" type="slidenum">
              <a:rPr lang="en-US"/>
              <a:pPr/>
              <a:t>35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A802EA-9EFF-4B74-B3EE-0AB17C79D98A}" type="slidenum">
              <a:rPr lang="en-US"/>
              <a:pPr/>
              <a:t>36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E17B42-EF25-4066-B53B-A2E40DD6CA3B}" type="slidenum">
              <a:rPr lang="en-US"/>
              <a:pPr/>
              <a:t>37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989CED-15BE-4648-BD92-A0A2E171003C}" type="slidenum">
              <a:rPr lang="en-US"/>
              <a:pPr/>
              <a:t>38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B791E3-2AEA-43FA-9DB8-8928D1905442}" type="slidenum">
              <a:rPr lang="en-US"/>
              <a:pPr/>
              <a:t>39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CB632A-ED20-4684-92E8-46905E9CBAE4}" type="slidenum">
              <a:rPr lang="en-US"/>
              <a:pPr/>
              <a:t>4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F2BA-34D4-4DE2-8F1A-69C05E160A12}" type="slidenum">
              <a:rPr lang="en-US"/>
              <a:pPr/>
              <a:t>40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5D1947-4AB3-4773-8C11-60599DC71DF0}" type="slidenum">
              <a:rPr lang="en-US"/>
              <a:pPr/>
              <a:t>41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7E285-CC6C-42AE-BEEA-9DD13C583051}" type="slidenum">
              <a:rPr lang="en-US"/>
              <a:pPr/>
              <a:t>42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75000"/>
              </a:spcAft>
            </a:pPr>
            <a:r>
              <a:rPr lang="en-US" dirty="0" err="1" smtClean="0"/>
              <a:t>Daftar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satu-tingkat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juga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dikenal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sebagai</a:t>
            </a:r>
            <a:r>
              <a:rPr lang="en-US" baseline="0" dirty="0" smtClean="0"/>
              <a:t> “</a:t>
            </a:r>
            <a:r>
              <a:rPr lang="en-US" baseline="0" dirty="0" err="1" smtClean="0"/>
              <a:t>satu</a:t>
            </a:r>
            <a:r>
              <a:rPr lang="en-US" baseline="0" dirty="0" smtClean="0"/>
              <a:t>-lapis” </a:t>
            </a:r>
            <a:r>
              <a:rPr lang="en-US" baseline="0" dirty="0" err="1" smtClean="0"/>
              <a:t>atau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daftar</a:t>
            </a:r>
            <a:r>
              <a:rPr lang="en-US" baseline="0" dirty="0" smtClean="0"/>
              <a:t> “</a:t>
            </a:r>
            <a:r>
              <a:rPr lang="en-US" baseline="0" dirty="0" err="1" smtClean="0"/>
              <a:t>sederhana</a:t>
            </a:r>
            <a:r>
              <a:rPr lang="en-US" baseline="0" dirty="0" smtClean="0"/>
              <a:t>”.</a:t>
            </a:r>
            <a:endParaRPr lang="en-US" dirty="0"/>
          </a:p>
          <a:p>
            <a:pPr>
              <a:spcAft>
                <a:spcPct val="75000"/>
              </a:spcAft>
            </a:pPr>
            <a:r>
              <a:rPr lang="en-US" dirty="0" err="1" smtClean="0"/>
              <a:t>Anda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melihat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perbedaan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antara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daftar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satu</a:t>
            </a:r>
            <a:r>
              <a:rPr lang="en-US" baseline="0" dirty="0" smtClean="0"/>
              <a:t>-</a:t>
            </a:r>
            <a:r>
              <a:rPr lang="en-US" baseline="0" dirty="0" err="1" smtClean="0"/>
              <a:t>tingkat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banyak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tingkat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gambar</a:t>
            </a:r>
            <a:r>
              <a:rPr lang="en-US" baseline="0" dirty="0" smtClean="0"/>
              <a:t>, yang </a:t>
            </a:r>
            <a:r>
              <a:rPr lang="en-US" baseline="0" dirty="0" err="1" smtClean="0"/>
              <a:t>menunjukkan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daftar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berbulir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satu</a:t>
            </a:r>
            <a:r>
              <a:rPr lang="en-US" baseline="0" dirty="0" smtClean="0"/>
              <a:t>-</a:t>
            </a:r>
            <a:r>
              <a:rPr lang="en-US" baseline="0" dirty="0" err="1" smtClean="0"/>
              <a:t>tingkat</a:t>
            </a:r>
            <a:r>
              <a:rPr lang="en-US" baseline="0" dirty="0" smtClean="0"/>
              <a:t>,  </a:t>
            </a:r>
            <a:r>
              <a:rPr lang="en-US" baseline="0" dirty="0" err="1" smtClean="0"/>
              <a:t>daftar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bernomor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satu</a:t>
            </a:r>
            <a:r>
              <a:rPr lang="en-US" baseline="0" dirty="0" smtClean="0"/>
              <a:t>-</a:t>
            </a:r>
            <a:r>
              <a:rPr lang="en-US" baseline="0" dirty="0" err="1" smtClean="0"/>
              <a:t>tingkat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daftar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berbulir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banyak-tingkat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 err="1" smtClean="0"/>
              <a:t>Pelajaran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DED894-90C1-43D0-AC33-07D63A943B77}" type="slidenum">
              <a:rPr lang="en-US"/>
              <a:pPr/>
              <a:t>43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Catatan</a:t>
            </a:r>
            <a:r>
              <a:rPr lang="en-US" b="1" dirty="0" smtClean="0"/>
              <a:t>: </a:t>
            </a:r>
            <a:r>
              <a:rPr lang="en-US" b="0" dirty="0" err="1" smtClean="0"/>
              <a:t>Dalam</a:t>
            </a:r>
            <a:r>
              <a:rPr lang="en-US" b="0" baseline="0" dirty="0" smtClean="0"/>
              <a:t> </a:t>
            </a:r>
            <a:r>
              <a:rPr lang="en-US" dirty="0" smtClean="0"/>
              <a:t>Word</a:t>
            </a:r>
            <a:r>
              <a:rPr lang="en-US" dirty="0"/>
              <a:t>, </a:t>
            </a: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otomatis</a:t>
            </a:r>
            <a:r>
              <a:rPr lang="en-US" dirty="0" smtClean="0"/>
              <a:t> </a:t>
            </a:r>
            <a:r>
              <a:rPr lang="en-US" dirty="0" err="1" smtClean="0"/>
              <a:t>dirapikan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marjin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1AB3AE-F768-4924-A3FF-87E3FE7A055E}" type="slidenum">
              <a:rPr lang="en-US"/>
              <a:pPr/>
              <a:t>44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901142-6AB9-461E-A533-15C5D495D59B}" type="slidenum">
              <a:rPr lang="en-US"/>
              <a:pPr/>
              <a:t>45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simbol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memulai</a:t>
            </a:r>
            <a:r>
              <a:rPr lang="en-US" dirty="0" smtClean="0"/>
              <a:t> </a:t>
            </a: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mengetiknya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termasuk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panah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tanda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penghubung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kotak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Anda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menemukan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daftar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lengkap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simbol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Kartu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Referensi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Cepat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tertaut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akhir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kursus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47CFD3-7A69-4EDE-80DF-1495270CC557}" type="slidenum">
              <a:rPr lang="en-US"/>
              <a:pPr/>
              <a:t>46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Lebih</a:t>
            </a:r>
            <a:r>
              <a:rPr lang="en-US" b="1" dirty="0" smtClean="0"/>
              <a:t> </a:t>
            </a:r>
            <a:r>
              <a:rPr lang="en-US" b="1" dirty="0" err="1" smtClean="0"/>
              <a:t>banyak</a:t>
            </a:r>
            <a:r>
              <a:rPr lang="en-US" b="1" dirty="0" smtClean="0"/>
              <a:t> </a:t>
            </a:r>
            <a:r>
              <a:rPr lang="en-US" b="1" dirty="0" err="1" smtClean="0"/>
              <a:t>tentang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menekan</a:t>
            </a:r>
            <a:r>
              <a:rPr lang="en-US" b="1" baseline="0" dirty="0" smtClean="0"/>
              <a:t> </a:t>
            </a:r>
            <a:r>
              <a:rPr lang="en-US" b="1" dirty="0" smtClean="0"/>
              <a:t>ENTER </a:t>
            </a:r>
            <a:r>
              <a:rPr lang="en-US" b="1" dirty="0" err="1" smtClean="0"/>
              <a:t>dua</a:t>
            </a:r>
            <a:r>
              <a:rPr lang="en-US" b="1" dirty="0" smtClean="0"/>
              <a:t> kali: </a:t>
            </a:r>
            <a:r>
              <a:rPr lang="en-US" dirty="0" err="1" smtClean="0"/>
              <a:t>Setiap</a:t>
            </a:r>
            <a:r>
              <a:rPr lang="en-US" dirty="0" smtClean="0"/>
              <a:t> kali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menekan</a:t>
            </a:r>
            <a:r>
              <a:rPr lang="en-US" baseline="0" dirty="0" smtClean="0"/>
              <a:t> ENTER </a:t>
            </a:r>
            <a:r>
              <a:rPr lang="en-US" baseline="0" dirty="0" err="1" smtClean="0"/>
              <a:t>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akhir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daftar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mendapatkan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sebuah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bulir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nomor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baru</a:t>
            </a:r>
            <a:r>
              <a:rPr lang="en-US" baseline="0" dirty="0" smtClean="0"/>
              <a:t>; </a:t>
            </a:r>
            <a:r>
              <a:rPr lang="en-US" baseline="0" dirty="0" err="1" smtClean="0"/>
              <a:t>tapi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jika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menekan</a:t>
            </a:r>
            <a:r>
              <a:rPr lang="en-US" baseline="0" dirty="0" smtClean="0"/>
              <a:t> ENTER </a:t>
            </a:r>
            <a:r>
              <a:rPr lang="en-US" baseline="0" dirty="0" err="1" smtClean="0"/>
              <a:t>lagi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bulir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nomor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terakhir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menghilang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siap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memulai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paragraf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baru</a:t>
            </a:r>
            <a:r>
              <a:rPr lang="en-US" baseline="0" dirty="0" smtClean="0"/>
              <a:t>.</a:t>
            </a:r>
          </a:p>
          <a:p>
            <a:pPr rtl="0"/>
            <a:r>
              <a:rPr lang="en-US" b="1" dirty="0" err="1" smtClean="0"/>
              <a:t>Lebih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banyak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tentang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menggunakan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kunci</a:t>
            </a:r>
            <a:r>
              <a:rPr lang="en-US" b="1" baseline="0" dirty="0" smtClean="0"/>
              <a:t> </a:t>
            </a:r>
            <a:r>
              <a:rPr lang="en-US" b="1" dirty="0" smtClean="0"/>
              <a:t>BACKSPACE: </a:t>
            </a:r>
            <a:r>
              <a:rPr lang="en-US" b="0" dirty="0" err="1" smtClean="0"/>
              <a:t>Misalnya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anda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berada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ditengah-tangah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sebuah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daftar</a:t>
            </a:r>
            <a:r>
              <a:rPr lang="en-US" b="0" baseline="0" dirty="0" smtClean="0"/>
              <a:t>. </a:t>
            </a:r>
            <a:r>
              <a:rPr lang="en-US" b="0" baseline="0" dirty="0" err="1" smtClean="0"/>
              <a:t>Anda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ingin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mengetikkan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teks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bawah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bulir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anda</a:t>
            </a:r>
            <a:r>
              <a:rPr lang="en-US" b="0" baseline="0" dirty="0" smtClean="0"/>
              <a:t> yang </a:t>
            </a:r>
            <a:r>
              <a:rPr lang="en-US" b="0" baseline="0" dirty="0" err="1" smtClean="0"/>
              <a:t>tertakuk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pada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tingkat</a:t>
            </a:r>
            <a:r>
              <a:rPr lang="en-US" b="0" baseline="0" dirty="0" smtClean="0"/>
              <a:t> yang </a:t>
            </a:r>
            <a:r>
              <a:rPr lang="en-US" b="0" baseline="0" dirty="0" err="1" smtClean="0"/>
              <a:t>sama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dengan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teks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diatas</a:t>
            </a:r>
            <a:r>
              <a:rPr lang="en-US" b="0" baseline="0" dirty="0" smtClean="0"/>
              <a:t>. </a:t>
            </a:r>
            <a:r>
              <a:rPr lang="en-US" b="0" baseline="0" dirty="0" err="1" smtClean="0"/>
              <a:t>Dalam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skenario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ini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gunakan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kunci</a:t>
            </a:r>
            <a:r>
              <a:rPr lang="en-US" b="0" baseline="0" dirty="0" smtClean="0"/>
              <a:t> </a:t>
            </a:r>
            <a:r>
              <a:rPr lang="en-US" dirty="0" smtClean="0"/>
              <a:t>BACKSPACE. </a:t>
            </a:r>
            <a:r>
              <a:rPr lang="en-US" dirty="0" err="1" smtClean="0"/>
              <a:t>Melakukan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menghilangkan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bulir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tetapi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mempertahankan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teks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tertakuk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sama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tertakuk</a:t>
            </a:r>
            <a:r>
              <a:rPr lang="en-US" dirty="0" smtClean="0"/>
              <a:t> </a:t>
            </a:r>
            <a:r>
              <a:rPr lang="en-US" dirty="0" err="1" smtClean="0"/>
              <a:t>dibawah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bulir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sendiri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teks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nya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tekan</a:t>
            </a:r>
            <a:r>
              <a:rPr lang="en-US" baseline="0" dirty="0" smtClean="0"/>
              <a:t> </a:t>
            </a:r>
            <a:r>
              <a:rPr lang="en-US" dirty="0" smtClean="0"/>
              <a:t>BACKSPACE </a:t>
            </a:r>
            <a:r>
              <a:rPr lang="en-US" dirty="0" err="1" smtClean="0"/>
              <a:t>sekali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 err="1" smtClean="0"/>
              <a:t>Terakhir</a:t>
            </a:r>
            <a:r>
              <a:rPr lang="en-US" dirty="0" smtClean="0"/>
              <a:t>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benar-benar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daftar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takuk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tekan</a:t>
            </a:r>
            <a:r>
              <a:rPr lang="en-US" baseline="0" dirty="0" smtClean="0"/>
              <a:t> </a:t>
            </a:r>
            <a:r>
              <a:rPr lang="en-US" dirty="0" smtClean="0"/>
              <a:t>BACKSPACE </a:t>
            </a:r>
            <a:r>
              <a:rPr lang="en-US" dirty="0" err="1" smtClean="0"/>
              <a:t>lagi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b="1" dirty="0" err="1" smtClean="0"/>
              <a:t>Catatan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mengganti</a:t>
            </a:r>
            <a:r>
              <a:rPr lang="en-US" dirty="0" smtClean="0"/>
              <a:t> </a:t>
            </a:r>
            <a:r>
              <a:rPr lang="en-US" dirty="0" err="1" smtClean="0"/>
              <a:t>takuk</a:t>
            </a:r>
            <a:r>
              <a:rPr lang="en-US" dirty="0" smtClean="0"/>
              <a:t> </a:t>
            </a: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asali</a:t>
            </a:r>
            <a:r>
              <a:rPr lang="en-US" dirty="0" smtClean="0"/>
              <a:t> agar </a:t>
            </a:r>
            <a:r>
              <a:rPr lang="en-US" dirty="0" err="1" smtClean="0"/>
              <a:t>bulir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marjin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(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mengetahuinya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nanti</a:t>
            </a:r>
            <a:r>
              <a:rPr lang="en-US" baseline="0" dirty="0" smtClean="0"/>
              <a:t>).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kasus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itu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menekan</a:t>
            </a:r>
            <a:r>
              <a:rPr lang="en-US" baseline="0" dirty="0" smtClean="0"/>
              <a:t> BACKSPACE </a:t>
            </a:r>
            <a:r>
              <a:rPr lang="en-US" baseline="0" dirty="0" err="1" smtClean="0"/>
              <a:t>dua</a:t>
            </a:r>
            <a:r>
              <a:rPr lang="en-US" baseline="0" dirty="0" smtClean="0"/>
              <a:t> kali (</a:t>
            </a:r>
            <a:r>
              <a:rPr lang="en-US" baseline="0" dirty="0" err="1" smtClean="0"/>
              <a:t>daripada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tiga</a:t>
            </a:r>
            <a:r>
              <a:rPr lang="en-US" baseline="0" dirty="0" smtClean="0"/>
              <a:t> kali)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mengeluarkan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daftar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tersebut</a:t>
            </a:r>
            <a:r>
              <a:rPr lang="en-US" baseline="0" dirty="0" smtClean="0"/>
              <a:t>.</a:t>
            </a:r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456E9D-380B-4A02-89AF-EFBE79EE78E5}" type="slidenum">
              <a:rPr lang="en-US"/>
              <a:pPr/>
              <a:t>47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 smtClean="0"/>
              <a:t>Subparagraf</a:t>
            </a:r>
            <a:r>
              <a:rPr lang="en-US" dirty="0" smtClean="0"/>
              <a:t>”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paragraf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bernomor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berbulir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456E9D-380B-4A02-89AF-EFBE79EE78E5}" type="slidenum">
              <a:rPr lang="en-US"/>
              <a:pPr/>
              <a:t>48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Subparagraf</a:t>
            </a:r>
            <a:r>
              <a:rPr lang="en-US" dirty="0" smtClean="0"/>
              <a:t>”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paragraf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bernomor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berbulir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B784DE-AABF-4439-847A-98068E954539}" type="slidenum">
              <a:rPr lang="en-US"/>
              <a:pPr/>
              <a:t>49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FAFF6F-7928-4B8E-BC83-2D7C9EEA98F9}" type="slidenum">
              <a:rPr lang="en-US"/>
              <a:pPr/>
              <a:t>5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86CF8E-B392-4C11-A746-08803DEA1EC4}" type="slidenum">
              <a:rPr lang="en-US"/>
              <a:pPr/>
              <a:t>50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“</a:t>
            </a:r>
            <a:r>
              <a:rPr lang="en-US" dirty="0" err="1" smtClean="0"/>
              <a:t>mengingat</a:t>
            </a:r>
            <a:r>
              <a:rPr lang="en-US" dirty="0" smtClean="0"/>
              <a:t>”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daftar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apa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terakhir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gunakan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menggunakan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tipe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sama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selanjutnya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Jadi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jika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daftar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bernomor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terakhir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gunakan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sebenarnya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daftar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abjad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mendapatkan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daftar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abjad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selanjuutnya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mengklik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tombol</a:t>
            </a:r>
            <a:r>
              <a:rPr lang="en-US" baseline="0" dirty="0" smtClean="0"/>
              <a:t> </a:t>
            </a:r>
            <a:r>
              <a:rPr lang="en-US" b="1" baseline="0" dirty="0" err="1" smtClean="0"/>
              <a:t>Penomoran</a:t>
            </a:r>
            <a:r>
              <a:rPr lang="en-US" b="0" baseline="0" dirty="0" smtClean="0"/>
              <a:t>. Dan </a:t>
            </a:r>
            <a:r>
              <a:rPr lang="en-US" b="0" baseline="0" dirty="0" err="1" smtClean="0"/>
              <a:t>jika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desain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bulir</a:t>
            </a:r>
            <a:r>
              <a:rPr lang="en-US" b="0" baseline="0" dirty="0" smtClean="0"/>
              <a:t> yang </a:t>
            </a:r>
            <a:r>
              <a:rPr lang="en-US" b="0" baseline="0" dirty="0" err="1" smtClean="0"/>
              <a:t>terakhir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anda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gunakan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adalah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sebuah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kotak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hitam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makan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selanjutnya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anda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mendapatkannya</a:t>
            </a:r>
            <a:r>
              <a:rPr lang="en-US" b="0" baseline="0" dirty="0" smtClean="0"/>
              <a:t>. (</a:t>
            </a:r>
            <a:r>
              <a:rPr lang="en-US" b="0" baseline="0" dirty="0" err="1" smtClean="0"/>
              <a:t>Lebih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banyak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tentang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desain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sebentar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lagi</a:t>
            </a:r>
            <a:r>
              <a:rPr lang="en-US" b="0" baseline="0" dirty="0" smtClean="0"/>
              <a:t>.)</a:t>
            </a:r>
            <a:endParaRPr lang="en-US" dirty="0"/>
          </a:p>
          <a:p>
            <a:r>
              <a:rPr lang="en-US" b="1" dirty="0"/>
              <a:t>Tip:</a:t>
            </a:r>
            <a:r>
              <a:rPr lang="en-US" dirty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mengurutkan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membuatnya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sebagai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contoh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urutan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abjad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menggunakan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tombol</a:t>
            </a:r>
            <a:r>
              <a:rPr lang="en-US" baseline="0" dirty="0" smtClean="0"/>
              <a:t> </a:t>
            </a:r>
            <a:r>
              <a:rPr lang="en-US" b="1" baseline="0" dirty="0" err="1" smtClean="0"/>
              <a:t>Pilah</a:t>
            </a:r>
            <a:r>
              <a:rPr lang="en-US" b="1" baseline="0" dirty="0" smtClean="0"/>
              <a:t> </a:t>
            </a:r>
            <a:r>
              <a:rPr lang="en-US" b="0" baseline="0" dirty="0" err="1" smtClean="0"/>
              <a:t>dalam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grup</a:t>
            </a:r>
            <a:r>
              <a:rPr lang="en-US" b="0" baseline="0" dirty="0" smtClean="0"/>
              <a:t> </a:t>
            </a:r>
            <a:r>
              <a:rPr lang="en-US" b="1" baseline="0" dirty="0" err="1" smtClean="0"/>
              <a:t>Paragraf</a:t>
            </a:r>
            <a:r>
              <a:rPr lang="en-US" b="1" baseline="0" dirty="0" smtClean="0"/>
              <a:t> </a:t>
            </a:r>
            <a:r>
              <a:rPr lang="en-US" b="0" baseline="0" dirty="0" err="1" smtClean="0"/>
              <a:t>pada</a:t>
            </a:r>
            <a:r>
              <a:rPr lang="en-US" b="0" baseline="0" dirty="0" smtClean="0"/>
              <a:t> tab </a:t>
            </a:r>
            <a:r>
              <a:rPr lang="en-US" b="1" baseline="0" dirty="0" err="1" smtClean="0"/>
              <a:t>Awal</a:t>
            </a:r>
            <a:r>
              <a:rPr lang="en-US" b="1" baseline="0" dirty="0" smtClean="0"/>
              <a:t> </a:t>
            </a:r>
            <a:r>
              <a:rPr lang="en-US" b="0" baseline="0" dirty="0" err="1" smtClean="0"/>
              <a:t>dari</a:t>
            </a:r>
            <a:r>
              <a:rPr lang="en-US" b="0" baseline="0" dirty="0" smtClean="0"/>
              <a:t> Pita. </a:t>
            </a:r>
            <a:r>
              <a:rPr lang="en-US" b="0" baseline="0" dirty="0" err="1" smtClean="0"/>
              <a:t>Ingatlah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bahwa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saat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anda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mengurutkan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sebuat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daftar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bernomor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hanya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butir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terdaftar</a:t>
            </a:r>
            <a:r>
              <a:rPr lang="en-US" b="0" baseline="0" dirty="0" smtClean="0"/>
              <a:t> yang </a:t>
            </a:r>
            <a:r>
              <a:rPr lang="en-US" b="0" baseline="0" dirty="0" err="1" smtClean="0"/>
              <a:t>terurut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bukan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nomornya</a:t>
            </a:r>
            <a:r>
              <a:rPr lang="en-US" b="0" baseline="0" dirty="0" smtClean="0"/>
              <a:t> (</a:t>
            </a:r>
            <a:r>
              <a:rPr lang="en-US" b="0" baseline="0" dirty="0" err="1" smtClean="0"/>
              <a:t>jadi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nomor</a:t>
            </a:r>
            <a:r>
              <a:rPr lang="en-US" b="0" baseline="0" dirty="0" smtClean="0"/>
              <a:t> 1 </a:t>
            </a:r>
            <a:r>
              <a:rPr lang="en-US" b="0" baseline="0" dirty="0" err="1" smtClean="0"/>
              <a:t>akan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tetap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berada</a:t>
            </a:r>
            <a:r>
              <a:rPr lang="en-US" b="0" baseline="0" dirty="0" smtClean="0"/>
              <a:t> paling </a:t>
            </a:r>
            <a:r>
              <a:rPr lang="en-US" b="0" baseline="0" dirty="0" err="1" smtClean="0"/>
              <a:t>awal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dan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seterusnya</a:t>
            </a:r>
            <a:r>
              <a:rPr lang="en-US" b="0" baseline="0" dirty="0" smtClean="0"/>
              <a:t>)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158FC-138A-4968-B12B-DF91D1A31CFA}" type="slidenum">
              <a:rPr lang="en-US"/>
              <a:pPr/>
              <a:t>51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DEAFB-0600-4D5C-ADDC-F1C1DFB303D1}" type="slidenum">
              <a:rPr lang="en-US"/>
              <a:pPr/>
              <a:t>52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7CAB62-5DE1-4BA8-AC47-2B057CDB87AB}" type="slidenum">
              <a:rPr lang="en-US"/>
              <a:pPr/>
              <a:t>53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75AF4-9FC0-41DC-AA6C-9CAC88751CCB}" type="slidenum">
              <a:rPr lang="en-US"/>
              <a:pPr/>
              <a:t>54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5F27B1-5464-4DF1-B5D7-0475AB84CC53}" type="slidenum">
              <a:rPr lang="en-US"/>
              <a:pPr/>
              <a:t>55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AD99C2-4B57-4FFE-A0BE-2A934D24ADC7}" type="slidenum">
              <a:rPr lang="en-US"/>
              <a:pPr/>
              <a:t>56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A6812-7109-49E2-A3C8-BA02D782668D}" type="slidenum">
              <a:rPr lang="en-US"/>
              <a:pPr/>
              <a:t>57</a:t>
            </a:fld>
            <a:endParaRPr lang="en-US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FB04C7-F50B-4FC8-BEEB-3D58BAC84E55}" type="slidenum">
              <a:rPr lang="en-US"/>
              <a:pPr/>
              <a:t>58</a:t>
            </a:fld>
            <a:endParaRPr lang="en-US"/>
          </a:p>
        </p:txBody>
      </p:sp>
      <p:sp>
        <p:nvSpPr>
          <p:cNvPr id="46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75000"/>
              </a:spcAft>
            </a:pPr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2941DE-6EA1-4E7A-8539-665A7B572065}" type="slidenum">
              <a:rPr lang="en-US"/>
              <a:pPr/>
              <a:t>59</a:t>
            </a:fld>
            <a:endParaRPr lang="en-US"/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F8C712-96B2-4141-994F-745E5F5670DF}" type="slidenum">
              <a:rPr lang="en-US"/>
              <a:pPr/>
              <a:t>6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diteliti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didesain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secara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keseluruhan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pengalaman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pemakai</a:t>
            </a:r>
            <a:r>
              <a:rPr lang="en-US" baseline="0" dirty="0" smtClean="0"/>
              <a:t> agar </a:t>
            </a:r>
            <a:r>
              <a:rPr lang="en-US" baseline="0" dirty="0" err="1" smtClean="0"/>
              <a:t>perintah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posisi</a:t>
            </a:r>
            <a:r>
              <a:rPr lang="en-US" baseline="0" dirty="0" smtClean="0"/>
              <a:t> yang optimal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 err="1" smtClean="0"/>
              <a:t>Pelajaran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memberitahu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lebih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banyak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tentang</a:t>
            </a:r>
            <a:r>
              <a:rPr lang="en-US" baseline="0" dirty="0" smtClean="0"/>
              <a:t> Pita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bagaiman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bekerja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dengannya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C12177-12CE-4F7A-B328-39EB08D36B51}" type="slidenum">
              <a:rPr lang="en-US"/>
              <a:pPr/>
              <a:t>60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C12177-12CE-4F7A-B328-39EB08D36B51}" type="slidenum">
              <a:rPr lang="en-US"/>
              <a:pPr/>
              <a:t>61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65FC5C-EB83-4941-9177-EA85FCE346C6}" type="slidenum">
              <a:rPr lang="en-US"/>
              <a:pPr/>
              <a:t>62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57CAC7-1A85-4807-88E5-335A3DF7BA66}" type="slidenum">
              <a:rPr lang="en-US"/>
              <a:pPr/>
              <a:t>63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D5C1A4-6FC5-4697-9232-2AFAA245E477}" type="slidenum">
              <a:rPr lang="en-US"/>
              <a:pPr/>
              <a:t>64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4226FF-7ACE-43ED-A847-E276CA17620F}" type="slidenum">
              <a:rPr lang="en-US"/>
              <a:pPr/>
              <a:t>65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E2571F-0D7A-4967-A281-9F1E8947AB9E}" type="slidenum">
              <a:rPr lang="en-US"/>
              <a:pPr/>
              <a:t>66</a:t>
            </a:fld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"/>
            <a:ext cx="5486400" cy="7929563"/>
          </a:xfrm>
        </p:spPr>
        <p:txBody>
          <a:bodyPr/>
          <a:lstStyle/>
          <a:p>
            <a:r>
              <a:rPr lang="en-US" b="1" dirty="0" err="1" smtClean="0"/>
              <a:t>Gunakan</a:t>
            </a:r>
            <a:r>
              <a:rPr lang="en-US" b="1" dirty="0" smtClean="0"/>
              <a:t> </a:t>
            </a:r>
            <a:r>
              <a:rPr lang="en-US" b="1" dirty="0" err="1" smtClean="0"/>
              <a:t>Pola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acu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ini</a:t>
            </a:r>
            <a:endParaRPr lang="en-US" b="1" baseline="0" dirty="0" smtClean="0"/>
          </a:p>
          <a:p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acu</a:t>
            </a:r>
            <a:r>
              <a:rPr lang="en-US" dirty="0" smtClean="0"/>
              <a:t> Microsoft Office PowerPoint</a:t>
            </a:r>
            <a:r>
              <a:rPr lang="en-US" sz="800" baseline="30000" dirty="0" smtClean="0">
                <a:cs typeface="Arial" charset="0"/>
              </a:rPr>
              <a:t>®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pelatihan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fitu</a:t>
            </a:r>
            <a:r>
              <a:rPr lang="id-ID" dirty="0" smtClean="0"/>
              <a:t>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keuntungan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Word 2007.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perlengkapan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mempresentasikan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grup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penyesuaian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jika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diperlukan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acu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adaptasi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kursus</a:t>
            </a:r>
            <a:r>
              <a:rPr lang="en-US" dirty="0" smtClean="0"/>
              <a:t> </a:t>
            </a:r>
            <a:r>
              <a:rPr lang="en-US" dirty="0" err="1" smtClean="0"/>
              <a:t>Pelatihan</a:t>
            </a:r>
            <a:r>
              <a:rPr lang="en-US" dirty="0" smtClean="0"/>
              <a:t> Daring Microsoft Office yang </a:t>
            </a:r>
            <a:r>
              <a:rPr lang="en-US" dirty="0" err="1" smtClean="0"/>
              <a:t>disebut</a:t>
            </a:r>
            <a:r>
              <a:rPr lang="en-US" dirty="0" smtClean="0"/>
              <a:t> “</a:t>
            </a:r>
            <a:r>
              <a:rPr lang="en-US" dirty="0" err="1" smtClean="0"/>
              <a:t>Mencapai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kecepatan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dirty="0" smtClean="0"/>
              <a:t>Word 2007.”</a:t>
            </a:r>
          </a:p>
          <a:p>
            <a:endParaRPr lang="en-US" b="1" dirty="0"/>
          </a:p>
          <a:p>
            <a:r>
              <a:rPr lang="en-US" b="1" dirty="0" err="1" smtClean="0"/>
              <a:t>Fitur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pola</a:t>
            </a:r>
            <a:r>
              <a:rPr lang="en-US" b="1" dirty="0" smtClean="0"/>
              <a:t> </a:t>
            </a:r>
            <a:r>
              <a:rPr lang="en-US" b="1" dirty="0" err="1" smtClean="0"/>
              <a:t>acu</a:t>
            </a:r>
            <a:endParaRPr lang="en-US" b="1" dirty="0" smtClean="0"/>
          </a:p>
          <a:p>
            <a:r>
              <a:rPr lang="en-US" b="1" dirty="0" err="1" smtClean="0"/>
              <a:t>Salindia</a:t>
            </a:r>
            <a:r>
              <a:rPr lang="en-US" b="1" dirty="0" smtClean="0"/>
              <a:t> </a:t>
            </a:r>
            <a:r>
              <a:rPr lang="en-US" b="1" dirty="0" err="1" smtClean="0"/>
              <a:t>Judul</a:t>
            </a:r>
            <a:r>
              <a:rPr lang="en-US" dirty="0" smtClean="0"/>
              <a:t>: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salindia</a:t>
            </a:r>
            <a:r>
              <a:rPr lang="en-US" dirty="0" smtClean="0"/>
              <a:t> yang paling </a:t>
            </a:r>
            <a:r>
              <a:rPr lang="en-US" dirty="0" err="1" smtClean="0"/>
              <a:t>awal</a:t>
            </a:r>
            <a:r>
              <a:rPr lang="en-US" dirty="0" smtClean="0"/>
              <a:t>,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dudukan</a:t>
            </a:r>
            <a:r>
              <a:rPr lang="en-US" dirty="0" smtClean="0"/>
              <a:t> yang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mengetikkan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.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menghapus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kotak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menginginkan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</a:t>
            </a:r>
            <a:endParaRPr lang="en-US" b="1" dirty="0" smtClean="0"/>
          </a:p>
          <a:p>
            <a:r>
              <a:rPr lang="en-US" b="1" dirty="0" err="1" smtClean="0"/>
              <a:t>Animasi</a:t>
            </a:r>
            <a:r>
              <a:rPr lang="en-US" dirty="0" smtClean="0"/>
              <a:t>: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animasi</a:t>
            </a:r>
            <a:r>
              <a:rPr lang="en-US" dirty="0" smtClean="0"/>
              <a:t> </a:t>
            </a:r>
            <a:r>
              <a:rPr lang="en-US" dirty="0" err="1" smtClean="0"/>
              <a:t>suai</a:t>
            </a:r>
            <a:r>
              <a:rPr lang="en-US" dirty="0" smtClean="0"/>
              <a:t> </a:t>
            </a:r>
            <a:r>
              <a:rPr lang="en-US" dirty="0" err="1" smtClean="0"/>
              <a:t>diterapkan</a:t>
            </a:r>
            <a:r>
              <a:rPr lang="en-US" dirty="0" smtClean="0"/>
              <a:t> </a:t>
            </a:r>
            <a:r>
              <a:rPr lang="en-US" dirty="0" err="1" smtClean="0"/>
              <a:t>diseluruh</a:t>
            </a:r>
            <a:r>
              <a:rPr lang="en-US" dirty="0" smtClean="0"/>
              <a:t> </a:t>
            </a:r>
            <a:r>
              <a:rPr lang="en-US" dirty="0" err="1" smtClean="0"/>
              <a:t>prensentasi</a:t>
            </a:r>
            <a:r>
              <a:rPr lang="en-US" dirty="0" smtClean="0"/>
              <a:t>. </a:t>
            </a:r>
            <a:r>
              <a:rPr lang="en-US" dirty="0" err="1" smtClean="0"/>
              <a:t>Efek-efek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b="1" dirty="0" err="1" smtClean="0"/>
              <a:t>Intip</a:t>
            </a:r>
            <a:r>
              <a:rPr lang="en-US" b="1" dirty="0" smtClean="0"/>
              <a:t> </a:t>
            </a:r>
            <a:r>
              <a:rPr lang="en-US" b="1" dirty="0" err="1" smtClean="0"/>
              <a:t>masuk</a:t>
            </a:r>
            <a:r>
              <a:rPr lang="en-US" dirty="0" smtClean="0"/>
              <a:t>, </a:t>
            </a:r>
            <a:r>
              <a:rPr lang="en-US" b="1" dirty="0" err="1" smtClean="0"/>
              <a:t>Elastis</a:t>
            </a:r>
            <a:r>
              <a:rPr lang="en-US" dirty="0" smtClean="0"/>
              <a:t>, </a:t>
            </a:r>
            <a:r>
              <a:rPr lang="en-US" b="1" dirty="0" err="1" smtClean="0"/>
              <a:t>Memudarkan</a:t>
            </a:r>
            <a:r>
              <a:rPr lang="en-US" b="1" dirty="0" smtClean="0"/>
              <a:t>, </a:t>
            </a:r>
            <a:r>
              <a:rPr lang="en-US" dirty="0" smtClean="0"/>
              <a:t>and</a:t>
            </a:r>
            <a:r>
              <a:rPr lang="en-US" b="1" dirty="0" smtClean="0"/>
              <a:t> </a:t>
            </a:r>
            <a:r>
              <a:rPr lang="en-US" b="1" dirty="0" err="1" smtClean="0"/>
              <a:t>Papan</a:t>
            </a:r>
            <a:r>
              <a:rPr lang="en-US" b="1" dirty="0" smtClean="0"/>
              <a:t> dam</a:t>
            </a:r>
            <a:r>
              <a:rPr lang="en-US" dirty="0" smtClean="0"/>
              <a:t>.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berjalan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versi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Microsoft PowerPoint 2000.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membuang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animasi</a:t>
            </a:r>
            <a:r>
              <a:rPr lang="en-US" dirty="0" smtClean="0"/>
              <a:t>, </a:t>
            </a:r>
            <a:r>
              <a:rPr lang="en-US" dirty="0" err="1" smtClean="0"/>
              <a:t>pergi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menu </a:t>
            </a:r>
            <a:r>
              <a:rPr lang="en-US" b="1" dirty="0" err="1" smtClean="0"/>
              <a:t>Tayangan</a:t>
            </a:r>
            <a:r>
              <a:rPr lang="en-US" b="1" dirty="0" smtClean="0"/>
              <a:t> </a:t>
            </a:r>
            <a:r>
              <a:rPr lang="en-US" b="1" dirty="0" err="1" smtClean="0"/>
              <a:t>Salindia</a:t>
            </a:r>
            <a:r>
              <a:rPr lang="en-US" dirty="0" smtClean="0"/>
              <a:t>,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b="1" dirty="0" err="1" smtClean="0"/>
              <a:t>Animasi</a:t>
            </a:r>
            <a:r>
              <a:rPr lang="en-US" b="1" dirty="0" smtClean="0"/>
              <a:t> </a:t>
            </a:r>
            <a:r>
              <a:rPr lang="en-US" b="1" dirty="0" err="1" smtClean="0"/>
              <a:t>suai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opsi</a:t>
            </a:r>
            <a:r>
              <a:rPr lang="en-US" dirty="0" smtClean="0"/>
              <a:t> yang </a:t>
            </a:r>
            <a:r>
              <a:rPr lang="en-US" dirty="0" err="1" smtClean="0"/>
              <a:t>muncul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Jika</a:t>
            </a:r>
            <a:r>
              <a:rPr lang="en-US" b="1" dirty="0" smtClean="0"/>
              <a:t> </a:t>
            </a:r>
            <a:r>
              <a:rPr lang="en-US" b="1" dirty="0" err="1" smtClean="0"/>
              <a:t>presentasi</a:t>
            </a:r>
            <a:r>
              <a:rPr lang="en-US" b="1" dirty="0" smtClean="0"/>
              <a:t> </a:t>
            </a:r>
            <a:r>
              <a:rPr lang="en-US" b="1" dirty="0" err="1" smtClean="0"/>
              <a:t>ini</a:t>
            </a:r>
            <a:r>
              <a:rPr lang="en-US" b="1" dirty="0" smtClean="0"/>
              <a:t> </a:t>
            </a:r>
            <a:r>
              <a:rPr lang="en-US" b="1" dirty="0" err="1" smtClean="0"/>
              <a:t>berisi</a:t>
            </a:r>
            <a:r>
              <a:rPr lang="en-US" b="1" dirty="0" smtClean="0"/>
              <a:t> </a:t>
            </a:r>
            <a:r>
              <a:rPr lang="en-US" b="1" dirty="0" err="1" smtClean="0"/>
              <a:t>animasi</a:t>
            </a:r>
            <a:r>
              <a:rPr lang="en-US" b="1" dirty="0" smtClean="0"/>
              <a:t> Macromedia Flash</a:t>
            </a:r>
            <a:r>
              <a:rPr lang="en-US" dirty="0" smtClean="0"/>
              <a:t>: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memainkan</a:t>
            </a:r>
            <a:r>
              <a:rPr lang="en-US" dirty="0" smtClean="0"/>
              <a:t> </a:t>
            </a:r>
            <a:r>
              <a:rPr lang="en-US" dirty="0" err="1" smtClean="0"/>
              <a:t>berkas</a:t>
            </a:r>
            <a:r>
              <a:rPr lang="en-US" dirty="0" smtClean="0"/>
              <a:t> Flash,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meregistrasi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kontrol</a:t>
            </a:r>
            <a:r>
              <a:rPr lang="en-US" dirty="0" smtClean="0"/>
              <a:t> Microsoft ActiveX</a:t>
            </a:r>
            <a:r>
              <a:rPr lang="en-US" sz="800" baseline="30000" dirty="0" smtClean="0">
                <a:cs typeface="Arial" charset="0"/>
              </a:rPr>
              <a:t>® </a:t>
            </a:r>
            <a:r>
              <a:rPr lang="en-US" b="1" dirty="0" smtClean="0"/>
              <a:t> 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Obyek</a:t>
            </a:r>
            <a:r>
              <a:rPr lang="en-US" dirty="0" smtClean="0"/>
              <a:t> Shockwave Flash,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unduh</a:t>
            </a:r>
            <a:r>
              <a:rPr lang="en-US" dirty="0" smtClean="0"/>
              <a:t> </a:t>
            </a:r>
            <a:r>
              <a:rPr lang="en-US" dirty="0" err="1" smtClean="0"/>
              <a:t>versi</a:t>
            </a:r>
            <a:r>
              <a:rPr lang="en-US" dirty="0" smtClean="0"/>
              <a:t> </a:t>
            </a:r>
            <a:r>
              <a:rPr lang="en-US" dirty="0" err="1" smtClean="0"/>
              <a:t>terakhir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Macromedia Flash Player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Web Macromedia.</a:t>
            </a:r>
          </a:p>
          <a:p>
            <a:r>
              <a:rPr lang="en-US" b="1" dirty="0" err="1" smtClean="0"/>
              <a:t>Transisi</a:t>
            </a:r>
            <a:r>
              <a:rPr lang="en-US" b="1" dirty="0" smtClean="0"/>
              <a:t> </a:t>
            </a:r>
            <a:r>
              <a:rPr lang="en-US" b="1" dirty="0" err="1" smtClean="0"/>
              <a:t>Salindia</a:t>
            </a:r>
            <a:r>
              <a:rPr lang="en-US" dirty="0" smtClean="0"/>
              <a:t>: </a:t>
            </a:r>
            <a:r>
              <a:rPr lang="en-US" dirty="0" err="1" smtClean="0"/>
              <a:t>Transisi</a:t>
            </a:r>
            <a:r>
              <a:rPr lang="en-US" dirty="0" smtClean="0"/>
              <a:t> </a:t>
            </a:r>
            <a:r>
              <a:rPr lang="en-US" b="1" dirty="0" err="1" smtClean="0"/>
              <a:t>Menyapu</a:t>
            </a:r>
            <a:r>
              <a:rPr lang="en-US" b="1" baseline="0" dirty="0" smtClean="0"/>
              <a:t> </a:t>
            </a:r>
            <a:r>
              <a:rPr lang="en-US" dirty="0" err="1" smtClean="0"/>
              <a:t>diterapkan</a:t>
            </a:r>
            <a:r>
              <a:rPr lang="en-US" dirty="0" smtClean="0"/>
              <a:t> </a:t>
            </a:r>
            <a:r>
              <a:rPr lang="en-US" dirty="0" err="1" smtClean="0"/>
              <a:t>diseluruh</a:t>
            </a:r>
            <a:r>
              <a:rPr lang="en-US" dirty="0" smtClean="0"/>
              <a:t> </a:t>
            </a:r>
            <a:r>
              <a:rPr lang="en-US" dirty="0" err="1" smtClean="0"/>
              <a:t>tayangan</a:t>
            </a:r>
            <a:r>
              <a:rPr lang="en-US" dirty="0" smtClean="0"/>
              <a:t>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menginginkan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pergi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menu </a:t>
            </a:r>
            <a:r>
              <a:rPr lang="en-US" b="1" baseline="0" dirty="0" err="1" smtClean="0"/>
              <a:t>Tayangan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Salindia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klik</a:t>
            </a:r>
            <a:r>
              <a:rPr lang="en-US" b="0" baseline="0" dirty="0" smtClean="0"/>
              <a:t> </a:t>
            </a:r>
            <a:r>
              <a:rPr lang="en-US" b="1" baseline="0" dirty="0" err="1" smtClean="0"/>
              <a:t>Transisi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Salindia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dan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kerjakan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dengan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opsi</a:t>
            </a:r>
            <a:r>
              <a:rPr lang="en-US" b="0" baseline="0" dirty="0" smtClean="0"/>
              <a:t> yang </a:t>
            </a:r>
            <a:r>
              <a:rPr lang="en-US" b="0" baseline="0" dirty="0" err="1" smtClean="0"/>
              <a:t>muncul</a:t>
            </a:r>
            <a:r>
              <a:rPr lang="en-US" dirty="0" smtClean="0"/>
              <a:t>. </a:t>
            </a:r>
          </a:p>
          <a:p>
            <a:r>
              <a:rPr lang="en-US" b="1" dirty="0" err="1" smtClean="0"/>
              <a:t>Hipertaut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kursus</a:t>
            </a:r>
            <a:r>
              <a:rPr lang="en-US" b="1" dirty="0" smtClean="0"/>
              <a:t> daring: </a:t>
            </a:r>
            <a:r>
              <a:rPr lang="en-US" b="0" dirty="0" err="1" smtClean="0"/>
              <a:t>Pola</a:t>
            </a:r>
            <a:r>
              <a:rPr lang="en-US" b="0" dirty="0" smtClean="0"/>
              <a:t> </a:t>
            </a:r>
            <a:r>
              <a:rPr lang="en-US" b="0" dirty="0" err="1" smtClean="0"/>
              <a:t>acu</a:t>
            </a:r>
            <a:r>
              <a:rPr lang="en-US" b="0" dirty="0" smtClean="0"/>
              <a:t> </a:t>
            </a:r>
            <a:r>
              <a:rPr lang="en-US" b="0" dirty="0" err="1" smtClean="0"/>
              <a:t>tersebut</a:t>
            </a:r>
            <a:r>
              <a:rPr lang="en-US" b="0" dirty="0" smtClean="0"/>
              <a:t> </a:t>
            </a:r>
            <a:r>
              <a:rPr lang="en-US" b="0" dirty="0" err="1" smtClean="0"/>
              <a:t>berisi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tautan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ke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versi</a:t>
            </a:r>
            <a:r>
              <a:rPr lang="en-US" b="0" baseline="0" dirty="0" smtClean="0"/>
              <a:t> daring </a:t>
            </a:r>
            <a:r>
              <a:rPr lang="en-US" b="0" baseline="0" dirty="0" err="1" smtClean="0"/>
              <a:t>dari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kursus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ini</a:t>
            </a:r>
            <a:r>
              <a:rPr lang="en-US" b="0" baseline="0" dirty="0" smtClean="0"/>
              <a:t>. </a:t>
            </a:r>
            <a:r>
              <a:rPr lang="en-US" b="0" baseline="0" dirty="0" err="1" smtClean="0"/>
              <a:t>Tautan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tersebut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mengantar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anda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pada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sesi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pelatihan</a:t>
            </a:r>
            <a:r>
              <a:rPr lang="en-US" b="0" baseline="0" dirty="0" smtClean="0"/>
              <a:t> "hands-on" </a:t>
            </a:r>
            <a:r>
              <a:rPr lang="en-US" b="0" baseline="0" dirty="0" err="1" smtClean="0"/>
              <a:t>untuk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setiap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pelajaran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Kartu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Referensi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Cepat</a:t>
            </a:r>
            <a:r>
              <a:rPr lang="en-US" b="0" baseline="0" dirty="0" smtClean="0"/>
              <a:t> yang </a:t>
            </a:r>
            <a:r>
              <a:rPr lang="en-US" b="0" baseline="0" dirty="0" err="1" smtClean="0"/>
              <a:t>terpublikasi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pada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kursus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ini</a:t>
            </a:r>
            <a:r>
              <a:rPr lang="en-US" b="0" baseline="0" dirty="0" smtClean="0"/>
              <a:t>. </a:t>
            </a:r>
            <a:r>
              <a:rPr lang="en-US" b="1" baseline="0" dirty="0" err="1" smtClean="0"/>
              <a:t>Harap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dicatat</a:t>
            </a:r>
            <a:r>
              <a:rPr lang="en-US" b="1" baseline="0" dirty="0" smtClean="0"/>
              <a:t>: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anda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harus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memiliki</a:t>
            </a:r>
            <a:r>
              <a:rPr lang="en-US" b="0" baseline="0" dirty="0" smtClean="0"/>
              <a:t> Word 2007 </a:t>
            </a:r>
            <a:r>
              <a:rPr lang="en-US" b="0" baseline="0" dirty="0" err="1" smtClean="0"/>
              <a:t>terinstal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untuk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meninjau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sesi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latihan</a:t>
            </a:r>
            <a:r>
              <a:rPr lang="en-US" b="0" baseline="0" dirty="0" smtClean="0"/>
              <a:t> "hands-on". </a:t>
            </a:r>
            <a:r>
              <a:rPr lang="en-US" b="0" baseline="0" dirty="0" err="1" smtClean="0"/>
              <a:t>Jika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anda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tidak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memiliki</a:t>
            </a:r>
            <a:r>
              <a:rPr lang="en-US" b="0" baseline="0" dirty="0" smtClean="0"/>
              <a:t> Word 2007, </a:t>
            </a:r>
            <a:r>
              <a:rPr lang="en-US" b="0" baseline="0" dirty="0" err="1" smtClean="0"/>
              <a:t>anda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tidak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bisa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mengakses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instruksi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pelatihan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tersebut</a:t>
            </a:r>
            <a:r>
              <a:rPr lang="en-US" b="0" baseline="0" dirty="0" smtClean="0"/>
              <a:t>.</a:t>
            </a:r>
            <a:endParaRPr lang="en-US" b="1" dirty="0" smtClean="0"/>
          </a:p>
          <a:p>
            <a:r>
              <a:rPr lang="en-US" b="1" dirty="0" err="1" smtClean="0"/>
              <a:t>Hulu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Suku</a:t>
            </a:r>
            <a:r>
              <a:rPr lang="en-US" dirty="0" smtClean="0"/>
              <a:t>: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acu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berisi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suku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memiliki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judul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kursus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Anda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mengubah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membuang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suku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kotak</a:t>
            </a:r>
            <a:r>
              <a:rPr lang="en-US" baseline="0" dirty="0" smtClean="0"/>
              <a:t> dialog </a:t>
            </a:r>
            <a:r>
              <a:rPr lang="en-US" b="1" dirty="0" err="1" smtClean="0"/>
              <a:t>Hulu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Suku</a:t>
            </a:r>
            <a:r>
              <a:rPr lang="en-US" b="1" dirty="0" smtClean="0"/>
              <a:t> </a:t>
            </a:r>
            <a:r>
              <a:rPr lang="en-US" dirty="0" smtClean="0"/>
              <a:t>(yang </a:t>
            </a:r>
            <a:r>
              <a:rPr lang="en-US" dirty="0" err="1" smtClean="0"/>
              <a:t>dibuka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menu</a:t>
            </a:r>
            <a:r>
              <a:rPr lang="en-US" baseline="0" dirty="0" smtClean="0"/>
              <a:t> </a:t>
            </a:r>
            <a:r>
              <a:rPr lang="en-US" b="1" dirty="0" err="1" smtClean="0"/>
              <a:t>Tampilkan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63D2AA-DA22-4379-B621-D20B91C868C9}" type="slidenum">
              <a:rPr lang="en-US"/>
              <a:pPr/>
              <a:t>7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6115C4-196D-43F1-A8EC-163D5E969A1F}" type="slidenum">
              <a:rPr lang="en-US"/>
              <a:pPr/>
              <a:t>8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Segalanya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tab </a:t>
            </a:r>
            <a:r>
              <a:rPr lang="en-US" baseline="0" dirty="0" err="1" smtClean="0"/>
              <a:t>telah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diseleksi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teliti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berdasarkan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kegiatan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pemakai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Sebagai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contoh</a:t>
            </a:r>
            <a:r>
              <a:rPr lang="en-US" baseline="0" dirty="0" smtClean="0"/>
              <a:t>, tab </a:t>
            </a:r>
            <a:r>
              <a:rPr lang="en-US" b="1" baseline="0" dirty="0" err="1" smtClean="0"/>
              <a:t>Awal</a:t>
            </a:r>
            <a:r>
              <a:rPr lang="en-US" b="1" baseline="0" dirty="0" smtClean="0"/>
              <a:t> </a:t>
            </a:r>
            <a:r>
              <a:rPr lang="en-US" b="0" baseline="0" dirty="0" err="1" smtClean="0"/>
              <a:t>berisi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segala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hal</a:t>
            </a:r>
            <a:r>
              <a:rPr lang="en-US" b="0" baseline="0" dirty="0" smtClean="0"/>
              <a:t> yang paling </a:t>
            </a:r>
            <a:r>
              <a:rPr lang="en-US" b="0" baseline="0" dirty="0" err="1" smtClean="0"/>
              <a:t>sering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anda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gunakan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seperti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perintah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pada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grup</a:t>
            </a:r>
            <a:r>
              <a:rPr lang="en-US" b="0" baseline="0" dirty="0" smtClean="0"/>
              <a:t> </a:t>
            </a:r>
            <a:r>
              <a:rPr lang="en-US" b="1" baseline="0" dirty="0" smtClean="0"/>
              <a:t>Font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untuk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mengganti</a:t>
            </a:r>
            <a:r>
              <a:rPr lang="en-US" b="0" baseline="0" dirty="0" smtClean="0"/>
              <a:t> font </a:t>
            </a:r>
            <a:r>
              <a:rPr lang="en-US" b="0" baseline="0" dirty="0" err="1" smtClean="0"/>
              <a:t>teks</a:t>
            </a:r>
            <a:r>
              <a:rPr lang="en-US" b="0" baseline="0" dirty="0" smtClean="0"/>
              <a:t>: </a:t>
            </a:r>
            <a:r>
              <a:rPr lang="en-US" b="1" baseline="0" dirty="0" smtClean="0"/>
              <a:t>Font</a:t>
            </a:r>
            <a:r>
              <a:rPr lang="en-US" b="0" baseline="0" dirty="0" smtClean="0"/>
              <a:t>, </a:t>
            </a:r>
            <a:r>
              <a:rPr lang="en-US" sz="1400" b="1" baseline="0" dirty="0" err="1" smtClean="0"/>
              <a:t>U</a:t>
            </a:r>
            <a:r>
              <a:rPr lang="en-US" b="1" baseline="0" dirty="0" err="1" smtClean="0"/>
              <a:t>kuran</a:t>
            </a:r>
            <a:r>
              <a:rPr lang="en-US" b="1" baseline="0" dirty="0" smtClean="0"/>
              <a:t> Font</a:t>
            </a:r>
            <a:r>
              <a:rPr lang="en-US" b="0" baseline="0" dirty="0" smtClean="0"/>
              <a:t>,</a:t>
            </a:r>
            <a:r>
              <a:rPr lang="en-US" b="1" baseline="0" dirty="0" smtClean="0"/>
              <a:t>  </a:t>
            </a:r>
            <a:r>
              <a:rPr lang="en-US" b="1" baseline="0" dirty="0" err="1" smtClean="0"/>
              <a:t>Tebal</a:t>
            </a:r>
            <a:r>
              <a:rPr lang="en-US" b="0" baseline="0" dirty="0" smtClean="0"/>
              <a:t>,</a:t>
            </a:r>
            <a:r>
              <a:rPr lang="en-US" b="1" baseline="0" dirty="0" smtClean="0"/>
              <a:t> </a:t>
            </a:r>
            <a:r>
              <a:rPr lang="en-US" sz="1400" b="1" baseline="0" dirty="0" err="1" smtClean="0"/>
              <a:t>K</a:t>
            </a:r>
            <a:r>
              <a:rPr lang="en-US" b="1" baseline="0" dirty="0" err="1" smtClean="0"/>
              <a:t>ursif</a:t>
            </a:r>
            <a:r>
              <a:rPr lang="en-US" b="0" baseline="0" dirty="0" smtClean="0"/>
              <a:t>,</a:t>
            </a:r>
            <a:r>
              <a:rPr lang="en-US" b="1" baseline="0" dirty="0" smtClean="0"/>
              <a:t> </a:t>
            </a:r>
            <a:r>
              <a:rPr lang="en-US" b="0" baseline="0" dirty="0" err="1" smtClean="0"/>
              <a:t>dan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sebagainya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CF1470-4331-4952-92F2-38F5AF7B78C6}" type="slidenum">
              <a:rPr lang="en-US"/>
              <a:pPr/>
              <a:t>9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Berbicara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versi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sebelumnya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jika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berpikir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apakah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mendapatkan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tampilan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rasa yang </a:t>
            </a:r>
            <a:r>
              <a:rPr lang="en-US" baseline="0" dirty="0" err="1" smtClean="0"/>
              <a:t>sama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versi</a:t>
            </a:r>
            <a:r>
              <a:rPr lang="en-US" baseline="0" dirty="0" smtClean="0"/>
              <a:t> Word </a:t>
            </a:r>
            <a:r>
              <a:rPr lang="en-US" baseline="0" dirty="0" err="1" smtClean="0"/>
              <a:t>sebelumnya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jawaban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gampang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adalah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tidak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bisa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Tetapi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mulai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bermain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Pita, </a:t>
            </a:r>
            <a:r>
              <a:rPr lang="en-US" baseline="0" dirty="0" err="1" smtClean="0"/>
              <a:t>anda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terbiasa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segalanya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menyukai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betapa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gampangnya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desain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membantu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menyelesaikan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pekerjaan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anda</a:t>
            </a:r>
            <a:r>
              <a:rPr lang="en-US" baseline="0" dirty="0" smtClean="0"/>
              <a:t>.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 sz="3200">
                <a:solidFill>
                  <a:srgbClr val="FF99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00775"/>
            <a:ext cx="2895600" cy="4762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fld id="{0CE364C9-48A1-4996-A614-AA404B26BF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69050-0695-451E-9B81-EEB35FC240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73025"/>
            <a:ext cx="214153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313" y="73025"/>
            <a:ext cx="6273800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D6DA8-255C-48A1-887C-F20DCBD612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17800" y="6200775"/>
            <a:ext cx="37084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87BBBEE-0D6D-4532-A7B8-810E927774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17800" y="6200775"/>
            <a:ext cx="37084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F5AC407-641B-4C29-8AE8-17BBA345ED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 sz="3200">
                <a:solidFill>
                  <a:srgbClr val="FF99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00775"/>
            <a:ext cx="2895600" cy="4762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smtClean="0"/>
              <a:t>Get up to speed</a:t>
            </a: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fld id="{0CE364C9-48A1-4996-A614-AA404B26BF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Get up to speed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DB9A4-0DA3-4D37-8103-205D2B946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Get up to speed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71978-9672-4C57-A377-4C71285234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Get up to speed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2B418-663D-4270-BD6B-01B401079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Get up to speed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FB8A6-0E24-42B5-AE46-FFA16A196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Get up to speed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8E864-66D7-4E1D-8622-1F8746EC9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DB9A4-0DA3-4D37-8103-205D2B946E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Get up to speed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66F73-E1C0-417E-BB80-19C695C3FB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Get up to speed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35A53-59D8-4AE5-8615-30D1DFD84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Get up to speed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9EA91-99BE-40A1-898F-E7E888416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Get up to speed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69050-0695-451E-9B81-EEB35FC240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73025"/>
            <a:ext cx="214153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313" y="73025"/>
            <a:ext cx="6273800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Get up to speed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D6DA8-255C-48A1-887C-F20DCBD612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17800" y="6200775"/>
            <a:ext cx="37084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Get up to speed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87BBBEE-0D6D-4532-A7B8-810E92777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17800" y="6200775"/>
            <a:ext cx="37084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Get up to speed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F5AC407-641B-4C29-8AE8-17BBA345ED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71978-9672-4C57-A377-4C71285234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2B418-663D-4270-BD6B-01B4010798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FB8A6-0E24-42B5-AE46-FFA16A1967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8E864-66D7-4E1D-8622-1F8746EC97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66F73-E1C0-417E-BB80-19C695C3FB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35A53-59D8-4AE5-8615-30D1DFD84A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9EA91-99BE-40A1-898F-E7E888416E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/>
          <a:srcRect/>
          <a:stretch>
            <a:fillRect r="-1686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572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spcAft>
                <a:spcPct val="75000"/>
              </a:spcAft>
            </a:pP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6200775"/>
            <a:ext cx="9144000" cy="6572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spcAft>
                <a:spcPct val="75000"/>
              </a:spcAft>
            </a:pP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914400"/>
            <a:ext cx="843121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73025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007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005AB4"/>
                </a:solidFill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17800" y="6200775"/>
            <a:ext cx="370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005AB4"/>
                </a:solidFill>
              </a:defRPr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007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5AB4"/>
                </a:solidFill>
              </a:defRPr>
            </a:lvl1pPr>
          </a:lstStyle>
          <a:p>
            <a:fld id="{643F23A2-6A46-4C82-AA2A-3ECC2AE1678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med">
    <p:wipe dir="d"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/>
          <a:srcRect/>
          <a:stretch>
            <a:fillRect r="-1686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572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spcAft>
                <a:spcPct val="75000"/>
              </a:spcAft>
            </a:pP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6200775"/>
            <a:ext cx="9144000" cy="6572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spcAft>
                <a:spcPct val="75000"/>
              </a:spcAft>
            </a:pP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914400"/>
            <a:ext cx="843121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73025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007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005AB4"/>
                </a:solidFill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17800" y="6200775"/>
            <a:ext cx="370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005AB4"/>
                </a:solidFill>
              </a:defRPr>
            </a:lvl1pPr>
          </a:lstStyle>
          <a:p>
            <a:r>
              <a:rPr lang="en-US" smtClean="0"/>
              <a:t>Get up to speed</a:t>
            </a: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007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5AB4"/>
                </a:solidFill>
              </a:defRPr>
            </a:lvl1pPr>
          </a:lstStyle>
          <a:p>
            <a:fld id="{643F23A2-6A46-4C82-AA2A-3ECC2AE167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 spd="med">
    <p:wipe dir="d"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1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2838" y="2219325"/>
            <a:ext cx="6919912" cy="1470025"/>
          </a:xfrm>
        </p:spPr>
        <p:txBody>
          <a:bodyPr/>
          <a:lstStyle/>
          <a:p>
            <a:r>
              <a:rPr lang="en-US" dirty="0" err="1" smtClean="0"/>
              <a:t>Pelatihan</a:t>
            </a:r>
            <a:r>
              <a:rPr lang="en-US" dirty="0" smtClean="0"/>
              <a:t> Microsoft</a:t>
            </a:r>
            <a:r>
              <a:rPr lang="en-US" sz="2800" baseline="70000" dirty="0">
                <a:cs typeface="Tahoma" pitchFamily="34" charset="0"/>
              </a:rPr>
              <a:t>®</a:t>
            </a:r>
            <a:r>
              <a:rPr lang="en-US" dirty="0"/>
              <a:t> Office </a:t>
            </a:r>
            <a:br>
              <a:rPr lang="en-US" dirty="0"/>
            </a:br>
            <a:r>
              <a:rPr lang="en-US" dirty="0" smtClean="0"/>
              <a:t>Word</a:t>
            </a:r>
            <a:r>
              <a:rPr lang="en-US" sz="2800" baseline="70000" dirty="0" smtClean="0">
                <a:cs typeface="Tahoma" pitchFamily="34" charset="0"/>
              </a:rPr>
              <a:t>®</a:t>
            </a:r>
            <a:r>
              <a:rPr lang="en-US" dirty="0" smtClean="0"/>
              <a:t> </a:t>
            </a:r>
            <a:r>
              <a:rPr lang="en-US" dirty="0" smtClean="0">
                <a:cs typeface="Tahoma" pitchFamily="34" charset="0"/>
              </a:rPr>
              <a:t>2007</a:t>
            </a:r>
            <a:endParaRPr lang="en-US" dirty="0">
              <a:cs typeface="Tahoma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91013"/>
            <a:ext cx="6400800" cy="1030287"/>
          </a:xfrm>
        </p:spPr>
        <p:txBody>
          <a:bodyPr/>
          <a:lstStyle/>
          <a:p>
            <a:r>
              <a:rPr lang="en-US" b="1" dirty="0" err="1" smtClean="0"/>
              <a:t>Mencapai</a:t>
            </a:r>
            <a:r>
              <a:rPr lang="en-US" b="1" dirty="0" smtClean="0"/>
              <a:t> </a:t>
            </a:r>
            <a:r>
              <a:rPr lang="en-US" b="1" dirty="0" err="1" smtClean="0"/>
              <a:t>kecepatan</a:t>
            </a:r>
            <a:endParaRPr lang="en-US" b="1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build="p" autoUpdateAnimBg="0" advAuto="100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839" y="953993"/>
            <a:ext cx="5697536" cy="28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63500"/>
            <a:ext cx="8904287" cy="614363"/>
          </a:xfrm>
        </p:spPr>
        <p:txBody>
          <a:bodyPr/>
          <a:lstStyle/>
          <a:p>
            <a:r>
              <a:rPr lang="en-US" dirty="0" err="1" smtClean="0"/>
              <a:t>Munculnya</a:t>
            </a:r>
            <a:r>
              <a:rPr lang="en-US" dirty="0" smtClean="0"/>
              <a:t> tab </a:t>
            </a:r>
            <a:r>
              <a:rPr lang="en-US" dirty="0" err="1" smtClean="0"/>
              <a:t>tambahan</a:t>
            </a:r>
            <a:endParaRPr lang="en-US" dirty="0"/>
          </a:p>
        </p:txBody>
      </p:sp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6119813" y="839788"/>
            <a:ext cx="2744787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smtClean="0"/>
              <a:t>Tab </a:t>
            </a:r>
            <a:r>
              <a:rPr lang="en-US" sz="2000" dirty="0" err="1" smtClean="0"/>
              <a:t>tertentu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muncul</a:t>
            </a:r>
            <a:r>
              <a:rPr lang="en-US" sz="2000" dirty="0" smtClean="0"/>
              <a:t> </a:t>
            </a:r>
            <a:r>
              <a:rPr lang="en-US" sz="2000" dirty="0" err="1" smtClean="0"/>
              <a:t>hanya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memerlukannya</a:t>
            </a:r>
            <a:r>
              <a:rPr lang="en-US" sz="2000" dirty="0" smtClean="0"/>
              <a:t>. 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000" dirty="0"/>
          </a:p>
        </p:txBody>
      </p:sp>
      <p:sp>
        <p:nvSpPr>
          <p:cNvPr id="178183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86" name="Rectangle 10"/>
          <p:cNvSpPr>
            <a:spLocks noChangeArrowheads="1"/>
          </p:cNvSpPr>
          <p:nvPr/>
        </p:nvSpPr>
        <p:spPr bwMode="auto">
          <a:xfrm>
            <a:off x="268288" y="3994150"/>
            <a:ext cx="5926137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Misalnya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menyisipkan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sebuah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gambar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ingin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melakukan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lebih</a:t>
            </a:r>
            <a:r>
              <a:rPr lang="en-US" dirty="0" smtClean="0">
                <a:solidFill>
                  <a:srgbClr val="FFCC00"/>
                </a:solidFill>
              </a:rPr>
              <a:t>  </a:t>
            </a:r>
            <a:r>
              <a:rPr lang="en-US" dirty="0" err="1" smtClean="0">
                <a:solidFill>
                  <a:srgbClr val="FFCC00"/>
                </a:solidFill>
              </a:rPr>
              <a:t>terhadapnya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misalnya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memotong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atau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mengubah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bagaimana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teks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membungkus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disekitarnya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Dimanakah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dapat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kita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temukan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perintah-perintah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tersebut</a:t>
            </a:r>
            <a:r>
              <a:rPr lang="en-US" dirty="0" smtClean="0">
                <a:solidFill>
                  <a:srgbClr val="FFCC00"/>
                </a:solidFill>
              </a:rPr>
              <a:t>? 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03750" y="981075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Alat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Gambar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4400" y="1228725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Format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86149" y="2114550"/>
            <a:ext cx="8667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Gaya </a:t>
            </a:r>
            <a:r>
              <a:rPr lang="en-IE" sz="800" dirty="0" err="1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Gambar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14849" y="1476375"/>
            <a:ext cx="10157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tx2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Bentuk</a:t>
            </a:r>
            <a:r>
              <a:rPr lang="en-IE" sz="800" dirty="0" smtClean="0">
                <a:solidFill>
                  <a:schemeClr val="tx2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dirty="0" err="1" smtClean="0">
                <a:solidFill>
                  <a:schemeClr val="tx2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Gambar</a:t>
            </a:r>
            <a:endParaRPr lang="en-US" sz="900" dirty="0">
              <a:solidFill>
                <a:schemeClr val="tx2">
                  <a:lumMod val="6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14849" y="1695450"/>
            <a:ext cx="1163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Pembatas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Gambar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14850" y="1895475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Efek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Gambar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78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78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autoUpdateAnimBg="0"/>
      <p:bldP spid="178186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63500"/>
            <a:ext cx="8904287" cy="614363"/>
          </a:xfrm>
        </p:spPr>
        <p:txBody>
          <a:bodyPr/>
          <a:lstStyle/>
          <a:p>
            <a:r>
              <a:rPr lang="en-US" dirty="0" err="1" smtClean="0"/>
              <a:t>Munculnya</a:t>
            </a:r>
            <a:r>
              <a:rPr lang="en-US" dirty="0" smtClean="0"/>
              <a:t> tab </a:t>
            </a:r>
            <a:r>
              <a:rPr lang="en-US" dirty="0" err="1" smtClean="0"/>
              <a:t>tambahan</a:t>
            </a:r>
            <a:endParaRPr lang="en-US" dirty="0"/>
          </a:p>
        </p:txBody>
      </p:sp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6119813" y="839788"/>
            <a:ext cx="2744787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smtClean="0"/>
              <a:t>Tab </a:t>
            </a:r>
            <a:r>
              <a:rPr lang="en-US" sz="2000" dirty="0" err="1" smtClean="0"/>
              <a:t>tertentu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muncul</a:t>
            </a:r>
            <a:r>
              <a:rPr lang="en-US" sz="2000" dirty="0" smtClean="0"/>
              <a:t> </a:t>
            </a:r>
            <a:r>
              <a:rPr lang="en-US" sz="2000" dirty="0" err="1" smtClean="0"/>
              <a:t>hanya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memerlukannya</a:t>
            </a:r>
            <a:r>
              <a:rPr lang="en-US" sz="2000" dirty="0" smtClean="0"/>
              <a:t>. 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000" dirty="0"/>
          </a:p>
        </p:txBody>
      </p:sp>
      <p:graphicFrame>
        <p:nvGraphicFramePr>
          <p:cNvPr id="180228" name="Object 4"/>
          <p:cNvGraphicFramePr>
            <a:graphicFrameLocks noChangeAspect="1"/>
          </p:cNvGraphicFramePr>
          <p:nvPr/>
        </p:nvGraphicFramePr>
        <p:xfrm>
          <a:off x="339725" y="4497388"/>
          <a:ext cx="269875" cy="303212"/>
        </p:xfrm>
        <a:graphic>
          <a:graphicData uri="http://schemas.openxmlformats.org/presentationml/2006/ole">
            <p:oleObj spid="_x0000_s180228" name="Visio" r:id="rId4" imgW="270231" imgH="303063" progId="">
              <p:embed/>
            </p:oleObj>
          </a:graphicData>
        </a:graphic>
      </p:graphicFrame>
      <p:graphicFrame>
        <p:nvGraphicFramePr>
          <p:cNvPr id="180229" name="Object 5"/>
          <p:cNvGraphicFramePr>
            <a:graphicFrameLocks noChangeAspect="1"/>
          </p:cNvGraphicFramePr>
          <p:nvPr/>
        </p:nvGraphicFramePr>
        <p:xfrm>
          <a:off x="339725" y="4943475"/>
          <a:ext cx="269875" cy="303213"/>
        </p:xfrm>
        <a:graphic>
          <a:graphicData uri="http://schemas.openxmlformats.org/presentationml/2006/ole">
            <p:oleObj spid="_x0000_s180229" name="Visio" r:id="rId5" imgW="270231" imgH="303063" progId="">
              <p:embed/>
            </p:oleObj>
          </a:graphicData>
        </a:graphic>
      </p:graphicFrame>
      <p:graphicFrame>
        <p:nvGraphicFramePr>
          <p:cNvPr id="180230" name="Object 6"/>
          <p:cNvGraphicFramePr>
            <a:graphicFrameLocks noChangeAspect="1"/>
          </p:cNvGraphicFramePr>
          <p:nvPr/>
        </p:nvGraphicFramePr>
        <p:xfrm>
          <a:off x="339725" y="5405438"/>
          <a:ext cx="269875" cy="303212"/>
        </p:xfrm>
        <a:graphic>
          <a:graphicData uri="http://schemas.openxmlformats.org/presentationml/2006/ole">
            <p:oleObj spid="_x0000_s180230" name="Visio" r:id="rId6" imgW="270231" imgH="303063" progId="">
              <p:embed/>
            </p:oleObj>
          </a:graphicData>
        </a:graphic>
      </p:graphicFrame>
      <p:sp>
        <p:nvSpPr>
          <p:cNvPr id="180231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0232" name="Rectangle 8"/>
          <p:cNvSpPr>
            <a:spLocks noChangeArrowheads="1"/>
          </p:cNvSpPr>
          <p:nvPr/>
        </p:nvSpPr>
        <p:spPr bwMode="auto">
          <a:xfrm>
            <a:off x="676275" y="4464050"/>
            <a:ext cx="5940425" cy="15604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Pilihlah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gambar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b="1" dirty="0" err="1" smtClean="0">
                <a:solidFill>
                  <a:srgbClr val="FFCC00"/>
                </a:solidFill>
              </a:rPr>
              <a:t>Alat</a:t>
            </a:r>
            <a:r>
              <a:rPr lang="en-US" b="1" dirty="0" smtClean="0">
                <a:solidFill>
                  <a:srgbClr val="FFCC00"/>
                </a:solidFill>
              </a:rPr>
              <a:t> </a:t>
            </a:r>
            <a:r>
              <a:rPr lang="en-US" b="1" dirty="0" err="1" smtClean="0">
                <a:solidFill>
                  <a:srgbClr val="FFCC00"/>
                </a:solidFill>
              </a:rPr>
              <a:t>Gambar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muncul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r>
              <a:rPr lang="en-US" dirty="0" err="1" smtClean="0">
                <a:solidFill>
                  <a:srgbClr val="FFCC00"/>
                </a:solidFill>
              </a:rPr>
              <a:t>Klik</a:t>
            </a:r>
            <a:r>
              <a:rPr lang="en-US" dirty="0" smtClean="0">
                <a:solidFill>
                  <a:srgbClr val="FFCC00"/>
                </a:solidFill>
              </a:rPr>
              <a:t> tab </a:t>
            </a:r>
            <a:r>
              <a:rPr lang="en-US" b="1" dirty="0" smtClean="0">
                <a:solidFill>
                  <a:srgbClr val="FFCC00"/>
                </a:solidFill>
              </a:rPr>
              <a:t>Format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Grup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perintah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tambahan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muncul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untuk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bekerja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pada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gambar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r>
              <a:rPr lang="en-US" dirty="0" err="1" smtClean="0">
                <a:solidFill>
                  <a:srgbClr val="FFCC00"/>
                </a:solidFill>
              </a:rPr>
              <a:t>Seperti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grup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b="1" dirty="0" smtClean="0">
                <a:solidFill>
                  <a:srgbClr val="FFCC00"/>
                </a:solidFill>
              </a:rPr>
              <a:t>Gaya </a:t>
            </a:r>
            <a:r>
              <a:rPr lang="en-US" b="1" dirty="0" err="1" smtClean="0">
                <a:solidFill>
                  <a:srgbClr val="FFCC00"/>
                </a:solidFill>
              </a:rPr>
              <a:t>Gambar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80233" name="Rectangle 9"/>
          <p:cNvSpPr>
            <a:spLocks noChangeArrowheads="1"/>
          </p:cNvSpPr>
          <p:nvPr/>
        </p:nvSpPr>
        <p:spPr bwMode="auto">
          <a:xfrm>
            <a:off x="268288" y="3994150"/>
            <a:ext cx="592613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tidak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perlu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memburunya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tetapi</a:t>
            </a:r>
            <a:r>
              <a:rPr lang="en-US" dirty="0" smtClean="0">
                <a:solidFill>
                  <a:srgbClr val="FFCC00"/>
                </a:solidFill>
              </a:rPr>
              <a:t>: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839" y="953993"/>
            <a:ext cx="5697536" cy="28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7"/>
          <p:cNvSpPr txBox="1"/>
          <p:nvPr/>
        </p:nvSpPr>
        <p:spPr>
          <a:xfrm>
            <a:off x="4603750" y="981075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Alat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Gambar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TextBox 18"/>
          <p:cNvSpPr txBox="1"/>
          <p:nvPr/>
        </p:nvSpPr>
        <p:spPr>
          <a:xfrm>
            <a:off x="4724400" y="1228725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Format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3486149" y="2114550"/>
            <a:ext cx="8667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Gaya </a:t>
            </a:r>
            <a:r>
              <a:rPr lang="en-IE" sz="800" dirty="0" err="1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Gambar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TextBox 20"/>
          <p:cNvSpPr txBox="1"/>
          <p:nvPr/>
        </p:nvSpPr>
        <p:spPr>
          <a:xfrm>
            <a:off x="4514849" y="1476375"/>
            <a:ext cx="10157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tx2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Bentuk</a:t>
            </a:r>
            <a:r>
              <a:rPr lang="en-IE" sz="800" dirty="0" smtClean="0">
                <a:solidFill>
                  <a:schemeClr val="tx2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dirty="0" err="1" smtClean="0">
                <a:solidFill>
                  <a:schemeClr val="tx2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Gambar</a:t>
            </a:r>
            <a:endParaRPr lang="en-US" sz="900" dirty="0">
              <a:solidFill>
                <a:schemeClr val="tx2">
                  <a:lumMod val="6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Box 21"/>
          <p:cNvSpPr txBox="1"/>
          <p:nvPr/>
        </p:nvSpPr>
        <p:spPr>
          <a:xfrm>
            <a:off x="4514849" y="1695450"/>
            <a:ext cx="1163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Pembatas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Gambar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TextBox 22"/>
          <p:cNvSpPr txBox="1"/>
          <p:nvPr/>
        </p:nvSpPr>
        <p:spPr>
          <a:xfrm>
            <a:off x="4514850" y="1895475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Efek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Gambar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80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0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80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80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2" grpId="0" build="p" autoUpdateAnimBg="0"/>
      <p:bldP spid="180233" grpId="0" build="p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314" y="959269"/>
            <a:ext cx="5564186" cy="282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63500"/>
            <a:ext cx="8904287" cy="614363"/>
          </a:xfrm>
        </p:spPr>
        <p:txBody>
          <a:bodyPr/>
          <a:lstStyle/>
          <a:p>
            <a:r>
              <a:rPr lang="en-US" dirty="0" err="1" smtClean="0"/>
              <a:t>Luntang</a:t>
            </a:r>
            <a:r>
              <a:rPr lang="en-US" dirty="0" smtClean="0"/>
              <a:t> Mini</a:t>
            </a:r>
            <a:endParaRPr lang="en-US" dirty="0"/>
          </a:p>
        </p:txBody>
      </p:sp>
      <p:sp>
        <p:nvSpPr>
          <p:cNvPr id="182275" name="Rectangle 3"/>
          <p:cNvSpPr>
            <a:spLocks noChangeArrowheads="1"/>
          </p:cNvSpPr>
          <p:nvPr/>
        </p:nvSpPr>
        <p:spPr bwMode="auto">
          <a:xfrm>
            <a:off x="6119813" y="839788"/>
            <a:ext cx="2744787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Beberapa</a:t>
            </a:r>
            <a:r>
              <a:rPr lang="en-US" sz="2000" dirty="0" smtClean="0"/>
              <a:t> </a:t>
            </a:r>
            <a:r>
              <a:rPr lang="en-US" sz="2000" dirty="0" err="1" smtClean="0"/>
              <a:t>perintah</a:t>
            </a:r>
            <a:r>
              <a:rPr lang="en-US" sz="2000" dirty="0" smtClean="0"/>
              <a:t> </a:t>
            </a:r>
            <a:r>
              <a:rPr lang="en-US" sz="2000" dirty="0" err="1" smtClean="0"/>
              <a:t>pemformatan</a:t>
            </a:r>
            <a:r>
              <a:rPr lang="en-US" sz="2000" dirty="0" smtClean="0"/>
              <a:t> </a:t>
            </a:r>
            <a:r>
              <a:rPr lang="en-US" sz="2000" dirty="0" err="1" smtClean="0"/>
              <a:t>sangat</a:t>
            </a:r>
            <a:r>
              <a:rPr lang="en-US" sz="2000" dirty="0" smtClean="0"/>
              <a:t> </a:t>
            </a:r>
            <a:r>
              <a:rPr lang="en-US" sz="2000" dirty="0" err="1" smtClean="0"/>
              <a:t>berguna</a:t>
            </a:r>
            <a:r>
              <a:rPr lang="en-US" sz="2000" dirty="0" smtClean="0"/>
              <a:t> </a:t>
            </a:r>
            <a:r>
              <a:rPr lang="en-US" sz="2000" dirty="0" err="1" smtClean="0"/>
              <a:t>hingga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inginkan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tetap</a:t>
            </a:r>
            <a:r>
              <a:rPr lang="en-US" sz="2000" dirty="0" smtClean="0"/>
              <a:t> </a:t>
            </a:r>
            <a:r>
              <a:rPr lang="en-US" sz="2000" dirty="0" err="1" smtClean="0"/>
              <a:t>tersedia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perduli</a:t>
            </a:r>
            <a:r>
              <a:rPr lang="en-US" sz="2000" dirty="0" smtClean="0"/>
              <a:t> </a:t>
            </a:r>
            <a:r>
              <a:rPr lang="en-US" sz="2000" dirty="0" err="1" smtClean="0"/>
              <a:t>apa</a:t>
            </a:r>
            <a:r>
              <a:rPr lang="en-US" sz="2000" dirty="0" smtClean="0"/>
              <a:t> yang </a:t>
            </a:r>
            <a:r>
              <a:rPr lang="en-US" sz="2000" dirty="0" err="1" smtClean="0"/>
              <a:t>sedang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lakukan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000" dirty="0"/>
          </a:p>
        </p:txBody>
      </p:sp>
      <p:sp>
        <p:nvSpPr>
          <p:cNvPr id="182279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2282" name="Rectangle 10"/>
          <p:cNvSpPr>
            <a:spLocks noChangeArrowheads="1"/>
          </p:cNvSpPr>
          <p:nvPr/>
        </p:nvSpPr>
        <p:spPr bwMode="auto">
          <a:xfrm>
            <a:off x="268288" y="3994150"/>
            <a:ext cx="5926137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Misalnya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ingin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memformat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beberapa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teks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dengan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cepat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tetapi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sedang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bekerja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pada</a:t>
            </a:r>
            <a:r>
              <a:rPr lang="en-US" dirty="0" smtClean="0">
                <a:solidFill>
                  <a:srgbClr val="FFCC00"/>
                </a:solidFill>
              </a:rPr>
              <a:t> tab </a:t>
            </a:r>
            <a:r>
              <a:rPr lang="en-US" b="1" dirty="0" smtClean="0">
                <a:solidFill>
                  <a:srgbClr val="FFCC00"/>
                </a:solidFill>
              </a:rPr>
              <a:t>Tata </a:t>
            </a:r>
            <a:r>
              <a:rPr lang="en-US" b="1" dirty="0" err="1" smtClean="0">
                <a:solidFill>
                  <a:srgbClr val="FFCC00"/>
                </a:solidFill>
              </a:rPr>
              <a:t>letak</a:t>
            </a:r>
            <a:r>
              <a:rPr lang="en-US" b="1" dirty="0" smtClean="0">
                <a:solidFill>
                  <a:srgbClr val="FFCC00"/>
                </a:solidFill>
              </a:rPr>
              <a:t> </a:t>
            </a:r>
            <a:r>
              <a:rPr lang="en-US" b="1" dirty="0" err="1" smtClean="0">
                <a:solidFill>
                  <a:srgbClr val="FFCC00"/>
                </a:solidFill>
              </a:rPr>
              <a:t>Halaman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dapat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mengklik</a:t>
            </a:r>
            <a:r>
              <a:rPr lang="en-US" dirty="0" smtClean="0">
                <a:solidFill>
                  <a:srgbClr val="FFCC00"/>
                </a:solidFill>
              </a:rPr>
              <a:t> tab </a:t>
            </a:r>
            <a:r>
              <a:rPr lang="en-US" b="1" dirty="0" err="1" smtClean="0">
                <a:solidFill>
                  <a:srgbClr val="FFCC00"/>
                </a:solidFill>
              </a:rPr>
              <a:t>Awal</a:t>
            </a:r>
            <a:r>
              <a:rPr lang="en-US" b="1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untuk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melihat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opsi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pemformatan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tetapi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masih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terdapat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cara</a:t>
            </a:r>
            <a:r>
              <a:rPr lang="en-US" dirty="0" smtClean="0">
                <a:solidFill>
                  <a:srgbClr val="FFCC00"/>
                </a:solidFill>
              </a:rPr>
              <a:t> yang </a:t>
            </a:r>
            <a:r>
              <a:rPr lang="en-US" dirty="0" err="1" smtClean="0">
                <a:solidFill>
                  <a:srgbClr val="FFCC00"/>
                </a:solidFill>
              </a:rPr>
              <a:t>lebih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cepat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32548" y="1285875"/>
            <a:ext cx="11129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Tata </a:t>
            </a:r>
            <a:r>
              <a:rPr lang="id-ID" sz="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en-IE" sz="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etak</a:t>
            </a:r>
            <a:r>
              <a:rPr lang="en-IE" sz="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d-ID" sz="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IE" sz="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alaman</a:t>
            </a:r>
            <a:endParaRPr lang="en-US" sz="900" dirty="0">
              <a:solidFill>
                <a:schemeClr val="accent6">
                  <a:lumMod val="60000"/>
                  <a:lumOff val="4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59541" y="3342376"/>
            <a:ext cx="4741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b="1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A23B</a:t>
            </a:r>
            <a:endParaRPr lang="en-US" sz="800" b="1" dirty="0" smtClean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8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82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82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autoUpdateAnimBg="0"/>
      <p:bldP spid="182282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63500"/>
            <a:ext cx="8904287" cy="614363"/>
          </a:xfrm>
        </p:spPr>
        <p:txBody>
          <a:bodyPr/>
          <a:lstStyle/>
          <a:p>
            <a:r>
              <a:rPr lang="en-US" dirty="0" err="1" smtClean="0"/>
              <a:t>Luntang</a:t>
            </a:r>
            <a:r>
              <a:rPr lang="en-US" dirty="0" smtClean="0"/>
              <a:t> Mini</a:t>
            </a:r>
            <a:endParaRPr lang="en-US" dirty="0"/>
          </a:p>
        </p:txBody>
      </p:sp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6119813" y="839788"/>
            <a:ext cx="2744787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Beberapa</a:t>
            </a:r>
            <a:r>
              <a:rPr lang="en-US" sz="2000" dirty="0" smtClean="0"/>
              <a:t> </a:t>
            </a:r>
            <a:r>
              <a:rPr lang="en-US" sz="2000" dirty="0" err="1" smtClean="0"/>
              <a:t>perintah</a:t>
            </a:r>
            <a:r>
              <a:rPr lang="en-US" sz="2000" dirty="0" smtClean="0"/>
              <a:t> </a:t>
            </a:r>
            <a:r>
              <a:rPr lang="en-US" sz="2000" dirty="0" err="1" smtClean="0"/>
              <a:t>pemformatan</a:t>
            </a:r>
            <a:r>
              <a:rPr lang="en-US" sz="2000" dirty="0" smtClean="0"/>
              <a:t> </a:t>
            </a:r>
            <a:r>
              <a:rPr lang="en-US" sz="2000" dirty="0" err="1" smtClean="0"/>
              <a:t>sangat</a:t>
            </a:r>
            <a:r>
              <a:rPr lang="en-US" sz="2000" dirty="0" smtClean="0"/>
              <a:t> </a:t>
            </a:r>
            <a:r>
              <a:rPr lang="en-US" sz="2000" dirty="0" err="1" smtClean="0"/>
              <a:t>berguna</a:t>
            </a:r>
            <a:r>
              <a:rPr lang="en-US" sz="2000" dirty="0" smtClean="0"/>
              <a:t> </a:t>
            </a:r>
            <a:r>
              <a:rPr lang="en-US" sz="2000" dirty="0" err="1" smtClean="0"/>
              <a:t>hingga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inginkan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tetap</a:t>
            </a:r>
            <a:r>
              <a:rPr lang="en-US" sz="2000" dirty="0" smtClean="0"/>
              <a:t> </a:t>
            </a:r>
            <a:r>
              <a:rPr lang="en-US" sz="2000" dirty="0" err="1" smtClean="0"/>
              <a:t>tersedia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perduli</a:t>
            </a:r>
            <a:r>
              <a:rPr lang="en-US" sz="2000" dirty="0" smtClean="0"/>
              <a:t> </a:t>
            </a:r>
            <a:r>
              <a:rPr lang="en-US" sz="2000" dirty="0" err="1" smtClean="0"/>
              <a:t>apa</a:t>
            </a:r>
            <a:r>
              <a:rPr lang="en-US" sz="2000" dirty="0" smtClean="0"/>
              <a:t> yang </a:t>
            </a:r>
            <a:r>
              <a:rPr lang="en-US" sz="2000" dirty="0" err="1" smtClean="0"/>
              <a:t>sedang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lakukan</a:t>
            </a:r>
            <a:r>
              <a:rPr lang="en-US" sz="2000" dirty="0" smtClean="0"/>
              <a:t>.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000" dirty="0"/>
          </a:p>
        </p:txBody>
      </p:sp>
      <p:graphicFrame>
        <p:nvGraphicFramePr>
          <p:cNvPr id="184324" name="Object 4"/>
          <p:cNvGraphicFramePr>
            <a:graphicFrameLocks noChangeAspect="1"/>
          </p:cNvGraphicFramePr>
          <p:nvPr/>
        </p:nvGraphicFramePr>
        <p:xfrm>
          <a:off x="339725" y="4102100"/>
          <a:ext cx="269875" cy="303213"/>
        </p:xfrm>
        <a:graphic>
          <a:graphicData uri="http://schemas.openxmlformats.org/presentationml/2006/ole">
            <p:oleObj spid="_x0000_s184324" name="Visio" r:id="rId4" imgW="270231" imgH="303063" progId="">
              <p:embed/>
            </p:oleObj>
          </a:graphicData>
        </a:graphic>
      </p:graphicFrame>
      <p:graphicFrame>
        <p:nvGraphicFramePr>
          <p:cNvPr id="184325" name="Object 5"/>
          <p:cNvGraphicFramePr>
            <a:graphicFrameLocks noChangeAspect="1"/>
          </p:cNvGraphicFramePr>
          <p:nvPr/>
        </p:nvGraphicFramePr>
        <p:xfrm>
          <a:off x="339725" y="4818063"/>
          <a:ext cx="269875" cy="303212"/>
        </p:xfrm>
        <a:graphic>
          <a:graphicData uri="http://schemas.openxmlformats.org/presentationml/2006/ole">
            <p:oleObj spid="_x0000_s184325" name="Visio" r:id="rId5" imgW="270231" imgH="303063" progId="">
              <p:embed/>
            </p:oleObj>
          </a:graphicData>
        </a:graphic>
      </p:graphicFrame>
      <p:sp>
        <p:nvSpPr>
          <p:cNvPr id="184327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28" name="Rectangle 8"/>
          <p:cNvSpPr>
            <a:spLocks noChangeArrowheads="1"/>
          </p:cNvSpPr>
          <p:nvPr/>
        </p:nvSpPr>
        <p:spPr bwMode="auto">
          <a:xfrm>
            <a:off x="676275" y="4068763"/>
            <a:ext cx="594042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Pilih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teks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dengan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menariknya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dengan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tetikus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dan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tunjuk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pada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pilihan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84331" name="Rectangle 11"/>
          <p:cNvSpPr>
            <a:spLocks noChangeArrowheads="1"/>
          </p:cNvSpPr>
          <p:nvPr/>
        </p:nvSpPr>
        <p:spPr bwMode="auto">
          <a:xfrm>
            <a:off x="684213" y="4778375"/>
            <a:ext cx="594042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Luntang</a:t>
            </a:r>
            <a:r>
              <a:rPr lang="en-US" dirty="0" smtClean="0">
                <a:solidFill>
                  <a:srgbClr val="FFCC00"/>
                </a:solidFill>
              </a:rPr>
              <a:t> Mini </a:t>
            </a:r>
            <a:r>
              <a:rPr lang="en-US" dirty="0" err="1" smtClean="0">
                <a:solidFill>
                  <a:srgbClr val="FFCC00"/>
                </a:solidFill>
              </a:rPr>
              <a:t>akan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muncul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dalam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bentuk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perlahan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r>
              <a:rPr lang="en-US" dirty="0" err="1" smtClean="0">
                <a:solidFill>
                  <a:srgbClr val="FFCC00"/>
                </a:solidFill>
              </a:rPr>
              <a:t>Jika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menunjuk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ke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luntang</a:t>
            </a:r>
            <a:r>
              <a:rPr lang="en-US" dirty="0" smtClean="0">
                <a:solidFill>
                  <a:srgbClr val="FFCC00"/>
                </a:solidFill>
              </a:rPr>
              <a:t> Mini, </a:t>
            </a:r>
            <a:r>
              <a:rPr lang="en-US" dirty="0" err="1" smtClean="0">
                <a:solidFill>
                  <a:srgbClr val="FFCC00"/>
                </a:solidFill>
              </a:rPr>
              <a:t>ia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menjadi</a:t>
            </a:r>
            <a:r>
              <a:rPr lang="en-US" dirty="0" smtClean="0">
                <a:solidFill>
                  <a:srgbClr val="FFCC00"/>
                </a:solidFill>
              </a:rPr>
              <a:t> solid, </a:t>
            </a:r>
            <a:r>
              <a:rPr lang="en-US" dirty="0" err="1" smtClean="0">
                <a:solidFill>
                  <a:srgbClr val="FFCC00"/>
                </a:solidFill>
              </a:rPr>
              <a:t>dan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dapat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mengklik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opsi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pemformatan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pada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luntang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tersebut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40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314" y="959269"/>
            <a:ext cx="5564186" cy="282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TextBox 40"/>
          <p:cNvSpPr txBox="1"/>
          <p:nvPr/>
        </p:nvSpPr>
        <p:spPr>
          <a:xfrm>
            <a:off x="2032548" y="1285874"/>
            <a:ext cx="1107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Tata </a:t>
            </a:r>
            <a:r>
              <a:rPr lang="id-ID" sz="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en-IE" sz="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id-ID" sz="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IE" sz="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ak</a:t>
            </a:r>
            <a:r>
              <a:rPr lang="en-IE" sz="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d-ID" sz="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IE" sz="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ala</a:t>
            </a:r>
            <a:r>
              <a:rPr lang="id-ID" sz="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</a:t>
            </a:r>
            <a:r>
              <a:rPr lang="en-IE" sz="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sz="900" dirty="0">
              <a:solidFill>
                <a:schemeClr val="accent6">
                  <a:lumMod val="60000"/>
                  <a:lumOff val="4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59541" y="3342376"/>
            <a:ext cx="4741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b="1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A23B</a:t>
            </a:r>
            <a:endParaRPr lang="en-US" sz="800" b="1" dirty="0" smtClean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4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84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8" grpId="0" build="p" autoUpdateAnimBg="0"/>
      <p:bldP spid="18433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463" y="930944"/>
            <a:ext cx="5507038" cy="280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3" y="73025"/>
            <a:ext cx="8229600" cy="609600"/>
          </a:xfrm>
        </p:spPr>
        <p:txBody>
          <a:bodyPr/>
          <a:lstStyle/>
          <a:p>
            <a:r>
              <a:rPr lang="en-US" dirty="0" err="1" smtClean="0"/>
              <a:t>Luntang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endParaRPr lang="en-US" dirty="0"/>
          </a:p>
        </p:txBody>
      </p:sp>
      <p:sp>
        <p:nvSpPr>
          <p:cNvPr id="192515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Luntang</a:t>
            </a:r>
            <a:r>
              <a:rPr lang="en-US" sz="2000" dirty="0" smtClean="0"/>
              <a:t> </a:t>
            </a:r>
            <a:r>
              <a:rPr lang="en-US" sz="2000" dirty="0" err="1" smtClean="0"/>
              <a:t>Akses</a:t>
            </a:r>
            <a:r>
              <a:rPr lang="en-US" sz="2000" dirty="0" smtClean="0"/>
              <a:t> </a:t>
            </a:r>
            <a:r>
              <a:rPr lang="en-US" sz="2000" dirty="0" err="1" smtClean="0"/>
              <a:t>Cepat</a:t>
            </a:r>
            <a:r>
              <a:rPr lang="en-US" sz="2000" dirty="0" smtClean="0"/>
              <a:t>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area </a:t>
            </a:r>
            <a:r>
              <a:rPr lang="en-US" sz="2000" dirty="0" err="1" smtClean="0"/>
              <a:t>kecil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</a:t>
            </a:r>
            <a:r>
              <a:rPr lang="en-US" sz="2000" dirty="0" err="1" smtClean="0"/>
              <a:t>kiri</a:t>
            </a:r>
            <a:r>
              <a:rPr lang="en-US" sz="2000" dirty="0" smtClean="0"/>
              <a:t> </a:t>
            </a:r>
            <a:r>
              <a:rPr lang="en-US" sz="2000" dirty="0" err="1" smtClean="0"/>
              <a:t>atas</a:t>
            </a:r>
            <a:r>
              <a:rPr lang="en-US" sz="2000" dirty="0" smtClean="0"/>
              <a:t> Pita.</a:t>
            </a:r>
            <a:endParaRPr lang="en-US" sz="2000" dirty="0"/>
          </a:p>
        </p:txBody>
      </p:sp>
      <p:sp>
        <p:nvSpPr>
          <p:cNvPr id="192516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2518" name="Rectangle 6"/>
          <p:cNvSpPr>
            <a:spLocks noChangeArrowheads="1"/>
          </p:cNvSpPr>
          <p:nvPr/>
        </p:nvSpPr>
        <p:spPr bwMode="auto">
          <a:xfrm>
            <a:off x="271463" y="3994150"/>
            <a:ext cx="5864225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Gambar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tersebut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menunjukkan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bagaimana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menempatkan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perintah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favorit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pada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Luntang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Akses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Cepat</a:t>
            </a:r>
            <a:r>
              <a:rPr lang="en-US" dirty="0" smtClean="0">
                <a:solidFill>
                  <a:srgbClr val="FFCC00"/>
                </a:solidFill>
              </a:rPr>
              <a:t> agar </a:t>
            </a:r>
            <a:r>
              <a:rPr lang="en-US" dirty="0" err="1" smtClean="0">
                <a:solidFill>
                  <a:srgbClr val="FFCC00"/>
                </a:solidFill>
              </a:rPr>
              <a:t>selalu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tersedia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tidak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perduli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berada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di</a:t>
            </a:r>
            <a:r>
              <a:rPr lang="en-US" dirty="0" smtClean="0">
                <a:solidFill>
                  <a:srgbClr val="FFCC00"/>
                </a:solidFill>
              </a:rPr>
              <a:t> tab yang </a:t>
            </a:r>
            <a:r>
              <a:rPr lang="en-US" dirty="0" err="1" smtClean="0">
                <a:solidFill>
                  <a:srgbClr val="FFCC00"/>
                </a:solidFill>
              </a:rPr>
              <a:t>mana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juga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dapat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mencopot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tombol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pada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Luntang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Akses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Cepat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92521" name="Rectangle 9"/>
          <p:cNvSpPr>
            <a:spLocks noChangeArrowheads="1"/>
          </p:cNvSpPr>
          <p:nvPr/>
        </p:nvSpPr>
        <p:spPr bwMode="auto">
          <a:xfrm>
            <a:off x="6107113" y="2199155"/>
            <a:ext cx="2744787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Ia</a:t>
            </a:r>
            <a:r>
              <a:rPr lang="en-US" sz="2000" dirty="0" smtClean="0"/>
              <a:t> </a:t>
            </a:r>
            <a:r>
              <a:rPr lang="en-US" sz="2000" dirty="0" err="1" smtClean="0"/>
              <a:t>berisi</a:t>
            </a:r>
            <a:r>
              <a:rPr lang="en-US" sz="2000" dirty="0" smtClean="0"/>
              <a:t> </a:t>
            </a:r>
            <a:r>
              <a:rPr lang="en-US" sz="2000" dirty="0" err="1" smtClean="0"/>
              <a:t>hal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terus</a:t>
            </a:r>
            <a:r>
              <a:rPr lang="en-US" sz="2000" dirty="0" smtClean="0"/>
              <a:t> </a:t>
            </a:r>
            <a:r>
              <a:rPr lang="en-US" sz="2000" dirty="0" err="1" smtClean="0"/>
              <a:t>menerus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setiap</a:t>
            </a:r>
            <a:r>
              <a:rPr lang="en-US" sz="2000" dirty="0" smtClean="0"/>
              <a:t> </a:t>
            </a:r>
            <a:r>
              <a:rPr lang="en-US" sz="2000" dirty="0" err="1" smtClean="0"/>
              <a:t>hari</a:t>
            </a:r>
            <a:r>
              <a:rPr lang="en-US" sz="2000" dirty="0" smtClean="0"/>
              <a:t>: </a:t>
            </a:r>
            <a:r>
              <a:rPr lang="en-US" sz="2000" b="1" dirty="0" err="1" smtClean="0"/>
              <a:t>Amankan</a:t>
            </a:r>
            <a:r>
              <a:rPr lang="en-US" sz="2000" dirty="0" smtClean="0"/>
              <a:t>, </a:t>
            </a:r>
            <a:r>
              <a:rPr lang="en-US" sz="2000" b="1" dirty="0" err="1" smtClean="0"/>
              <a:t>Urungkan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b="1" dirty="0" err="1" smtClean="0"/>
              <a:t>Ulangi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55113" y="1290006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Awal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35139" y="2099634"/>
            <a:ext cx="24405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u="sng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ambahkan</a:t>
            </a:r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d-ID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</a:t>
            </a:r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 Luntang </a:t>
            </a:r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Akses</a:t>
            </a:r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Cepat</a:t>
            </a:r>
            <a:endParaRPr lang="en-IE" sz="800" b="1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35139" y="2332546"/>
            <a:ext cx="24405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u="sng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id-ID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</a:t>
            </a:r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ua</a:t>
            </a:r>
            <a:r>
              <a:rPr lang="id-ID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ik</a:t>
            </a:r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 Luntang </a:t>
            </a:r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Akses</a:t>
            </a:r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Cepat</a:t>
            </a:r>
            <a:r>
              <a:rPr lang="id-ID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...</a:t>
            </a:r>
            <a:endParaRPr lang="en-IE" sz="800" b="1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35139" y="2522328"/>
            <a:ext cx="25699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u="sng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id-ID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unjukkan</a:t>
            </a:r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Luntang </a:t>
            </a:r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Akses</a:t>
            </a:r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Cepat</a:t>
            </a:r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</a:t>
            </a:r>
            <a:r>
              <a:rPr lang="id-ID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bawah</a:t>
            </a:r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Pita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52391" y="2755241"/>
            <a:ext cx="24405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</a:t>
            </a:r>
            <a:r>
              <a:rPr lang="en-IE" sz="800" b="1" u="sng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imal</a:t>
            </a:r>
            <a:r>
              <a:rPr lang="id-ID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isasi</a:t>
            </a:r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kan</a:t>
            </a:r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Pita</a:t>
            </a:r>
          </a:p>
        </p:txBody>
      </p:sp>
      <p:sp>
        <p:nvSpPr>
          <p:cNvPr id="192520" name="Rectangle 8"/>
          <p:cNvSpPr>
            <a:spLocks noChangeArrowheads="1"/>
          </p:cNvSpPr>
          <p:nvPr/>
        </p:nvSpPr>
        <p:spPr bwMode="auto">
          <a:xfrm>
            <a:off x="695325" y="914400"/>
            <a:ext cx="1209675" cy="3381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2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192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192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192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build="p" autoUpdateAnimBg="0"/>
      <p:bldP spid="192518" grpId="0" build="p" autoUpdateAnimBg="0"/>
      <p:bldP spid="192521" grpId="0" build="p" autoUpdateAnimBg="0"/>
      <p:bldP spid="1925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73025"/>
            <a:ext cx="8229600" cy="609600"/>
          </a:xfrm>
        </p:spPr>
        <p:txBody>
          <a:bodyPr/>
          <a:lstStyle/>
          <a:p>
            <a:r>
              <a:rPr lang="en-US" dirty="0" smtClean="0"/>
              <a:t>Saran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latihan</a:t>
            </a:r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175" y="828675"/>
            <a:ext cx="8905875" cy="3282950"/>
          </a:xfrm>
        </p:spPr>
        <p:txBody>
          <a:bodyPr/>
          <a:lstStyle/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en-US" dirty="0" err="1" smtClean="0"/>
              <a:t>Gunakan</a:t>
            </a:r>
            <a:r>
              <a:rPr lang="en-US" dirty="0" smtClean="0"/>
              <a:t> Pita.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en-US" dirty="0" err="1" smtClean="0"/>
              <a:t>Buat</a:t>
            </a:r>
            <a:r>
              <a:rPr lang="en-US" dirty="0" smtClean="0"/>
              <a:t> tab </a:t>
            </a:r>
            <a:r>
              <a:rPr lang="en-US" dirty="0" err="1" smtClean="0"/>
              <a:t>tambahan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,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sisipkan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.  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luntang</a:t>
            </a:r>
            <a:r>
              <a:rPr lang="en-US" dirty="0" smtClean="0"/>
              <a:t> Mini.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err="1" smtClean="0"/>
              <a:t>Luntang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.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en-US" dirty="0" err="1" smtClean="0"/>
              <a:t>Sembunyikan</a:t>
            </a:r>
            <a:r>
              <a:rPr lang="en-US" dirty="0" smtClean="0"/>
              <a:t> </a:t>
            </a:r>
            <a:r>
              <a:rPr lang="en-US" dirty="0" err="1" smtClean="0"/>
              <a:t>grup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73025"/>
            <a:ext cx="8229600" cy="609600"/>
          </a:xfrm>
        </p:spPr>
        <p:txBody>
          <a:bodyPr/>
          <a:lstStyle/>
          <a:p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/>
              <a:t>1, </a:t>
            </a:r>
            <a:r>
              <a:rPr lang="en-US" dirty="0" err="1" smtClean="0"/>
              <a:t>pertanyaan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57175" y="850900"/>
            <a:ext cx="7685088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 b="1" dirty="0" err="1" smtClean="0"/>
              <a:t>Jika</a:t>
            </a:r>
            <a:r>
              <a:rPr lang="en-US" b="1" dirty="0" smtClean="0"/>
              <a:t> </a:t>
            </a:r>
            <a:r>
              <a:rPr lang="en-US" b="1" dirty="0" err="1" smtClean="0"/>
              <a:t>anda</a:t>
            </a:r>
            <a:r>
              <a:rPr lang="en-US" b="1" dirty="0" smtClean="0"/>
              <a:t> </a:t>
            </a:r>
            <a:r>
              <a:rPr lang="en-US" b="1" dirty="0" err="1" smtClean="0"/>
              <a:t>mengklik</a:t>
            </a:r>
            <a:r>
              <a:rPr lang="en-US" b="1" dirty="0" smtClean="0"/>
              <a:t> </a:t>
            </a:r>
            <a:r>
              <a:rPr lang="en-US" b="1" dirty="0" err="1" smtClean="0"/>
              <a:t>tombol</a:t>
            </a:r>
            <a:r>
              <a:rPr lang="en-US" b="1" dirty="0" smtClean="0"/>
              <a:t> </a:t>
            </a:r>
            <a:r>
              <a:rPr lang="en-US" b="1" dirty="0" err="1" smtClean="0"/>
              <a:t>ini</a:t>
            </a:r>
            <a:r>
              <a:rPr lang="en-US" b="1" dirty="0" smtClean="0"/>
              <a:t>      </a:t>
            </a:r>
            <a:r>
              <a:rPr lang="en-US" b="1" dirty="0" err="1" smtClean="0"/>
              <a:t>dalam</a:t>
            </a:r>
            <a:r>
              <a:rPr lang="en-US" b="1" dirty="0" smtClean="0"/>
              <a:t> Word </a:t>
            </a:r>
            <a:r>
              <a:rPr lang="en-US" b="1" dirty="0"/>
              <a:t>2007, </a:t>
            </a:r>
            <a:r>
              <a:rPr lang="en-US" b="1" dirty="0" err="1" smtClean="0"/>
              <a:t>apakah</a:t>
            </a:r>
            <a:r>
              <a:rPr lang="en-US" b="1" dirty="0" smtClean="0"/>
              <a:t> yang </a:t>
            </a:r>
            <a:r>
              <a:rPr lang="en-US" b="1" dirty="0" err="1" smtClean="0"/>
              <a:t>terjadi</a:t>
            </a:r>
            <a:r>
              <a:rPr lang="en-US" b="1" dirty="0" smtClean="0"/>
              <a:t>? (</a:t>
            </a:r>
            <a:r>
              <a:rPr lang="en-US" b="1" dirty="0" err="1" smtClean="0"/>
              <a:t>Pilih</a:t>
            </a:r>
            <a:r>
              <a:rPr lang="en-US" b="1" dirty="0" smtClean="0"/>
              <a:t> </a:t>
            </a:r>
            <a:r>
              <a:rPr lang="en-US" b="1" dirty="0" err="1" smtClean="0"/>
              <a:t>satu</a:t>
            </a:r>
            <a:r>
              <a:rPr lang="en-US" b="1" dirty="0" smtClean="0"/>
              <a:t> </a:t>
            </a:r>
            <a:r>
              <a:rPr lang="en-US" b="1" dirty="0" err="1" smtClean="0"/>
              <a:t>jawaban</a:t>
            </a:r>
            <a:r>
              <a:rPr lang="en-US" b="1" dirty="0" smtClean="0"/>
              <a:t>.)</a:t>
            </a:r>
            <a:endParaRPr lang="en-US" b="1" dirty="0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57175" y="2344738"/>
            <a:ext cx="7624763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menyembunyikan</a:t>
            </a:r>
            <a:r>
              <a:rPr lang="en-US" sz="2000" dirty="0" smtClean="0"/>
              <a:t> Pita </a:t>
            </a:r>
            <a:r>
              <a:rPr lang="en-US" sz="2000" dirty="0" err="1" smtClean="0"/>
              <a:t>sementara</a:t>
            </a:r>
            <a:r>
              <a:rPr lang="en-US" sz="2000" dirty="0" smtClean="0"/>
              <a:t> agar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ruang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dokumen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menerapkan</a:t>
            </a:r>
            <a:r>
              <a:rPr lang="en-US" sz="2000" dirty="0" smtClean="0"/>
              <a:t> </a:t>
            </a:r>
            <a:r>
              <a:rPr lang="en-US" sz="2000" dirty="0" err="1" smtClean="0"/>
              <a:t>ukuran</a:t>
            </a:r>
            <a:r>
              <a:rPr lang="en-US" sz="2000" dirty="0" smtClean="0"/>
              <a:t> font yang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besar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teks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melihat</a:t>
            </a:r>
            <a:r>
              <a:rPr lang="en-US" sz="2000" dirty="0" smtClean="0"/>
              <a:t> </a:t>
            </a:r>
            <a:r>
              <a:rPr lang="en-US" sz="2000" dirty="0" err="1" smtClean="0"/>
              <a:t>opsi</a:t>
            </a:r>
            <a:r>
              <a:rPr lang="en-US" sz="2000" dirty="0" smtClean="0"/>
              <a:t> </a:t>
            </a:r>
            <a:r>
              <a:rPr lang="en-US" sz="2000" dirty="0" err="1" smtClean="0"/>
              <a:t>tambahan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menambahkan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perintah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Luntang</a:t>
            </a:r>
            <a:r>
              <a:rPr lang="en-US" sz="2000" dirty="0" smtClean="0"/>
              <a:t> </a:t>
            </a:r>
            <a:r>
              <a:rPr lang="en-US" sz="2000" dirty="0" err="1" smtClean="0"/>
              <a:t>Akses</a:t>
            </a:r>
            <a:r>
              <a:rPr lang="en-US" sz="2000" dirty="0" smtClean="0"/>
              <a:t> </a:t>
            </a:r>
            <a:r>
              <a:rPr lang="en-US" sz="2000" dirty="0" err="1" smtClean="0"/>
              <a:t>Cepat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pic>
        <p:nvPicPr>
          <p:cNvPr id="52229" name="Picture 5" descr="Dialog Box Launch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6010" y="961932"/>
            <a:ext cx="238125" cy="2206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 advAuto="0"/>
      <p:bldP spid="52228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73025"/>
            <a:ext cx="8229600" cy="609600"/>
          </a:xfrm>
        </p:spPr>
        <p:txBody>
          <a:bodyPr/>
          <a:lstStyle/>
          <a:p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/>
              <a:t>1, </a:t>
            </a:r>
            <a:r>
              <a:rPr lang="en-US" dirty="0" err="1" smtClean="0"/>
              <a:t>pertanyaan</a:t>
            </a:r>
            <a:r>
              <a:rPr lang="en-US" dirty="0" smtClean="0"/>
              <a:t> 1</a:t>
            </a:r>
            <a:r>
              <a:rPr lang="en-US" dirty="0"/>
              <a:t>: </a:t>
            </a:r>
            <a:r>
              <a:rPr lang="en-US" dirty="0" err="1" smtClean="0"/>
              <a:t>Jawaban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57175" y="844550"/>
            <a:ext cx="8350250" cy="703263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opsi</a:t>
            </a:r>
            <a:r>
              <a:rPr lang="en-US" dirty="0" smtClean="0"/>
              <a:t> </a:t>
            </a:r>
            <a:r>
              <a:rPr lang="en-US" dirty="0" err="1" smtClean="0"/>
              <a:t>tambahan</a:t>
            </a:r>
            <a:endParaRPr lang="en-US" dirty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57175" y="2028825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Biasanya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kotak</a:t>
            </a:r>
            <a:r>
              <a:rPr lang="en-US" sz="2000" dirty="0" smtClean="0"/>
              <a:t> dialog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muncul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terlihat</a:t>
            </a:r>
            <a:r>
              <a:rPr lang="en-US" sz="2000" dirty="0" smtClean="0"/>
              <a:t> </a:t>
            </a:r>
            <a:r>
              <a:rPr lang="en-US" sz="2000" dirty="0" err="1" smtClean="0"/>
              <a:t>akrab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versi</a:t>
            </a:r>
            <a:r>
              <a:rPr lang="en-US" sz="2000" dirty="0" smtClean="0"/>
              <a:t> Word </a:t>
            </a:r>
            <a:r>
              <a:rPr lang="en-US" sz="2000" dirty="0" err="1" smtClean="0"/>
              <a:t>sebelumnya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utoUpdateAnimBg="0"/>
      <p:bldP spid="5427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73025"/>
            <a:ext cx="8229600" cy="609600"/>
          </a:xfrm>
        </p:spPr>
        <p:txBody>
          <a:bodyPr/>
          <a:lstStyle/>
          <a:p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/>
              <a:t>1, </a:t>
            </a:r>
            <a:r>
              <a:rPr lang="en-US" dirty="0" err="1" smtClean="0"/>
              <a:t>pertanyaan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57175" y="865188"/>
            <a:ext cx="7685088" cy="1189037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 b="1" dirty="0" err="1" smtClean="0"/>
              <a:t>Dimanakah</a:t>
            </a:r>
            <a:r>
              <a:rPr lang="en-US" b="1" dirty="0" smtClean="0"/>
              <a:t> </a:t>
            </a:r>
            <a:r>
              <a:rPr lang="en-US" b="1" dirty="0" err="1" smtClean="0"/>
              <a:t>Luntang</a:t>
            </a:r>
            <a:r>
              <a:rPr lang="en-US" b="1" dirty="0" smtClean="0"/>
              <a:t> </a:t>
            </a:r>
            <a:r>
              <a:rPr lang="en-US" b="1" dirty="0" err="1" smtClean="0"/>
              <a:t>Akses</a:t>
            </a:r>
            <a:r>
              <a:rPr lang="en-US" b="1" dirty="0" smtClean="0"/>
              <a:t> </a:t>
            </a:r>
            <a:r>
              <a:rPr lang="en-US" b="1" dirty="0" err="1" smtClean="0"/>
              <a:t>Cepat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kapan</a:t>
            </a:r>
            <a:r>
              <a:rPr lang="en-US" b="1" dirty="0" smtClean="0"/>
              <a:t> </a:t>
            </a:r>
            <a:r>
              <a:rPr lang="en-US" b="1" dirty="0" err="1" smtClean="0"/>
              <a:t>anda</a:t>
            </a:r>
            <a:r>
              <a:rPr lang="en-US" b="1" dirty="0" smtClean="0"/>
              <a:t> </a:t>
            </a:r>
            <a:r>
              <a:rPr lang="en-US" b="1" dirty="0" err="1" smtClean="0"/>
              <a:t>menggunakannya</a:t>
            </a:r>
            <a:r>
              <a:rPr lang="en-US" b="1" dirty="0" smtClean="0"/>
              <a:t>? (</a:t>
            </a:r>
            <a:r>
              <a:rPr lang="en-US" b="1" dirty="0" err="1" smtClean="0"/>
              <a:t>Pilih</a:t>
            </a:r>
            <a:r>
              <a:rPr lang="en-US" b="1" dirty="0" smtClean="0"/>
              <a:t> </a:t>
            </a:r>
            <a:r>
              <a:rPr lang="en-US" b="1" dirty="0" err="1" smtClean="0"/>
              <a:t>satu</a:t>
            </a:r>
            <a:r>
              <a:rPr lang="en-US" b="1" dirty="0" smtClean="0"/>
              <a:t> </a:t>
            </a:r>
            <a:r>
              <a:rPr lang="en-US" b="1" dirty="0" err="1" smtClean="0"/>
              <a:t>jawaban</a:t>
            </a:r>
            <a:r>
              <a:rPr lang="en-US" b="1" dirty="0" smtClean="0"/>
              <a:t>.)</a:t>
            </a:r>
            <a:endParaRPr lang="en-US" b="1" dirty="0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57175" y="2255838"/>
            <a:ext cx="7624763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 err="1" smtClean="0"/>
              <a:t>Terdapat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sudut</a:t>
            </a:r>
            <a:r>
              <a:rPr lang="en-US" sz="2000" dirty="0" smtClean="0"/>
              <a:t> </a:t>
            </a:r>
            <a:r>
              <a:rPr lang="en-US" sz="2000" dirty="0" err="1" smtClean="0"/>
              <a:t>kiri</a:t>
            </a:r>
            <a:r>
              <a:rPr lang="en-US" sz="2000" dirty="0" smtClean="0"/>
              <a:t> </a:t>
            </a:r>
            <a:r>
              <a:rPr lang="en-US" sz="2000" dirty="0" err="1" smtClean="0"/>
              <a:t>atas</a:t>
            </a:r>
            <a:r>
              <a:rPr lang="en-US" sz="2000" dirty="0" smtClean="0"/>
              <a:t> </a:t>
            </a:r>
            <a:r>
              <a:rPr lang="en-US" sz="2000" dirty="0" err="1" smtClean="0"/>
              <a:t>layar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menggunakannya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perintah</a:t>
            </a:r>
            <a:r>
              <a:rPr lang="en-US" sz="2000" dirty="0" smtClean="0"/>
              <a:t> </a:t>
            </a:r>
            <a:r>
              <a:rPr lang="en-US" sz="2000" dirty="0" err="1" smtClean="0"/>
              <a:t>favorit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 err="1" smtClean="0"/>
              <a:t>Mengapung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atas</a:t>
            </a:r>
            <a:r>
              <a:rPr lang="en-US" sz="2000" dirty="0" smtClean="0"/>
              <a:t> </a:t>
            </a:r>
            <a:r>
              <a:rPr lang="en-US" sz="2000" dirty="0" err="1" smtClean="0"/>
              <a:t>teks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menggunakannya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perlu</a:t>
            </a:r>
            <a:r>
              <a:rPr lang="en-US" sz="2000" dirty="0" smtClean="0"/>
              <a:t> </a:t>
            </a:r>
            <a:r>
              <a:rPr lang="en-US" sz="2000" dirty="0" err="1" smtClean="0"/>
              <a:t>membuat</a:t>
            </a:r>
            <a:r>
              <a:rPr lang="en-US" sz="2000" dirty="0" smtClean="0"/>
              <a:t> </a:t>
            </a:r>
            <a:r>
              <a:rPr lang="en-US" sz="2000" dirty="0" err="1" smtClean="0"/>
              <a:t>perubahan</a:t>
            </a:r>
            <a:r>
              <a:rPr lang="en-US" sz="2000" dirty="0" smtClean="0"/>
              <a:t> </a:t>
            </a:r>
            <a:r>
              <a:rPr lang="en-US" sz="2000" dirty="0" err="1" smtClean="0"/>
              <a:t>pemformatan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 err="1" smtClean="0"/>
              <a:t>Terdapat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sudut</a:t>
            </a:r>
            <a:r>
              <a:rPr lang="en-US" sz="2000" dirty="0" smtClean="0"/>
              <a:t> </a:t>
            </a:r>
            <a:r>
              <a:rPr lang="en-US" sz="2000" dirty="0" err="1" smtClean="0"/>
              <a:t>kiri</a:t>
            </a:r>
            <a:r>
              <a:rPr lang="en-US" sz="2000" dirty="0" smtClean="0"/>
              <a:t> </a:t>
            </a:r>
            <a:r>
              <a:rPr lang="en-US" sz="2000" dirty="0" err="1" smtClean="0"/>
              <a:t>atas</a:t>
            </a:r>
            <a:r>
              <a:rPr lang="en-US" sz="2000" dirty="0" smtClean="0"/>
              <a:t> </a:t>
            </a:r>
            <a:r>
              <a:rPr lang="en-US" sz="2000" dirty="0" err="1" smtClean="0"/>
              <a:t>layar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menggunakannya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perlu</a:t>
            </a:r>
            <a:r>
              <a:rPr lang="en-US" sz="2000" dirty="0" smtClean="0"/>
              <a:t> </a:t>
            </a:r>
            <a:r>
              <a:rPr lang="en-US" sz="2000" dirty="0" err="1" smtClean="0"/>
              <a:t>mengakses</a:t>
            </a:r>
            <a:r>
              <a:rPr lang="en-US" sz="2000" dirty="0" smtClean="0"/>
              <a:t> </a:t>
            </a:r>
            <a:r>
              <a:rPr lang="en-US" sz="2000" dirty="0" err="1" smtClean="0"/>
              <a:t>dokumen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cepat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 err="1" smtClean="0"/>
              <a:t>Terdapat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tab </a:t>
            </a:r>
            <a:r>
              <a:rPr lang="en-US" sz="2000" b="1" dirty="0" err="1" smtClean="0"/>
              <a:t>Awal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menggunakannya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perlu</a:t>
            </a:r>
            <a:r>
              <a:rPr lang="en-US" sz="2000" dirty="0" smtClean="0"/>
              <a:t> </a:t>
            </a:r>
            <a:r>
              <a:rPr lang="en-US" sz="2000" dirty="0" err="1" smtClean="0"/>
              <a:t>meluncurkan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memulai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dokumen</a:t>
            </a:r>
            <a:r>
              <a:rPr lang="en-US" sz="2000" dirty="0" smtClean="0"/>
              <a:t> </a:t>
            </a:r>
            <a:r>
              <a:rPr lang="en-US" sz="2000" dirty="0" err="1" smtClean="0"/>
              <a:t>baru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 advAuto="0"/>
      <p:bldP spid="56324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73025"/>
            <a:ext cx="8229600" cy="609600"/>
          </a:xfrm>
        </p:spPr>
        <p:txBody>
          <a:bodyPr/>
          <a:lstStyle/>
          <a:p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/>
              <a:t>1,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/>
              <a:t>2: </a:t>
            </a:r>
            <a:r>
              <a:rPr lang="en-US" dirty="0" err="1" smtClean="0"/>
              <a:t>Jawaban</a:t>
            </a: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57175" y="850900"/>
            <a:ext cx="8350250" cy="703263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kiri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layar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menggunakannya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dirty="0" err="1" smtClean="0"/>
              <a:t>favorit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3728" y="2406370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luntang</a:t>
            </a:r>
            <a:r>
              <a:rPr lang="en-US" sz="2000" dirty="0" smtClean="0"/>
              <a:t> </a:t>
            </a:r>
            <a:r>
              <a:rPr lang="en-US" sz="2000" dirty="0" err="1" smtClean="0"/>
              <a:t>kecil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tombol</a:t>
            </a:r>
            <a:r>
              <a:rPr lang="en-US" sz="2000" dirty="0" smtClean="0"/>
              <a:t> </a:t>
            </a:r>
            <a:r>
              <a:rPr lang="en-US" sz="2000" dirty="0" err="1" smtClean="0"/>
              <a:t>perintah</a:t>
            </a:r>
            <a:r>
              <a:rPr lang="en-US" sz="2000" dirty="0" smtClean="0"/>
              <a:t> </a:t>
            </a:r>
            <a:r>
              <a:rPr lang="en-US" sz="2000" b="1" dirty="0" err="1" smtClean="0"/>
              <a:t>Amankan</a:t>
            </a:r>
            <a:r>
              <a:rPr lang="en-US" sz="2000" dirty="0" smtClean="0"/>
              <a:t>, </a:t>
            </a:r>
            <a:r>
              <a:rPr lang="en-US" sz="2000" b="1" dirty="0" err="1" smtClean="0"/>
              <a:t>Urungkan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b="1" dirty="0" err="1" smtClean="0"/>
              <a:t>Ulangi</a:t>
            </a:r>
            <a:r>
              <a:rPr lang="en-US" sz="2000" dirty="0" smtClean="0"/>
              <a:t>.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menempatkan</a:t>
            </a:r>
            <a:r>
              <a:rPr lang="en-US" sz="2000" dirty="0" smtClean="0"/>
              <a:t> </a:t>
            </a:r>
            <a:r>
              <a:rPr lang="en-US" sz="2000" dirty="0" err="1" smtClean="0"/>
              <a:t>perintah</a:t>
            </a:r>
            <a:r>
              <a:rPr lang="en-US" sz="2000" dirty="0" smtClean="0"/>
              <a:t> </a:t>
            </a:r>
            <a:r>
              <a:rPr lang="en-US" sz="2000" dirty="0" err="1" smtClean="0"/>
              <a:t>favorit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mengk</a:t>
            </a:r>
            <a:r>
              <a:rPr lang="en-US" sz="2000" dirty="0" err="1" smtClean="0">
                <a:solidFill>
                  <a:srgbClr val="FFFFFF"/>
                </a:solidFill>
              </a:rPr>
              <a:t>lik-kanan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perintah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pilih</a:t>
            </a:r>
            <a:r>
              <a:rPr lang="en-US" sz="2000" dirty="0" smtClean="0"/>
              <a:t> </a:t>
            </a:r>
            <a:r>
              <a:rPr lang="en-US" sz="2000" b="1" dirty="0" err="1" smtClean="0"/>
              <a:t>Tambahkan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Luntang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Akses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Cepat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utoUpdateAnimBg="0"/>
      <p:bldP spid="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8" y="73025"/>
            <a:ext cx="8229600" cy="609600"/>
          </a:xfrm>
        </p:spPr>
        <p:txBody>
          <a:bodyPr/>
          <a:lstStyle/>
          <a:p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Kursus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8" y="828675"/>
            <a:ext cx="8431212" cy="3443288"/>
          </a:xfrm>
          <a:noFill/>
        </p:spPr>
        <p:txBody>
          <a:bodyPr/>
          <a:lstStyle/>
          <a:p>
            <a:pPr marL="276225" indent="-276225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r>
              <a:rPr lang="en-US" sz="2800" dirty="0" err="1" smtClean="0"/>
              <a:t>Gambaran</a:t>
            </a:r>
            <a:r>
              <a:rPr lang="en-US" sz="2800" dirty="0" smtClean="0"/>
              <a:t> </a:t>
            </a:r>
            <a:r>
              <a:rPr lang="en-US" sz="2800" dirty="0" err="1" smtClean="0"/>
              <a:t>Luas</a:t>
            </a:r>
            <a:r>
              <a:rPr lang="en-US" sz="2800" dirty="0" smtClean="0"/>
              <a:t>: </a:t>
            </a:r>
            <a:r>
              <a:rPr lang="en-US" sz="2800" dirty="0" err="1" smtClean="0"/>
              <a:t>Apakah</a:t>
            </a:r>
            <a:r>
              <a:rPr lang="en-US" sz="2800" dirty="0" smtClean="0"/>
              <a:t> </a:t>
            </a:r>
            <a:r>
              <a:rPr lang="en-US" sz="2800" dirty="0" err="1" smtClean="0"/>
              <a:t>anda</a:t>
            </a:r>
            <a:r>
              <a:rPr lang="en-US" sz="2800" dirty="0" smtClean="0"/>
              <a:t> </a:t>
            </a:r>
            <a:r>
              <a:rPr lang="en-US" sz="2800" dirty="0" err="1" smtClean="0"/>
              <a:t>mendengar</a:t>
            </a:r>
            <a:r>
              <a:rPr lang="en-US" sz="2800" dirty="0" smtClean="0"/>
              <a:t> </a:t>
            </a:r>
            <a:r>
              <a:rPr lang="en-US" sz="2800" dirty="0" err="1" smtClean="0"/>
              <a:t>kata</a:t>
            </a:r>
            <a:r>
              <a:rPr lang="en-US" sz="2800" dirty="0" smtClean="0"/>
              <a:t>?</a:t>
            </a:r>
            <a:endParaRPr lang="en-US" sz="2800" dirty="0"/>
          </a:p>
          <a:p>
            <a:pPr marL="276225" indent="-276225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r>
              <a:rPr lang="en-US" sz="2800" dirty="0" err="1" smtClean="0"/>
              <a:t>Pelajaran</a:t>
            </a:r>
            <a:r>
              <a:rPr lang="en-US" sz="2800" dirty="0" smtClean="0"/>
              <a:t> 1</a:t>
            </a:r>
            <a:r>
              <a:rPr lang="en-US" sz="2800" dirty="0"/>
              <a:t>: </a:t>
            </a:r>
            <a:r>
              <a:rPr lang="en-US" sz="2800" dirty="0" err="1" smtClean="0"/>
              <a:t>Mengenali</a:t>
            </a:r>
            <a:r>
              <a:rPr lang="en-US" sz="2800" dirty="0" smtClean="0"/>
              <a:t> Pita</a:t>
            </a:r>
            <a:endParaRPr lang="en-US" sz="2800" dirty="0"/>
          </a:p>
          <a:p>
            <a:pPr marL="276225" indent="-276225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r>
              <a:rPr lang="en-US" sz="2800" dirty="0" err="1" smtClean="0"/>
              <a:t>Pelajaran</a:t>
            </a:r>
            <a:r>
              <a:rPr lang="en-US" sz="2800" dirty="0" smtClean="0"/>
              <a:t> 2</a:t>
            </a:r>
            <a:r>
              <a:rPr lang="en-US" sz="2800" dirty="0"/>
              <a:t>: </a:t>
            </a:r>
            <a:r>
              <a:rPr lang="en-US" sz="2800" dirty="0" err="1" smtClean="0"/>
              <a:t>Dapatkan</a:t>
            </a:r>
            <a:r>
              <a:rPr lang="en-US" sz="2800" dirty="0" smtClean="0"/>
              <a:t> </a:t>
            </a:r>
            <a:r>
              <a:rPr lang="en-US" sz="2800" dirty="0" err="1" smtClean="0"/>
              <a:t>perintah</a:t>
            </a:r>
            <a:r>
              <a:rPr lang="en-US" sz="2800" dirty="0" smtClean="0"/>
              <a:t> </a:t>
            </a:r>
            <a:r>
              <a:rPr lang="en-US" sz="2800" dirty="0" err="1" smtClean="0"/>
              <a:t>sehari-hari</a:t>
            </a:r>
            <a:endParaRPr lang="en-US" sz="2800" dirty="0"/>
          </a:p>
          <a:p>
            <a:pPr marL="276225" indent="-276225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r>
              <a:rPr lang="en-US" sz="2800" dirty="0" err="1" smtClean="0"/>
              <a:t>Pelajaran</a:t>
            </a:r>
            <a:r>
              <a:rPr lang="en-US" sz="2800" dirty="0" smtClean="0"/>
              <a:t> 3</a:t>
            </a:r>
            <a:r>
              <a:rPr lang="en-US" sz="2800" dirty="0"/>
              <a:t>: </a:t>
            </a:r>
            <a:r>
              <a:rPr lang="en-US" sz="2800" dirty="0" err="1" smtClean="0"/>
              <a:t>Daftar</a:t>
            </a:r>
            <a:r>
              <a:rPr lang="en-US" sz="2800" dirty="0" smtClean="0"/>
              <a:t> </a:t>
            </a:r>
            <a:r>
              <a:rPr lang="en-US" sz="2800" dirty="0" err="1" smtClean="0"/>
              <a:t>sederhana</a:t>
            </a:r>
            <a:endParaRPr lang="en-US" sz="2800" dirty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71450" y="4610100"/>
            <a:ext cx="82296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Ctr="1"/>
          <a:lstStyle/>
          <a:p>
            <a:pPr>
              <a:spcBef>
                <a:spcPct val="20000"/>
              </a:spcBef>
            </a:pPr>
            <a:r>
              <a:rPr lang="en-US" sz="2400" dirty="0" err="1" smtClean="0"/>
              <a:t>Dua</a:t>
            </a:r>
            <a:r>
              <a:rPr lang="en-US" sz="2400" dirty="0" smtClean="0"/>
              <a:t> </a:t>
            </a:r>
            <a:r>
              <a:rPr lang="en-US" sz="2400" dirty="0" err="1" smtClean="0"/>
              <a:t>pelajaran</a:t>
            </a:r>
            <a:r>
              <a:rPr lang="en-US" sz="2400" dirty="0" smtClean="0"/>
              <a:t> </a:t>
            </a:r>
            <a:r>
              <a:rPr lang="en-US" sz="2400" dirty="0" err="1" smtClean="0"/>
              <a:t>pertama</a:t>
            </a:r>
            <a:r>
              <a:rPr lang="en-US" sz="2400" dirty="0" smtClean="0"/>
              <a:t> </a:t>
            </a:r>
            <a:r>
              <a:rPr lang="en-US" sz="2400" dirty="0" err="1" smtClean="0"/>
              <a:t>menyertakan</a:t>
            </a:r>
            <a:r>
              <a:rPr lang="en-US" sz="2400" dirty="0" smtClean="0"/>
              <a:t> </a:t>
            </a:r>
            <a:r>
              <a:rPr lang="en-US" sz="2400" dirty="0" err="1" smtClean="0"/>
              <a:t>daftar</a:t>
            </a:r>
            <a:r>
              <a:rPr lang="en-US" sz="2400" dirty="0" smtClean="0"/>
              <a:t> </a:t>
            </a:r>
            <a:r>
              <a:rPr lang="en-US" sz="2400" dirty="0" err="1" smtClean="0"/>
              <a:t>tugas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sarankan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sekumpulan</a:t>
            </a:r>
            <a:r>
              <a:rPr lang="en-US" sz="2400" dirty="0" smtClean="0"/>
              <a:t> </a:t>
            </a:r>
            <a:r>
              <a:rPr lang="en-US" sz="2400" dirty="0" err="1" smtClean="0"/>
              <a:t>pertanyaan</a:t>
            </a:r>
            <a:r>
              <a:rPr lang="en-US" sz="2400" dirty="0" smtClean="0"/>
              <a:t> </a:t>
            </a:r>
            <a:r>
              <a:rPr lang="en-US" sz="2400" dirty="0" err="1" smtClean="0"/>
              <a:t>ujian</a:t>
            </a:r>
            <a:r>
              <a:rPr lang="en-US" sz="2400" dirty="0" smtClean="0"/>
              <a:t>.</a:t>
            </a:r>
          </a:p>
          <a:p>
            <a:pPr>
              <a:spcBef>
                <a:spcPct val="20000"/>
              </a:spcBef>
            </a:pPr>
            <a:endParaRPr lang="en-US" sz="24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  <p:bldP spid="1024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73025"/>
            <a:ext cx="8229600" cy="609600"/>
          </a:xfrm>
        </p:spPr>
        <p:txBody>
          <a:bodyPr/>
          <a:lstStyle/>
          <a:p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/>
              <a:t>1,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/>
              <a:t>3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57175" y="850900"/>
            <a:ext cx="7685088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 b="1" dirty="0" err="1" smtClean="0"/>
              <a:t>Luntang</a:t>
            </a:r>
            <a:r>
              <a:rPr lang="en-US" b="1" dirty="0" smtClean="0"/>
              <a:t> Mini </a:t>
            </a:r>
            <a:r>
              <a:rPr lang="en-US" b="1" dirty="0" err="1" smtClean="0"/>
              <a:t>akan</a:t>
            </a:r>
            <a:r>
              <a:rPr lang="en-US" b="1" dirty="0" smtClean="0"/>
              <a:t> </a:t>
            </a:r>
            <a:r>
              <a:rPr lang="en-US" b="1" dirty="0" err="1" smtClean="0"/>
              <a:t>muncul</a:t>
            </a:r>
            <a:r>
              <a:rPr lang="en-US" b="1" dirty="0" smtClean="0"/>
              <a:t> </a:t>
            </a:r>
            <a:r>
              <a:rPr lang="en-US" b="1" dirty="0" err="1" smtClean="0"/>
              <a:t>jika</a:t>
            </a:r>
            <a:r>
              <a:rPr lang="en-US" b="1" dirty="0" smtClean="0"/>
              <a:t> </a:t>
            </a:r>
            <a:r>
              <a:rPr lang="en-US" b="1" dirty="0" err="1" smtClean="0"/>
              <a:t>hal</a:t>
            </a:r>
            <a:r>
              <a:rPr lang="en-US" b="1" dirty="0" smtClean="0"/>
              <a:t> </a:t>
            </a:r>
            <a:r>
              <a:rPr lang="en-US" b="1" dirty="0" err="1" smtClean="0"/>
              <a:t>mana</a:t>
            </a:r>
            <a:r>
              <a:rPr lang="en-US" b="1" dirty="0" smtClean="0"/>
              <a:t> </a:t>
            </a:r>
            <a:r>
              <a:rPr lang="en-US" b="1" dirty="0" err="1" smtClean="0"/>
              <a:t>berikut</a:t>
            </a:r>
            <a:r>
              <a:rPr lang="en-US" b="1" dirty="0" smtClean="0"/>
              <a:t> </a:t>
            </a:r>
            <a:r>
              <a:rPr lang="en-US" b="1" dirty="0" err="1" smtClean="0"/>
              <a:t>ini</a:t>
            </a:r>
            <a:r>
              <a:rPr lang="en-US" b="1" dirty="0" smtClean="0"/>
              <a:t> yang </a:t>
            </a:r>
            <a:r>
              <a:rPr lang="en-US" b="1" dirty="0" err="1" smtClean="0"/>
              <a:t>anda</a:t>
            </a:r>
            <a:r>
              <a:rPr lang="en-US" b="1" dirty="0" smtClean="0"/>
              <a:t> </a:t>
            </a:r>
            <a:r>
              <a:rPr lang="en-US" b="1" dirty="0" err="1" smtClean="0"/>
              <a:t>lakukan</a:t>
            </a:r>
            <a:r>
              <a:rPr lang="en-US" b="1" dirty="0" smtClean="0"/>
              <a:t>? (</a:t>
            </a:r>
            <a:r>
              <a:rPr lang="en-US" b="1" dirty="0" err="1" smtClean="0"/>
              <a:t>Pilih</a:t>
            </a:r>
            <a:r>
              <a:rPr lang="en-US" b="1" dirty="0" smtClean="0"/>
              <a:t> </a:t>
            </a:r>
            <a:r>
              <a:rPr lang="en-US" b="1" dirty="0" err="1" smtClean="0"/>
              <a:t>satu</a:t>
            </a:r>
            <a:r>
              <a:rPr lang="en-US" b="1" dirty="0" smtClean="0"/>
              <a:t> </a:t>
            </a:r>
            <a:r>
              <a:rPr lang="en-US" b="1" dirty="0" err="1" smtClean="0"/>
              <a:t>jawaban</a:t>
            </a:r>
            <a:r>
              <a:rPr lang="en-US" b="1" dirty="0" smtClean="0"/>
              <a:t>.)</a:t>
            </a:r>
            <a:endParaRPr lang="en-US" b="1" dirty="0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57175" y="2241550"/>
            <a:ext cx="7624763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 err="1" smtClean="0"/>
              <a:t>Klik-ganda</a:t>
            </a:r>
            <a:r>
              <a:rPr lang="en-US" sz="2000" dirty="0" smtClean="0"/>
              <a:t> tab </a:t>
            </a:r>
            <a:r>
              <a:rPr lang="en-US" sz="2000" dirty="0" err="1" smtClean="0"/>
              <a:t>aktif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Pita.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 err="1" smtClean="0"/>
              <a:t>Memilih</a:t>
            </a:r>
            <a:r>
              <a:rPr lang="en-US" sz="2000" dirty="0" smtClean="0"/>
              <a:t> </a:t>
            </a:r>
            <a:r>
              <a:rPr lang="en-US" sz="2000" dirty="0" err="1" smtClean="0"/>
              <a:t>teks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 err="1" smtClean="0"/>
              <a:t>Memilih</a:t>
            </a:r>
            <a:r>
              <a:rPr lang="en-US" sz="2000" dirty="0" smtClean="0"/>
              <a:t> </a:t>
            </a:r>
            <a:r>
              <a:rPr lang="en-US" sz="2000" dirty="0" err="1" smtClean="0"/>
              <a:t>teks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menunjuknya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benar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60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 advAuto="0"/>
      <p:bldP spid="60420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73025"/>
            <a:ext cx="8229600" cy="609600"/>
          </a:xfrm>
        </p:spPr>
        <p:txBody>
          <a:bodyPr/>
          <a:lstStyle/>
          <a:p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/>
              <a:t>1,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/>
              <a:t>3: </a:t>
            </a:r>
            <a:r>
              <a:rPr lang="en-US" dirty="0" err="1" smtClean="0"/>
              <a:t>Jawaban</a:t>
            </a: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57175" y="863600"/>
            <a:ext cx="8350250" cy="703263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menunjuknya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257175" y="2109788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muncul</a:t>
            </a:r>
            <a:r>
              <a:rPr lang="en-US" sz="2000" dirty="0" smtClean="0"/>
              <a:t> </a:t>
            </a: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mengklik</a:t>
            </a:r>
            <a:r>
              <a:rPr lang="en-US" sz="2000" dirty="0" smtClean="0"/>
              <a:t> </a:t>
            </a:r>
            <a:r>
              <a:rPr lang="en-US" sz="2000" dirty="0" err="1" smtClean="0"/>
              <a:t>kanan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teks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pilih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utoUpdateAnimBg="0"/>
      <p:bldP spid="6246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Pelajaran</a:t>
            </a:r>
            <a:r>
              <a:rPr lang="en-US" dirty="0" smtClean="0"/>
              <a:t> </a:t>
            </a:r>
            <a:r>
              <a:rPr lang="en-US" dirty="0"/>
              <a:t>2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dirty="0" err="1" smtClean="0"/>
              <a:t>sehari-hari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autoUpdateAnimBg="0"/>
      <p:bldP spid="64515" grpId="0" build="p" autoUpdateAnimBg="0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73025"/>
            <a:ext cx="8027987" cy="614363"/>
          </a:xfrm>
        </p:spPr>
        <p:txBody>
          <a:bodyPr/>
          <a:lstStyle/>
          <a:p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dirty="0" err="1" smtClean="0"/>
              <a:t>sehari-hari</a:t>
            </a:r>
            <a:endParaRPr lang="en-US" dirty="0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6119813" y="705318"/>
            <a:ext cx="3024187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/>
              <a:t>Word 2007 </a:t>
            </a:r>
            <a:r>
              <a:rPr lang="en-US" sz="2000" dirty="0" err="1" smtClean="0"/>
              <a:t>baru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sangat</a:t>
            </a:r>
            <a:r>
              <a:rPr lang="en-US" sz="2000" dirty="0" smtClean="0"/>
              <a:t> </a:t>
            </a:r>
            <a:r>
              <a:rPr lang="en-US" sz="2000" dirty="0" err="1" smtClean="0"/>
              <a:t>menarik</a:t>
            </a:r>
            <a:r>
              <a:rPr lang="en-US" sz="2000" dirty="0" smtClean="0"/>
              <a:t>. </a:t>
            </a:r>
            <a:r>
              <a:rPr lang="en-US" sz="2000" dirty="0" err="1" smtClean="0"/>
              <a:t>Tetapi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mempunyai</a:t>
            </a:r>
            <a:r>
              <a:rPr lang="en-US" sz="2000" dirty="0" smtClean="0"/>
              <a:t> </a:t>
            </a:r>
            <a:r>
              <a:rPr lang="en-US" sz="2000" dirty="0" err="1" smtClean="0"/>
              <a:t>hal</a:t>
            </a:r>
            <a:r>
              <a:rPr lang="en-US" sz="2000" dirty="0" smtClean="0"/>
              <a:t> lain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dikerjakan</a:t>
            </a:r>
            <a:r>
              <a:rPr lang="en-US" sz="2000" dirty="0" smtClean="0"/>
              <a:t>. 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Jadi</a:t>
            </a:r>
            <a:r>
              <a:rPr lang="en-US" sz="2000" dirty="0" smtClean="0"/>
              <a:t> </a:t>
            </a:r>
            <a:r>
              <a:rPr lang="en-US" sz="2000" dirty="0" err="1" smtClean="0"/>
              <a:t>sekarang</a:t>
            </a:r>
            <a:r>
              <a:rPr lang="en-US" sz="2000" dirty="0" smtClean="0"/>
              <a:t> </a:t>
            </a:r>
            <a:r>
              <a:rPr lang="en-US" sz="2000" dirty="0" err="1" smtClean="0"/>
              <a:t>saatnya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mencari</a:t>
            </a:r>
            <a:r>
              <a:rPr lang="en-US" sz="2000" dirty="0" smtClean="0"/>
              <a:t> </a:t>
            </a:r>
            <a:r>
              <a:rPr lang="en-US" sz="2000" dirty="0" err="1" smtClean="0"/>
              <a:t>tahu</a:t>
            </a:r>
            <a:r>
              <a:rPr lang="en-US" sz="2000" dirty="0" smtClean="0"/>
              <a:t> </a:t>
            </a:r>
            <a:r>
              <a:rPr lang="en-US" sz="2000" dirty="0" err="1" smtClean="0"/>
              <a:t>lokasi</a:t>
            </a:r>
            <a:r>
              <a:rPr lang="en-US" sz="2000" dirty="0" smtClean="0"/>
              <a:t> </a:t>
            </a:r>
            <a:r>
              <a:rPr lang="en-US" sz="2000" dirty="0" err="1" smtClean="0"/>
              <a:t>sesungguhnya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perintah</a:t>
            </a:r>
            <a:r>
              <a:rPr lang="en-US" sz="2000" dirty="0" smtClean="0"/>
              <a:t> yang paling </a:t>
            </a:r>
            <a:r>
              <a:rPr lang="en-US" sz="2000" dirty="0" err="1" smtClean="0"/>
              <a:t>sering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268288" y="3994150"/>
            <a:ext cx="574198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Sebagai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contoh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dimanakah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membuat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dokumen</a:t>
            </a:r>
            <a:r>
              <a:rPr lang="en-US" dirty="0" smtClean="0">
                <a:solidFill>
                  <a:srgbClr val="FFCC00"/>
                </a:solidFill>
              </a:rPr>
              <a:t>? </a:t>
            </a:r>
            <a:r>
              <a:rPr lang="en-US" dirty="0" err="1" smtClean="0">
                <a:solidFill>
                  <a:srgbClr val="FFCC00"/>
                </a:solidFill>
              </a:rPr>
              <a:t>Dimanakah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bulir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gaya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dan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pemeriksa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ejaan</a:t>
            </a:r>
            <a:r>
              <a:rPr lang="en-US" dirty="0" smtClean="0">
                <a:solidFill>
                  <a:srgbClr val="FFCC00"/>
                </a:solidFill>
              </a:rPr>
              <a:t>? </a:t>
            </a:r>
            <a:r>
              <a:rPr lang="en-US" dirty="0" err="1" smtClean="0">
                <a:solidFill>
                  <a:srgbClr val="FFCC00"/>
                </a:solidFill>
              </a:rPr>
              <a:t>Bagaimana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dengan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mencetak</a:t>
            </a:r>
            <a:r>
              <a:rPr lang="en-US" dirty="0" smtClean="0">
                <a:solidFill>
                  <a:srgbClr val="FFCC00"/>
                </a:solidFill>
              </a:rPr>
              <a:t>?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Pelajaran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ini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menunjukkan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bahwa</a:t>
            </a:r>
            <a:r>
              <a:rPr lang="en-US" dirty="0" smtClean="0">
                <a:solidFill>
                  <a:srgbClr val="FFCC00"/>
                </a:solidFill>
              </a:rPr>
              <a:t> program </a:t>
            </a:r>
            <a:r>
              <a:rPr lang="en-US" dirty="0" err="1" smtClean="0">
                <a:solidFill>
                  <a:srgbClr val="FFCC00"/>
                </a:solidFill>
              </a:rPr>
              <a:t>baru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tersebut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menaruh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perintah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tersebut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dimana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membutuhkannya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90118" name="Line 6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90119" name="Picture 7" descr="Person working with Wor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39725" y="947738"/>
            <a:ext cx="5662613" cy="2854325"/>
          </a:xfrm>
          <a:noFill/>
          <a:ln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90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 autoUpdateAnimBg="0"/>
      <p:bldP spid="9011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324" y="942975"/>
            <a:ext cx="5694566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73025"/>
            <a:ext cx="8027987" cy="614363"/>
          </a:xfrm>
        </p:spPr>
        <p:txBody>
          <a:bodyPr/>
          <a:lstStyle/>
          <a:p>
            <a:r>
              <a:rPr lang="en-US" dirty="0" err="1" smtClean="0"/>
              <a:t>Memulai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Microsoft Office</a:t>
            </a:r>
            <a:endParaRPr lang="en-US" dirty="0"/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6119813" y="839788"/>
            <a:ext cx="2744787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000" dirty="0"/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268288" y="3994150"/>
            <a:ext cx="5926137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b="1" dirty="0" err="1" smtClean="0">
                <a:solidFill>
                  <a:srgbClr val="FFCC00"/>
                </a:solidFill>
              </a:rPr>
              <a:t>Tombol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b="1" dirty="0">
                <a:solidFill>
                  <a:srgbClr val="FFCC00"/>
                </a:solidFill>
              </a:rPr>
              <a:t>Microsoft Office </a:t>
            </a:r>
            <a:r>
              <a:rPr lang="en-US" b="1" dirty="0" smtClean="0">
                <a:solidFill>
                  <a:srgbClr val="FFCC00"/>
                </a:solidFill>
              </a:rPr>
              <a:t>      </a:t>
            </a:r>
            <a:r>
              <a:rPr lang="en-US" dirty="0" err="1" smtClean="0">
                <a:solidFill>
                  <a:srgbClr val="FFCC00"/>
                </a:solidFill>
              </a:rPr>
              <a:t>sekarang</a:t>
            </a:r>
            <a:r>
              <a:rPr lang="en-US" b="1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merupakan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tempat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untuk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memulai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dalam</a:t>
            </a:r>
            <a:r>
              <a:rPr lang="en-US" dirty="0" smtClean="0">
                <a:solidFill>
                  <a:srgbClr val="FFCC00"/>
                </a:solidFill>
              </a:rPr>
              <a:t> Word.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92167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92171" name="Picture 11" descr="Button 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2617" y="4017869"/>
            <a:ext cx="338138" cy="338138"/>
          </a:xfrm>
          <a:prstGeom prst="rect">
            <a:avLst/>
          </a:prstGeom>
          <a:noFill/>
        </p:spPr>
      </p:pic>
      <p:sp>
        <p:nvSpPr>
          <p:cNvPr id="92172" name="Rectangle 12"/>
          <p:cNvSpPr>
            <a:spLocks noChangeArrowheads="1"/>
          </p:cNvSpPr>
          <p:nvPr/>
        </p:nvSpPr>
        <p:spPr bwMode="auto">
          <a:xfrm>
            <a:off x="268288" y="4756150"/>
            <a:ext cx="5926137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Saat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mengkliknya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sebuah</a:t>
            </a:r>
            <a:r>
              <a:rPr lang="en-US" dirty="0" smtClean="0">
                <a:solidFill>
                  <a:srgbClr val="FFCC00"/>
                </a:solidFill>
              </a:rPr>
              <a:t> menu </a:t>
            </a:r>
            <a:r>
              <a:rPr lang="en-US" dirty="0" err="1" smtClean="0">
                <a:solidFill>
                  <a:srgbClr val="FFCC00"/>
                </a:solidFill>
              </a:rPr>
              <a:t>muncul</a:t>
            </a:r>
            <a:r>
              <a:rPr lang="en-US" dirty="0" smtClean="0">
                <a:solidFill>
                  <a:srgbClr val="FFCC00"/>
                </a:solidFill>
              </a:rPr>
              <a:t> yang </a:t>
            </a:r>
            <a:r>
              <a:rPr lang="en-US" dirty="0" err="1" smtClean="0">
                <a:solidFill>
                  <a:srgbClr val="FFCC00"/>
                </a:solidFill>
              </a:rPr>
              <a:t>dapat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gunakan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untuk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membuat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membuka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atau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mengamankan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dokumen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5216" y="1281380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Awal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5837" y="1654295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Bar</a:t>
            </a:r>
            <a:r>
              <a:rPr lang="en-IE" sz="800" b="1" u="sng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</a:t>
            </a:r>
            <a:endParaRPr lang="en-US" sz="900" b="1" u="sng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5837" y="2102869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u="sng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uka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5837" y="2749850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Publ</a:t>
            </a:r>
            <a:r>
              <a:rPr lang="en-IE" sz="800" b="1" u="sng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kasi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5837" y="3224303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u="sng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utup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35422" y="3570258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u="sng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psi</a:t>
            </a:r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Word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50554" y="3556811"/>
            <a:ext cx="1169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Kelua</a:t>
            </a:r>
            <a:r>
              <a:rPr lang="en-IE" sz="800" b="1" u="sng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</a:t>
            </a:r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dari</a:t>
            </a:r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Word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73654" y="1568032"/>
            <a:ext cx="11133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Dokumen</a:t>
            </a:r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Terkini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92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 autoUpdateAnimBg="0"/>
      <p:bldP spid="92165" grpId="0" build="p" autoUpdateAnimBg="0"/>
      <p:bldP spid="92172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69626" y="949325"/>
            <a:ext cx="5613924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63500"/>
            <a:ext cx="8904287" cy="614363"/>
          </a:xfrm>
        </p:spPr>
        <p:txBody>
          <a:bodyPr/>
          <a:lstStyle/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5999019" y="839788"/>
            <a:ext cx="3144982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tertarik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pendekatan</a:t>
            </a:r>
            <a:r>
              <a:rPr lang="en-US" sz="2000" dirty="0" smtClean="0"/>
              <a:t> </a:t>
            </a:r>
            <a:r>
              <a:rPr lang="en-US" sz="2000" dirty="0" err="1" smtClean="0"/>
              <a:t>pemformatan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kuat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efisien</a:t>
            </a:r>
            <a:r>
              <a:rPr lang="en-US" sz="2000" dirty="0" smtClean="0"/>
              <a:t> </a:t>
            </a:r>
            <a:r>
              <a:rPr lang="en-US" sz="2000" dirty="0" err="1" smtClean="0"/>
              <a:t>daripada</a:t>
            </a:r>
            <a:r>
              <a:rPr lang="en-US" sz="2000" dirty="0" smtClean="0"/>
              <a:t> </a:t>
            </a:r>
            <a:r>
              <a:rPr lang="en-US" sz="2000" dirty="0" err="1" smtClean="0"/>
              <a:t>hanya</a:t>
            </a:r>
            <a:r>
              <a:rPr lang="en-US" sz="2000" dirty="0" smtClean="0"/>
              <a:t> </a:t>
            </a:r>
            <a:r>
              <a:rPr lang="en-US" sz="2000" dirty="0" err="1" smtClean="0"/>
              <a:t>perintah</a:t>
            </a:r>
            <a:r>
              <a:rPr lang="en-US" sz="2000" dirty="0" smtClean="0"/>
              <a:t> </a:t>
            </a:r>
            <a:r>
              <a:rPr lang="en-US" sz="2000" dirty="0" err="1" smtClean="0"/>
              <a:t>tebal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kursif</a:t>
            </a:r>
            <a:r>
              <a:rPr lang="en-US" sz="2000" dirty="0" smtClean="0"/>
              <a:t>?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pasti</a:t>
            </a:r>
            <a:r>
              <a:rPr lang="en-US" sz="2000" dirty="0" smtClean="0"/>
              <a:t> </a:t>
            </a:r>
            <a:r>
              <a:rPr lang="en-US" sz="2000" dirty="0" err="1" smtClean="0"/>
              <a:t>ingin</a:t>
            </a:r>
            <a:r>
              <a:rPr lang="en-US" sz="2000" dirty="0" smtClean="0"/>
              <a:t> </a:t>
            </a:r>
            <a:r>
              <a:rPr lang="en-US" sz="2000" dirty="0" err="1" smtClean="0"/>
              <a:t>mengetahui</a:t>
            </a:r>
            <a:r>
              <a:rPr lang="en-US" sz="2000" dirty="0" smtClean="0"/>
              <a:t> </a:t>
            </a:r>
            <a:r>
              <a:rPr lang="en-US" sz="2000" dirty="0" err="1" smtClean="0"/>
              <a:t>tentang</a:t>
            </a:r>
            <a:r>
              <a:rPr lang="en-US" sz="2000" dirty="0" smtClean="0"/>
              <a:t> </a:t>
            </a:r>
            <a:r>
              <a:rPr lang="en-US" sz="2000" dirty="0" err="1" smtClean="0"/>
              <a:t>gaya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Word </a:t>
            </a:r>
            <a:r>
              <a:rPr lang="en-US" sz="2000" dirty="0" err="1" smtClean="0"/>
              <a:t>versi</a:t>
            </a:r>
            <a:r>
              <a:rPr lang="en-US" sz="2000" dirty="0" smtClean="0"/>
              <a:t> </a:t>
            </a:r>
            <a:r>
              <a:rPr lang="en-US" sz="2000" dirty="0" err="1" smtClean="0"/>
              <a:t>baru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94215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218" name="Rectangle 10"/>
          <p:cNvSpPr>
            <a:spLocks noChangeArrowheads="1"/>
          </p:cNvSpPr>
          <p:nvPr/>
        </p:nvSpPr>
        <p:spPr bwMode="auto">
          <a:xfrm>
            <a:off x="268288" y="3994150"/>
            <a:ext cx="592613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dapat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memilih</a:t>
            </a:r>
            <a:r>
              <a:rPr lang="en-US" dirty="0" smtClean="0">
                <a:solidFill>
                  <a:srgbClr val="FFCC00"/>
                </a:solidFill>
              </a:rPr>
              <a:t>  </a:t>
            </a:r>
            <a:r>
              <a:rPr lang="en-US" b="1" dirty="0" smtClean="0">
                <a:solidFill>
                  <a:srgbClr val="FFCC00"/>
                </a:solidFill>
              </a:rPr>
              <a:t>Gaya </a:t>
            </a:r>
            <a:r>
              <a:rPr lang="en-US" b="1" dirty="0" err="1" smtClean="0">
                <a:solidFill>
                  <a:srgbClr val="FFCC00"/>
                </a:solidFill>
              </a:rPr>
              <a:t>Cepat</a:t>
            </a:r>
            <a:r>
              <a:rPr lang="en-US" b="1" dirty="0" smtClean="0">
                <a:solidFill>
                  <a:srgbClr val="FFCC00"/>
                </a:solidFill>
              </a:rPr>
              <a:t> </a:t>
            </a:r>
            <a:r>
              <a:rPr lang="en-US" dirty="0" smtClean="0">
                <a:solidFill>
                  <a:srgbClr val="FFCC00"/>
                </a:solidFill>
              </a:rPr>
              <a:t>yang </a:t>
            </a:r>
            <a:r>
              <a:rPr lang="en-US" dirty="0" err="1" smtClean="0">
                <a:solidFill>
                  <a:srgbClr val="FFCC00"/>
                </a:solidFill>
              </a:rPr>
              <a:t>siap-sedia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atau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menerapkan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gaya</a:t>
            </a:r>
            <a:r>
              <a:rPr lang="en-US" dirty="0" smtClean="0">
                <a:solidFill>
                  <a:srgbClr val="FFCC00"/>
                </a:solidFill>
              </a:rPr>
              <a:t> yang </a:t>
            </a:r>
            <a:r>
              <a:rPr lang="en-US" dirty="0" err="1" smtClean="0">
                <a:solidFill>
                  <a:srgbClr val="FFCC00"/>
                </a:solidFill>
              </a:rPr>
              <a:t>telah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buat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sebelumnya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6099" y="1824305"/>
            <a:ext cx="7715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b="1" dirty="0" smtClean="0">
                <a:solidFill>
                  <a:srgbClr val="855D82">
                    <a:alpha val="83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¶ Normal</a:t>
            </a:r>
            <a:endParaRPr lang="en-US" sz="800" b="1" dirty="0" smtClean="0">
              <a:solidFill>
                <a:srgbClr val="855D82">
                  <a:alpha val="83000"/>
                </a:srgb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4299" y="1814780"/>
            <a:ext cx="8061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b="1" dirty="0" smtClean="0">
                <a:solidFill>
                  <a:srgbClr val="855D82">
                    <a:alpha val="83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¶ </a:t>
            </a:r>
            <a:r>
              <a:rPr lang="en-IE" sz="800" b="1" dirty="0" err="1" smtClean="0">
                <a:solidFill>
                  <a:srgbClr val="855D82">
                    <a:alpha val="83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Tidak</a:t>
            </a:r>
            <a:r>
              <a:rPr lang="en-IE" sz="800" b="1" dirty="0" smtClean="0">
                <a:solidFill>
                  <a:srgbClr val="855D82">
                    <a:alpha val="83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ad…</a:t>
            </a:r>
            <a:endParaRPr lang="en-US" sz="800" b="1" dirty="0" smtClean="0">
              <a:solidFill>
                <a:srgbClr val="855D82">
                  <a:alpha val="83000"/>
                </a:srgb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6299" y="1824305"/>
            <a:ext cx="8061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b="1" dirty="0" smtClean="0">
                <a:solidFill>
                  <a:srgbClr val="855D82">
                    <a:alpha val="83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Tajuk1</a:t>
            </a:r>
            <a:endParaRPr lang="en-US" sz="800" b="1" dirty="0" smtClean="0">
              <a:solidFill>
                <a:srgbClr val="855D82">
                  <a:alpha val="83000"/>
                </a:srgb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46874" y="1814780"/>
            <a:ext cx="8061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b="1" dirty="0" err="1" smtClean="0">
                <a:solidFill>
                  <a:srgbClr val="855D82">
                    <a:alpha val="83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Tajuk</a:t>
            </a:r>
            <a:r>
              <a:rPr lang="en-IE" sz="800" b="1" dirty="0" smtClean="0">
                <a:solidFill>
                  <a:srgbClr val="855D82">
                    <a:alpha val="83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</a:t>
            </a:r>
            <a:endParaRPr lang="en-US" sz="800" b="1" dirty="0" smtClean="0">
              <a:solidFill>
                <a:srgbClr val="855D82">
                  <a:alpha val="83000"/>
                </a:srgb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90849" y="2085975"/>
            <a:ext cx="8667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Gaya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94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autoUpdateAnimBg="0"/>
      <p:bldP spid="94218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63500"/>
            <a:ext cx="8904287" cy="614363"/>
          </a:xfrm>
        </p:spPr>
        <p:txBody>
          <a:bodyPr/>
          <a:lstStyle/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15043" name="Rectangle 3"/>
          <p:cNvSpPr>
            <a:spLocks noChangeArrowheads="1"/>
          </p:cNvSpPr>
          <p:nvPr/>
        </p:nvSpPr>
        <p:spPr bwMode="auto">
          <a:xfrm>
            <a:off x="6119813" y="839788"/>
            <a:ext cx="2744787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bekerja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gaya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tab </a:t>
            </a:r>
            <a:r>
              <a:rPr lang="en-US" sz="2000" b="1" dirty="0" err="1" smtClean="0"/>
              <a:t>Awal</a:t>
            </a:r>
            <a:r>
              <a:rPr lang="en-US" sz="2000" dirty="0" smtClean="0"/>
              <a:t>,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grup</a:t>
            </a:r>
            <a:r>
              <a:rPr lang="en-US" sz="2000" dirty="0" smtClean="0"/>
              <a:t> </a:t>
            </a:r>
            <a:r>
              <a:rPr lang="en-US" sz="2000" b="1" dirty="0" smtClean="0"/>
              <a:t>Gaya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graphicFrame>
        <p:nvGraphicFramePr>
          <p:cNvPr id="215044" name="Object 4"/>
          <p:cNvGraphicFramePr>
            <a:graphicFrameLocks noChangeAspect="1"/>
          </p:cNvGraphicFramePr>
          <p:nvPr/>
        </p:nvGraphicFramePr>
        <p:xfrm>
          <a:off x="339725" y="4019550"/>
          <a:ext cx="269875" cy="303213"/>
        </p:xfrm>
        <a:graphic>
          <a:graphicData uri="http://schemas.openxmlformats.org/presentationml/2006/ole">
            <p:oleObj spid="_x0000_s215044" name="Visio" r:id="rId4" imgW="270231" imgH="303063" progId="">
              <p:embed/>
            </p:oleObj>
          </a:graphicData>
        </a:graphic>
      </p:graphicFrame>
      <p:sp>
        <p:nvSpPr>
          <p:cNvPr id="215045" name="Line 5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046" name="Rectangle 6"/>
          <p:cNvSpPr>
            <a:spLocks noChangeArrowheads="1"/>
          </p:cNvSpPr>
          <p:nvPr/>
        </p:nvSpPr>
        <p:spPr bwMode="auto">
          <a:xfrm>
            <a:off x="676275" y="3965575"/>
            <a:ext cx="6555798" cy="2059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ct val="35000"/>
              </a:spcAft>
            </a:pPr>
            <a:r>
              <a:rPr lang="en-US" b="1" dirty="0" smtClean="0">
                <a:solidFill>
                  <a:srgbClr val="FFCC00"/>
                </a:solidFill>
              </a:rPr>
              <a:t>Gaya </a:t>
            </a:r>
            <a:r>
              <a:rPr lang="en-US" b="1" dirty="0" err="1" smtClean="0">
                <a:solidFill>
                  <a:srgbClr val="FFCC00"/>
                </a:solidFill>
              </a:rPr>
              <a:t>Cepat</a:t>
            </a:r>
            <a:r>
              <a:rPr lang="en-US" b="1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merupakan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gaya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siap-sedia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gaya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dengan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penampilan</a:t>
            </a:r>
            <a:r>
              <a:rPr lang="en-US" dirty="0" smtClean="0">
                <a:solidFill>
                  <a:srgbClr val="FFCC00"/>
                </a:solidFill>
              </a:rPr>
              <a:t> professional yang </a:t>
            </a:r>
            <a:r>
              <a:rPr lang="en-US" dirty="0" err="1" smtClean="0">
                <a:solidFill>
                  <a:srgbClr val="FFCC00"/>
                </a:solidFill>
              </a:rPr>
              <a:t>cepat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gampang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diterapkan</a:t>
            </a:r>
            <a:r>
              <a:rPr lang="en-US" dirty="0" smtClean="0">
                <a:solidFill>
                  <a:srgbClr val="FFCC00"/>
                </a:solidFill>
              </a:rPr>
              <a:t>. Dan </a:t>
            </a:r>
            <a:r>
              <a:rPr lang="en-US" dirty="0" err="1" smtClean="0">
                <a:solidFill>
                  <a:srgbClr val="FFCC00"/>
                </a:solidFill>
              </a:rPr>
              <a:t>juga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memiliki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penampilan</a:t>
            </a:r>
            <a:r>
              <a:rPr lang="en-US" dirty="0" smtClean="0">
                <a:solidFill>
                  <a:srgbClr val="FFCC00"/>
                </a:solidFill>
              </a:rPr>
              <a:t> yang </a:t>
            </a:r>
            <a:r>
              <a:rPr lang="en-US" dirty="0" err="1" smtClean="0">
                <a:solidFill>
                  <a:srgbClr val="FFCC00"/>
                </a:solidFill>
              </a:rPr>
              <a:t>baru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dan</a:t>
            </a:r>
            <a:r>
              <a:rPr lang="en-US" dirty="0" smtClean="0">
                <a:solidFill>
                  <a:srgbClr val="FFCC00"/>
                </a:solidFill>
              </a:rPr>
              <a:t> Word </a:t>
            </a:r>
            <a:r>
              <a:rPr lang="en-US" dirty="0" err="1" smtClean="0">
                <a:solidFill>
                  <a:srgbClr val="FFCC00"/>
                </a:solidFill>
              </a:rPr>
              <a:t>versi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ini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3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Klik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tombol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ini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untuk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melihat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beberapa</a:t>
            </a:r>
            <a:r>
              <a:rPr lang="en-US" dirty="0" smtClean="0">
                <a:solidFill>
                  <a:srgbClr val="FFCC00"/>
                </a:solidFill>
              </a:rPr>
              <a:t> Gaya </a:t>
            </a:r>
            <a:r>
              <a:rPr lang="en-US" dirty="0" err="1" smtClean="0">
                <a:solidFill>
                  <a:srgbClr val="FFCC00"/>
                </a:solidFill>
              </a:rPr>
              <a:t>Cepat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Siap-pakai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lagi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3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Klik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Peluncur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Kotak</a:t>
            </a:r>
            <a:r>
              <a:rPr lang="en-US" dirty="0" smtClean="0">
                <a:solidFill>
                  <a:srgbClr val="FFCC00"/>
                </a:solidFill>
              </a:rPr>
              <a:t> Dialog </a:t>
            </a:r>
            <a:r>
              <a:rPr lang="en-US" dirty="0" err="1" smtClean="0">
                <a:solidFill>
                  <a:srgbClr val="FFCC00"/>
                </a:solidFill>
              </a:rPr>
              <a:t>untuk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membuka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birih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b="1" dirty="0" smtClean="0">
                <a:solidFill>
                  <a:srgbClr val="FFCC00"/>
                </a:solidFill>
              </a:rPr>
              <a:t>Gaya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graphicFrame>
        <p:nvGraphicFramePr>
          <p:cNvPr id="215052" name="Object 12"/>
          <p:cNvGraphicFramePr>
            <a:graphicFrameLocks noChangeAspect="1"/>
          </p:cNvGraphicFramePr>
          <p:nvPr/>
        </p:nvGraphicFramePr>
        <p:xfrm>
          <a:off x="339725" y="4983163"/>
          <a:ext cx="269875" cy="303212"/>
        </p:xfrm>
        <a:graphic>
          <a:graphicData uri="http://schemas.openxmlformats.org/presentationml/2006/ole">
            <p:oleObj spid="_x0000_s215052" name="Visio" r:id="rId5" imgW="270231" imgH="303063" progId="">
              <p:embed/>
            </p:oleObj>
          </a:graphicData>
        </a:graphic>
      </p:graphicFrame>
      <p:graphicFrame>
        <p:nvGraphicFramePr>
          <p:cNvPr id="215053" name="Object 13"/>
          <p:cNvGraphicFramePr>
            <a:graphicFrameLocks noChangeAspect="1"/>
          </p:cNvGraphicFramePr>
          <p:nvPr/>
        </p:nvGraphicFramePr>
        <p:xfrm>
          <a:off x="339725" y="5673725"/>
          <a:ext cx="269875" cy="303213"/>
        </p:xfrm>
        <a:graphic>
          <a:graphicData uri="http://schemas.openxmlformats.org/presentationml/2006/ole">
            <p:oleObj spid="_x0000_s215053" name="Visio" r:id="rId6" imgW="270231" imgH="303063" progId="">
              <p:embed/>
            </p:oleObj>
          </a:graphicData>
        </a:graphic>
      </p:graphicFrame>
      <p:sp>
        <p:nvSpPr>
          <p:cNvPr id="215054" name="Rectangle 14"/>
          <p:cNvSpPr>
            <a:spLocks noChangeArrowheads="1"/>
          </p:cNvSpPr>
          <p:nvPr/>
        </p:nvSpPr>
        <p:spPr bwMode="auto">
          <a:xfrm>
            <a:off x="6107113" y="2044700"/>
            <a:ext cx="2744787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Gambar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menunjukkan</a:t>
            </a:r>
            <a:r>
              <a:rPr lang="en-US" sz="2000" dirty="0" smtClean="0"/>
              <a:t> </a:t>
            </a:r>
            <a:r>
              <a:rPr lang="en-US" sz="2000" dirty="0" err="1" smtClean="0"/>
              <a:t>bagaimana</a:t>
            </a:r>
            <a:r>
              <a:rPr lang="en-US" sz="2000" dirty="0" smtClean="0"/>
              <a:t> </a:t>
            </a:r>
            <a:r>
              <a:rPr lang="en-US" sz="2000" dirty="0" err="1" smtClean="0"/>
              <a:t>mendapatkan</a:t>
            </a:r>
            <a:r>
              <a:rPr lang="en-US" sz="2000" dirty="0" smtClean="0"/>
              <a:t> </a:t>
            </a:r>
            <a:r>
              <a:rPr lang="en-US" sz="2000" dirty="0" err="1" smtClean="0"/>
              <a:t>gaya</a:t>
            </a:r>
            <a:r>
              <a:rPr lang="en-US" sz="2000" dirty="0" smtClean="0"/>
              <a:t> yang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inginkan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9626" y="949325"/>
            <a:ext cx="5613924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1"/>
          <p:cNvSpPr txBox="1"/>
          <p:nvPr/>
        </p:nvSpPr>
        <p:spPr>
          <a:xfrm>
            <a:off x="1756099" y="1824305"/>
            <a:ext cx="7715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b="1" dirty="0" smtClean="0">
                <a:solidFill>
                  <a:srgbClr val="855D82">
                    <a:alpha val="83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¶ Normal</a:t>
            </a:r>
            <a:endParaRPr lang="en-US" sz="800" b="1" dirty="0" smtClean="0">
              <a:solidFill>
                <a:srgbClr val="855D82">
                  <a:alpha val="83000"/>
                </a:srgb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Box 12"/>
          <p:cNvSpPr txBox="1"/>
          <p:nvPr/>
        </p:nvSpPr>
        <p:spPr>
          <a:xfrm>
            <a:off x="2594299" y="1814780"/>
            <a:ext cx="8061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b="1" dirty="0" smtClean="0">
                <a:solidFill>
                  <a:srgbClr val="855D82">
                    <a:alpha val="83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¶ </a:t>
            </a:r>
            <a:r>
              <a:rPr lang="en-IE" sz="800" b="1" dirty="0" err="1" smtClean="0">
                <a:solidFill>
                  <a:srgbClr val="855D82">
                    <a:alpha val="83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Tidak</a:t>
            </a:r>
            <a:r>
              <a:rPr lang="en-IE" sz="800" b="1" dirty="0" smtClean="0">
                <a:solidFill>
                  <a:srgbClr val="855D82">
                    <a:alpha val="83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ad…</a:t>
            </a:r>
            <a:endParaRPr lang="en-US" sz="800" b="1" dirty="0" smtClean="0">
              <a:solidFill>
                <a:srgbClr val="855D82">
                  <a:alpha val="83000"/>
                </a:srgb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3356299" y="1824305"/>
            <a:ext cx="8061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b="1" dirty="0" smtClean="0">
                <a:solidFill>
                  <a:srgbClr val="855D82">
                    <a:alpha val="83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Tajuk1</a:t>
            </a:r>
            <a:endParaRPr lang="en-US" sz="800" b="1" dirty="0" smtClean="0">
              <a:solidFill>
                <a:srgbClr val="855D82">
                  <a:alpha val="83000"/>
                </a:srgb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TextBox 14"/>
          <p:cNvSpPr txBox="1"/>
          <p:nvPr/>
        </p:nvSpPr>
        <p:spPr>
          <a:xfrm>
            <a:off x="4146874" y="1814780"/>
            <a:ext cx="8061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b="1" dirty="0" err="1" smtClean="0">
                <a:solidFill>
                  <a:srgbClr val="855D82">
                    <a:alpha val="83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Tajuk</a:t>
            </a:r>
            <a:r>
              <a:rPr lang="en-IE" sz="800" b="1" dirty="0" smtClean="0">
                <a:solidFill>
                  <a:srgbClr val="855D82">
                    <a:alpha val="83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</a:t>
            </a:r>
            <a:endParaRPr lang="en-US" sz="800" b="1" dirty="0" smtClean="0">
              <a:solidFill>
                <a:srgbClr val="855D82">
                  <a:alpha val="83000"/>
                </a:srgb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TextBox 18"/>
          <p:cNvSpPr txBox="1"/>
          <p:nvPr/>
        </p:nvSpPr>
        <p:spPr>
          <a:xfrm>
            <a:off x="2990849" y="2085975"/>
            <a:ext cx="8667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Gaya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15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5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5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15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15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15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build="p" autoUpdateAnimBg="0" advAuto="0"/>
      <p:bldP spid="215046" grpId="0" build="p" autoUpdateAnimBg="0"/>
      <p:bldP spid="215054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517" y="990600"/>
            <a:ext cx="568418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63500"/>
            <a:ext cx="8904288" cy="614363"/>
          </a:xfrm>
        </p:spPr>
        <p:txBody>
          <a:bodyPr/>
          <a:lstStyle/>
          <a:p>
            <a:r>
              <a:rPr lang="en-US" dirty="0" smtClean="0"/>
              <a:t>Format </a:t>
            </a:r>
            <a:r>
              <a:rPr lang="en-US" dirty="0" err="1" smtClean="0"/>
              <a:t>Pelukis</a:t>
            </a:r>
            <a:endParaRPr lang="en-US" dirty="0"/>
          </a:p>
        </p:txBody>
      </p:sp>
      <p:sp>
        <p:nvSpPr>
          <p:cNvPr id="217091" name="Rectangle 3"/>
          <p:cNvSpPr>
            <a:spLocks noChangeArrowheads="1"/>
          </p:cNvSpPr>
          <p:nvPr/>
        </p:nvSpPr>
        <p:spPr bwMode="auto">
          <a:xfrm>
            <a:off x="6119813" y="839788"/>
            <a:ext cx="2744787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Perintah</a:t>
            </a:r>
            <a:r>
              <a:rPr lang="en-US" sz="2000" dirty="0" smtClean="0"/>
              <a:t> </a:t>
            </a:r>
            <a:r>
              <a:rPr lang="en-US" sz="2000" dirty="0" err="1" smtClean="0"/>
              <a:t>pemformatan</a:t>
            </a:r>
            <a:r>
              <a:rPr lang="en-US" sz="2000" dirty="0" smtClean="0"/>
              <a:t> </a:t>
            </a:r>
            <a:r>
              <a:rPr lang="en-US" sz="2000" dirty="0" err="1" smtClean="0"/>
              <a:t>kecepatan-tinggi</a:t>
            </a:r>
            <a:r>
              <a:rPr lang="en-US" sz="2000" dirty="0" smtClean="0"/>
              <a:t> </a:t>
            </a:r>
            <a:r>
              <a:rPr lang="en-US" sz="2000" dirty="0" err="1" smtClean="0"/>
              <a:t>lainnya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b="1" dirty="0" smtClean="0"/>
              <a:t>Format </a:t>
            </a:r>
            <a:r>
              <a:rPr lang="en-US" sz="2000" b="1" dirty="0" err="1" smtClean="0"/>
              <a:t>Pelukis</a:t>
            </a:r>
            <a:r>
              <a:rPr lang="en-US" sz="2000" dirty="0" smtClean="0"/>
              <a:t>. 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Terdapat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sebelah</a:t>
            </a:r>
            <a:r>
              <a:rPr lang="en-US" sz="2000" dirty="0" smtClean="0"/>
              <a:t> paling </a:t>
            </a:r>
            <a:r>
              <a:rPr lang="en-US" sz="2000" dirty="0" err="1" smtClean="0"/>
              <a:t>kiri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tab </a:t>
            </a:r>
            <a:r>
              <a:rPr lang="en-US" sz="2000" b="1" dirty="0" err="1" smtClean="0"/>
              <a:t>Awal</a:t>
            </a:r>
            <a:r>
              <a:rPr lang="en-US" sz="2000" dirty="0" smtClean="0"/>
              <a:t>,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grup</a:t>
            </a:r>
            <a:r>
              <a:rPr lang="en-US" sz="2000" dirty="0" smtClean="0"/>
              <a:t> </a:t>
            </a:r>
            <a:r>
              <a:rPr lang="en-US" sz="2000" b="1" dirty="0" err="1" smtClean="0"/>
              <a:t>PapanKlip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217092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095" name="Rectangle 7"/>
          <p:cNvSpPr>
            <a:spLocks noChangeArrowheads="1"/>
          </p:cNvSpPr>
          <p:nvPr/>
        </p:nvSpPr>
        <p:spPr bwMode="auto">
          <a:xfrm>
            <a:off x="254000" y="4019550"/>
            <a:ext cx="59340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Jika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tidak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akrab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dengan</a:t>
            </a:r>
            <a:r>
              <a:rPr lang="en-US" dirty="0" smtClean="0">
                <a:solidFill>
                  <a:srgbClr val="FFCC00"/>
                </a:solidFill>
              </a:rPr>
              <a:t> Format </a:t>
            </a:r>
            <a:r>
              <a:rPr lang="en-US" dirty="0" err="1" smtClean="0">
                <a:solidFill>
                  <a:srgbClr val="FFCC00"/>
                </a:solidFill>
              </a:rPr>
              <a:t>Pelukis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ia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adalah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cara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cepat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dalam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menduplikasi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pemformatan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dari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satu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seksi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teks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ke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seksi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teks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lainnya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Untuk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menggunakan</a:t>
            </a:r>
            <a:r>
              <a:rPr lang="en-US" dirty="0" smtClean="0">
                <a:solidFill>
                  <a:srgbClr val="FFCC00"/>
                </a:solidFill>
              </a:rPr>
              <a:t> Format </a:t>
            </a:r>
            <a:r>
              <a:rPr lang="en-US" dirty="0" err="1" smtClean="0">
                <a:solidFill>
                  <a:srgbClr val="FFCC00"/>
                </a:solidFill>
              </a:rPr>
              <a:t>Pelukis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tempatkan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kursor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pada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teks</a:t>
            </a:r>
            <a:r>
              <a:rPr lang="en-US" dirty="0" smtClean="0">
                <a:solidFill>
                  <a:srgbClr val="FFCC00"/>
                </a:solidFill>
              </a:rPr>
              <a:t> yang </a:t>
            </a:r>
            <a:r>
              <a:rPr lang="en-US" dirty="0" err="1" smtClean="0">
                <a:solidFill>
                  <a:srgbClr val="FFCC00"/>
                </a:solidFill>
              </a:rPr>
              <a:t>formatnya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ingin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kopi </a:t>
            </a:r>
            <a:r>
              <a:rPr lang="en-US" dirty="0" err="1" smtClean="0">
                <a:solidFill>
                  <a:srgbClr val="FFCC00"/>
                </a:solidFill>
              </a:rPr>
              <a:t>kemudian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klik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tombol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b="1" dirty="0" smtClean="0">
                <a:solidFill>
                  <a:srgbClr val="FFCC00"/>
                </a:solidFill>
              </a:rPr>
              <a:t>Format </a:t>
            </a:r>
            <a:r>
              <a:rPr lang="en-US" b="1" dirty="0" err="1" smtClean="0">
                <a:solidFill>
                  <a:srgbClr val="FFCC00"/>
                </a:solidFill>
              </a:rPr>
              <a:t>Pelukis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9175" y="1343025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Awal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66925" y="2200275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en-IE" sz="800" dirty="0" err="1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ont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33900" y="2200275"/>
            <a:ext cx="742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err="1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Paragraf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8624" y="2190750"/>
            <a:ext cx="6935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err="1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PapanKlip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85825" y="2009775"/>
            <a:ext cx="238125" cy="1809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17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17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build="p" autoUpdateAnimBg="0"/>
      <p:bldP spid="21709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63500"/>
            <a:ext cx="8904287" cy="614363"/>
          </a:xfrm>
        </p:spPr>
        <p:txBody>
          <a:bodyPr/>
          <a:lstStyle/>
          <a:p>
            <a:r>
              <a:rPr lang="en-US"/>
              <a:t>Zoom</a:t>
            </a:r>
          </a:p>
        </p:txBody>
      </p:sp>
      <p:sp>
        <p:nvSpPr>
          <p:cNvPr id="221187" name="Rectangle 3"/>
          <p:cNvSpPr>
            <a:spLocks noChangeArrowheads="1"/>
          </p:cNvSpPr>
          <p:nvPr/>
        </p:nvSpPr>
        <p:spPr bwMode="auto">
          <a:xfrm>
            <a:off x="6119813" y="701238"/>
            <a:ext cx="2744787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Setelah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menyisipkan</a:t>
            </a:r>
            <a:r>
              <a:rPr lang="en-US" sz="2000" dirty="0" smtClean="0"/>
              <a:t> </a:t>
            </a:r>
            <a:r>
              <a:rPr lang="en-US" sz="2000" dirty="0" err="1" smtClean="0"/>
              <a:t>sesuatu</a:t>
            </a:r>
            <a:r>
              <a:rPr lang="en-US" sz="2000" dirty="0" smtClean="0"/>
              <a:t>,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mungkin</a:t>
            </a:r>
            <a:r>
              <a:rPr lang="en-US" sz="2000" dirty="0" smtClean="0"/>
              <a:t> </a:t>
            </a:r>
            <a:r>
              <a:rPr lang="en-US" sz="2000" dirty="0" err="1" smtClean="0"/>
              <a:t>memerlukan</a:t>
            </a:r>
            <a:r>
              <a:rPr lang="en-US" sz="2000" dirty="0" smtClean="0"/>
              <a:t> </a:t>
            </a:r>
            <a:r>
              <a:rPr lang="en-US" sz="2000" dirty="0" err="1" smtClean="0"/>
              <a:t>penglihatan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depat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detilnya</a:t>
            </a:r>
            <a:r>
              <a:rPr lang="en-US" sz="2000" dirty="0" smtClean="0"/>
              <a:t>. 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Jadi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pasti</a:t>
            </a:r>
            <a:r>
              <a:rPr lang="en-US" sz="2000" dirty="0" smtClean="0"/>
              <a:t> </a:t>
            </a:r>
            <a:r>
              <a:rPr lang="en-US" sz="2000" dirty="0" err="1" smtClean="0"/>
              <a:t>ingin</a:t>
            </a:r>
            <a:r>
              <a:rPr lang="en-US" sz="2000" dirty="0" smtClean="0"/>
              <a:t> </a:t>
            </a:r>
            <a:r>
              <a:rPr lang="en-US" sz="2000" dirty="0" err="1" smtClean="0"/>
              <a:t>tahu</a:t>
            </a:r>
            <a:r>
              <a:rPr lang="en-US" sz="2000" dirty="0" smtClean="0"/>
              <a:t> </a:t>
            </a:r>
            <a:r>
              <a:rPr lang="en-US" sz="2000" dirty="0" err="1" smtClean="0"/>
              <a:t>dimana</a:t>
            </a:r>
            <a:r>
              <a:rPr lang="en-US" sz="2000" dirty="0" smtClean="0"/>
              <a:t> </a:t>
            </a:r>
            <a:r>
              <a:rPr lang="en-US" sz="2000" dirty="0" err="1" smtClean="0"/>
              <a:t>mencari</a:t>
            </a:r>
            <a:r>
              <a:rPr lang="en-US" sz="2000" dirty="0" smtClean="0"/>
              <a:t> </a:t>
            </a:r>
            <a:r>
              <a:rPr lang="en-US" sz="2000" dirty="0" err="1" smtClean="0"/>
              <a:t>kontrol</a:t>
            </a:r>
            <a:r>
              <a:rPr lang="en-US" sz="2000" dirty="0" smtClean="0"/>
              <a:t> zoom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221188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1191" name="Rectangle 7"/>
          <p:cNvSpPr>
            <a:spLocks noChangeArrowheads="1"/>
          </p:cNvSpPr>
          <p:nvPr/>
        </p:nvSpPr>
        <p:spPr bwMode="auto">
          <a:xfrm>
            <a:off x="268288" y="4019550"/>
            <a:ext cx="59340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Cari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pada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sudut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kanan-bawah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r>
              <a:rPr lang="en-US" dirty="0" err="1" smtClean="0">
                <a:solidFill>
                  <a:srgbClr val="FFCC00"/>
                </a:solidFill>
              </a:rPr>
              <a:t>Tarik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penggeser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ke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kanan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untuk</a:t>
            </a:r>
            <a:r>
              <a:rPr lang="en-US" dirty="0" smtClean="0">
                <a:solidFill>
                  <a:srgbClr val="FFCC00"/>
                </a:solidFill>
              </a:rPr>
              <a:t> zoom </a:t>
            </a:r>
            <a:r>
              <a:rPr lang="en-US" dirty="0" err="1" smtClean="0">
                <a:solidFill>
                  <a:srgbClr val="FFCC00"/>
                </a:solidFill>
              </a:rPr>
              <a:t>masuk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dan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tarik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kiri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untuk</a:t>
            </a:r>
            <a:r>
              <a:rPr lang="en-US" dirty="0" smtClean="0">
                <a:solidFill>
                  <a:srgbClr val="FFCC00"/>
                </a:solidFill>
              </a:rPr>
              <a:t> zoom </a:t>
            </a:r>
            <a:r>
              <a:rPr lang="en-US" dirty="0" err="1" smtClean="0">
                <a:solidFill>
                  <a:srgbClr val="FFCC00"/>
                </a:solidFill>
              </a:rPr>
              <a:t>keluar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i="1" dirty="0">
              <a:solidFill>
                <a:srgbClr val="FFCC00"/>
              </a:solidFill>
            </a:endParaRPr>
          </a:p>
        </p:txBody>
      </p:sp>
      <p:pic>
        <p:nvPicPr>
          <p:cNvPr id="265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2698" y="1101725"/>
            <a:ext cx="5647779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21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 build="p" autoUpdateAnimBg="0"/>
      <p:bldP spid="221191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889" y="913694"/>
            <a:ext cx="5583236" cy="28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63500"/>
            <a:ext cx="8904288" cy="614363"/>
          </a:xfrm>
        </p:spPr>
        <p:txBody>
          <a:bodyPr/>
          <a:lstStyle/>
          <a:p>
            <a:r>
              <a:rPr lang="en-US" dirty="0" err="1" smtClean="0"/>
              <a:t>Siap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mencetak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25283" name="Rectangle 3"/>
          <p:cNvSpPr>
            <a:spLocks noChangeArrowheads="1"/>
          </p:cNvSpPr>
          <p:nvPr/>
        </p:nvSpPr>
        <p:spPr bwMode="auto">
          <a:xfrm>
            <a:off x="6119813" y="839788"/>
            <a:ext cx="2744787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siap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mencetak—tetapi</a:t>
            </a:r>
            <a:r>
              <a:rPr lang="en-US" sz="2000" dirty="0" smtClean="0"/>
              <a:t> </a:t>
            </a:r>
            <a:r>
              <a:rPr lang="en-US" sz="2000" dirty="0" err="1" smtClean="0"/>
              <a:t>apakah</a:t>
            </a:r>
            <a:r>
              <a:rPr lang="en-US" sz="2000" dirty="0" smtClean="0"/>
              <a:t> </a:t>
            </a:r>
            <a:r>
              <a:rPr lang="en-US" sz="2000" dirty="0" err="1" smtClean="0"/>
              <a:t>benar</a:t>
            </a:r>
            <a:r>
              <a:rPr lang="en-US" sz="2000" dirty="0" smtClean="0"/>
              <a:t>?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Pertama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pintar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memeriksa</a:t>
            </a:r>
            <a:r>
              <a:rPr lang="en-US" sz="2000" dirty="0" smtClean="0"/>
              <a:t> </a:t>
            </a:r>
            <a:r>
              <a:rPr lang="en-US" sz="2000" dirty="0" err="1" smtClean="0"/>
              <a:t>bagaimana</a:t>
            </a:r>
            <a:r>
              <a:rPr lang="en-US" sz="2000" dirty="0" smtClean="0"/>
              <a:t> </a:t>
            </a:r>
            <a:r>
              <a:rPr lang="en-US" sz="2000" dirty="0" err="1" smtClean="0"/>
              <a:t>halaman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ditempatkan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pencetak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000" dirty="0"/>
          </a:p>
        </p:txBody>
      </p:sp>
      <p:sp>
        <p:nvSpPr>
          <p:cNvPr id="225284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019301" y="1260475"/>
            <a:ext cx="1257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Tata </a:t>
            </a:r>
            <a:r>
              <a:rPr lang="id-ID" sz="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en-IE" sz="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etak</a:t>
            </a:r>
            <a:r>
              <a:rPr lang="en-IE" sz="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Halaman</a:t>
            </a:r>
            <a:endParaRPr lang="en-US" sz="900" dirty="0">
              <a:solidFill>
                <a:schemeClr val="accent6">
                  <a:lumMod val="60000"/>
                  <a:lumOff val="4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57725" y="1533525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Takuk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254000" y="4019550"/>
            <a:ext cx="59340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Segala</a:t>
            </a:r>
            <a:r>
              <a:rPr lang="en-US" dirty="0" smtClean="0">
                <a:solidFill>
                  <a:srgbClr val="FFCC00"/>
                </a:solidFill>
              </a:rPr>
              <a:t> yang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perlukan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terdapat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pada</a:t>
            </a:r>
            <a:r>
              <a:rPr lang="en-US" dirty="0" smtClean="0">
                <a:solidFill>
                  <a:srgbClr val="FFCC00"/>
                </a:solidFill>
              </a:rPr>
              <a:t> tab </a:t>
            </a:r>
            <a:r>
              <a:rPr lang="en-US" b="1" dirty="0" smtClean="0">
                <a:solidFill>
                  <a:srgbClr val="FFCC00"/>
                </a:solidFill>
              </a:rPr>
              <a:t>Tata </a:t>
            </a:r>
            <a:r>
              <a:rPr lang="id-ID" b="1" dirty="0" err="1" smtClean="0">
                <a:solidFill>
                  <a:srgbClr val="FFCC00"/>
                </a:solidFill>
              </a:rPr>
              <a:t>L</a:t>
            </a:r>
            <a:r>
              <a:rPr lang="en-US" b="1" dirty="0" err="1" smtClean="0">
                <a:solidFill>
                  <a:srgbClr val="FFCC00"/>
                </a:solidFill>
              </a:rPr>
              <a:t>etak</a:t>
            </a:r>
            <a:r>
              <a:rPr lang="en-US" b="1" dirty="0" smtClean="0">
                <a:solidFill>
                  <a:srgbClr val="FFCC00"/>
                </a:solidFill>
              </a:rPr>
              <a:t> </a:t>
            </a:r>
            <a:r>
              <a:rPr lang="en-US" b="1" dirty="0" err="1" smtClean="0">
                <a:solidFill>
                  <a:srgbClr val="FFCC00"/>
                </a:solidFill>
              </a:rPr>
              <a:t>Halaman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Grup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b="1" dirty="0" err="1" smtClean="0">
                <a:solidFill>
                  <a:srgbClr val="FFCC00"/>
                </a:solidFill>
              </a:rPr>
              <a:t>Pengaturan</a:t>
            </a:r>
            <a:r>
              <a:rPr lang="en-US" b="1" dirty="0" smtClean="0">
                <a:solidFill>
                  <a:srgbClr val="FFCC00"/>
                </a:solidFill>
              </a:rPr>
              <a:t> </a:t>
            </a:r>
            <a:r>
              <a:rPr lang="en-US" b="1" dirty="0" err="1" smtClean="0">
                <a:solidFill>
                  <a:srgbClr val="FFCC00"/>
                </a:solidFill>
              </a:rPr>
              <a:t>Halaman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berisi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b="1" dirty="0" err="1" smtClean="0">
                <a:solidFill>
                  <a:srgbClr val="FFCC00"/>
                </a:solidFill>
              </a:rPr>
              <a:t>Ukuran</a:t>
            </a:r>
            <a:r>
              <a:rPr lang="en-US" dirty="0" smtClean="0">
                <a:solidFill>
                  <a:srgbClr val="FFCC00"/>
                </a:solidFill>
              </a:rPr>
              <a:t> (</a:t>
            </a:r>
            <a:r>
              <a:rPr lang="en-US" dirty="0">
                <a:solidFill>
                  <a:srgbClr val="FFCC00"/>
                </a:solidFill>
              </a:rPr>
              <a:t>8.5 x 11, A4, and </a:t>
            </a:r>
            <a:r>
              <a:rPr lang="en-US" dirty="0" err="1" smtClean="0">
                <a:solidFill>
                  <a:srgbClr val="FFCC00"/>
                </a:solidFill>
              </a:rPr>
              <a:t>sebagainya</a:t>
            </a:r>
            <a:r>
              <a:rPr lang="en-US" dirty="0" smtClean="0">
                <a:solidFill>
                  <a:srgbClr val="FFCC00"/>
                </a:solidFill>
              </a:rPr>
              <a:t>), </a:t>
            </a:r>
            <a:r>
              <a:rPr lang="en-US" b="1" dirty="0" err="1" smtClean="0">
                <a:solidFill>
                  <a:srgbClr val="FFCC00"/>
                </a:solidFill>
              </a:rPr>
              <a:t>Orientasi</a:t>
            </a:r>
            <a:r>
              <a:rPr lang="en-US" b="1" dirty="0" smtClean="0">
                <a:solidFill>
                  <a:srgbClr val="FFCC00"/>
                </a:solidFill>
              </a:rPr>
              <a:t> </a:t>
            </a:r>
            <a:r>
              <a:rPr lang="en-US" dirty="0" smtClean="0">
                <a:solidFill>
                  <a:srgbClr val="FFCC00"/>
                </a:solidFill>
              </a:rPr>
              <a:t>(</a:t>
            </a:r>
            <a:r>
              <a:rPr lang="en-US" dirty="0" err="1" smtClean="0">
                <a:solidFill>
                  <a:srgbClr val="FFCC00"/>
                </a:solidFill>
              </a:rPr>
              <a:t>lanskap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potret</a:t>
            </a:r>
            <a:r>
              <a:rPr lang="en-US" dirty="0">
                <a:solidFill>
                  <a:srgbClr val="FFCC00"/>
                </a:solidFill>
              </a:rPr>
              <a:t>), </a:t>
            </a:r>
            <a:r>
              <a:rPr lang="en-US" dirty="0" err="1" smtClean="0">
                <a:solidFill>
                  <a:srgbClr val="FFCC00"/>
                </a:solidFill>
              </a:rPr>
              <a:t>dan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b="1" dirty="0" err="1" smtClean="0">
                <a:solidFill>
                  <a:srgbClr val="FFCC00"/>
                </a:solidFill>
              </a:rPr>
              <a:t>Marjin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 build="p" autoUpdateAnimBg="0"/>
      <p:bldP spid="2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 rot="10800000">
            <a:off x="304800" y="650875"/>
            <a:ext cx="1000125" cy="5418138"/>
          </a:xfrm>
          <a:prstGeom prst="rect">
            <a:avLst/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gamma/>
                  <a:tint val="0"/>
                  <a:invGamma/>
                  <a:alpha val="8300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3025"/>
            <a:ext cx="9144000" cy="609600"/>
          </a:xfrm>
        </p:spPr>
        <p:txBody>
          <a:bodyPr/>
          <a:lstStyle/>
          <a:p>
            <a:r>
              <a:rPr lang="en-US" sz="2700" dirty="0" err="1" smtClean="0"/>
              <a:t>Gambaran</a:t>
            </a:r>
            <a:r>
              <a:rPr lang="en-US" sz="2700" dirty="0" smtClean="0"/>
              <a:t> </a:t>
            </a:r>
            <a:r>
              <a:rPr lang="en-US" sz="2700" dirty="0" err="1" smtClean="0"/>
              <a:t>Luas</a:t>
            </a:r>
            <a:r>
              <a:rPr lang="en-US" sz="2700" dirty="0" smtClean="0"/>
              <a:t>: </a:t>
            </a:r>
            <a:r>
              <a:rPr lang="en-US" sz="2700" dirty="0" err="1" smtClean="0"/>
              <a:t>Apakah</a:t>
            </a:r>
            <a:r>
              <a:rPr lang="en-US" sz="2700" dirty="0" smtClean="0"/>
              <a:t> </a:t>
            </a:r>
            <a:r>
              <a:rPr lang="en-US" sz="2700" dirty="0" err="1" smtClean="0"/>
              <a:t>anda</a:t>
            </a:r>
            <a:r>
              <a:rPr lang="en-US" sz="2700" dirty="0" smtClean="0"/>
              <a:t> </a:t>
            </a:r>
            <a:r>
              <a:rPr lang="en-US" sz="2700" dirty="0" err="1" smtClean="0"/>
              <a:t>mendengar</a:t>
            </a:r>
            <a:r>
              <a:rPr lang="en-US" sz="2700" dirty="0" smtClean="0"/>
              <a:t> </a:t>
            </a:r>
            <a:r>
              <a:rPr lang="en-US" sz="2700" dirty="0" err="1" smtClean="0"/>
              <a:t>kata</a:t>
            </a:r>
            <a:r>
              <a:rPr lang="en-US" sz="2700" dirty="0" smtClean="0"/>
              <a:t>?</a:t>
            </a:r>
            <a:endParaRPr lang="en-US" sz="2700" dirty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852613" y="852488"/>
            <a:ext cx="5462587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400" dirty="0"/>
              <a:t>Word 2007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beredar</a:t>
            </a:r>
            <a:r>
              <a:rPr lang="en-US" sz="2400" dirty="0" smtClean="0"/>
              <a:t>. </a:t>
            </a:r>
            <a:r>
              <a:rPr lang="en-US" sz="2400" dirty="0" err="1" smtClean="0"/>
              <a:t>Kursus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membantu</a:t>
            </a:r>
            <a:r>
              <a:rPr lang="en-US" sz="2400" dirty="0" smtClean="0"/>
              <a:t> </a:t>
            </a:r>
            <a:r>
              <a:rPr lang="en-US" sz="2400" dirty="0" err="1" smtClean="0"/>
              <a:t>anda</a:t>
            </a:r>
            <a:r>
              <a:rPr lang="en-US" sz="2400" dirty="0" smtClean="0"/>
              <a:t> </a:t>
            </a:r>
            <a:r>
              <a:rPr lang="en-US" sz="2400" dirty="0" err="1" smtClean="0"/>
              <a:t>mencapai</a:t>
            </a:r>
            <a:r>
              <a:rPr lang="en-US" sz="2400" dirty="0" smtClean="0"/>
              <a:t> </a:t>
            </a:r>
            <a:r>
              <a:rPr lang="en-US" sz="2400" dirty="0" err="1" smtClean="0"/>
              <a:t>kecepatan</a:t>
            </a:r>
            <a:r>
              <a:rPr lang="en-US" sz="2400" dirty="0" smtClean="0"/>
              <a:t>.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IE" sz="2400" dirty="0" err="1" smtClean="0"/>
              <a:t>Anda</a:t>
            </a:r>
            <a:r>
              <a:rPr lang="en-IE" sz="2400" dirty="0" smtClean="0"/>
              <a:t> </a:t>
            </a:r>
            <a:r>
              <a:rPr lang="en-IE" sz="2400" dirty="0" err="1" smtClean="0"/>
              <a:t>akan</a:t>
            </a:r>
            <a:r>
              <a:rPr lang="en-IE" sz="2400" dirty="0" smtClean="0"/>
              <a:t> </a:t>
            </a:r>
            <a:r>
              <a:rPr lang="en-IE" sz="2400" dirty="0" err="1" smtClean="0"/>
              <a:t>belajar</a:t>
            </a:r>
            <a:r>
              <a:rPr lang="en-IE" sz="2400" dirty="0" smtClean="0"/>
              <a:t> </a:t>
            </a:r>
            <a:r>
              <a:rPr lang="en-IE" sz="2400" dirty="0" err="1" smtClean="0"/>
              <a:t>bagaimana</a:t>
            </a:r>
            <a:r>
              <a:rPr lang="en-IE" sz="2400" dirty="0" smtClean="0"/>
              <a:t> </a:t>
            </a:r>
            <a:r>
              <a:rPr lang="en-IE" sz="2400" dirty="0" err="1" smtClean="0"/>
              <a:t>membuat</a:t>
            </a:r>
            <a:r>
              <a:rPr lang="en-IE" sz="2400" dirty="0" smtClean="0"/>
              <a:t> </a:t>
            </a:r>
            <a:r>
              <a:rPr lang="en-IE" sz="2400" dirty="0" err="1" smtClean="0"/>
              <a:t>dokumen</a:t>
            </a:r>
            <a:r>
              <a:rPr lang="en-IE" sz="2400" dirty="0" smtClean="0"/>
              <a:t> yang </a:t>
            </a:r>
            <a:r>
              <a:rPr lang="en-IE" sz="2400" dirty="0" err="1" smtClean="0"/>
              <a:t>bagus</a:t>
            </a:r>
            <a:r>
              <a:rPr lang="en-IE" sz="2400" dirty="0" smtClean="0"/>
              <a:t>, </a:t>
            </a:r>
            <a:r>
              <a:rPr lang="en-IE" sz="2400" dirty="0" err="1" smtClean="0"/>
              <a:t>dan</a:t>
            </a:r>
            <a:r>
              <a:rPr lang="en-IE" sz="2400" dirty="0" smtClean="0"/>
              <a:t> </a:t>
            </a:r>
            <a:r>
              <a:rPr lang="en-IE" sz="2400" dirty="0" err="1" smtClean="0"/>
              <a:t>terlihat</a:t>
            </a:r>
            <a:r>
              <a:rPr lang="en-IE" sz="2400" dirty="0" smtClean="0"/>
              <a:t> </a:t>
            </a:r>
            <a:r>
              <a:rPr lang="en-IE" sz="2400" dirty="0" err="1" smtClean="0"/>
              <a:t>profesional</a:t>
            </a:r>
            <a:r>
              <a:rPr lang="en-IE" sz="2400" dirty="0" smtClean="0"/>
              <a:t> yang </a:t>
            </a:r>
            <a:r>
              <a:rPr lang="en-IE" sz="2400" dirty="0" err="1" smtClean="0"/>
              <a:t>akan</a:t>
            </a:r>
            <a:r>
              <a:rPr lang="en-IE" sz="2400" dirty="0" smtClean="0"/>
              <a:t> </a:t>
            </a:r>
            <a:r>
              <a:rPr lang="en-IE" sz="2400" dirty="0" err="1" smtClean="0"/>
              <a:t>membuat</a:t>
            </a:r>
            <a:r>
              <a:rPr lang="en-IE" sz="2400" dirty="0" smtClean="0"/>
              <a:t> </a:t>
            </a:r>
            <a:r>
              <a:rPr lang="en-IE" sz="2400" dirty="0" err="1" smtClean="0"/>
              <a:t>teman</a:t>
            </a:r>
            <a:r>
              <a:rPr lang="en-IE" sz="2400" dirty="0" smtClean="0"/>
              <a:t> </a:t>
            </a:r>
            <a:r>
              <a:rPr lang="en-IE" sz="2400" dirty="0" err="1" smtClean="0"/>
              <a:t>dan</a:t>
            </a:r>
            <a:r>
              <a:rPr lang="en-IE" sz="2400" dirty="0" smtClean="0"/>
              <a:t> </a:t>
            </a:r>
            <a:r>
              <a:rPr lang="en-IE" sz="2400" dirty="0" err="1" smtClean="0"/>
              <a:t>kolega</a:t>
            </a:r>
            <a:r>
              <a:rPr lang="en-IE" sz="2400" dirty="0" smtClean="0"/>
              <a:t> </a:t>
            </a:r>
            <a:r>
              <a:rPr lang="en-IE" sz="2400" dirty="0" err="1" smtClean="0"/>
              <a:t>anda</a:t>
            </a:r>
            <a:r>
              <a:rPr lang="en-IE" sz="2400" dirty="0" smtClean="0"/>
              <a:t> </a:t>
            </a:r>
            <a:r>
              <a:rPr lang="en-IE" sz="2400" dirty="0" err="1" smtClean="0"/>
              <a:t>terkesan</a:t>
            </a:r>
            <a:r>
              <a:rPr lang="en-IE" sz="2400" dirty="0" smtClean="0"/>
              <a:t>.</a:t>
            </a:r>
            <a:endParaRPr lang="en-US" sz="2400" dirty="0"/>
          </a:p>
        </p:txBody>
      </p:sp>
      <p:pic>
        <p:nvPicPr>
          <p:cNvPr id="14341" name="Picture 5" descr="Word document with new Ribbon tab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950" y="1143000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63500"/>
            <a:ext cx="8904288" cy="614363"/>
          </a:xfrm>
        </p:spPr>
        <p:txBody>
          <a:bodyPr/>
          <a:lstStyle/>
          <a:p>
            <a:r>
              <a:rPr lang="en-US" dirty="0" err="1" smtClean="0"/>
              <a:t>Ya</a:t>
            </a:r>
            <a:r>
              <a:rPr lang="en-US" dirty="0" smtClean="0"/>
              <a:t>, </a:t>
            </a:r>
            <a:r>
              <a:rPr lang="en-US" dirty="0" err="1" smtClean="0"/>
              <a:t>siap</a:t>
            </a:r>
            <a:r>
              <a:rPr lang="en-US" dirty="0" smtClean="0"/>
              <a:t> </a:t>
            </a:r>
            <a:r>
              <a:rPr lang="en-US" dirty="0" err="1" smtClean="0"/>
              <a:t>mencetak</a:t>
            </a:r>
            <a:endParaRPr lang="en-US" dirty="0"/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6119813" y="839788"/>
            <a:ext cx="2744787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benar-benar</a:t>
            </a:r>
            <a:r>
              <a:rPr lang="en-US" sz="2000" dirty="0" smtClean="0"/>
              <a:t> </a:t>
            </a:r>
            <a:r>
              <a:rPr lang="en-US" sz="2000" dirty="0" err="1" smtClean="0"/>
              <a:t>siap</a:t>
            </a:r>
            <a:r>
              <a:rPr lang="en-US" sz="2000" dirty="0" smtClean="0"/>
              <a:t> </a:t>
            </a:r>
            <a:r>
              <a:rPr lang="en-US" sz="2000" dirty="0" err="1" smtClean="0"/>
              <a:t>mencetak</a:t>
            </a:r>
            <a:r>
              <a:rPr lang="en-US" sz="2000" dirty="0" smtClean="0"/>
              <a:t>, </a:t>
            </a:r>
            <a:r>
              <a:rPr lang="en-US" sz="2000" dirty="0" err="1" smtClean="0"/>
              <a:t>kembalilah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b="1" dirty="0" err="1" smtClean="0"/>
              <a:t>Tombol</a:t>
            </a:r>
            <a:r>
              <a:rPr lang="en-US" sz="2000" b="1" dirty="0" smtClean="0"/>
              <a:t> Microsoft Office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graphicFrame>
        <p:nvGraphicFramePr>
          <p:cNvPr id="98308" name="Object 4"/>
          <p:cNvGraphicFramePr>
            <a:graphicFrameLocks noChangeAspect="1"/>
          </p:cNvGraphicFramePr>
          <p:nvPr/>
        </p:nvGraphicFramePr>
        <p:xfrm>
          <a:off x="339725" y="4535488"/>
          <a:ext cx="269875" cy="303212"/>
        </p:xfrm>
        <a:graphic>
          <a:graphicData uri="http://schemas.openxmlformats.org/presentationml/2006/ole">
            <p:oleObj spid="_x0000_s98308" name="Visio" r:id="rId4" imgW="270231" imgH="303063" progId="">
              <p:embed/>
            </p:oleObj>
          </a:graphicData>
        </a:graphic>
      </p:graphicFrame>
      <p:sp>
        <p:nvSpPr>
          <p:cNvPr id="98311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676275" y="4502150"/>
            <a:ext cx="594042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Jika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mengklik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perintah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b="1" dirty="0" err="1" smtClean="0">
                <a:solidFill>
                  <a:srgbClr val="FFCC00"/>
                </a:solidFill>
              </a:rPr>
              <a:t>Cetak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mendapatkan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kotak</a:t>
            </a:r>
            <a:r>
              <a:rPr lang="en-US" dirty="0" smtClean="0">
                <a:solidFill>
                  <a:srgbClr val="FFCC00"/>
                </a:solidFill>
              </a:rPr>
              <a:t> dialog </a:t>
            </a:r>
            <a:r>
              <a:rPr lang="en-US" b="1" dirty="0" err="1" smtClean="0">
                <a:solidFill>
                  <a:srgbClr val="FFCC00"/>
                </a:solidFill>
              </a:rPr>
              <a:t>Cetak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r>
              <a:rPr lang="en-US" dirty="0" err="1" smtClean="0">
                <a:solidFill>
                  <a:srgbClr val="FFCC00"/>
                </a:solidFill>
              </a:rPr>
              <a:t>Tetapi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tunjuk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panah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disebelah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kanan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dan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melihat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tiga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perintah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tambahan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98314" name="Rectangle 10"/>
          <p:cNvSpPr>
            <a:spLocks noChangeArrowheads="1"/>
          </p:cNvSpPr>
          <p:nvPr/>
        </p:nvSpPr>
        <p:spPr bwMode="auto">
          <a:xfrm>
            <a:off x="254000" y="3994150"/>
            <a:ext cx="7407564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Ingatlah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bahwa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sekarang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telah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mendapatkan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opsi-opsi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berikut</a:t>
            </a:r>
            <a:r>
              <a:rPr lang="en-US" dirty="0" smtClean="0">
                <a:solidFill>
                  <a:srgbClr val="FFCC00"/>
                </a:solidFill>
              </a:rPr>
              <a:t>: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7514" y="978211"/>
            <a:ext cx="5583236" cy="2844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34"/>
          <p:cNvSpPr txBox="1"/>
          <p:nvPr/>
        </p:nvSpPr>
        <p:spPr>
          <a:xfrm>
            <a:off x="1080775" y="1304800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Awal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" name="TextBox 35"/>
          <p:cNvSpPr txBox="1"/>
          <p:nvPr/>
        </p:nvSpPr>
        <p:spPr>
          <a:xfrm>
            <a:off x="740211" y="1678045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Baru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" name="TextBox 36"/>
          <p:cNvSpPr txBox="1"/>
          <p:nvPr/>
        </p:nvSpPr>
        <p:spPr>
          <a:xfrm>
            <a:off x="740211" y="2126619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Buka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" name="TextBox 37"/>
          <p:cNvSpPr txBox="1"/>
          <p:nvPr/>
        </p:nvSpPr>
        <p:spPr>
          <a:xfrm>
            <a:off x="740211" y="2494754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Amankan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" name="TextBox 38"/>
          <p:cNvSpPr txBox="1"/>
          <p:nvPr/>
        </p:nvSpPr>
        <p:spPr>
          <a:xfrm>
            <a:off x="740210" y="2886640"/>
            <a:ext cx="12476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Amankan</a:t>
            </a:r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d-ID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ebagai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" name="TextBox 39"/>
          <p:cNvSpPr txBox="1"/>
          <p:nvPr/>
        </p:nvSpPr>
        <p:spPr>
          <a:xfrm>
            <a:off x="759261" y="3349777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u="sng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etak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" name="TextBox 40"/>
          <p:cNvSpPr txBox="1"/>
          <p:nvPr/>
        </p:nvSpPr>
        <p:spPr>
          <a:xfrm>
            <a:off x="1995286" y="1606794"/>
            <a:ext cx="21454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Tampakan</a:t>
            </a:r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awal</a:t>
            </a:r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cetak</a:t>
            </a:r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dokumen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" name="TextBox 41"/>
          <p:cNvSpPr txBox="1"/>
          <p:nvPr/>
        </p:nvSpPr>
        <p:spPr>
          <a:xfrm>
            <a:off x="2315918" y="1891801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u="sng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etak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" name="TextBox 42"/>
          <p:cNvSpPr txBox="1"/>
          <p:nvPr/>
        </p:nvSpPr>
        <p:spPr>
          <a:xfrm>
            <a:off x="2315918" y="2390564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Ceta</a:t>
            </a:r>
            <a:r>
              <a:rPr lang="en-IE" sz="800" b="1" u="sng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</a:t>
            </a:r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d-ID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epat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2" name="TextBox 43"/>
          <p:cNvSpPr txBox="1"/>
          <p:nvPr/>
        </p:nvSpPr>
        <p:spPr>
          <a:xfrm>
            <a:off x="2315918" y="2936830"/>
            <a:ext cx="13264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Cetak</a:t>
            </a:r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Pratinjau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TextBox 44"/>
          <p:cNvSpPr txBox="1"/>
          <p:nvPr/>
        </p:nvSpPr>
        <p:spPr>
          <a:xfrm>
            <a:off x="2315919" y="2034305"/>
            <a:ext cx="2050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Pilh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pencetak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jumlah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kopian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opsi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d-ID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mencetak </a:t>
            </a:r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lainnya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sebelum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mencetak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" name="TextBox 45"/>
          <p:cNvSpPr txBox="1"/>
          <p:nvPr/>
        </p:nvSpPr>
        <p:spPr>
          <a:xfrm>
            <a:off x="2304042" y="2544943"/>
            <a:ext cx="2212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Kirim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dokumen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secara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langsung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pencetak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asali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tanpa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membuat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perubahan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" name="TextBox 46"/>
          <p:cNvSpPr txBox="1"/>
          <p:nvPr/>
        </p:nvSpPr>
        <p:spPr>
          <a:xfrm>
            <a:off x="2315917" y="3079333"/>
            <a:ext cx="2050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Pratinjau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membuat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perubahan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halaman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sebelum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mencetak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98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8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autoUpdateAnimBg="0"/>
      <p:bldP spid="98313" grpId="0" build="p" autoUpdateAnimBg="0" advAuto="0"/>
      <p:bldP spid="98314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63500"/>
            <a:ext cx="8904288" cy="614363"/>
          </a:xfrm>
        </p:spPr>
        <p:txBody>
          <a:bodyPr/>
          <a:lstStyle/>
          <a:p>
            <a:r>
              <a:rPr lang="en-US" dirty="0" err="1" smtClean="0"/>
              <a:t>Ya</a:t>
            </a:r>
            <a:r>
              <a:rPr lang="en-US" dirty="0" smtClean="0"/>
              <a:t>, </a:t>
            </a:r>
            <a:r>
              <a:rPr lang="en-US" dirty="0" err="1" smtClean="0"/>
              <a:t>siap</a:t>
            </a:r>
            <a:r>
              <a:rPr lang="en-US" dirty="0" smtClean="0"/>
              <a:t> </a:t>
            </a:r>
            <a:r>
              <a:rPr lang="en-US" dirty="0" err="1" smtClean="0"/>
              <a:t>mencetak</a:t>
            </a:r>
            <a:endParaRPr lang="en-US" dirty="0"/>
          </a:p>
        </p:txBody>
      </p:sp>
      <p:sp>
        <p:nvSpPr>
          <p:cNvPr id="228355" name="Rectangle 3"/>
          <p:cNvSpPr>
            <a:spLocks noChangeArrowheads="1"/>
          </p:cNvSpPr>
          <p:nvPr/>
        </p:nvSpPr>
        <p:spPr bwMode="auto">
          <a:xfrm>
            <a:off x="6119813" y="839788"/>
            <a:ext cx="2744787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benar-benar</a:t>
            </a:r>
            <a:r>
              <a:rPr lang="en-US" sz="2000" dirty="0" smtClean="0"/>
              <a:t> </a:t>
            </a:r>
            <a:r>
              <a:rPr lang="en-US" sz="2000" dirty="0" err="1" smtClean="0"/>
              <a:t>siap</a:t>
            </a:r>
            <a:r>
              <a:rPr lang="en-US" sz="2000" dirty="0" smtClean="0"/>
              <a:t> </a:t>
            </a:r>
            <a:r>
              <a:rPr lang="en-US" sz="2000" dirty="0" err="1" smtClean="0"/>
              <a:t>mencetak</a:t>
            </a:r>
            <a:r>
              <a:rPr lang="en-US" sz="2000" dirty="0" smtClean="0"/>
              <a:t>, </a:t>
            </a:r>
            <a:r>
              <a:rPr lang="en-US" sz="2000" dirty="0" err="1" smtClean="0"/>
              <a:t>kembalilah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b="1" dirty="0" err="1" smtClean="0"/>
              <a:t>Tombol</a:t>
            </a:r>
            <a:r>
              <a:rPr lang="en-US" sz="2000" b="1" dirty="0" smtClean="0"/>
              <a:t> Microsoft Office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graphicFrame>
        <p:nvGraphicFramePr>
          <p:cNvPr id="228357" name="Object 5"/>
          <p:cNvGraphicFramePr>
            <a:graphicFrameLocks noChangeAspect="1"/>
          </p:cNvGraphicFramePr>
          <p:nvPr/>
        </p:nvGraphicFramePr>
        <p:xfrm>
          <a:off x="339725" y="4549775"/>
          <a:ext cx="269875" cy="303213"/>
        </p:xfrm>
        <a:graphic>
          <a:graphicData uri="http://schemas.openxmlformats.org/presentationml/2006/ole">
            <p:oleObj spid="_x0000_s228357" name="Visio" r:id="rId4" imgW="270231" imgH="303063" progId="">
              <p:embed/>
            </p:oleObj>
          </a:graphicData>
        </a:graphic>
      </p:graphicFrame>
      <p:graphicFrame>
        <p:nvGraphicFramePr>
          <p:cNvPr id="228358" name="Object 6"/>
          <p:cNvGraphicFramePr>
            <a:graphicFrameLocks noChangeAspect="1"/>
          </p:cNvGraphicFramePr>
          <p:nvPr/>
        </p:nvGraphicFramePr>
        <p:xfrm>
          <a:off x="339725" y="4992688"/>
          <a:ext cx="269875" cy="303212"/>
        </p:xfrm>
        <a:graphic>
          <a:graphicData uri="http://schemas.openxmlformats.org/presentationml/2006/ole">
            <p:oleObj spid="_x0000_s228358" name="Visio" r:id="rId5" imgW="270231" imgH="303063" progId="">
              <p:embed/>
            </p:oleObj>
          </a:graphicData>
        </a:graphic>
      </p:graphicFrame>
      <p:sp>
        <p:nvSpPr>
          <p:cNvPr id="228359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8360" name="Rectangle 8"/>
          <p:cNvSpPr>
            <a:spLocks noChangeArrowheads="1"/>
          </p:cNvSpPr>
          <p:nvPr/>
        </p:nvSpPr>
        <p:spPr bwMode="auto">
          <a:xfrm>
            <a:off x="676275" y="4502150"/>
            <a:ext cx="5940425" cy="1274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b="1" dirty="0" err="1" smtClean="0">
                <a:solidFill>
                  <a:srgbClr val="FFCC00"/>
                </a:solidFill>
              </a:rPr>
              <a:t>Cetak</a:t>
            </a:r>
            <a:endParaRPr lang="en-US" b="1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b="1" dirty="0" err="1" smtClean="0">
                <a:solidFill>
                  <a:srgbClr val="FFCC00"/>
                </a:solidFill>
              </a:rPr>
              <a:t>Cetak</a:t>
            </a:r>
            <a:r>
              <a:rPr lang="en-US" b="1" dirty="0" smtClean="0">
                <a:solidFill>
                  <a:srgbClr val="FFCC00"/>
                </a:solidFill>
              </a:rPr>
              <a:t> </a:t>
            </a:r>
            <a:r>
              <a:rPr lang="en-US" b="1" dirty="0" err="1" smtClean="0">
                <a:solidFill>
                  <a:srgbClr val="FFCC00"/>
                </a:solidFill>
              </a:rPr>
              <a:t>Cepat</a:t>
            </a:r>
            <a:endParaRPr lang="en-US" b="1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b="1" dirty="0" err="1" smtClean="0">
                <a:solidFill>
                  <a:srgbClr val="FFCC00"/>
                </a:solidFill>
              </a:rPr>
              <a:t>Cetak</a:t>
            </a:r>
            <a:r>
              <a:rPr lang="en-US" b="1" dirty="0" smtClean="0">
                <a:solidFill>
                  <a:srgbClr val="FFCC00"/>
                </a:solidFill>
              </a:rPr>
              <a:t> </a:t>
            </a:r>
            <a:r>
              <a:rPr lang="en-US" b="1" dirty="0" err="1" smtClean="0">
                <a:solidFill>
                  <a:srgbClr val="FFCC00"/>
                </a:solidFill>
              </a:rPr>
              <a:t>Pratinjau</a:t>
            </a:r>
            <a:endParaRPr lang="en-US" b="1" dirty="0">
              <a:solidFill>
                <a:srgbClr val="FFCC00"/>
              </a:solidFill>
            </a:endParaRPr>
          </a:p>
        </p:txBody>
      </p:sp>
      <p:sp>
        <p:nvSpPr>
          <p:cNvPr id="228361" name="Rectangle 9"/>
          <p:cNvSpPr>
            <a:spLocks noChangeArrowheads="1"/>
          </p:cNvSpPr>
          <p:nvPr/>
        </p:nvSpPr>
        <p:spPr bwMode="auto">
          <a:xfrm>
            <a:off x="253999" y="3994150"/>
            <a:ext cx="788283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Ingatlah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bahwa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sekarang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telah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mendapatkan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opsi-opsi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berikut</a:t>
            </a:r>
            <a:r>
              <a:rPr lang="en-US" dirty="0" smtClean="0">
                <a:solidFill>
                  <a:srgbClr val="FFCC00"/>
                </a:solidFill>
              </a:rPr>
              <a:t>:</a:t>
            </a:r>
            <a:endParaRPr lang="en-US" dirty="0">
              <a:solidFill>
                <a:srgbClr val="FFCC00"/>
              </a:solidFill>
            </a:endParaRPr>
          </a:p>
        </p:txBody>
      </p:sp>
      <p:graphicFrame>
        <p:nvGraphicFramePr>
          <p:cNvPr id="228363" name="Object 11"/>
          <p:cNvGraphicFramePr>
            <a:graphicFrameLocks noChangeAspect="1"/>
          </p:cNvGraphicFramePr>
          <p:nvPr/>
        </p:nvGraphicFramePr>
        <p:xfrm>
          <a:off x="339725" y="5438775"/>
          <a:ext cx="269875" cy="303213"/>
        </p:xfrm>
        <a:graphic>
          <a:graphicData uri="http://schemas.openxmlformats.org/presentationml/2006/ole">
            <p:oleObj spid="_x0000_s228363" name="Visio" r:id="rId6" imgW="270231" imgH="303063" progId="">
              <p:embed/>
            </p:oleObj>
          </a:graphicData>
        </a:graphic>
      </p:graphicFrame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7514" y="978211"/>
            <a:ext cx="5583236" cy="2844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TextBox 34"/>
          <p:cNvSpPr txBox="1"/>
          <p:nvPr/>
        </p:nvSpPr>
        <p:spPr>
          <a:xfrm>
            <a:off x="1080775" y="1304800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Awal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0211" y="1678045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Baru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0211" y="2126619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Buka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0211" y="2494754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Amankan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0210" y="2886640"/>
            <a:ext cx="12476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Amankan</a:t>
            </a:r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d-ID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ebagai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9261" y="3349777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u="sng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etak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95286" y="1606794"/>
            <a:ext cx="21454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Tampakan</a:t>
            </a:r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awal</a:t>
            </a:r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cetak</a:t>
            </a:r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dokumen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15918" y="1891801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Cetak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15918" y="2390564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Cetak</a:t>
            </a:r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d-ID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epat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15918" y="2936830"/>
            <a:ext cx="13264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Cetak</a:t>
            </a:r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Pratinjau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315919" y="2034305"/>
            <a:ext cx="2050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Pilh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pencetak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jumlah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kopian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opsi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d-ID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mencetak </a:t>
            </a:r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lainnya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sebelum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mencetak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04042" y="2544943"/>
            <a:ext cx="2155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Kirim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dokumen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secara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langsung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pencetak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asali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tanpa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membuat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perubahan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15917" y="3079333"/>
            <a:ext cx="2050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Pratinjau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membuat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perubahan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halaman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sebelum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mencetak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8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8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28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8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28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60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63500"/>
            <a:ext cx="8904288" cy="614363"/>
          </a:xfrm>
        </p:spPr>
        <p:txBody>
          <a:bodyPr/>
          <a:lstStyle/>
          <a:p>
            <a:r>
              <a:rPr lang="en-US" dirty="0" smtClean="0"/>
              <a:t>Di </a:t>
            </a:r>
            <a:r>
              <a:rPr lang="en-US" dirty="0" err="1" smtClean="0"/>
              <a:t>belakang</a:t>
            </a:r>
            <a:r>
              <a:rPr lang="en-US" dirty="0" smtClean="0"/>
              <a:t> </a:t>
            </a:r>
            <a:r>
              <a:rPr lang="en-US" dirty="0" err="1" smtClean="0"/>
              <a:t>layar</a:t>
            </a:r>
            <a:endParaRPr lang="en-US" dirty="0"/>
          </a:p>
        </p:txBody>
      </p:sp>
      <p:sp>
        <p:nvSpPr>
          <p:cNvPr id="230403" name="Rectangle 3"/>
          <p:cNvSpPr>
            <a:spLocks noChangeArrowheads="1"/>
          </p:cNvSpPr>
          <p:nvPr/>
        </p:nvSpPr>
        <p:spPr bwMode="auto">
          <a:xfrm>
            <a:off x="6119813" y="839788"/>
            <a:ext cx="2744787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Semua</a:t>
            </a:r>
            <a:r>
              <a:rPr lang="en-US" sz="2000" dirty="0" smtClean="0"/>
              <a:t> </a:t>
            </a:r>
            <a:r>
              <a:rPr lang="en-US" sz="2000" dirty="0" err="1" smtClean="0"/>
              <a:t>fitur</a:t>
            </a:r>
            <a:r>
              <a:rPr lang="en-US" sz="2000" dirty="0" smtClean="0"/>
              <a:t> yang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sehari-hari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Word </a:t>
            </a:r>
            <a:r>
              <a:rPr lang="en-US" sz="2000" dirty="0" err="1" smtClean="0"/>
              <a:t>terdapat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Pita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gampang</a:t>
            </a:r>
            <a:r>
              <a:rPr lang="en-US" sz="2000" dirty="0" smtClean="0"/>
              <a:t> </a:t>
            </a:r>
            <a:r>
              <a:rPr lang="en-US" sz="2000" dirty="0" err="1" smtClean="0"/>
              <a:t>ditemukan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230404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0407" name="Rectangle 7"/>
          <p:cNvSpPr>
            <a:spLocks noChangeArrowheads="1"/>
          </p:cNvSpPr>
          <p:nvPr/>
        </p:nvSpPr>
        <p:spPr bwMode="auto">
          <a:xfrm>
            <a:off x="254000" y="4019550"/>
            <a:ext cx="5934075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Jadi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dimanakah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setelah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di-belakang-layar</a:t>
            </a:r>
            <a:r>
              <a:rPr lang="en-US" dirty="0" smtClean="0">
                <a:solidFill>
                  <a:srgbClr val="FFCC00"/>
                </a:solidFill>
              </a:rPr>
              <a:t> yang </a:t>
            </a:r>
            <a:r>
              <a:rPr lang="en-US" dirty="0" err="1" smtClean="0">
                <a:solidFill>
                  <a:srgbClr val="FFCC00"/>
                </a:solidFill>
              </a:rPr>
              <a:t>tidak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berhubungan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dengan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memproduksi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dokumen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tetapi</a:t>
            </a:r>
            <a:r>
              <a:rPr lang="en-US" dirty="0" smtClean="0">
                <a:solidFill>
                  <a:srgbClr val="FFCC00"/>
                </a:solidFill>
              </a:rPr>
              <a:t> yang </a:t>
            </a:r>
            <a:r>
              <a:rPr lang="en-US" dirty="0" err="1" smtClean="0">
                <a:solidFill>
                  <a:srgbClr val="FFCC00"/>
                </a:solidFill>
              </a:rPr>
              <a:t>mengontrol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bagaimana</a:t>
            </a:r>
            <a:r>
              <a:rPr lang="en-US" dirty="0" smtClean="0">
                <a:solidFill>
                  <a:srgbClr val="FFCC00"/>
                </a:solidFill>
              </a:rPr>
              <a:t> Word </a:t>
            </a:r>
            <a:r>
              <a:rPr lang="en-US" dirty="0" err="1" smtClean="0">
                <a:solidFill>
                  <a:srgbClr val="FFCC00"/>
                </a:solidFill>
              </a:rPr>
              <a:t>bekerja</a:t>
            </a:r>
            <a:r>
              <a:rPr lang="en-US" dirty="0" smtClean="0">
                <a:solidFill>
                  <a:srgbClr val="FFCC00"/>
                </a:solidFill>
              </a:rPr>
              <a:t>? 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324" y="942975"/>
            <a:ext cx="5694566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1015216" y="1281380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Awal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5837" y="1654295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Baru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5837" y="2102869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Buka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5837" y="2749850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Publikasi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5837" y="3224303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u="sng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utup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35422" y="3570258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u="sng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psi</a:t>
            </a:r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Word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69230" y="3570258"/>
            <a:ext cx="11551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Kelua</a:t>
            </a:r>
            <a:r>
              <a:rPr lang="en-IE" sz="800" b="1" u="sng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</a:t>
            </a:r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dari</a:t>
            </a:r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Word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73654" y="1568032"/>
            <a:ext cx="11133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Dokumen</a:t>
            </a:r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terkini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30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30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autoUpdateAnimBg="0"/>
      <p:bldP spid="230407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63500"/>
            <a:ext cx="8904288" cy="614363"/>
          </a:xfrm>
        </p:spPr>
        <p:txBody>
          <a:bodyPr/>
          <a:lstStyle/>
          <a:p>
            <a:r>
              <a:rPr lang="en-US" dirty="0" smtClean="0"/>
              <a:t>Di </a:t>
            </a:r>
            <a:r>
              <a:rPr lang="en-US" dirty="0" err="1" smtClean="0"/>
              <a:t>belakang</a:t>
            </a:r>
            <a:r>
              <a:rPr lang="en-US" dirty="0" smtClean="0"/>
              <a:t> </a:t>
            </a:r>
            <a:r>
              <a:rPr lang="en-US" dirty="0" err="1" smtClean="0"/>
              <a:t>layar</a:t>
            </a:r>
            <a:endParaRPr lang="en-US" dirty="0"/>
          </a:p>
        </p:txBody>
      </p:sp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6119813" y="839788"/>
            <a:ext cx="2744787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Bagaimana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mengontrol</a:t>
            </a:r>
            <a:r>
              <a:rPr lang="en-US" sz="2000" dirty="0" smtClean="0"/>
              <a:t> </a:t>
            </a:r>
            <a:r>
              <a:rPr lang="en-US" sz="2000" dirty="0" err="1" smtClean="0"/>
              <a:t>cara</a:t>
            </a:r>
            <a:r>
              <a:rPr lang="en-US" sz="2000" dirty="0" smtClean="0"/>
              <a:t> Word </a:t>
            </a:r>
            <a:r>
              <a:rPr lang="en-US" sz="2000" dirty="0" err="1" smtClean="0"/>
              <a:t>Bekerja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232452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453" name="Rectangle 5"/>
          <p:cNvSpPr>
            <a:spLocks noChangeArrowheads="1"/>
          </p:cNvSpPr>
          <p:nvPr/>
        </p:nvSpPr>
        <p:spPr bwMode="auto">
          <a:xfrm>
            <a:off x="254000" y="4019550"/>
            <a:ext cx="5934075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Semua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setelah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ini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merupakan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bagian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dari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b="1" dirty="0" err="1" smtClean="0">
                <a:solidFill>
                  <a:srgbClr val="FFCC00"/>
                </a:solidFill>
              </a:rPr>
              <a:t>Opsi</a:t>
            </a:r>
            <a:r>
              <a:rPr lang="en-US" b="1" dirty="0" smtClean="0">
                <a:solidFill>
                  <a:srgbClr val="FFCC00"/>
                </a:solidFill>
              </a:rPr>
              <a:t> Word</a:t>
            </a:r>
            <a:r>
              <a:rPr lang="en-US" dirty="0" smtClean="0">
                <a:solidFill>
                  <a:srgbClr val="FFCC00"/>
                </a:solidFill>
              </a:rPr>
              <a:t>, yang </a:t>
            </a:r>
            <a:r>
              <a:rPr lang="en-US" dirty="0" err="1" smtClean="0">
                <a:solidFill>
                  <a:srgbClr val="FFCC00"/>
                </a:solidFill>
              </a:rPr>
              <a:t>akan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lihat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saat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menglik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tombol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b="1" dirty="0" err="1" smtClean="0">
                <a:solidFill>
                  <a:srgbClr val="FFCC00"/>
                </a:solidFill>
              </a:rPr>
              <a:t>Opsi</a:t>
            </a:r>
            <a:r>
              <a:rPr lang="en-US" b="1" dirty="0" smtClean="0">
                <a:solidFill>
                  <a:srgbClr val="FFCC00"/>
                </a:solidFill>
              </a:rPr>
              <a:t> Word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Terdapat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pada</a:t>
            </a:r>
            <a:r>
              <a:rPr lang="en-US" dirty="0" smtClean="0">
                <a:solidFill>
                  <a:srgbClr val="FFCC00"/>
                </a:solidFill>
              </a:rPr>
              <a:t> menu yang </a:t>
            </a:r>
            <a:r>
              <a:rPr lang="en-US" dirty="0" err="1" smtClean="0">
                <a:solidFill>
                  <a:srgbClr val="FFCC00"/>
                </a:solidFill>
              </a:rPr>
              <a:t>terbuka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saat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mengklik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b="1" dirty="0" err="1" smtClean="0">
                <a:solidFill>
                  <a:srgbClr val="FFCC00"/>
                </a:solidFill>
              </a:rPr>
              <a:t>Tombol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b="1" dirty="0" smtClean="0">
                <a:solidFill>
                  <a:srgbClr val="FFCC00"/>
                </a:solidFill>
              </a:rPr>
              <a:t>Microsoft Office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324" y="942975"/>
            <a:ext cx="5694566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25"/>
          <p:cNvSpPr txBox="1"/>
          <p:nvPr/>
        </p:nvSpPr>
        <p:spPr>
          <a:xfrm>
            <a:off x="1015216" y="1281380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Awal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TextBox 26"/>
          <p:cNvSpPr txBox="1"/>
          <p:nvPr/>
        </p:nvSpPr>
        <p:spPr>
          <a:xfrm>
            <a:off x="775837" y="1654295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Baru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Box 27"/>
          <p:cNvSpPr txBox="1"/>
          <p:nvPr/>
        </p:nvSpPr>
        <p:spPr>
          <a:xfrm>
            <a:off x="775837" y="2102869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Buka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TextBox 28"/>
          <p:cNvSpPr txBox="1"/>
          <p:nvPr/>
        </p:nvSpPr>
        <p:spPr>
          <a:xfrm>
            <a:off x="775837" y="2749850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Publikasi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TextBox 29"/>
          <p:cNvSpPr txBox="1"/>
          <p:nvPr/>
        </p:nvSpPr>
        <p:spPr>
          <a:xfrm>
            <a:off x="775837" y="3224303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u="sng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utup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TextBox 30"/>
          <p:cNvSpPr txBox="1"/>
          <p:nvPr/>
        </p:nvSpPr>
        <p:spPr>
          <a:xfrm>
            <a:off x="2335422" y="3570258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Opsi</a:t>
            </a:r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Word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Box 31"/>
          <p:cNvSpPr txBox="1"/>
          <p:nvPr/>
        </p:nvSpPr>
        <p:spPr>
          <a:xfrm>
            <a:off x="3569230" y="3570258"/>
            <a:ext cx="11551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Keluar</a:t>
            </a:r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dari</a:t>
            </a:r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Word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TextBox 32"/>
          <p:cNvSpPr txBox="1"/>
          <p:nvPr/>
        </p:nvSpPr>
        <p:spPr>
          <a:xfrm>
            <a:off x="1973654" y="1568032"/>
            <a:ext cx="11133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Dokumen</a:t>
            </a:r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terkini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32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32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32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1" grpId="0" autoUpdateAnimBg="0"/>
      <p:bldP spid="232453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73025"/>
            <a:ext cx="8229600" cy="609600"/>
          </a:xfrm>
        </p:spPr>
        <p:txBody>
          <a:bodyPr/>
          <a:lstStyle/>
          <a:p>
            <a:r>
              <a:rPr lang="en-US" dirty="0" smtClean="0"/>
              <a:t>Saran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latihan</a:t>
            </a:r>
            <a:endParaRPr lang="en-US" dirty="0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175" y="842963"/>
            <a:ext cx="8905875" cy="3282950"/>
          </a:xfrm>
        </p:spPr>
        <p:txBody>
          <a:bodyPr/>
          <a:lstStyle/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en-US" dirty="0" err="1" smtClean="0"/>
              <a:t>Tambahkan</a:t>
            </a:r>
            <a:r>
              <a:rPr lang="en-US" dirty="0" smtClean="0"/>
              <a:t> </a:t>
            </a: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berbulir</a:t>
            </a:r>
            <a:r>
              <a:rPr lang="en-US" dirty="0" smtClean="0"/>
              <a:t>.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en-US" dirty="0" err="1" smtClean="0"/>
              <a:t>Terapkan</a:t>
            </a:r>
            <a:r>
              <a:rPr lang="en-US" dirty="0" smtClean="0"/>
              <a:t> Gaya </a:t>
            </a:r>
            <a:r>
              <a:rPr lang="en-US" dirty="0" err="1" smtClean="0"/>
              <a:t>Cepat</a:t>
            </a:r>
            <a:r>
              <a:rPr lang="en-US" dirty="0" smtClean="0"/>
              <a:t>, </a:t>
            </a:r>
            <a:r>
              <a:rPr lang="en-US" dirty="0" err="1" smtClean="0"/>
              <a:t>kemudian</a:t>
            </a:r>
            <a:r>
              <a:rPr lang="en-US" dirty="0" smtClean="0"/>
              <a:t> zoom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. 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en-US" dirty="0" err="1" smtClean="0"/>
              <a:t>Ubah</a:t>
            </a:r>
            <a:r>
              <a:rPr lang="en-US" dirty="0" smtClean="0"/>
              <a:t> </a:t>
            </a:r>
            <a:r>
              <a:rPr lang="en-US" dirty="0" err="1" smtClean="0"/>
              <a:t>setelan</a:t>
            </a:r>
            <a:r>
              <a:rPr lang="en-US" dirty="0" smtClean="0"/>
              <a:t> Gaya </a:t>
            </a:r>
            <a:r>
              <a:rPr lang="en-US" dirty="0" err="1" smtClean="0"/>
              <a:t>Cepat</a:t>
            </a:r>
            <a:r>
              <a:rPr lang="en-US" dirty="0" smtClean="0"/>
              <a:t>.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en-US" dirty="0" err="1" smtClean="0"/>
              <a:t>Gunakan</a:t>
            </a:r>
            <a:r>
              <a:rPr lang="en-US" dirty="0" smtClean="0"/>
              <a:t> Format </a:t>
            </a:r>
            <a:r>
              <a:rPr lang="en-US" dirty="0" err="1" smtClean="0"/>
              <a:t>Pelukis</a:t>
            </a:r>
            <a:r>
              <a:rPr lang="en-US" dirty="0" smtClean="0"/>
              <a:t>. 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keseluruhan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tab </a:t>
            </a:r>
            <a:r>
              <a:rPr lang="en-US" b="1" dirty="0" smtClean="0"/>
              <a:t>Tata </a:t>
            </a:r>
            <a:r>
              <a:rPr lang="en-US" b="1" dirty="0" err="1" smtClean="0"/>
              <a:t>letak</a:t>
            </a:r>
            <a:r>
              <a:rPr lang="en-US" b="1" dirty="0" smtClean="0"/>
              <a:t> </a:t>
            </a:r>
            <a:r>
              <a:rPr lang="en-US" b="1" dirty="0" err="1" smtClean="0"/>
              <a:t>Halaman</a:t>
            </a:r>
            <a:r>
              <a:rPr lang="en-US" dirty="0" smtClean="0"/>
              <a:t>.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coba</a:t>
            </a:r>
            <a:r>
              <a:rPr lang="en-US" dirty="0" smtClean="0"/>
              <a:t> tab </a:t>
            </a:r>
            <a:r>
              <a:rPr lang="en-US" dirty="0" err="1" smtClean="0"/>
              <a:t>lainnya</a:t>
            </a:r>
            <a:r>
              <a:rPr lang="en-US" dirty="0" smtClean="0"/>
              <a:t>.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en-US" dirty="0" err="1" smtClean="0"/>
              <a:t>Cetak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.  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73025"/>
            <a:ext cx="8229600" cy="609600"/>
          </a:xfrm>
        </p:spPr>
        <p:txBody>
          <a:bodyPr/>
          <a:lstStyle/>
          <a:p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/>
              <a:t>2,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/>
              <a:t>1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57175" y="850900"/>
            <a:ext cx="7685088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 b="1" dirty="0" err="1" smtClean="0"/>
              <a:t>Perintah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grup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tab </a:t>
            </a:r>
            <a:r>
              <a:rPr lang="en-US" b="1" dirty="0" err="1" smtClean="0"/>
              <a:t>manakah</a:t>
            </a:r>
            <a:r>
              <a:rPr lang="en-US" b="1" dirty="0" smtClean="0"/>
              <a:t> yang </a:t>
            </a:r>
            <a:r>
              <a:rPr lang="en-US" b="1" dirty="0" err="1" smtClean="0"/>
              <a:t>anda</a:t>
            </a:r>
            <a:r>
              <a:rPr lang="en-US" b="1" dirty="0" smtClean="0"/>
              <a:t> </a:t>
            </a:r>
            <a:r>
              <a:rPr lang="en-US" b="1" dirty="0" err="1" smtClean="0"/>
              <a:t>gunakan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menerapkan</a:t>
            </a:r>
            <a:r>
              <a:rPr lang="en-US" b="1" dirty="0" smtClean="0"/>
              <a:t> </a:t>
            </a:r>
            <a:r>
              <a:rPr lang="en-US" b="1" dirty="0" err="1" smtClean="0"/>
              <a:t>daftar</a:t>
            </a:r>
            <a:r>
              <a:rPr lang="en-US" b="1" dirty="0" smtClean="0"/>
              <a:t> </a:t>
            </a:r>
            <a:r>
              <a:rPr lang="en-US" b="1" dirty="0" err="1" smtClean="0"/>
              <a:t>berbulir</a:t>
            </a:r>
            <a:r>
              <a:rPr lang="en-US" b="1" dirty="0" smtClean="0"/>
              <a:t>? (</a:t>
            </a:r>
            <a:r>
              <a:rPr lang="en-US" b="1" dirty="0" err="1" smtClean="0"/>
              <a:t>Pilih</a:t>
            </a:r>
            <a:r>
              <a:rPr lang="en-US" b="1" dirty="0" smtClean="0"/>
              <a:t> </a:t>
            </a:r>
            <a:r>
              <a:rPr lang="en-US" b="1" dirty="0" err="1" smtClean="0"/>
              <a:t>satu</a:t>
            </a:r>
            <a:r>
              <a:rPr lang="en-US" b="1" dirty="0" smtClean="0"/>
              <a:t> </a:t>
            </a:r>
            <a:r>
              <a:rPr lang="en-US" b="1" dirty="0" err="1" smtClean="0"/>
              <a:t>jawaban</a:t>
            </a:r>
            <a:r>
              <a:rPr lang="en-US" b="1" dirty="0" smtClean="0"/>
              <a:t>.)</a:t>
            </a:r>
            <a:endParaRPr lang="en-US" b="1" dirty="0"/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257175" y="2344738"/>
            <a:ext cx="7624763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grup</a:t>
            </a:r>
            <a:r>
              <a:rPr lang="en-US" sz="2000" dirty="0" smtClean="0"/>
              <a:t> </a:t>
            </a:r>
            <a:r>
              <a:rPr lang="en-US" sz="2000" b="1" dirty="0" err="1" smtClean="0"/>
              <a:t>Paragraf</a:t>
            </a:r>
            <a:r>
              <a:rPr lang="en-US" sz="2000" b="1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tab </a:t>
            </a:r>
            <a:r>
              <a:rPr lang="en-US" sz="2000" b="1" dirty="0" smtClean="0"/>
              <a:t>Tata </a:t>
            </a:r>
            <a:r>
              <a:rPr lang="en-US" sz="2000" b="1" dirty="0" err="1" smtClean="0"/>
              <a:t>letak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Halaman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grup</a:t>
            </a:r>
            <a:r>
              <a:rPr lang="en-US" sz="2000" dirty="0" smtClean="0"/>
              <a:t> </a:t>
            </a:r>
            <a:r>
              <a:rPr lang="en-US" sz="2000" b="1" dirty="0" err="1" smtClean="0"/>
              <a:t>Paragraf</a:t>
            </a:r>
            <a:r>
              <a:rPr lang="en-US" sz="2000" b="1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tab </a:t>
            </a:r>
            <a:r>
              <a:rPr lang="en-US" sz="2000" b="1" dirty="0" err="1" smtClean="0"/>
              <a:t>Awal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grup</a:t>
            </a:r>
            <a:r>
              <a:rPr lang="en-US" sz="2000" dirty="0" smtClean="0"/>
              <a:t> </a:t>
            </a:r>
            <a:r>
              <a:rPr lang="en-US" sz="2000" b="1" dirty="0" err="1" smtClean="0"/>
              <a:t>Simbol</a:t>
            </a:r>
            <a:r>
              <a:rPr lang="en-US" sz="2000" b="1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tab </a:t>
            </a:r>
            <a:r>
              <a:rPr lang="en-US" sz="2000" b="1" dirty="0" err="1" smtClean="0"/>
              <a:t>Sisipkan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grup</a:t>
            </a:r>
            <a:r>
              <a:rPr lang="en-US" sz="2000" dirty="0" smtClean="0"/>
              <a:t> </a:t>
            </a:r>
            <a:r>
              <a:rPr lang="en-US" sz="2000" b="1" dirty="0" err="1" smtClean="0"/>
              <a:t>Teks</a:t>
            </a:r>
            <a:r>
              <a:rPr lang="en-US" sz="2000" b="1" dirty="0" smtClean="0"/>
              <a:t> </a:t>
            </a:r>
            <a:r>
              <a:rPr lang="en-US" sz="2000" dirty="0" err="1" smtClean="0"/>
              <a:t>pada</a:t>
            </a:r>
            <a:r>
              <a:rPr lang="en-US" sz="2000" b="1" dirty="0" smtClean="0"/>
              <a:t> </a:t>
            </a:r>
            <a:r>
              <a:rPr lang="en-US" sz="2000" dirty="0" smtClean="0"/>
              <a:t>tab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Sisipkan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18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 autoUpdateAnimBg="0" advAuto="0"/>
      <p:bldP spid="118788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kecepatan</a:t>
            </a:r>
            <a:endParaRPr lang="en-US" dirty="0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73025"/>
            <a:ext cx="8229600" cy="609600"/>
          </a:xfrm>
        </p:spPr>
        <p:txBody>
          <a:bodyPr/>
          <a:lstStyle/>
          <a:p>
            <a:r>
              <a:rPr lang="en-US" dirty="0" err="1" smtClean="0"/>
              <a:t>Ujian</a:t>
            </a:r>
            <a:r>
              <a:rPr lang="en-US" dirty="0" smtClean="0"/>
              <a:t> 2</a:t>
            </a:r>
            <a:r>
              <a:rPr lang="en-US" dirty="0"/>
              <a:t>,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/>
              <a:t>1: </a:t>
            </a:r>
            <a:r>
              <a:rPr lang="en-US" dirty="0" err="1" smtClean="0"/>
              <a:t>Jawaban</a:t>
            </a:r>
            <a:endParaRPr lang="en-US" dirty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57175" y="815975"/>
            <a:ext cx="8350250" cy="703263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grup</a:t>
            </a:r>
            <a:r>
              <a:rPr lang="en-US" dirty="0" smtClean="0"/>
              <a:t> </a:t>
            </a:r>
            <a:r>
              <a:rPr lang="en-US" b="1" dirty="0" err="1" smtClean="0"/>
              <a:t>Paragraf</a:t>
            </a:r>
            <a:r>
              <a:rPr lang="en-US" b="1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tab </a:t>
            </a:r>
            <a:r>
              <a:rPr lang="en-US" b="1" dirty="0" err="1" smtClean="0"/>
              <a:t>Awal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257175" y="2000250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Inilah</a:t>
            </a:r>
            <a:r>
              <a:rPr lang="en-US" sz="2000" dirty="0" smtClean="0"/>
              <a:t> </a:t>
            </a:r>
            <a:r>
              <a:rPr lang="en-US" sz="2000" dirty="0" err="1" smtClean="0"/>
              <a:t>tempat</a:t>
            </a:r>
            <a:r>
              <a:rPr lang="en-US" sz="2000" dirty="0" smtClean="0"/>
              <a:t> </a:t>
            </a:r>
            <a:r>
              <a:rPr lang="en-US" sz="2000" dirty="0" err="1" smtClean="0"/>
              <a:t>dimana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menerapkan</a:t>
            </a:r>
            <a:r>
              <a:rPr lang="en-US" sz="2000" dirty="0" smtClean="0"/>
              <a:t> </a:t>
            </a:r>
            <a:r>
              <a:rPr lang="en-US" sz="2000" dirty="0" err="1" smtClean="0"/>
              <a:t>daftar</a:t>
            </a:r>
            <a:r>
              <a:rPr lang="en-US" sz="2000" dirty="0" smtClean="0"/>
              <a:t> </a:t>
            </a:r>
            <a:r>
              <a:rPr lang="en-US" sz="2000" dirty="0" err="1" smtClean="0"/>
              <a:t>berbulir</a:t>
            </a:r>
            <a:r>
              <a:rPr lang="en-US" sz="2000" dirty="0" smtClean="0"/>
              <a:t>. Tip: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menerapkan</a:t>
            </a:r>
            <a:r>
              <a:rPr lang="en-US" sz="2000" dirty="0" smtClean="0"/>
              <a:t> </a:t>
            </a:r>
            <a:r>
              <a:rPr lang="en-US" sz="2000" dirty="0" err="1" smtClean="0"/>
              <a:t>daftar</a:t>
            </a:r>
            <a:r>
              <a:rPr lang="en-US" sz="2000" dirty="0" smtClean="0"/>
              <a:t> </a:t>
            </a:r>
            <a:r>
              <a:rPr lang="en-US" sz="2000" dirty="0" err="1" smtClean="0"/>
              <a:t>berbulir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luntang</a:t>
            </a:r>
            <a:r>
              <a:rPr lang="en-US" sz="2000" dirty="0" smtClean="0"/>
              <a:t> Mini.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autoUpdateAnimBg="0"/>
      <p:bldP spid="120836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73025"/>
            <a:ext cx="8229600" cy="609600"/>
          </a:xfrm>
        </p:spPr>
        <p:txBody>
          <a:bodyPr/>
          <a:lstStyle/>
          <a:p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/>
              <a:t>2,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/>
              <a:t>2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57175" y="850900"/>
            <a:ext cx="7685088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 b="1" dirty="0" err="1" smtClean="0"/>
              <a:t>Bagaimanakah</a:t>
            </a:r>
            <a:r>
              <a:rPr lang="en-US" b="1" dirty="0" smtClean="0"/>
              <a:t> </a:t>
            </a:r>
            <a:r>
              <a:rPr lang="en-US" b="1" dirty="0" err="1" smtClean="0"/>
              <a:t>anda</a:t>
            </a:r>
            <a:r>
              <a:rPr lang="en-US" b="1" dirty="0" smtClean="0"/>
              <a:t> </a:t>
            </a:r>
            <a:r>
              <a:rPr lang="en-US" b="1" dirty="0" err="1" smtClean="0"/>
              <a:t>memilih</a:t>
            </a:r>
            <a:r>
              <a:rPr lang="en-US" b="1" dirty="0" smtClean="0"/>
              <a:t> </a:t>
            </a:r>
            <a:r>
              <a:rPr lang="en-US" b="1" dirty="0" err="1" smtClean="0"/>
              <a:t>opsi</a:t>
            </a:r>
            <a:r>
              <a:rPr lang="en-US" b="1" dirty="0" smtClean="0"/>
              <a:t> </a:t>
            </a:r>
            <a:r>
              <a:rPr lang="en-US" b="1" dirty="0" err="1" smtClean="0"/>
              <a:t>cetak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versi</a:t>
            </a:r>
            <a:r>
              <a:rPr lang="en-US" b="1" dirty="0" smtClean="0"/>
              <a:t> </a:t>
            </a:r>
            <a:r>
              <a:rPr lang="en-US" b="1" dirty="0" err="1" smtClean="0"/>
              <a:t>baru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Word</a:t>
            </a:r>
            <a:r>
              <a:rPr lang="en-US" b="1" dirty="0"/>
              <a:t>? </a:t>
            </a:r>
            <a:r>
              <a:rPr lang="en-US" b="1" dirty="0" smtClean="0"/>
              <a:t>(</a:t>
            </a:r>
            <a:r>
              <a:rPr lang="en-US" b="1" dirty="0" err="1" smtClean="0"/>
              <a:t>Pilih</a:t>
            </a:r>
            <a:r>
              <a:rPr lang="en-US" b="1" dirty="0" smtClean="0"/>
              <a:t> </a:t>
            </a:r>
            <a:r>
              <a:rPr lang="en-US" b="1" dirty="0" err="1" smtClean="0"/>
              <a:t>satu</a:t>
            </a:r>
            <a:r>
              <a:rPr lang="en-US" b="1" dirty="0" smtClean="0"/>
              <a:t> </a:t>
            </a:r>
            <a:r>
              <a:rPr lang="en-US" b="1" dirty="0" err="1" smtClean="0"/>
              <a:t>jawaban</a:t>
            </a:r>
            <a:r>
              <a:rPr lang="en-US" b="1" dirty="0" smtClean="0"/>
              <a:t>.)</a:t>
            </a:r>
            <a:endParaRPr lang="en-US" b="1" dirty="0"/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257175" y="2241550"/>
            <a:ext cx="7624763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 err="1" smtClean="0"/>
              <a:t>Klik</a:t>
            </a:r>
            <a:r>
              <a:rPr lang="en-US" sz="2000" dirty="0" smtClean="0"/>
              <a:t> </a:t>
            </a:r>
            <a:r>
              <a:rPr lang="en-US" sz="2000" dirty="0" err="1" smtClean="0"/>
              <a:t>tombol</a:t>
            </a:r>
            <a:r>
              <a:rPr lang="en-US" sz="2000" dirty="0" smtClean="0"/>
              <a:t> </a:t>
            </a:r>
            <a:r>
              <a:rPr lang="en-US" sz="2000" b="1" dirty="0" err="1" smtClean="0"/>
              <a:t>Cetak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Pita.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 err="1" smtClean="0"/>
              <a:t>Klik</a:t>
            </a:r>
            <a:r>
              <a:rPr lang="en-US" sz="2000" dirty="0" smtClean="0"/>
              <a:t> </a:t>
            </a:r>
            <a:r>
              <a:rPr lang="en-US" sz="2000" dirty="0" err="1" smtClean="0"/>
              <a:t>tombol</a:t>
            </a:r>
            <a:r>
              <a:rPr lang="en-US" sz="2000" dirty="0" smtClean="0"/>
              <a:t> </a:t>
            </a:r>
            <a:r>
              <a:rPr lang="en-US" sz="2000" b="1" dirty="0" err="1" smtClean="0"/>
              <a:t>Cetak</a:t>
            </a:r>
            <a:r>
              <a:rPr lang="en-US" sz="2000" b="1" dirty="0" smtClean="0"/>
              <a:t> 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Luntang</a:t>
            </a:r>
            <a:r>
              <a:rPr lang="en-US" sz="2000" dirty="0" smtClean="0"/>
              <a:t> </a:t>
            </a:r>
            <a:r>
              <a:rPr lang="en-US" sz="2000" dirty="0" err="1" smtClean="0"/>
              <a:t>Akses</a:t>
            </a:r>
            <a:r>
              <a:rPr lang="en-US" sz="2000" dirty="0" smtClean="0"/>
              <a:t> </a:t>
            </a:r>
            <a:r>
              <a:rPr lang="en-US" sz="2000" dirty="0" err="1" smtClean="0"/>
              <a:t>Cepat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 err="1" smtClean="0"/>
              <a:t>Gunakan</a:t>
            </a:r>
            <a:r>
              <a:rPr lang="en-US" sz="2000" dirty="0" smtClean="0"/>
              <a:t> </a:t>
            </a:r>
            <a:r>
              <a:rPr lang="en-US" sz="2000" b="1" dirty="0" err="1" smtClean="0"/>
              <a:t>Tombol</a:t>
            </a:r>
            <a:r>
              <a:rPr lang="en-US" sz="2000" dirty="0" smtClean="0"/>
              <a:t> </a:t>
            </a:r>
            <a:r>
              <a:rPr lang="en-US" sz="2000" b="1" dirty="0"/>
              <a:t>Microsoft </a:t>
            </a:r>
            <a:r>
              <a:rPr lang="en-US" sz="2000" b="1" dirty="0" smtClean="0"/>
              <a:t>Office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 err="1" smtClean="0"/>
              <a:t>Salah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pilihan</a:t>
            </a:r>
            <a:r>
              <a:rPr lang="en-US" sz="2000" dirty="0" smtClean="0"/>
              <a:t> </a:t>
            </a:r>
            <a:r>
              <a:rPr lang="en-US" sz="2000" dirty="0" err="1" smtClean="0"/>
              <a:t>pertama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kedua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22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22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22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 autoUpdateAnimBg="0" advAuto="0"/>
      <p:bldP spid="122884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73025"/>
            <a:ext cx="8229600" cy="609600"/>
          </a:xfrm>
        </p:spPr>
        <p:txBody>
          <a:bodyPr/>
          <a:lstStyle/>
          <a:p>
            <a:r>
              <a:rPr lang="en-US" dirty="0" err="1" smtClean="0"/>
              <a:t>Ujian</a:t>
            </a:r>
            <a:r>
              <a:rPr lang="en-US" dirty="0" smtClean="0"/>
              <a:t> 2</a:t>
            </a:r>
            <a:r>
              <a:rPr lang="en-US" dirty="0"/>
              <a:t>,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/>
              <a:t>2: </a:t>
            </a:r>
            <a:r>
              <a:rPr lang="en-US" dirty="0" err="1" smtClean="0"/>
              <a:t>Jawaban</a:t>
            </a:r>
            <a:endParaRPr lang="en-US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57175" y="836613"/>
            <a:ext cx="8350250" cy="703262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b="1" dirty="0" err="1" smtClean="0"/>
              <a:t>Tombol</a:t>
            </a:r>
            <a:r>
              <a:rPr lang="en-US" dirty="0" smtClean="0"/>
              <a:t> </a:t>
            </a:r>
            <a:r>
              <a:rPr lang="en-US" b="1" dirty="0" smtClean="0"/>
              <a:t>Microsoft Office.</a:t>
            </a:r>
            <a:endParaRPr lang="en-US" dirty="0"/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257175" y="2082800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tempat</a:t>
            </a:r>
            <a:r>
              <a:rPr lang="en-US" sz="2000" dirty="0" smtClean="0"/>
              <a:t> </a:t>
            </a:r>
            <a:r>
              <a:rPr lang="en-US" sz="2000" dirty="0" err="1" smtClean="0"/>
              <a:t>dimana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membuka</a:t>
            </a:r>
            <a:r>
              <a:rPr lang="en-US" sz="2000" dirty="0" smtClean="0"/>
              <a:t> </a:t>
            </a:r>
            <a:r>
              <a:rPr lang="en-US" sz="2000" dirty="0" err="1" smtClean="0"/>
              <a:t>Cetak</a:t>
            </a:r>
            <a:r>
              <a:rPr lang="en-US" sz="2000" dirty="0" smtClean="0"/>
              <a:t> </a:t>
            </a:r>
            <a:r>
              <a:rPr lang="en-US" sz="2000" dirty="0" err="1" smtClean="0"/>
              <a:t>Pratinjau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autoUpdateAnimBg="0"/>
      <p:bldP spid="124932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kecepatan</a:t>
            </a:r>
            <a:endParaRPr lang="en-US" dirty="0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3" y="73025"/>
            <a:ext cx="8229600" cy="609600"/>
          </a:xfrm>
        </p:spPr>
        <p:txBody>
          <a:bodyPr/>
          <a:lstStyle/>
          <a:p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/>
              <a:t>2,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/>
              <a:t>3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71463" y="850900"/>
            <a:ext cx="7685087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 b="1" dirty="0" err="1" smtClean="0"/>
              <a:t>Sudut</a:t>
            </a:r>
            <a:r>
              <a:rPr lang="en-US" b="1" dirty="0" smtClean="0"/>
              <a:t> </a:t>
            </a:r>
            <a:r>
              <a:rPr lang="en-US" b="1" dirty="0" err="1" smtClean="0"/>
              <a:t>manakah</a:t>
            </a:r>
            <a:r>
              <a:rPr lang="en-US" b="1" dirty="0" smtClean="0"/>
              <a:t> </a:t>
            </a:r>
            <a:r>
              <a:rPr lang="en-US" b="1" dirty="0" err="1" smtClean="0"/>
              <a:t>mempunyai</a:t>
            </a:r>
            <a:r>
              <a:rPr lang="en-US" b="1" dirty="0" smtClean="0"/>
              <a:t> </a:t>
            </a:r>
            <a:r>
              <a:rPr lang="en-US" b="1" dirty="0" err="1" smtClean="0"/>
              <a:t>kontrol</a:t>
            </a:r>
            <a:r>
              <a:rPr lang="en-US" b="1" dirty="0" smtClean="0"/>
              <a:t> zoom? (</a:t>
            </a:r>
            <a:r>
              <a:rPr lang="en-US" b="1" dirty="0" err="1" smtClean="0"/>
              <a:t>Pilih</a:t>
            </a:r>
            <a:r>
              <a:rPr lang="en-US" b="1" dirty="0" smtClean="0"/>
              <a:t> </a:t>
            </a:r>
            <a:r>
              <a:rPr lang="en-US" b="1" dirty="0" err="1" smtClean="0"/>
              <a:t>satu</a:t>
            </a:r>
            <a:r>
              <a:rPr lang="en-US" b="1" dirty="0" smtClean="0"/>
              <a:t> </a:t>
            </a:r>
            <a:r>
              <a:rPr lang="en-US" b="1" dirty="0" err="1" smtClean="0"/>
              <a:t>jawaban</a:t>
            </a:r>
            <a:r>
              <a:rPr lang="en-US" b="1" dirty="0" smtClean="0"/>
              <a:t>.)</a:t>
            </a:r>
            <a:endParaRPr lang="en-US" b="1" dirty="0"/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271463" y="2241550"/>
            <a:ext cx="7624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 err="1" smtClean="0"/>
              <a:t>Kanan-atas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 err="1" smtClean="0"/>
              <a:t>Kiri-atas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 err="1" smtClean="0"/>
              <a:t>Kiri-bawah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 err="1" smtClean="0"/>
              <a:t>Kanan-bawah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26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26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26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 autoUpdateAnimBg="0" advAuto="0"/>
      <p:bldP spid="126980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8" y="73025"/>
            <a:ext cx="8229600" cy="609600"/>
          </a:xfrm>
        </p:spPr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kursus</a:t>
            </a:r>
            <a:r>
              <a:rPr lang="en-US" dirty="0"/>
              <a:t>			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175" y="836613"/>
            <a:ext cx="8431213" cy="4659312"/>
          </a:xfrm>
        </p:spPr>
        <p:txBody>
          <a:bodyPr/>
          <a:lstStyle/>
          <a:p>
            <a:pPr marL="233363" indent="-233363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r>
              <a:rPr lang="en-US" sz="2400" dirty="0" err="1" smtClean="0"/>
              <a:t>Bekerja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Pita – </a:t>
            </a:r>
            <a:r>
              <a:rPr lang="en-US" sz="2400" dirty="0" err="1" smtClean="0"/>
              <a:t>fitur</a:t>
            </a:r>
            <a:r>
              <a:rPr lang="en-US" sz="2400" dirty="0" smtClean="0"/>
              <a:t> </a:t>
            </a:r>
            <a:r>
              <a:rPr lang="en-US" sz="2400" dirty="0" err="1" smtClean="0"/>
              <a:t>baru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Word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gampang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daripada</a:t>
            </a:r>
            <a:r>
              <a:rPr lang="en-US" sz="2400" dirty="0" smtClean="0"/>
              <a:t> yang </a:t>
            </a:r>
            <a:r>
              <a:rPr lang="en-US" sz="2400" dirty="0" err="1" smtClean="0"/>
              <a:t>sebelumnya</a:t>
            </a:r>
            <a:r>
              <a:rPr lang="en-US" sz="2400" dirty="0" smtClean="0"/>
              <a:t>.</a:t>
            </a:r>
            <a:endParaRPr lang="en-US" sz="2400" dirty="0"/>
          </a:p>
          <a:p>
            <a:pPr marL="233363" indent="-233363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r>
              <a:rPr lang="en-US" sz="2400" dirty="0" err="1" smtClean="0"/>
              <a:t>Dapatkan</a:t>
            </a:r>
            <a:r>
              <a:rPr lang="en-US" sz="2400" dirty="0" smtClean="0"/>
              <a:t> </a:t>
            </a:r>
            <a:r>
              <a:rPr lang="en-US" sz="2400" dirty="0" err="1" smtClean="0"/>
              <a:t>perintah</a:t>
            </a:r>
            <a:r>
              <a:rPr lang="en-US" sz="2400" dirty="0" smtClean="0"/>
              <a:t> </a:t>
            </a:r>
            <a:r>
              <a:rPr lang="en-US" sz="2400" dirty="0" err="1" smtClean="0"/>
              <a:t>umum</a:t>
            </a:r>
            <a:r>
              <a:rPr lang="en-US" sz="2400" dirty="0" smtClean="0"/>
              <a:t> </a:t>
            </a:r>
            <a:r>
              <a:rPr lang="en-US" sz="2400" dirty="0" err="1" smtClean="0"/>
              <a:t>sehari-hari</a:t>
            </a:r>
            <a:r>
              <a:rPr lang="en-US" sz="2400" dirty="0" smtClean="0"/>
              <a:t>, yang </a:t>
            </a:r>
            <a:r>
              <a:rPr lang="en-US" sz="2400" dirty="0" err="1" smtClean="0"/>
              <a:t>anda</a:t>
            </a:r>
            <a:r>
              <a:rPr lang="en-US" sz="2400" dirty="0" smtClean="0"/>
              <a:t> </a:t>
            </a:r>
            <a:r>
              <a:rPr lang="en-US" sz="2400" dirty="0" err="1" smtClean="0"/>
              <a:t>perlukan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pekerjaan</a:t>
            </a:r>
            <a:r>
              <a:rPr lang="en-US" sz="2400" dirty="0" smtClean="0"/>
              <a:t>.</a:t>
            </a:r>
            <a:endParaRPr lang="en-US" sz="2400" dirty="0"/>
          </a:p>
          <a:p>
            <a:pPr lvl="1">
              <a:spcAft>
                <a:spcPct val="75000"/>
              </a:spcAft>
              <a:buClr>
                <a:srgbClr val="FF9900"/>
              </a:buClr>
            </a:pPr>
            <a:endParaRPr lang="en-US" sz="2400" dirty="0"/>
          </a:p>
          <a:p>
            <a:pPr marL="233363" indent="-233363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endParaRPr lang="en-US" sz="24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3" y="73025"/>
            <a:ext cx="8229600" cy="609600"/>
          </a:xfrm>
        </p:spPr>
        <p:txBody>
          <a:bodyPr/>
          <a:lstStyle/>
          <a:p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/>
              <a:t>2,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/>
              <a:t>3: </a:t>
            </a:r>
            <a:r>
              <a:rPr lang="en-US" dirty="0" err="1" smtClean="0"/>
              <a:t>Jawaban</a:t>
            </a:r>
            <a:endParaRPr lang="en-US" dirty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57175" y="863600"/>
            <a:ext cx="8350250" cy="703263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 dirty="0" err="1" smtClean="0"/>
              <a:t>Kanan-bawah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257175" y="2109788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sudut</a:t>
            </a:r>
            <a:r>
              <a:rPr lang="en-US" sz="2000" dirty="0" smtClean="0"/>
              <a:t> </a:t>
            </a:r>
            <a:r>
              <a:rPr lang="en-US" sz="2000" dirty="0" err="1" smtClean="0"/>
              <a:t>kanan-bawah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kontol</a:t>
            </a:r>
            <a:r>
              <a:rPr lang="en-US" sz="2000" dirty="0" smtClean="0"/>
              <a:t> yang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menzoom</a:t>
            </a:r>
            <a:r>
              <a:rPr lang="en-US" sz="2000" dirty="0" smtClean="0"/>
              <a:t> </a:t>
            </a:r>
            <a:r>
              <a:rPr lang="en-US" sz="2000" dirty="0" err="1" smtClean="0"/>
              <a:t>masuk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keluar</a:t>
            </a:r>
            <a:r>
              <a:rPr lang="en-US" sz="2000" dirty="0" smtClean="0"/>
              <a:t>.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menu </a:t>
            </a:r>
            <a:r>
              <a:rPr lang="en-US" sz="2000" b="1" dirty="0" err="1" smtClean="0"/>
              <a:t>Tampilkan</a:t>
            </a:r>
            <a:r>
              <a:rPr lang="en-US" sz="2000" b="1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melihat</a:t>
            </a:r>
            <a:r>
              <a:rPr lang="en-US" sz="2000" dirty="0" smtClean="0"/>
              <a:t> </a:t>
            </a:r>
            <a:r>
              <a:rPr lang="en-US" sz="2000" dirty="0" err="1" smtClean="0"/>
              <a:t>kontrol</a:t>
            </a:r>
            <a:r>
              <a:rPr lang="en-US" sz="2000" dirty="0" smtClean="0"/>
              <a:t> zoom.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autoUpdateAnimBg="0"/>
      <p:bldP spid="129028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Pelajaran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build="p" autoUpdateAnimBg="0" advAuto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endParaRPr lang="en-US" dirty="0"/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Daftar</a:t>
            </a:r>
            <a:r>
              <a:rPr lang="en-US" sz="2000" dirty="0" smtClean="0"/>
              <a:t>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komponen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berguna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dokumen</a:t>
            </a:r>
            <a:r>
              <a:rPr lang="en-US" sz="2000" dirty="0" smtClean="0"/>
              <a:t> </a:t>
            </a:r>
            <a:r>
              <a:rPr lang="en-US" sz="2000" dirty="0" err="1" smtClean="0"/>
              <a:t>manapun</a:t>
            </a:r>
            <a:r>
              <a:rPr lang="en-US" sz="2000" dirty="0" smtClean="0"/>
              <a:t>, </a:t>
            </a: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merangkum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menbuatnya</a:t>
            </a:r>
            <a:r>
              <a:rPr lang="en-US" sz="2000" dirty="0" smtClean="0"/>
              <a:t> </a:t>
            </a:r>
            <a:r>
              <a:rPr lang="en-US" sz="2000" dirty="0" err="1" smtClean="0"/>
              <a:t>gampang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dipahami</a:t>
            </a:r>
            <a:r>
              <a:rPr lang="en-US" sz="2000" dirty="0" smtClean="0"/>
              <a:t>. 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000" dirty="0"/>
          </a:p>
        </p:txBody>
      </p:sp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277813" y="3943350"/>
            <a:ext cx="574198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Daftar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bernomor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sangat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penting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untuk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menunjukkan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serangkaian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informasi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r>
              <a:rPr lang="en-US" dirty="0" err="1" smtClean="0">
                <a:solidFill>
                  <a:srgbClr val="FFCC00"/>
                </a:solidFill>
              </a:rPr>
              <a:t>Jika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tidak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khawatir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mengenai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urutan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sebuah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daftar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berbulir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mungkin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lebih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baik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Daftar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dapat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berupa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b="1" dirty="0" err="1" smtClean="0">
                <a:solidFill>
                  <a:srgbClr val="FFCC00"/>
                </a:solidFill>
              </a:rPr>
              <a:t>satu-tingkat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dengan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semua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butir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memiliki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hirarki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lekuk</a:t>
            </a:r>
            <a:r>
              <a:rPr lang="en-US" dirty="0" smtClean="0">
                <a:solidFill>
                  <a:srgbClr val="FFCC00"/>
                </a:solidFill>
              </a:rPr>
              <a:t> yang </a:t>
            </a:r>
            <a:r>
              <a:rPr lang="en-US" dirty="0" err="1" smtClean="0">
                <a:solidFill>
                  <a:srgbClr val="FFCC00"/>
                </a:solidFill>
              </a:rPr>
              <a:t>sama</a:t>
            </a:r>
            <a:r>
              <a:rPr lang="en-US" dirty="0" smtClean="0">
                <a:solidFill>
                  <a:srgbClr val="FFCC00"/>
                </a:solidFill>
              </a:rPr>
              <a:t>; </a:t>
            </a:r>
            <a:r>
              <a:rPr lang="en-US" dirty="0" err="1" smtClean="0">
                <a:solidFill>
                  <a:srgbClr val="FFCC00"/>
                </a:solidFill>
              </a:rPr>
              <a:t>atau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b="1" dirty="0" err="1" smtClean="0">
                <a:solidFill>
                  <a:srgbClr val="FFCC00"/>
                </a:solidFill>
              </a:rPr>
              <a:t>banyak</a:t>
            </a:r>
            <a:r>
              <a:rPr lang="en-US" b="1" dirty="0" smtClean="0">
                <a:solidFill>
                  <a:srgbClr val="FFCC00"/>
                </a:solidFill>
              </a:rPr>
              <a:t> </a:t>
            </a:r>
            <a:r>
              <a:rPr lang="en-US" b="1" dirty="0" err="1" smtClean="0">
                <a:solidFill>
                  <a:srgbClr val="FFCC00"/>
                </a:solidFill>
              </a:rPr>
              <a:t>tingkat</a:t>
            </a:r>
            <a:r>
              <a:rPr lang="en-US" dirty="0" smtClean="0">
                <a:solidFill>
                  <a:srgbClr val="FFCC00"/>
                </a:solidFill>
              </a:rPr>
              <a:t>, yang </a:t>
            </a:r>
            <a:r>
              <a:rPr lang="en-US" dirty="0" err="1" smtClean="0">
                <a:solidFill>
                  <a:srgbClr val="FFCC00"/>
                </a:solidFill>
              </a:rPr>
              <a:t>berarti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terdapat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daftar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dalam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daftar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76134" name="Line 6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87393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5154" y="947738"/>
            <a:ext cx="5651754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973774" y="1543792"/>
            <a:ext cx="1033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en-IE" sz="1200" dirty="0" err="1" smtClean="0">
                <a:solidFill>
                  <a:schemeClr val="accent3">
                    <a:lumMod val="10000"/>
                  </a:schemeClr>
                </a:solidFill>
              </a:rPr>
              <a:t>Merkurius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Venus</a:t>
            </a: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en-IE" sz="1200" dirty="0" err="1" smtClean="0">
                <a:solidFill>
                  <a:schemeClr val="accent3">
                    <a:lumMod val="10000"/>
                  </a:schemeClr>
                </a:solidFill>
              </a:rPr>
              <a:t>Bumi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Mars</a:t>
            </a:r>
            <a:endParaRPr lang="en-US" sz="12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8808" y="1531916"/>
            <a:ext cx="127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IE" sz="1200" dirty="0" err="1" smtClean="0">
                <a:solidFill>
                  <a:schemeClr val="accent3">
                    <a:lumMod val="10000"/>
                  </a:schemeClr>
                </a:solidFill>
              </a:rPr>
              <a:t>Merkurius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Venus</a:t>
            </a:r>
          </a:p>
          <a:p>
            <a:pPr marL="228600" indent="-228600">
              <a:buFont typeface="+mj-lt"/>
              <a:buAutoNum type="arabicPeriod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IE" sz="1200" dirty="0" err="1" smtClean="0">
                <a:solidFill>
                  <a:schemeClr val="accent3">
                    <a:lumMod val="10000"/>
                  </a:schemeClr>
                </a:solidFill>
              </a:rPr>
              <a:t>Bumi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Mars</a:t>
            </a:r>
            <a:endParaRPr lang="en-US" sz="12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81348" y="1543792"/>
            <a:ext cx="1543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en-IE" sz="1200" dirty="0" err="1" smtClean="0">
                <a:solidFill>
                  <a:schemeClr val="accent3">
                    <a:lumMod val="10000"/>
                  </a:schemeClr>
                </a:solidFill>
              </a:rPr>
              <a:t>Merkurius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Venus</a:t>
            </a: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en-IE" sz="1200" dirty="0" err="1" smtClean="0">
                <a:solidFill>
                  <a:schemeClr val="accent3">
                    <a:lumMod val="10000"/>
                  </a:schemeClr>
                </a:solidFill>
              </a:rPr>
              <a:t>Bumi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IE" sz="1200" dirty="0" err="1" smtClean="0">
                <a:solidFill>
                  <a:schemeClr val="accent3">
                    <a:lumMod val="10000"/>
                  </a:schemeClr>
                </a:solidFill>
              </a:rPr>
              <a:t>Bulan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Mars</a:t>
            </a:r>
          </a:p>
          <a:p>
            <a:pPr lvl="1"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en-IE" sz="1200" dirty="0" err="1" smtClean="0">
                <a:solidFill>
                  <a:schemeClr val="accent3">
                    <a:lumMod val="10000"/>
                  </a:schemeClr>
                </a:solidFill>
              </a:rPr>
              <a:t>Phobos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en-IE" sz="1200" dirty="0" err="1" smtClean="0">
                <a:solidFill>
                  <a:schemeClr val="accent3">
                    <a:lumMod val="10000"/>
                  </a:schemeClr>
                </a:solidFill>
              </a:rPr>
              <a:t>Deimos</a:t>
            </a:r>
            <a:endParaRPr lang="en-US" sz="1200" dirty="0">
              <a:solidFill>
                <a:schemeClr val="accent3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76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76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 autoUpdateAnimBg="0"/>
      <p:bldP spid="176133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mengetiknya</a:t>
            </a:r>
            <a:endParaRPr lang="en-US" dirty="0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Terdapat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cara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memulai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daftar</a:t>
            </a:r>
            <a:r>
              <a:rPr lang="en-US" sz="2000" dirty="0" smtClean="0"/>
              <a:t>, </a:t>
            </a:r>
            <a:r>
              <a:rPr lang="en-US" sz="2000" dirty="0" err="1" smtClean="0"/>
              <a:t>tetapi</a:t>
            </a:r>
            <a:r>
              <a:rPr lang="en-US" sz="2000" dirty="0" smtClean="0"/>
              <a:t> </a:t>
            </a:r>
            <a:r>
              <a:rPr lang="en-US" sz="2000" dirty="0" err="1" smtClean="0"/>
              <a:t>salah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cara</a:t>
            </a:r>
            <a:r>
              <a:rPr lang="en-US" sz="2000" dirty="0" smtClean="0"/>
              <a:t> paling </a:t>
            </a:r>
            <a:r>
              <a:rPr lang="en-US" sz="2000" dirty="0" err="1" smtClean="0"/>
              <a:t>populer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membuat</a:t>
            </a:r>
            <a:r>
              <a:rPr lang="en-US" sz="2000" dirty="0" smtClean="0"/>
              <a:t> </a:t>
            </a:r>
            <a:r>
              <a:rPr lang="en-US" sz="2000" dirty="0" err="1" smtClean="0"/>
              <a:t>daftar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otomatis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mengetiknya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77813" y="4019550"/>
            <a:ext cx="652938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Jika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memerlukan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sebuah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daftar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berbulir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ketik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saja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bintang</a:t>
            </a:r>
            <a:r>
              <a:rPr lang="en-US" dirty="0" smtClean="0">
                <a:solidFill>
                  <a:srgbClr val="FFCC00"/>
                </a:solidFill>
              </a:rPr>
              <a:t> (*) </a:t>
            </a:r>
            <a:r>
              <a:rPr lang="en-US" dirty="0" err="1" smtClean="0">
                <a:solidFill>
                  <a:srgbClr val="FFCC00"/>
                </a:solidFill>
              </a:rPr>
              <a:t>diikuti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dengan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spasi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r>
              <a:rPr lang="en-US" dirty="0" err="1" smtClean="0">
                <a:solidFill>
                  <a:srgbClr val="FFCC00"/>
                </a:solidFill>
              </a:rPr>
              <a:t>Tanda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bintang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berubah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menjadi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bulir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dan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daftar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dapat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dimulai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Saat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selesai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mengetikkan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butir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pertama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dalam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daftar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tekan</a:t>
            </a:r>
            <a:r>
              <a:rPr lang="en-US" dirty="0" smtClean="0">
                <a:solidFill>
                  <a:srgbClr val="FFCC00"/>
                </a:solidFill>
              </a:rPr>
              <a:t> ENTER, </a:t>
            </a:r>
            <a:r>
              <a:rPr lang="en-US" dirty="0" err="1" smtClean="0">
                <a:solidFill>
                  <a:srgbClr val="FFCC00"/>
                </a:solidFill>
              </a:rPr>
              <a:t>dan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sebuah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bulir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baru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muncul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pada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baris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berikutnya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5088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4512" y="904875"/>
            <a:ext cx="5633038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330037" y="1401288"/>
            <a:ext cx="902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b="1" dirty="0" err="1" smtClean="0">
                <a:solidFill>
                  <a:schemeClr val="accent2">
                    <a:lumMod val="50000"/>
                  </a:schemeClr>
                </a:solidFill>
              </a:rPr>
              <a:t>Spasi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6962" y="1401288"/>
            <a:ext cx="902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b="1" dirty="0" err="1" smtClean="0">
                <a:solidFill>
                  <a:schemeClr val="accent2">
                    <a:lumMod val="50000"/>
                  </a:schemeClr>
                </a:solidFill>
              </a:rPr>
              <a:t>Titik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16385" y="1401288"/>
            <a:ext cx="902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b="1" dirty="0" err="1" smtClean="0">
                <a:solidFill>
                  <a:schemeClr val="accent2">
                    <a:lumMod val="50000"/>
                  </a:schemeClr>
                </a:solidFill>
              </a:rPr>
              <a:t>Titik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39485" y="1413164"/>
            <a:ext cx="344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b="1" dirty="0" smtClean="0">
                <a:solidFill>
                  <a:schemeClr val="accent2">
                    <a:lumMod val="50000"/>
                  </a:schemeClr>
                </a:solidFill>
              </a:rPr>
              <a:t>A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8774" y="2410667"/>
            <a:ext cx="1033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en-IE" sz="1200" dirty="0" err="1" smtClean="0">
                <a:solidFill>
                  <a:schemeClr val="accent3">
                    <a:lumMod val="10000"/>
                  </a:schemeClr>
                </a:solidFill>
              </a:rPr>
              <a:t>Merkurius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Venus</a:t>
            </a: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en-IE" sz="1200" dirty="0" err="1" smtClean="0">
                <a:solidFill>
                  <a:schemeClr val="accent3">
                    <a:lumMod val="10000"/>
                  </a:schemeClr>
                </a:solidFill>
              </a:rPr>
              <a:t>Bumi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Mars</a:t>
            </a:r>
            <a:endParaRPr lang="en-US" sz="12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78100" y="2470041"/>
            <a:ext cx="1340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IE" sz="1200" dirty="0" err="1" smtClean="0">
                <a:solidFill>
                  <a:schemeClr val="accent3">
                    <a:lumMod val="10000"/>
                  </a:schemeClr>
                </a:solidFill>
              </a:rPr>
              <a:t>Merkurius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Venus</a:t>
            </a:r>
          </a:p>
          <a:p>
            <a:pPr marL="228600" indent="-228600">
              <a:buFont typeface="+mj-lt"/>
              <a:buAutoNum type="arabicPeriod"/>
            </a:pPr>
            <a:r>
              <a:rPr lang="en-IE" sz="1200" dirty="0" err="1" smtClean="0">
                <a:solidFill>
                  <a:schemeClr val="accent3">
                    <a:lumMod val="10000"/>
                  </a:schemeClr>
                </a:solidFill>
              </a:rPr>
              <a:t>Bumi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Mars</a:t>
            </a:r>
            <a:endParaRPr lang="en-US" sz="12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29482" y="2493792"/>
            <a:ext cx="127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lphaLcPeriod"/>
            </a:pPr>
            <a:r>
              <a:rPr lang="en-IE" sz="1200" dirty="0" err="1" smtClean="0">
                <a:solidFill>
                  <a:schemeClr val="accent3">
                    <a:lumMod val="10000"/>
                  </a:schemeClr>
                </a:solidFill>
              </a:rPr>
              <a:t>Merkurius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228600" indent="-228600">
              <a:buFont typeface="+mj-lt"/>
              <a:buAutoNum type="alphaLcPeriod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Venus</a:t>
            </a:r>
          </a:p>
          <a:p>
            <a:pPr marL="228600" indent="-228600">
              <a:buFont typeface="+mj-lt"/>
              <a:buAutoNum type="alphaLcPeriod"/>
            </a:pPr>
            <a:r>
              <a:rPr lang="en-IE" sz="1200" dirty="0" err="1" smtClean="0">
                <a:solidFill>
                  <a:schemeClr val="accent3">
                    <a:lumMod val="10000"/>
                  </a:schemeClr>
                </a:solidFill>
              </a:rPr>
              <a:t>Bumi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228600" indent="-228600">
              <a:buFont typeface="+mj-lt"/>
              <a:buAutoNum type="alphaLcPeriod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Mars</a:t>
            </a:r>
            <a:endParaRPr lang="en-US" sz="1200" dirty="0">
              <a:solidFill>
                <a:schemeClr val="accent3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  <p:bldP spid="23557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mengetiknya</a:t>
            </a:r>
            <a:endParaRPr lang="en-US" dirty="0"/>
          </a:p>
        </p:txBody>
      </p:sp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Terdapat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cara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memulai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daftar</a:t>
            </a:r>
            <a:r>
              <a:rPr lang="en-US" sz="2000" dirty="0" smtClean="0"/>
              <a:t>, </a:t>
            </a:r>
            <a:r>
              <a:rPr lang="en-US" sz="2000" dirty="0" err="1" smtClean="0"/>
              <a:t>tetapi</a:t>
            </a:r>
            <a:r>
              <a:rPr lang="en-US" sz="2000" dirty="0" smtClean="0"/>
              <a:t> </a:t>
            </a:r>
            <a:r>
              <a:rPr lang="en-US" sz="2000" dirty="0" err="1" smtClean="0"/>
              <a:t>salah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cara</a:t>
            </a:r>
            <a:r>
              <a:rPr lang="en-US" sz="2000" dirty="0" smtClean="0"/>
              <a:t> paling </a:t>
            </a:r>
            <a:r>
              <a:rPr lang="en-US" sz="2000" dirty="0" err="1" smtClean="0"/>
              <a:t>populer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membuat</a:t>
            </a:r>
            <a:r>
              <a:rPr lang="en-US" sz="2000" dirty="0" smtClean="0"/>
              <a:t> </a:t>
            </a:r>
            <a:r>
              <a:rPr lang="en-US" sz="2000" dirty="0" err="1" smtClean="0"/>
              <a:t>daftar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otomatis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mengetiknya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277813" y="3994150"/>
            <a:ext cx="5741987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Untuk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membuat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daftar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bernomor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secara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otomatis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ketik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nomor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satu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titik</a:t>
            </a:r>
            <a:r>
              <a:rPr lang="en-US" dirty="0" smtClean="0">
                <a:solidFill>
                  <a:srgbClr val="FFCC00"/>
                </a:solidFill>
              </a:rPr>
              <a:t> (</a:t>
            </a:r>
            <a:r>
              <a:rPr lang="en-US" b="1" dirty="0">
                <a:solidFill>
                  <a:srgbClr val="FFCC00"/>
                </a:solidFill>
              </a:rPr>
              <a:t>1.</a:t>
            </a:r>
            <a:r>
              <a:rPr lang="en-US" dirty="0">
                <a:solidFill>
                  <a:srgbClr val="FFCC00"/>
                </a:solidFill>
              </a:rPr>
              <a:t>), </a:t>
            </a:r>
            <a:r>
              <a:rPr lang="en-US" dirty="0" err="1" smtClean="0">
                <a:solidFill>
                  <a:srgbClr val="FFCC00"/>
                </a:solidFill>
              </a:rPr>
              <a:t>diikuti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dengan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spasi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72037" name="Line 5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039" name="Rectangle 7"/>
          <p:cNvSpPr>
            <a:spLocks noChangeArrowheads="1"/>
          </p:cNvSpPr>
          <p:nvPr/>
        </p:nvSpPr>
        <p:spPr bwMode="auto">
          <a:xfrm>
            <a:off x="285750" y="4890080"/>
            <a:ext cx="5741988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Ini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merupakan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hal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baru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untuk</a:t>
            </a:r>
            <a:r>
              <a:rPr lang="en-US" dirty="0" smtClean="0">
                <a:solidFill>
                  <a:srgbClr val="FFCC00"/>
                </a:solidFill>
              </a:rPr>
              <a:t> Word </a:t>
            </a:r>
            <a:r>
              <a:rPr lang="en-US" dirty="0">
                <a:solidFill>
                  <a:srgbClr val="FFCC00"/>
                </a:solidFill>
              </a:rPr>
              <a:t>2007; </a:t>
            </a:r>
            <a:r>
              <a:rPr lang="en-US" dirty="0" err="1" smtClean="0">
                <a:solidFill>
                  <a:srgbClr val="FFCC00"/>
                </a:solidFill>
              </a:rPr>
              <a:t>pada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versi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sebelumnya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harus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menekan</a:t>
            </a:r>
            <a:r>
              <a:rPr lang="en-US" dirty="0" smtClean="0">
                <a:solidFill>
                  <a:srgbClr val="FFCC00"/>
                </a:solidFill>
              </a:rPr>
              <a:t> ENTER </a:t>
            </a:r>
            <a:r>
              <a:rPr lang="en-US" dirty="0" err="1" smtClean="0">
                <a:solidFill>
                  <a:srgbClr val="FFCC00"/>
                </a:solidFill>
              </a:rPr>
              <a:t>sebelum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daftar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tersebut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dimulai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512" y="904875"/>
            <a:ext cx="5633038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1330037" y="1401288"/>
            <a:ext cx="902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b="1" dirty="0" err="1" smtClean="0">
                <a:solidFill>
                  <a:schemeClr val="accent2">
                    <a:lumMod val="50000"/>
                  </a:schemeClr>
                </a:solidFill>
              </a:rPr>
              <a:t>Spasi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46962" y="1401288"/>
            <a:ext cx="902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b="1" dirty="0" err="1" smtClean="0">
                <a:solidFill>
                  <a:schemeClr val="accent2">
                    <a:lumMod val="50000"/>
                  </a:schemeClr>
                </a:solidFill>
              </a:rPr>
              <a:t>Titik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16385" y="1401288"/>
            <a:ext cx="902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b="1" dirty="0" err="1" smtClean="0">
                <a:solidFill>
                  <a:schemeClr val="accent2">
                    <a:lumMod val="50000"/>
                  </a:schemeClr>
                </a:solidFill>
              </a:rPr>
              <a:t>Titik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39485" y="1413164"/>
            <a:ext cx="344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b="1" dirty="0" smtClean="0">
                <a:solidFill>
                  <a:schemeClr val="accent2">
                    <a:lumMod val="50000"/>
                  </a:schemeClr>
                </a:solidFill>
              </a:rPr>
              <a:t>A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8774" y="2410667"/>
            <a:ext cx="1033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en-IE" sz="1200" dirty="0" err="1" smtClean="0">
                <a:solidFill>
                  <a:schemeClr val="accent3">
                    <a:lumMod val="10000"/>
                  </a:schemeClr>
                </a:solidFill>
              </a:rPr>
              <a:t>Merkurius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Venus</a:t>
            </a: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en-IE" sz="1200" dirty="0" err="1" smtClean="0">
                <a:solidFill>
                  <a:schemeClr val="accent3">
                    <a:lumMod val="10000"/>
                  </a:schemeClr>
                </a:solidFill>
              </a:rPr>
              <a:t>Bumi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Mars</a:t>
            </a:r>
            <a:endParaRPr lang="en-US" sz="12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78100" y="2470041"/>
            <a:ext cx="1340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IE" sz="1200" dirty="0" err="1" smtClean="0">
                <a:solidFill>
                  <a:schemeClr val="accent3">
                    <a:lumMod val="10000"/>
                  </a:schemeClr>
                </a:solidFill>
              </a:rPr>
              <a:t>Merkurius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Venus</a:t>
            </a:r>
          </a:p>
          <a:p>
            <a:pPr marL="228600" indent="-228600">
              <a:buFont typeface="+mj-lt"/>
              <a:buAutoNum type="arabicPeriod"/>
            </a:pPr>
            <a:r>
              <a:rPr lang="en-IE" sz="1200" dirty="0" err="1" smtClean="0">
                <a:solidFill>
                  <a:schemeClr val="accent3">
                    <a:lumMod val="10000"/>
                  </a:schemeClr>
                </a:solidFill>
              </a:rPr>
              <a:t>Bumi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Mars</a:t>
            </a:r>
            <a:endParaRPr lang="en-US" sz="12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29482" y="2493792"/>
            <a:ext cx="127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lphaLcPeriod"/>
            </a:pPr>
            <a:r>
              <a:rPr lang="en-IE" sz="1200" dirty="0" err="1" smtClean="0">
                <a:solidFill>
                  <a:schemeClr val="accent3">
                    <a:lumMod val="10000"/>
                  </a:schemeClr>
                </a:solidFill>
              </a:rPr>
              <a:t>Merkurius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228600" indent="-228600">
              <a:buFont typeface="+mj-lt"/>
              <a:buAutoNum type="alphaLcPeriod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Venus</a:t>
            </a:r>
          </a:p>
          <a:p>
            <a:pPr marL="228600" indent="-228600">
              <a:buFont typeface="+mj-lt"/>
              <a:buAutoNum type="alphaLcPeriod"/>
            </a:pPr>
            <a:r>
              <a:rPr lang="en-IE" sz="1200" dirty="0" err="1" smtClean="0">
                <a:solidFill>
                  <a:schemeClr val="accent3">
                    <a:lumMod val="10000"/>
                  </a:schemeClr>
                </a:solidFill>
              </a:rPr>
              <a:t>Bumi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228600" indent="-228600">
              <a:buFont typeface="+mj-lt"/>
              <a:buAutoNum type="alphaLcPeriod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Mars</a:t>
            </a:r>
            <a:endParaRPr lang="en-US" sz="1200" dirty="0">
              <a:solidFill>
                <a:schemeClr val="accent3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72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72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6" grpId="0" build="p" autoUpdateAnimBg="0" advAuto="0"/>
      <p:bldP spid="172039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mengetiknya</a:t>
            </a:r>
            <a:endParaRPr lang="en-US" dirty="0"/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Terdapat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cara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memulai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daftar</a:t>
            </a:r>
            <a:r>
              <a:rPr lang="en-US" sz="2000" dirty="0" smtClean="0"/>
              <a:t>, </a:t>
            </a:r>
            <a:r>
              <a:rPr lang="en-US" sz="2000" dirty="0" err="1" smtClean="0"/>
              <a:t>tetapi</a:t>
            </a:r>
            <a:r>
              <a:rPr lang="en-US" sz="2000" dirty="0" smtClean="0"/>
              <a:t> </a:t>
            </a:r>
            <a:r>
              <a:rPr lang="en-US" sz="2000" dirty="0" err="1" smtClean="0"/>
              <a:t>salah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cara</a:t>
            </a:r>
            <a:r>
              <a:rPr lang="en-US" sz="2000" dirty="0" smtClean="0"/>
              <a:t> paling </a:t>
            </a:r>
            <a:r>
              <a:rPr lang="en-US" sz="2000" dirty="0" err="1" smtClean="0"/>
              <a:t>populer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membuat</a:t>
            </a:r>
            <a:r>
              <a:rPr lang="en-US" sz="2000" dirty="0" smtClean="0"/>
              <a:t> </a:t>
            </a:r>
            <a:r>
              <a:rPr lang="en-US" sz="2000" dirty="0" err="1" smtClean="0"/>
              <a:t>daftar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otomatis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mengetiknya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277813" y="3994150"/>
            <a:ext cx="5741987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Karena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daftar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abjad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merupakan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variasi</a:t>
            </a:r>
            <a:r>
              <a:rPr lang="en-US" dirty="0" smtClean="0">
                <a:solidFill>
                  <a:srgbClr val="FFCC00"/>
                </a:solidFill>
              </a:rPr>
              <a:t> lain </a:t>
            </a:r>
            <a:r>
              <a:rPr lang="en-US" dirty="0" err="1" smtClean="0">
                <a:solidFill>
                  <a:srgbClr val="FFCC00"/>
                </a:solidFill>
              </a:rPr>
              <a:t>dari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daftar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bernomor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ketik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abjad</a:t>
            </a:r>
            <a:r>
              <a:rPr lang="en-US" dirty="0" smtClean="0">
                <a:solidFill>
                  <a:srgbClr val="FFCC00"/>
                </a:solidFill>
              </a:rPr>
              <a:t> a </a:t>
            </a:r>
            <a:r>
              <a:rPr lang="en-US" dirty="0" err="1" smtClean="0">
                <a:solidFill>
                  <a:srgbClr val="FFCC00"/>
                </a:solidFill>
              </a:rPr>
              <a:t>dan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titik</a:t>
            </a:r>
            <a:r>
              <a:rPr lang="en-US" dirty="0" smtClean="0">
                <a:solidFill>
                  <a:srgbClr val="FFCC00"/>
                </a:solidFill>
              </a:rPr>
              <a:t> (</a:t>
            </a:r>
            <a:r>
              <a:rPr lang="en-US" b="1" dirty="0">
                <a:solidFill>
                  <a:srgbClr val="FFCC00"/>
                </a:solidFill>
              </a:rPr>
              <a:t>a.</a:t>
            </a:r>
            <a:r>
              <a:rPr lang="en-US" dirty="0">
                <a:solidFill>
                  <a:srgbClr val="FFCC00"/>
                </a:solidFill>
              </a:rPr>
              <a:t>), </a:t>
            </a:r>
            <a:r>
              <a:rPr lang="en-US" dirty="0" err="1" smtClean="0">
                <a:solidFill>
                  <a:srgbClr val="FFCC00"/>
                </a:solidFill>
              </a:rPr>
              <a:t>diikuti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dengan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spasi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untuk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memulai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sebuah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daftar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abjad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74085" name="Line 5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4512" y="904875"/>
            <a:ext cx="5633038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extBox 32"/>
          <p:cNvSpPr txBox="1"/>
          <p:nvPr/>
        </p:nvSpPr>
        <p:spPr>
          <a:xfrm>
            <a:off x="1330037" y="1401288"/>
            <a:ext cx="902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b="1" dirty="0" err="1" smtClean="0">
                <a:solidFill>
                  <a:schemeClr val="accent2">
                    <a:lumMod val="50000"/>
                  </a:schemeClr>
                </a:solidFill>
              </a:rPr>
              <a:t>Spasi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46962" y="1401288"/>
            <a:ext cx="902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b="1" dirty="0" err="1" smtClean="0">
                <a:solidFill>
                  <a:schemeClr val="accent2">
                    <a:lumMod val="50000"/>
                  </a:schemeClr>
                </a:solidFill>
              </a:rPr>
              <a:t>Titik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16385" y="1401288"/>
            <a:ext cx="902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b="1" dirty="0" err="1" smtClean="0">
                <a:solidFill>
                  <a:schemeClr val="accent2">
                    <a:lumMod val="50000"/>
                  </a:schemeClr>
                </a:solidFill>
              </a:rPr>
              <a:t>Titik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39485" y="1413164"/>
            <a:ext cx="344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b="1" dirty="0" smtClean="0">
                <a:solidFill>
                  <a:schemeClr val="accent2">
                    <a:lumMod val="50000"/>
                  </a:schemeClr>
                </a:solidFill>
              </a:rPr>
              <a:t>A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78774" y="2410667"/>
            <a:ext cx="1033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en-IE" sz="1200" dirty="0" err="1" smtClean="0">
                <a:solidFill>
                  <a:schemeClr val="accent3">
                    <a:lumMod val="10000"/>
                  </a:schemeClr>
                </a:solidFill>
              </a:rPr>
              <a:t>Merkurius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Venus</a:t>
            </a: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en-IE" sz="1200" dirty="0" err="1" smtClean="0">
                <a:solidFill>
                  <a:schemeClr val="accent3">
                    <a:lumMod val="10000"/>
                  </a:schemeClr>
                </a:solidFill>
              </a:rPr>
              <a:t>Bumi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Mars</a:t>
            </a:r>
            <a:endParaRPr lang="en-US" sz="12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78100" y="2470041"/>
            <a:ext cx="1340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IE" sz="1200" dirty="0" err="1" smtClean="0">
                <a:solidFill>
                  <a:schemeClr val="accent3">
                    <a:lumMod val="10000"/>
                  </a:schemeClr>
                </a:solidFill>
              </a:rPr>
              <a:t>Merkurius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Venus</a:t>
            </a:r>
          </a:p>
          <a:p>
            <a:pPr marL="228600" indent="-228600">
              <a:buFont typeface="+mj-lt"/>
              <a:buAutoNum type="arabicPeriod"/>
            </a:pPr>
            <a:r>
              <a:rPr lang="en-IE" sz="1200" dirty="0" err="1" smtClean="0">
                <a:solidFill>
                  <a:schemeClr val="accent3">
                    <a:lumMod val="10000"/>
                  </a:schemeClr>
                </a:solidFill>
              </a:rPr>
              <a:t>Bumi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Mars</a:t>
            </a:r>
            <a:endParaRPr lang="en-US" sz="12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29482" y="2493792"/>
            <a:ext cx="127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lphaLcPeriod"/>
            </a:pPr>
            <a:r>
              <a:rPr lang="en-IE" sz="1200" dirty="0" err="1" smtClean="0">
                <a:solidFill>
                  <a:schemeClr val="accent3">
                    <a:lumMod val="10000"/>
                  </a:schemeClr>
                </a:solidFill>
              </a:rPr>
              <a:t>Merkurius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228600" indent="-228600">
              <a:buFont typeface="+mj-lt"/>
              <a:buAutoNum type="alphaLcPeriod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Venus</a:t>
            </a:r>
          </a:p>
          <a:p>
            <a:pPr marL="228600" indent="-228600">
              <a:buFont typeface="+mj-lt"/>
              <a:buAutoNum type="alphaLcPeriod"/>
            </a:pPr>
            <a:r>
              <a:rPr lang="en-IE" sz="1200" dirty="0" err="1" smtClean="0">
                <a:solidFill>
                  <a:schemeClr val="accent3">
                    <a:lumMod val="10000"/>
                  </a:schemeClr>
                </a:solidFill>
              </a:rPr>
              <a:t>Bumi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228600" indent="-228600">
              <a:buFont typeface="+mj-lt"/>
              <a:buAutoNum type="alphaLcPeriod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Mars</a:t>
            </a:r>
            <a:endParaRPr lang="en-US" sz="1200" dirty="0">
              <a:solidFill>
                <a:schemeClr val="accent3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74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4" grpId="0" build="p" autoUpdateAnimBg="0" advAuto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Menghentikan</a:t>
            </a:r>
            <a:r>
              <a:rPr lang="en-US" dirty="0" smtClean="0"/>
              <a:t> </a:t>
            </a:r>
            <a:r>
              <a:rPr lang="en-US" dirty="0" err="1" smtClean="0"/>
              <a:t>daftar</a:t>
            </a:r>
            <a:endParaRPr lang="en-US" dirty="0"/>
          </a:p>
        </p:txBody>
      </p:sp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5957455" y="595743"/>
            <a:ext cx="3186545" cy="313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memasukkan</a:t>
            </a:r>
            <a:r>
              <a:rPr lang="en-US" sz="2000" dirty="0" smtClean="0"/>
              <a:t> </a:t>
            </a:r>
            <a:r>
              <a:rPr lang="en-US" sz="2000" dirty="0" err="1" smtClean="0"/>
              <a:t>butir</a:t>
            </a:r>
            <a:r>
              <a:rPr lang="en-US" sz="2000" dirty="0" smtClean="0"/>
              <a:t> </a:t>
            </a:r>
            <a:r>
              <a:rPr lang="en-US" sz="2000" dirty="0" err="1" smtClean="0"/>
              <a:t>terakhir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daftar</a:t>
            </a:r>
            <a:r>
              <a:rPr lang="en-US" sz="2000" dirty="0" smtClean="0"/>
              <a:t>. </a:t>
            </a:r>
            <a:r>
              <a:rPr lang="en-US" sz="2000" dirty="0" err="1" smtClean="0"/>
              <a:t>Bagaimanakah</a:t>
            </a:r>
            <a:r>
              <a:rPr lang="en-US" sz="2000" dirty="0" smtClean="0"/>
              <a:t> </a:t>
            </a:r>
            <a:r>
              <a:rPr lang="en-US" sz="2000" dirty="0" err="1" smtClean="0"/>
              <a:t>caranya</a:t>
            </a:r>
            <a:r>
              <a:rPr lang="en-US" sz="2000" dirty="0" smtClean="0"/>
              <a:t> </a:t>
            </a:r>
            <a:r>
              <a:rPr lang="en-US" sz="2000" dirty="0" err="1" smtClean="0"/>
              <a:t>menyelesaikan</a:t>
            </a:r>
            <a:r>
              <a:rPr lang="en-US" sz="2000" dirty="0" smtClean="0"/>
              <a:t> </a:t>
            </a:r>
            <a:r>
              <a:rPr lang="en-US" sz="2000" dirty="0" err="1" smtClean="0"/>
              <a:t>daftar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menghentikan</a:t>
            </a:r>
            <a:r>
              <a:rPr lang="en-US" sz="2000" dirty="0" smtClean="0"/>
              <a:t> </a:t>
            </a:r>
            <a:r>
              <a:rPr lang="en-US" sz="2000" dirty="0" err="1" smtClean="0"/>
              <a:t>bulir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nomor</a:t>
            </a:r>
            <a:r>
              <a:rPr lang="en-US" sz="2000" dirty="0" smtClean="0"/>
              <a:t> agar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muncul</a:t>
            </a:r>
            <a:r>
              <a:rPr lang="en-US" sz="2000" dirty="0" smtClean="0"/>
              <a:t> </a:t>
            </a:r>
            <a:r>
              <a:rPr lang="en-US" sz="2000" dirty="0" err="1" smtClean="0"/>
              <a:t>lagi</a:t>
            </a:r>
            <a:r>
              <a:rPr lang="en-US" sz="2000" dirty="0" smtClean="0"/>
              <a:t>? 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Gambar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menampilkan</a:t>
            </a:r>
            <a:r>
              <a:rPr lang="en-US" sz="2000" dirty="0" smtClean="0"/>
              <a:t> </a:t>
            </a:r>
            <a:r>
              <a:rPr lang="en-US" sz="2000" dirty="0" err="1" smtClean="0"/>
              <a:t>metode</a:t>
            </a:r>
            <a:r>
              <a:rPr lang="en-US" sz="2000" dirty="0" smtClean="0"/>
              <a:t> </a:t>
            </a:r>
            <a:r>
              <a:rPr lang="en-US" sz="2000" dirty="0" err="1" smtClean="0"/>
              <a:t>terbaik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180228" name="Line 4"/>
          <p:cNvSpPr>
            <a:spLocks noChangeShapeType="1"/>
          </p:cNvSpPr>
          <p:nvPr/>
        </p:nvSpPr>
        <p:spPr bwMode="auto">
          <a:xfrm>
            <a:off x="339725" y="400670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0230" name="Rectangle 6"/>
          <p:cNvSpPr>
            <a:spLocks noChangeArrowheads="1"/>
          </p:cNvSpPr>
          <p:nvPr/>
        </p:nvSpPr>
        <p:spPr bwMode="auto">
          <a:xfrm>
            <a:off x="277813" y="4132700"/>
            <a:ext cx="648320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smtClean="0">
                <a:solidFill>
                  <a:srgbClr val="FFCC00"/>
                </a:solidFill>
              </a:rPr>
              <a:t>Cara </a:t>
            </a:r>
            <a:r>
              <a:rPr lang="en-US" dirty="0" err="1" smtClean="0">
                <a:solidFill>
                  <a:srgbClr val="FFCC00"/>
                </a:solidFill>
              </a:rPr>
              <a:t>tergampang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untuk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berhenti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membuat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daftar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adalah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menekan</a:t>
            </a:r>
            <a:r>
              <a:rPr lang="en-US" dirty="0" smtClean="0">
                <a:solidFill>
                  <a:srgbClr val="FFCC00"/>
                </a:solidFill>
              </a:rPr>
              <a:t> ENTER </a:t>
            </a:r>
            <a:r>
              <a:rPr lang="en-US" dirty="0" err="1" smtClean="0">
                <a:solidFill>
                  <a:srgbClr val="FFCC00"/>
                </a:solidFill>
              </a:rPr>
              <a:t>dua</a:t>
            </a:r>
            <a:r>
              <a:rPr lang="en-US" dirty="0" smtClean="0">
                <a:solidFill>
                  <a:srgbClr val="FFCC00"/>
                </a:solidFill>
              </a:rPr>
              <a:t> kali, </a:t>
            </a:r>
            <a:r>
              <a:rPr lang="en-US" dirty="0" err="1" smtClean="0">
                <a:solidFill>
                  <a:srgbClr val="FFCC00"/>
                </a:solidFill>
              </a:rPr>
              <a:t>seperti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pada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gambar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sebalah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kiri</a:t>
            </a:r>
            <a:r>
              <a:rPr lang="en-US" dirty="0" smtClean="0">
                <a:solidFill>
                  <a:srgbClr val="FFCC00"/>
                </a:solidFill>
              </a:rPr>
              <a:t>.  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Jika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memerlukan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sesuatu</a:t>
            </a:r>
            <a:r>
              <a:rPr lang="en-US" dirty="0" smtClean="0">
                <a:solidFill>
                  <a:srgbClr val="FFCC00"/>
                </a:solidFill>
              </a:rPr>
              <a:t> yang </a:t>
            </a:r>
            <a:r>
              <a:rPr lang="en-US" dirty="0" err="1" smtClean="0">
                <a:solidFill>
                  <a:srgbClr val="FFCC00"/>
                </a:solidFill>
              </a:rPr>
              <a:t>agak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berbeda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sebagai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contoh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teks</a:t>
            </a:r>
            <a:r>
              <a:rPr lang="en-US" dirty="0" smtClean="0">
                <a:solidFill>
                  <a:srgbClr val="FFCC00"/>
                </a:solidFill>
              </a:rPr>
              <a:t> yang </a:t>
            </a:r>
            <a:r>
              <a:rPr lang="en-US" dirty="0" err="1" smtClean="0">
                <a:solidFill>
                  <a:srgbClr val="FFCC00"/>
                </a:solidFill>
              </a:rPr>
              <a:t>tertakuk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pada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tingkat</a:t>
            </a:r>
            <a:r>
              <a:rPr lang="en-US" dirty="0" smtClean="0">
                <a:solidFill>
                  <a:srgbClr val="FFCC00"/>
                </a:solidFill>
              </a:rPr>
              <a:t> yang </a:t>
            </a:r>
            <a:r>
              <a:rPr lang="en-US" dirty="0" err="1" smtClean="0">
                <a:solidFill>
                  <a:srgbClr val="FFCC00"/>
                </a:solidFill>
              </a:rPr>
              <a:t>sama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dengan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teks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atau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bulir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diatasnya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gunakan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tombol</a:t>
            </a:r>
            <a:r>
              <a:rPr lang="en-US" dirty="0" smtClean="0">
                <a:solidFill>
                  <a:srgbClr val="FFCC00"/>
                </a:solidFill>
              </a:rPr>
              <a:t> BACKSPACE. 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2519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8884" y="939800"/>
            <a:ext cx="5632858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104407" y="1555641"/>
            <a:ext cx="1033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en-IE" sz="1200" dirty="0" err="1" smtClean="0">
                <a:solidFill>
                  <a:schemeClr val="accent3">
                    <a:lumMod val="10000"/>
                  </a:schemeClr>
                </a:solidFill>
              </a:rPr>
              <a:t>Merkurius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Venus</a:t>
            </a: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en-IE" sz="1200" dirty="0" err="1" smtClean="0">
                <a:solidFill>
                  <a:schemeClr val="accent3">
                    <a:lumMod val="10000"/>
                  </a:schemeClr>
                </a:solidFill>
              </a:rPr>
              <a:t>Bumi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Mars</a:t>
            </a: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en-IE" sz="1200" dirty="0" err="1" smtClean="0">
                <a:solidFill>
                  <a:schemeClr val="accent3">
                    <a:lumMod val="10000"/>
                  </a:schemeClr>
                </a:solidFill>
              </a:rPr>
              <a:t>Yupiter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en-IE" sz="1200" dirty="0" err="1" smtClean="0">
                <a:solidFill>
                  <a:schemeClr val="accent3">
                    <a:lumMod val="10000"/>
                  </a:schemeClr>
                </a:solidFill>
              </a:rPr>
              <a:t>Saturnus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Uranus</a:t>
            </a: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en-IE" sz="1200" dirty="0" err="1" smtClean="0">
                <a:solidFill>
                  <a:schemeClr val="accent3">
                    <a:lumMod val="10000"/>
                  </a:schemeClr>
                </a:solidFill>
              </a:rPr>
              <a:t>Neptunus</a:t>
            </a:r>
            <a:endParaRPr lang="en-US" sz="12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6344" y="1555641"/>
            <a:ext cx="1033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en-IE" sz="1200" dirty="0" err="1" smtClean="0">
                <a:solidFill>
                  <a:schemeClr val="accent3">
                    <a:lumMod val="10000"/>
                  </a:schemeClr>
                </a:solidFill>
              </a:rPr>
              <a:t>Merkurius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Venus</a:t>
            </a: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en-IE" sz="1200" dirty="0" err="1" smtClean="0">
                <a:solidFill>
                  <a:schemeClr val="accent3">
                    <a:lumMod val="10000"/>
                  </a:schemeClr>
                </a:solidFill>
              </a:rPr>
              <a:t>Bumi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Mars</a:t>
            </a: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en-IE" sz="1200" dirty="0" err="1" smtClean="0">
                <a:solidFill>
                  <a:schemeClr val="accent3">
                    <a:lumMod val="10000"/>
                  </a:schemeClr>
                </a:solidFill>
              </a:rPr>
              <a:t>Yupiter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en-IE" sz="1200" dirty="0" err="1" smtClean="0">
                <a:solidFill>
                  <a:schemeClr val="accent3">
                    <a:lumMod val="10000"/>
                  </a:schemeClr>
                </a:solidFill>
              </a:rPr>
              <a:t>Saturnus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Uranus</a:t>
            </a: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en-IE" sz="1200" dirty="0" err="1" smtClean="0">
                <a:solidFill>
                  <a:schemeClr val="accent3">
                    <a:lumMod val="10000"/>
                  </a:schemeClr>
                </a:solidFill>
              </a:rPr>
              <a:t>Neptunus</a:t>
            </a:r>
            <a:endParaRPr lang="en-US" sz="12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1306" y="3028208"/>
            <a:ext cx="6650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b="1" dirty="0" smtClean="0">
                <a:solidFill>
                  <a:schemeClr val="accent2">
                    <a:lumMod val="50000"/>
                  </a:schemeClr>
                </a:solidFill>
              </a:rPr>
              <a:t>Enter</a:t>
            </a:r>
            <a:endParaRPr lang="en-US" sz="10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10745" y="3028208"/>
            <a:ext cx="9618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b="1" dirty="0" smtClean="0">
                <a:solidFill>
                  <a:schemeClr val="accent2">
                    <a:lumMod val="50000"/>
                  </a:schemeClr>
                </a:solidFill>
              </a:rPr>
              <a:t>Backspace</a:t>
            </a:r>
            <a:endParaRPr lang="en-US" sz="1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80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80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build="p" autoUpdateAnimBg="0"/>
      <p:bldP spid="180230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63500"/>
            <a:ext cx="9144000" cy="614363"/>
          </a:xfrm>
        </p:spPr>
        <p:txBody>
          <a:bodyPr/>
          <a:lstStyle/>
          <a:p>
            <a:r>
              <a:rPr lang="en-US" sz="3000" dirty="0" err="1" smtClean="0"/>
              <a:t>Bekerja</a:t>
            </a:r>
            <a:r>
              <a:rPr lang="en-US" sz="3000" dirty="0" smtClean="0"/>
              <a:t> </a:t>
            </a:r>
            <a:r>
              <a:rPr lang="en-US" sz="3000" dirty="0" err="1" smtClean="0"/>
              <a:t>dengan</a:t>
            </a:r>
            <a:r>
              <a:rPr lang="en-US" sz="3000" dirty="0" smtClean="0"/>
              <a:t> </a:t>
            </a:r>
            <a:r>
              <a:rPr lang="en-US" sz="3000" dirty="0" err="1" smtClean="0"/>
              <a:t>daftar</a:t>
            </a:r>
            <a:r>
              <a:rPr lang="en-US" sz="3000" dirty="0" smtClean="0"/>
              <a:t> </a:t>
            </a:r>
            <a:r>
              <a:rPr lang="en-US" sz="3000" dirty="0" err="1" smtClean="0"/>
              <a:t>paragraf</a:t>
            </a:r>
            <a:r>
              <a:rPr lang="en-US" sz="3000" dirty="0" smtClean="0"/>
              <a:t>; </a:t>
            </a:r>
            <a:r>
              <a:rPr lang="en-US" sz="3000" dirty="0" err="1" smtClean="0"/>
              <a:t>menempelkan</a:t>
            </a:r>
            <a:r>
              <a:rPr lang="en-US" sz="3000" dirty="0" smtClean="0"/>
              <a:t> </a:t>
            </a:r>
            <a:r>
              <a:rPr lang="en-US" sz="3000" dirty="0" err="1" smtClean="0"/>
              <a:t>daftar</a:t>
            </a:r>
            <a:endParaRPr lang="en-US" sz="3000" dirty="0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Misalnya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membuat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daftar</a:t>
            </a:r>
            <a:r>
              <a:rPr lang="en-US" sz="2000" dirty="0" smtClean="0"/>
              <a:t> </a:t>
            </a:r>
            <a:r>
              <a:rPr lang="en-US" sz="2000" dirty="0" err="1" smtClean="0"/>
              <a:t>bernomor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berbulir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ingin</a:t>
            </a:r>
            <a:r>
              <a:rPr lang="en-US" sz="2000" dirty="0" smtClean="0"/>
              <a:t> </a:t>
            </a:r>
            <a:r>
              <a:rPr lang="en-US" sz="2000" dirty="0" err="1" smtClean="0"/>
              <a:t>beberapa</a:t>
            </a:r>
            <a:r>
              <a:rPr lang="en-US" sz="2000" dirty="0" smtClean="0"/>
              <a:t> </a:t>
            </a:r>
            <a:r>
              <a:rPr lang="en-US" sz="2000" dirty="0" err="1" smtClean="0"/>
              <a:t>butir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daftar</a:t>
            </a:r>
            <a:r>
              <a:rPr lang="en-US" sz="2000" dirty="0" smtClean="0"/>
              <a:t> </a:t>
            </a:r>
            <a:r>
              <a:rPr lang="en-US" sz="2000" dirty="0" err="1" smtClean="0"/>
              <a:t>menyertakan</a:t>
            </a:r>
            <a:r>
              <a:rPr lang="en-US" sz="2000" dirty="0" smtClean="0"/>
              <a:t> </a:t>
            </a:r>
            <a:r>
              <a:rPr lang="en-US" sz="2000" dirty="0" err="1" smtClean="0"/>
              <a:t>subparagraf</a:t>
            </a:r>
            <a:r>
              <a:rPr lang="en-US" sz="2000" dirty="0" smtClean="0"/>
              <a:t>,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gambar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242888" y="4019550"/>
            <a:ext cx="5934075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Terdapat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beberapa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metode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untuk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menyelesaikan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skenario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ini</a:t>
            </a:r>
            <a:r>
              <a:rPr lang="en-US" dirty="0" smtClean="0">
                <a:solidFill>
                  <a:srgbClr val="FFCC00"/>
                </a:solidFill>
              </a:rPr>
              <a:t>; </a:t>
            </a:r>
            <a:r>
              <a:rPr lang="en-US" dirty="0" err="1" smtClean="0">
                <a:solidFill>
                  <a:srgbClr val="FFCC00"/>
                </a:solidFill>
              </a:rPr>
              <a:t>salah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satu</a:t>
            </a:r>
            <a:r>
              <a:rPr lang="en-US" dirty="0" smtClean="0">
                <a:solidFill>
                  <a:srgbClr val="FFCC00"/>
                </a:solidFill>
              </a:rPr>
              <a:t> yang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pilih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tergantung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pada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keadaan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dari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dokumen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preferensi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pribadi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25293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60159" y="949325"/>
            <a:ext cx="5632858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835043" y="2256311"/>
            <a:ext cx="1070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b="1" dirty="0" err="1" smtClean="0">
                <a:solidFill>
                  <a:srgbClr val="C00000"/>
                </a:solidFill>
              </a:rPr>
              <a:t>Paragraf</a:t>
            </a:r>
            <a:r>
              <a:rPr lang="en-IE" sz="900" b="1" dirty="0" smtClean="0">
                <a:solidFill>
                  <a:srgbClr val="C00000"/>
                </a:solidFill>
              </a:rPr>
              <a:t>  </a:t>
            </a:r>
          </a:p>
          <a:p>
            <a:r>
              <a:rPr lang="en-IE" sz="900" b="1" dirty="0" err="1" smtClean="0">
                <a:solidFill>
                  <a:srgbClr val="C00000"/>
                </a:solidFill>
              </a:rPr>
              <a:t>tidak</a:t>
            </a:r>
            <a:r>
              <a:rPr lang="en-IE" sz="900" b="1" dirty="0" smtClean="0">
                <a:solidFill>
                  <a:srgbClr val="C00000"/>
                </a:solidFill>
              </a:rPr>
              <a:t> </a:t>
            </a:r>
            <a:r>
              <a:rPr lang="en-IE" sz="900" b="1" dirty="0" err="1" smtClean="0">
                <a:solidFill>
                  <a:srgbClr val="C00000"/>
                </a:solidFill>
              </a:rPr>
              <a:t>terdaftar</a:t>
            </a:r>
            <a:endParaRPr lang="en-US" sz="9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utoUpdateAnimBg="0"/>
      <p:bldP spid="35847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63500"/>
            <a:ext cx="9144000" cy="614363"/>
          </a:xfrm>
        </p:spPr>
        <p:txBody>
          <a:bodyPr/>
          <a:lstStyle/>
          <a:p>
            <a:r>
              <a:rPr lang="en-US" sz="3000" dirty="0" err="1" smtClean="0"/>
              <a:t>Bekerja</a:t>
            </a:r>
            <a:r>
              <a:rPr lang="en-US" sz="3000" dirty="0" smtClean="0"/>
              <a:t> </a:t>
            </a:r>
            <a:r>
              <a:rPr lang="en-US" sz="3000" dirty="0" err="1" smtClean="0"/>
              <a:t>dengan</a:t>
            </a:r>
            <a:r>
              <a:rPr lang="en-US" sz="3000" dirty="0" smtClean="0"/>
              <a:t> </a:t>
            </a:r>
            <a:r>
              <a:rPr lang="en-US" sz="3000" dirty="0" err="1" smtClean="0"/>
              <a:t>daftar</a:t>
            </a:r>
            <a:r>
              <a:rPr lang="en-US" sz="3000" dirty="0" smtClean="0"/>
              <a:t> </a:t>
            </a:r>
            <a:r>
              <a:rPr lang="en-US" sz="3000" dirty="0" err="1" smtClean="0"/>
              <a:t>paragraf</a:t>
            </a:r>
            <a:r>
              <a:rPr lang="en-US" sz="3000" dirty="0" smtClean="0"/>
              <a:t>; </a:t>
            </a:r>
            <a:r>
              <a:rPr lang="en-US" sz="3000" dirty="0" err="1" smtClean="0"/>
              <a:t>menempelkan</a:t>
            </a:r>
            <a:r>
              <a:rPr lang="en-US" sz="3000" dirty="0" smtClean="0"/>
              <a:t> </a:t>
            </a:r>
            <a:r>
              <a:rPr lang="en-US" sz="3000" dirty="0" err="1" smtClean="0"/>
              <a:t>daftar</a:t>
            </a:r>
            <a:endParaRPr lang="en-US" sz="3000" dirty="0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Misalnya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membuat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daftar</a:t>
            </a:r>
            <a:r>
              <a:rPr lang="en-US" sz="2000" dirty="0" smtClean="0"/>
              <a:t> </a:t>
            </a:r>
            <a:r>
              <a:rPr lang="en-US" sz="2000" dirty="0" err="1" smtClean="0"/>
              <a:t>bernomor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berbulir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ingin</a:t>
            </a:r>
            <a:r>
              <a:rPr lang="en-US" sz="2000" dirty="0" smtClean="0"/>
              <a:t> </a:t>
            </a:r>
            <a:r>
              <a:rPr lang="en-US" sz="2000" dirty="0" err="1" smtClean="0"/>
              <a:t>beberapa</a:t>
            </a:r>
            <a:r>
              <a:rPr lang="en-US" sz="2000" dirty="0" smtClean="0"/>
              <a:t> </a:t>
            </a:r>
            <a:r>
              <a:rPr lang="en-US" sz="2000" dirty="0" err="1" smtClean="0"/>
              <a:t>butir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daftar</a:t>
            </a:r>
            <a:r>
              <a:rPr lang="en-US" sz="2000" dirty="0" smtClean="0"/>
              <a:t> </a:t>
            </a:r>
            <a:r>
              <a:rPr lang="en-US" sz="2000" dirty="0" err="1" smtClean="0"/>
              <a:t>menyertakan</a:t>
            </a:r>
            <a:r>
              <a:rPr lang="en-US" sz="2000" dirty="0" smtClean="0"/>
              <a:t> </a:t>
            </a:r>
            <a:r>
              <a:rPr lang="en-US" sz="2000" dirty="0" err="1" smtClean="0"/>
              <a:t>subparagraf</a:t>
            </a:r>
            <a:r>
              <a:rPr lang="en-US" sz="2000" dirty="0" smtClean="0"/>
              <a:t>,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gambar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242888" y="4019550"/>
            <a:ext cx="6559694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9863" indent="-169863">
              <a:spcAft>
                <a:spcPct val="45000"/>
              </a:spcAft>
              <a:buFontTx/>
              <a:buChar char="•"/>
            </a:pP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dapat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membuat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subparagraf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dalam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sebuah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daftar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dengan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menekan</a:t>
            </a:r>
            <a:r>
              <a:rPr lang="en-US" dirty="0" smtClean="0">
                <a:solidFill>
                  <a:srgbClr val="FFCC00"/>
                </a:solidFill>
              </a:rPr>
              <a:t> SHIFT+ENTER, </a:t>
            </a:r>
            <a:r>
              <a:rPr lang="en-US" dirty="0" err="1" smtClean="0">
                <a:solidFill>
                  <a:srgbClr val="FFCC00"/>
                </a:solidFill>
              </a:rPr>
              <a:t>daripada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hanya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menekan</a:t>
            </a:r>
            <a:r>
              <a:rPr lang="en-US" dirty="0" smtClean="0">
                <a:solidFill>
                  <a:srgbClr val="FFCC00"/>
                </a:solidFill>
              </a:rPr>
              <a:t> ENTER, </a:t>
            </a:r>
            <a:r>
              <a:rPr lang="en-US" dirty="0" err="1" smtClean="0">
                <a:solidFill>
                  <a:srgbClr val="FFCC00"/>
                </a:solidFill>
              </a:rPr>
              <a:t>pada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akhir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dari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setiap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blok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teks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 smtClean="0"/>
          </a:p>
          <a:p>
            <a:pPr marL="169863" indent="-169863">
              <a:spcAft>
                <a:spcPct val="45000"/>
              </a:spcAft>
              <a:buFontTx/>
              <a:buChar char="•"/>
            </a:pPr>
            <a:endParaRPr lang="en-US" dirty="0"/>
          </a:p>
        </p:txBody>
      </p:sp>
      <p:pic>
        <p:nvPicPr>
          <p:cNvPr id="35848" name="Picture 8" descr="A numbered list including extra paragraphs that aren't numbere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0838" y="949325"/>
            <a:ext cx="5651500" cy="2849563"/>
          </a:xfrm>
          <a:noFill/>
          <a:ln/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14500" y="4941211"/>
            <a:ext cx="8037513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9863" indent="-169863">
              <a:spcBef>
                <a:spcPct val="20000"/>
              </a:spcBef>
              <a:spcAft>
                <a:spcPct val="45000"/>
              </a:spcAft>
              <a:buFontTx/>
              <a:buChar char="•"/>
            </a:pPr>
            <a:r>
              <a:rPr lang="en-US" dirty="0" err="1" smtClean="0">
                <a:solidFill>
                  <a:srgbClr val="FFCC00"/>
                </a:solidFill>
              </a:rPr>
              <a:t>Untuk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melanjutkan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daftar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setelah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subparagraf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ketikkan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nomor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berikutnya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diikuti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titik</a:t>
            </a:r>
            <a:r>
              <a:rPr lang="en-US" dirty="0" smtClean="0">
                <a:solidFill>
                  <a:srgbClr val="FFCC00"/>
                </a:solidFill>
              </a:rPr>
              <a:t>; </a:t>
            </a:r>
            <a:r>
              <a:rPr lang="en-US" dirty="0" err="1" smtClean="0">
                <a:solidFill>
                  <a:srgbClr val="FFCC00"/>
                </a:solidFill>
              </a:rPr>
              <a:t>daftar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tersebut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dilanjutkan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secara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otomatis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159" y="949325"/>
            <a:ext cx="5632858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835043" y="2256311"/>
            <a:ext cx="1070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b="1" dirty="0" err="1" smtClean="0">
                <a:solidFill>
                  <a:srgbClr val="C00000"/>
                </a:solidFill>
              </a:rPr>
              <a:t>Paragraf</a:t>
            </a:r>
            <a:r>
              <a:rPr lang="en-IE" sz="900" b="1" dirty="0" smtClean="0">
                <a:solidFill>
                  <a:srgbClr val="C00000"/>
                </a:solidFill>
              </a:rPr>
              <a:t>  </a:t>
            </a:r>
          </a:p>
          <a:p>
            <a:r>
              <a:rPr lang="en-IE" sz="900" b="1" dirty="0" err="1" smtClean="0">
                <a:solidFill>
                  <a:srgbClr val="C00000"/>
                </a:solidFill>
              </a:rPr>
              <a:t>tidak</a:t>
            </a:r>
            <a:r>
              <a:rPr lang="en-IE" sz="900" b="1" dirty="0" smtClean="0">
                <a:solidFill>
                  <a:srgbClr val="C00000"/>
                </a:solidFill>
              </a:rPr>
              <a:t> </a:t>
            </a:r>
            <a:r>
              <a:rPr lang="en-IE" sz="900" b="1" dirty="0" err="1" smtClean="0">
                <a:solidFill>
                  <a:srgbClr val="C00000"/>
                </a:solidFill>
              </a:rPr>
              <a:t>terdaftar</a:t>
            </a:r>
            <a:endParaRPr lang="en-US" sz="9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utoUpdateAnimBg="0"/>
      <p:bldP spid="35847" grpId="0" build="p" autoUpdateAnimBg="0"/>
      <p:bldP spid="10" grpId="0" build="p" bldLvl="2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394" y="914555"/>
            <a:ext cx="5621336" cy="287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en-US" dirty="0" err="1" smtClean="0"/>
              <a:t>Bulir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777345" y="651163"/>
            <a:ext cx="3338945" cy="313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Mendapatkan</a:t>
            </a:r>
            <a:r>
              <a:rPr lang="en-US" sz="2000" dirty="0" smtClean="0"/>
              <a:t> </a:t>
            </a:r>
            <a:r>
              <a:rPr lang="en-US" sz="2000" dirty="0" err="1" smtClean="0"/>
              <a:t>daftar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tipe</a:t>
            </a:r>
            <a:r>
              <a:rPr lang="en-US" sz="2000" dirty="0" smtClean="0"/>
              <a:t> yang </a:t>
            </a:r>
            <a:r>
              <a:rPr lang="en-US" sz="2000" dirty="0" err="1" smtClean="0"/>
              <a:t>salah</a:t>
            </a:r>
            <a:r>
              <a:rPr lang="en-US" sz="2000" dirty="0" smtClean="0"/>
              <a:t>? </a:t>
            </a:r>
            <a:r>
              <a:rPr lang="en-US" sz="2000" dirty="0" err="1" smtClean="0"/>
              <a:t>Memulai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bulir</a:t>
            </a:r>
            <a:r>
              <a:rPr lang="en-US" sz="2000" dirty="0" smtClean="0"/>
              <a:t> </a:t>
            </a:r>
            <a:r>
              <a:rPr lang="en-US" sz="2000" dirty="0" err="1" smtClean="0"/>
              <a:t>tapi</a:t>
            </a:r>
            <a:r>
              <a:rPr lang="en-US" sz="2000" dirty="0" smtClean="0"/>
              <a:t> </a:t>
            </a:r>
            <a:r>
              <a:rPr lang="en-US" sz="2000" dirty="0" err="1" smtClean="0"/>
              <a:t>sekarang</a:t>
            </a:r>
            <a:r>
              <a:rPr lang="en-US" sz="2000" dirty="0" smtClean="0"/>
              <a:t> </a:t>
            </a:r>
            <a:r>
              <a:rPr lang="en-US" sz="2000" dirty="0" err="1" smtClean="0"/>
              <a:t>merasa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nomor</a:t>
            </a:r>
            <a:r>
              <a:rPr lang="en-US" sz="2000" dirty="0" smtClean="0"/>
              <a:t>,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sebaliknya</a:t>
            </a:r>
            <a:r>
              <a:rPr lang="en-US" sz="2000" dirty="0" smtClean="0"/>
              <a:t>?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Jangan</a:t>
            </a:r>
            <a:r>
              <a:rPr lang="en-US" sz="2000" dirty="0" smtClean="0"/>
              <a:t> </a:t>
            </a:r>
            <a:r>
              <a:rPr lang="en-US" sz="2000" dirty="0" err="1" smtClean="0"/>
              <a:t>Khawatir</a:t>
            </a:r>
            <a:r>
              <a:rPr lang="en-US" sz="2000" dirty="0" smtClean="0"/>
              <a:t>, </a:t>
            </a:r>
            <a:r>
              <a:rPr lang="en-US" sz="2000" dirty="0" err="1" smtClean="0"/>
              <a:t>sangat</a:t>
            </a:r>
            <a:r>
              <a:rPr lang="en-US" sz="2000" dirty="0" smtClean="0"/>
              <a:t> </a:t>
            </a:r>
            <a:r>
              <a:rPr lang="en-US" sz="2000" dirty="0" err="1" smtClean="0"/>
              <a:t>gampang</a:t>
            </a:r>
            <a:r>
              <a:rPr lang="en-US" sz="2000" dirty="0" smtClean="0"/>
              <a:t> </a:t>
            </a:r>
            <a:r>
              <a:rPr lang="en-US" sz="2000" dirty="0" err="1" smtClean="0"/>
              <a:t>sekali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berpindah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yang </a:t>
            </a:r>
            <a:r>
              <a:rPr lang="en-US" sz="2000" dirty="0" err="1" smtClean="0"/>
              <a:t>lainnya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77813" y="4215830"/>
            <a:ext cx="638622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Klik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dimana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saja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dalam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daftar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kemudian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klik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tombol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b="1" dirty="0" err="1" smtClean="0">
                <a:solidFill>
                  <a:srgbClr val="FFCC00"/>
                </a:solidFill>
              </a:rPr>
              <a:t>bulir</a:t>
            </a:r>
            <a:r>
              <a:rPr lang="en-US" dirty="0" smtClean="0">
                <a:solidFill>
                  <a:srgbClr val="FFCC00"/>
                </a:solidFill>
              </a:rPr>
              <a:t>       </a:t>
            </a:r>
            <a:r>
              <a:rPr lang="en-US" dirty="0" err="1" smtClean="0">
                <a:solidFill>
                  <a:srgbClr val="FFCC00"/>
                </a:solidFill>
              </a:rPr>
              <a:t>atau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b="1" dirty="0" err="1" smtClean="0">
                <a:solidFill>
                  <a:srgbClr val="FFCC00"/>
                </a:solidFill>
              </a:rPr>
              <a:t>Penomoran</a:t>
            </a:r>
            <a:r>
              <a:rPr lang="en-US" dirty="0" smtClean="0">
                <a:solidFill>
                  <a:srgbClr val="FFCC00"/>
                </a:solidFill>
              </a:rPr>
              <a:t>       </a:t>
            </a:r>
            <a:r>
              <a:rPr lang="en-US" dirty="0" err="1" smtClean="0">
                <a:solidFill>
                  <a:srgbClr val="FFCC00"/>
                </a:solidFill>
              </a:rPr>
              <a:t>pada</a:t>
            </a:r>
            <a:r>
              <a:rPr lang="en-US" dirty="0" smtClean="0">
                <a:solidFill>
                  <a:srgbClr val="FFCC00"/>
                </a:solidFill>
              </a:rPr>
              <a:t> Pita.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71406" y="4060721"/>
            <a:ext cx="9021794" cy="4571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5611" name="Picture 11" descr="Button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9223" y="4566949"/>
            <a:ext cx="301625" cy="287337"/>
          </a:xfrm>
          <a:prstGeom prst="rect">
            <a:avLst/>
          </a:prstGeom>
          <a:noFill/>
        </p:spPr>
      </p:pic>
      <p:pic>
        <p:nvPicPr>
          <p:cNvPr id="25612" name="Picture 12" descr="Button 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8158" y="4566516"/>
            <a:ext cx="301625" cy="28733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915809" y="1208324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Awal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87230" y="2063358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en-IE" sz="800" dirty="0" err="1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ont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54205" y="2053833"/>
            <a:ext cx="742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err="1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Paragraf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34293" y="3055732"/>
            <a:ext cx="42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C00000"/>
                </a:solidFill>
              </a:rPr>
              <a:t>|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86013" y="2935850"/>
            <a:ext cx="1033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en-IE" sz="1200" dirty="0" err="1" smtClean="0">
                <a:solidFill>
                  <a:schemeClr val="accent3">
                    <a:lumMod val="10000"/>
                  </a:schemeClr>
                </a:solidFill>
              </a:rPr>
              <a:t>Merkurius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Venus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  <p:bldP spid="2560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Pelajaran</a:t>
            </a:r>
            <a:r>
              <a:rPr lang="en-US" dirty="0" smtClean="0"/>
              <a:t> </a:t>
            </a:r>
            <a:r>
              <a:rPr lang="en-US" dirty="0"/>
              <a:t>1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Mengenali</a:t>
            </a:r>
            <a:r>
              <a:rPr lang="en-US" dirty="0" smtClean="0"/>
              <a:t> Pita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build="p" autoUpdateAnimBg="0" advAuto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en-US" dirty="0" err="1" smtClean="0"/>
              <a:t>Bulir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182275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tombol-tombol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memulai</a:t>
            </a:r>
            <a:r>
              <a:rPr lang="en-US" sz="2000" dirty="0" smtClean="0"/>
              <a:t> </a:t>
            </a:r>
            <a:r>
              <a:rPr lang="en-US" sz="2000" dirty="0" err="1" smtClean="0"/>
              <a:t>daftar</a:t>
            </a:r>
            <a:r>
              <a:rPr lang="en-US" sz="2000" dirty="0" smtClean="0"/>
              <a:t> </a:t>
            </a:r>
            <a:r>
              <a:rPr lang="en-US" sz="2000" dirty="0" err="1" smtClean="0"/>
              <a:t>baru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182276" name="Rectangle 4"/>
          <p:cNvSpPr>
            <a:spLocks noChangeArrowheads="1"/>
          </p:cNvSpPr>
          <p:nvPr/>
        </p:nvSpPr>
        <p:spPr bwMode="auto">
          <a:xfrm>
            <a:off x="277813" y="3994150"/>
            <a:ext cx="5926137" cy="160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dapat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mengklik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tombol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mulai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mengetik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untuk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membuat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daftar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butir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pertama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atau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memilih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teks</a:t>
            </a:r>
            <a:r>
              <a:rPr lang="en-US" dirty="0" smtClean="0">
                <a:solidFill>
                  <a:srgbClr val="FFCC00"/>
                </a:solidFill>
              </a:rPr>
              <a:t> yang </a:t>
            </a:r>
            <a:r>
              <a:rPr lang="en-US" dirty="0" err="1" smtClean="0">
                <a:solidFill>
                  <a:srgbClr val="FFCC00"/>
                </a:solidFill>
              </a:rPr>
              <a:t>telah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ketikkan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klik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tombol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b="1" dirty="0" err="1" smtClean="0">
                <a:solidFill>
                  <a:srgbClr val="FFCC00"/>
                </a:solidFill>
              </a:rPr>
              <a:t>Bulir</a:t>
            </a:r>
            <a:r>
              <a:rPr lang="en-US" b="1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atau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b="1" dirty="0" err="1" smtClean="0">
                <a:solidFill>
                  <a:srgbClr val="FFCC00"/>
                </a:solidFill>
              </a:rPr>
              <a:t>Penomoran</a:t>
            </a:r>
            <a:r>
              <a:rPr lang="en-US" b="1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untuk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mengubah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setiap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paragraf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menjadi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sebuah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daftar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82277" name="Line 5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394" y="914555"/>
            <a:ext cx="5621336" cy="287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915809" y="1208324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Awal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1787230" y="2063358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en-IE" sz="800" dirty="0" err="1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ont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Box 20"/>
          <p:cNvSpPr txBox="1"/>
          <p:nvPr/>
        </p:nvSpPr>
        <p:spPr>
          <a:xfrm>
            <a:off x="4254205" y="2053833"/>
            <a:ext cx="742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err="1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Paragraf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Box 22"/>
          <p:cNvSpPr txBox="1"/>
          <p:nvPr/>
        </p:nvSpPr>
        <p:spPr>
          <a:xfrm>
            <a:off x="2634293" y="3055732"/>
            <a:ext cx="42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C00000"/>
                </a:solidFill>
              </a:rPr>
              <a:t>|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TextBox 21"/>
          <p:cNvSpPr txBox="1"/>
          <p:nvPr/>
        </p:nvSpPr>
        <p:spPr>
          <a:xfrm>
            <a:off x="2386013" y="2935850"/>
            <a:ext cx="1033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Mercury</a:t>
            </a: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Venus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build="p" autoUpdateAnimBg="0" advAuto="0"/>
      <p:bldP spid="182276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5697" y="42532"/>
            <a:ext cx="8229600" cy="609600"/>
          </a:xfrm>
        </p:spPr>
        <p:txBody>
          <a:bodyPr/>
          <a:lstStyle/>
          <a:p>
            <a:r>
              <a:rPr lang="en-US" dirty="0" err="1" smtClean="0"/>
              <a:t>Ujian</a:t>
            </a:r>
            <a:r>
              <a:rPr lang="en-US" dirty="0" smtClean="0"/>
              <a:t> 3, </a:t>
            </a:r>
            <a:r>
              <a:rPr lang="en-US" dirty="0" err="1" smtClean="0"/>
              <a:t>pertanyaan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2250" y="850900"/>
            <a:ext cx="7685088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 b="1" dirty="0" err="1" smtClean="0"/>
              <a:t>Apakah</a:t>
            </a:r>
            <a:r>
              <a:rPr lang="en-US" b="1" dirty="0" smtClean="0"/>
              <a:t> </a:t>
            </a:r>
            <a:r>
              <a:rPr lang="en-US" b="1" dirty="0" err="1" smtClean="0"/>
              <a:t>daftar</a:t>
            </a:r>
            <a:r>
              <a:rPr lang="en-US" b="1" dirty="0" smtClean="0"/>
              <a:t> </a:t>
            </a:r>
            <a:r>
              <a:rPr lang="en-US" b="1" dirty="0" err="1" smtClean="0"/>
              <a:t>satu</a:t>
            </a:r>
            <a:r>
              <a:rPr lang="en-US" b="1" dirty="0" smtClean="0"/>
              <a:t>-</a:t>
            </a:r>
            <a:r>
              <a:rPr lang="en-US" b="1" dirty="0" err="1" smtClean="0"/>
              <a:t>tingkat</a:t>
            </a:r>
            <a:r>
              <a:rPr lang="en-US" b="1" dirty="0" smtClean="0"/>
              <a:t> </a:t>
            </a:r>
            <a:r>
              <a:rPr lang="en-US" b="1" dirty="0" err="1" smtClean="0"/>
              <a:t>itu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42888" y="2344738"/>
            <a:ext cx="7624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daftar</a:t>
            </a:r>
            <a:r>
              <a:rPr lang="en-US" sz="2000" dirty="0" smtClean="0"/>
              <a:t> </a:t>
            </a:r>
            <a:r>
              <a:rPr lang="en-US" sz="2000" dirty="0" err="1" smtClean="0"/>
              <a:t>tanpa</a:t>
            </a:r>
            <a:r>
              <a:rPr lang="en-US" sz="2000" dirty="0" smtClean="0"/>
              <a:t> </a:t>
            </a:r>
            <a:r>
              <a:rPr lang="en-US" sz="2000" dirty="0" err="1" smtClean="0"/>
              <a:t>subdaftar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setiap</a:t>
            </a:r>
            <a:r>
              <a:rPr lang="en-US" sz="2000" dirty="0" smtClean="0"/>
              <a:t> </a:t>
            </a:r>
            <a:r>
              <a:rPr lang="en-US" sz="2000" dirty="0" err="1" smtClean="0"/>
              <a:t>butir</a:t>
            </a:r>
            <a:r>
              <a:rPr lang="en-US" sz="2000" dirty="0" smtClean="0"/>
              <a:t> </a:t>
            </a:r>
            <a:r>
              <a:rPr lang="en-US" sz="2000" dirty="0" err="1" smtClean="0"/>
              <a:t>individu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daftar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setiap</a:t>
            </a:r>
            <a:r>
              <a:rPr lang="en-US" sz="2000" dirty="0" smtClean="0"/>
              <a:t> </a:t>
            </a:r>
            <a:r>
              <a:rPr lang="en-US" sz="2000" dirty="0" err="1" smtClean="0"/>
              <a:t>bulir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nomor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takuk</a:t>
            </a:r>
            <a:r>
              <a:rPr lang="en-US" sz="2000" dirty="0" smtClean="0"/>
              <a:t> yang </a:t>
            </a:r>
            <a:r>
              <a:rPr lang="en-US" sz="2000" dirty="0" err="1" smtClean="0"/>
              <a:t>sama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daftar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hanya</a:t>
            </a:r>
            <a:r>
              <a:rPr lang="en-US" sz="2000" dirty="0" smtClean="0"/>
              <a:t> </a:t>
            </a:r>
            <a:r>
              <a:rPr lang="en-US" sz="2000" dirty="0" err="1" smtClean="0"/>
              <a:t>berisi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butir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daftar</a:t>
            </a:r>
            <a:r>
              <a:rPr lang="en-US" sz="2000" dirty="0" smtClean="0"/>
              <a:t> yang </a:t>
            </a:r>
            <a:r>
              <a:rPr lang="en-US" sz="2000" dirty="0" err="1" smtClean="0"/>
              <a:t>hanya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nomor</a:t>
            </a:r>
            <a:r>
              <a:rPr lang="en-US" sz="2000" dirty="0" smtClean="0"/>
              <a:t>, </a:t>
            </a:r>
            <a:r>
              <a:rPr lang="en-US" sz="2000" dirty="0" err="1" smtClean="0"/>
              <a:t>tanpa</a:t>
            </a:r>
            <a:r>
              <a:rPr lang="en-US" sz="2000" dirty="0" smtClean="0"/>
              <a:t> </a:t>
            </a:r>
            <a:r>
              <a:rPr lang="en-US" sz="2000" dirty="0" err="1" smtClean="0"/>
              <a:t>bulir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 advAuto="0"/>
      <p:bldP spid="52228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Ujian</a:t>
            </a:r>
            <a:r>
              <a:rPr lang="en-US" dirty="0" smtClean="0"/>
              <a:t> 3,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/>
              <a:t>1: </a:t>
            </a:r>
            <a:r>
              <a:rPr lang="en-US" dirty="0" err="1" smtClean="0"/>
              <a:t>Jawaban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23850" y="815975"/>
            <a:ext cx="8350250" cy="703263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subdaftar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butir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300038" y="2000250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daftar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daftar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daftar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-</a:t>
            </a:r>
            <a:r>
              <a:rPr lang="en-US" sz="2000" dirty="0" err="1" smtClean="0"/>
              <a:t>tingkat</a:t>
            </a:r>
            <a:r>
              <a:rPr lang="en-US" sz="2000" dirty="0" smtClean="0"/>
              <a:t>!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utoUpdateAnimBg="0"/>
      <p:bldP spid="54276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Ujian</a:t>
            </a:r>
            <a:r>
              <a:rPr lang="en-US" dirty="0" smtClean="0"/>
              <a:t> 3,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/>
              <a:t>2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42888" y="850900"/>
            <a:ext cx="7685087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 b="1" dirty="0" err="1" smtClean="0"/>
              <a:t>Apakah</a:t>
            </a:r>
            <a:r>
              <a:rPr lang="en-US" b="1" dirty="0" smtClean="0"/>
              <a:t> yang </a:t>
            </a:r>
            <a:r>
              <a:rPr lang="en-US" b="1" dirty="0" err="1" smtClean="0"/>
              <a:t>harus</a:t>
            </a:r>
            <a:r>
              <a:rPr lang="en-US" b="1" dirty="0" smtClean="0"/>
              <a:t> </a:t>
            </a:r>
            <a:r>
              <a:rPr lang="en-US" b="1" dirty="0" err="1" smtClean="0"/>
              <a:t>anda</a:t>
            </a:r>
            <a:r>
              <a:rPr lang="en-US" b="1" dirty="0" smtClean="0"/>
              <a:t> </a:t>
            </a:r>
            <a:r>
              <a:rPr lang="en-US" b="1" dirty="0" err="1" smtClean="0"/>
              <a:t>ketikkan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membuat</a:t>
            </a:r>
            <a:r>
              <a:rPr lang="en-US" b="1" dirty="0" smtClean="0"/>
              <a:t> </a:t>
            </a:r>
            <a:r>
              <a:rPr lang="en-US" b="1" dirty="0" err="1" smtClean="0"/>
              <a:t>sebuah</a:t>
            </a:r>
            <a:r>
              <a:rPr lang="en-US" b="1" dirty="0" smtClean="0"/>
              <a:t> </a:t>
            </a:r>
            <a:r>
              <a:rPr lang="en-US" b="1" dirty="0" err="1" smtClean="0"/>
              <a:t>daftar</a:t>
            </a:r>
            <a:r>
              <a:rPr lang="en-US" b="1" dirty="0" smtClean="0"/>
              <a:t> </a:t>
            </a:r>
            <a:r>
              <a:rPr lang="en-US" b="1" dirty="0" err="1" smtClean="0"/>
              <a:t>berbulir</a:t>
            </a:r>
            <a:r>
              <a:rPr lang="en-US" b="1" dirty="0" smtClean="0"/>
              <a:t> </a:t>
            </a:r>
            <a:r>
              <a:rPr lang="en-US" b="1" dirty="0" err="1" smtClean="0"/>
              <a:t>secara</a:t>
            </a:r>
            <a:r>
              <a:rPr lang="en-US" b="1" dirty="0" smtClean="0"/>
              <a:t> </a:t>
            </a:r>
            <a:r>
              <a:rPr lang="en-US" b="1" dirty="0" err="1" smtClean="0"/>
              <a:t>otomatis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menggunakan</a:t>
            </a:r>
            <a:r>
              <a:rPr lang="en-US" b="1" dirty="0" smtClean="0"/>
              <a:t> </a:t>
            </a:r>
            <a:r>
              <a:rPr lang="en-US" b="1" dirty="0" err="1" smtClean="0"/>
              <a:t>sebuah</a:t>
            </a:r>
            <a:r>
              <a:rPr lang="en-US" b="1" dirty="0" smtClean="0"/>
              <a:t> </a:t>
            </a:r>
            <a:r>
              <a:rPr lang="en-US" b="1" dirty="0" err="1" smtClean="0"/>
              <a:t>titik</a:t>
            </a:r>
            <a:r>
              <a:rPr lang="en-US" b="1" dirty="0" smtClean="0"/>
              <a:t> </a:t>
            </a:r>
            <a:r>
              <a:rPr lang="en-US" b="1" dirty="0" err="1" smtClean="0"/>
              <a:t>hitam</a:t>
            </a:r>
            <a:r>
              <a:rPr lang="en-US" b="1" dirty="0" smtClean="0"/>
              <a:t> </a:t>
            </a:r>
            <a:r>
              <a:rPr lang="en-US" b="1" dirty="0" err="1" smtClean="0"/>
              <a:t>sebagai</a:t>
            </a:r>
            <a:r>
              <a:rPr lang="en-US" b="1" dirty="0" smtClean="0"/>
              <a:t> </a:t>
            </a:r>
            <a:r>
              <a:rPr lang="en-US" b="1" dirty="0" err="1" smtClean="0"/>
              <a:t>desain</a:t>
            </a:r>
            <a:r>
              <a:rPr lang="en-US" b="1" dirty="0" smtClean="0"/>
              <a:t>? </a:t>
            </a:r>
            <a:r>
              <a:rPr lang="en-US" b="1" dirty="0"/>
              <a:t>(</a:t>
            </a:r>
            <a:r>
              <a:rPr lang="en-US" b="1" dirty="0" err="1" smtClean="0"/>
              <a:t>Pilih</a:t>
            </a:r>
            <a:r>
              <a:rPr lang="en-US" b="1" dirty="0" smtClean="0"/>
              <a:t> </a:t>
            </a:r>
            <a:r>
              <a:rPr lang="en-US" b="1" dirty="0" err="1" smtClean="0"/>
              <a:t>satu</a:t>
            </a:r>
            <a:r>
              <a:rPr lang="en-US" b="1" dirty="0" smtClean="0"/>
              <a:t> </a:t>
            </a:r>
            <a:r>
              <a:rPr lang="en-US" b="1" dirty="0" err="1" smtClean="0"/>
              <a:t>jawaban</a:t>
            </a:r>
            <a:r>
              <a:rPr lang="en-US" b="1" dirty="0" smtClean="0"/>
              <a:t>.)</a:t>
            </a:r>
            <a:endParaRPr lang="en-US" b="1" dirty="0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42888" y="2241550"/>
            <a:ext cx="7624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/>
              <a:t>1.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spasi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/>
              <a:t>@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spasi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/>
              <a:t>a.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spasi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/>
              <a:t>*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spasi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 advAuto="0"/>
      <p:bldP spid="56324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Ujian</a:t>
            </a:r>
            <a:r>
              <a:rPr lang="en-US" dirty="0" smtClean="0"/>
              <a:t> 3,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/>
              <a:t>2: </a:t>
            </a:r>
            <a:r>
              <a:rPr lang="en-US" dirty="0" err="1" smtClean="0"/>
              <a:t>Jawaban</a:t>
            </a: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61938" y="836613"/>
            <a:ext cx="8350250" cy="703262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 dirty="0"/>
              <a:t>*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spasi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238125" y="2082800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Ketik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bintang</a:t>
            </a:r>
            <a:r>
              <a:rPr lang="en-US" sz="2000" dirty="0" smtClean="0"/>
              <a:t> </a:t>
            </a:r>
            <a:r>
              <a:rPr lang="en-US" sz="2000" dirty="0" err="1" smtClean="0"/>
              <a:t>diikuti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spasi</a:t>
            </a:r>
            <a:r>
              <a:rPr lang="en-US" sz="2000" dirty="0" smtClean="0"/>
              <a:t>, </a:t>
            </a:r>
            <a:r>
              <a:rPr lang="en-US" sz="2000" dirty="0" err="1" smtClean="0"/>
              <a:t>siap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utoUpdateAnimBg="0"/>
      <p:bldP spid="58372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Ujian</a:t>
            </a:r>
            <a:r>
              <a:rPr lang="en-US" dirty="0" smtClean="0"/>
              <a:t> 3,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/>
              <a:t>3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42888" y="850900"/>
            <a:ext cx="7685087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 b="1" dirty="0" err="1" smtClean="0"/>
              <a:t>Bagaimana</a:t>
            </a:r>
            <a:r>
              <a:rPr lang="en-US" b="1" dirty="0" smtClean="0"/>
              <a:t> </a:t>
            </a:r>
            <a:r>
              <a:rPr lang="en-US" b="1" dirty="0" err="1" smtClean="0"/>
              <a:t>seharusnya</a:t>
            </a:r>
            <a:r>
              <a:rPr lang="en-US" b="1" dirty="0" smtClean="0"/>
              <a:t> </a:t>
            </a:r>
            <a:r>
              <a:rPr lang="en-US" b="1" dirty="0" err="1" smtClean="0"/>
              <a:t>anda</a:t>
            </a:r>
            <a:r>
              <a:rPr lang="en-US" b="1" dirty="0" smtClean="0"/>
              <a:t> </a:t>
            </a:r>
            <a:r>
              <a:rPr lang="en-US" b="1" dirty="0" err="1" smtClean="0"/>
              <a:t>membariskan</a:t>
            </a:r>
            <a:r>
              <a:rPr lang="en-US" b="1" dirty="0" smtClean="0"/>
              <a:t> </a:t>
            </a:r>
            <a:r>
              <a:rPr lang="en-US" b="1" dirty="0" err="1" smtClean="0"/>
              <a:t>sebuah</a:t>
            </a:r>
            <a:r>
              <a:rPr lang="en-US" b="1" dirty="0" smtClean="0"/>
              <a:t> </a:t>
            </a:r>
            <a:r>
              <a:rPr lang="en-US" b="1" dirty="0" err="1" smtClean="0"/>
              <a:t>paragraf</a:t>
            </a:r>
            <a:r>
              <a:rPr lang="en-US" b="1" dirty="0" smtClean="0"/>
              <a:t> </a:t>
            </a:r>
            <a:r>
              <a:rPr lang="en-US" b="1" dirty="0" err="1" smtClean="0"/>
              <a:t>baru</a:t>
            </a:r>
            <a:r>
              <a:rPr lang="en-US" b="1" dirty="0" smtClean="0"/>
              <a:t> agar </a:t>
            </a:r>
            <a:r>
              <a:rPr lang="en-US" b="1" dirty="0" err="1" smtClean="0"/>
              <a:t>teks</a:t>
            </a:r>
            <a:r>
              <a:rPr lang="en-US" b="1" dirty="0" smtClean="0"/>
              <a:t> </a:t>
            </a:r>
            <a:r>
              <a:rPr lang="en-US" b="1" dirty="0" err="1" smtClean="0"/>
              <a:t>tertakuk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jumlah</a:t>
            </a:r>
            <a:r>
              <a:rPr lang="en-US" b="1" dirty="0" smtClean="0"/>
              <a:t> yang </a:t>
            </a:r>
            <a:r>
              <a:rPr lang="en-US" b="1" dirty="0" err="1" smtClean="0"/>
              <a:t>sama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teks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daftar</a:t>
            </a:r>
            <a:r>
              <a:rPr lang="en-US" b="1" dirty="0" smtClean="0"/>
              <a:t> </a:t>
            </a:r>
            <a:r>
              <a:rPr lang="en-US" b="1" dirty="0" err="1" smtClean="0"/>
              <a:t>berbulir</a:t>
            </a:r>
            <a:r>
              <a:rPr lang="en-US" b="1" dirty="0" smtClean="0"/>
              <a:t> </a:t>
            </a:r>
            <a:r>
              <a:rPr lang="en-US" b="1" dirty="0" err="1" smtClean="0"/>
              <a:t>di</a:t>
            </a:r>
            <a:r>
              <a:rPr lang="en-US" b="1" dirty="0" smtClean="0"/>
              <a:t> </a:t>
            </a:r>
            <a:r>
              <a:rPr lang="en-US" b="1" dirty="0" err="1" smtClean="0"/>
              <a:t>atas</a:t>
            </a:r>
            <a:r>
              <a:rPr lang="en-US" b="1" dirty="0" smtClean="0"/>
              <a:t> </a:t>
            </a:r>
            <a:r>
              <a:rPr lang="en-US" b="1" dirty="0" err="1" smtClean="0"/>
              <a:t>nya</a:t>
            </a:r>
            <a:r>
              <a:rPr lang="en-US" b="1" dirty="0" smtClean="0"/>
              <a:t>? (</a:t>
            </a:r>
            <a:r>
              <a:rPr lang="en-US" b="1" dirty="0" err="1" smtClean="0"/>
              <a:t>Pilih</a:t>
            </a:r>
            <a:r>
              <a:rPr lang="en-US" b="1" dirty="0" smtClean="0"/>
              <a:t> </a:t>
            </a:r>
            <a:r>
              <a:rPr lang="en-US" b="1" dirty="0" err="1" smtClean="0"/>
              <a:t>satu</a:t>
            </a:r>
            <a:r>
              <a:rPr lang="en-US" b="1" dirty="0" smtClean="0"/>
              <a:t> </a:t>
            </a:r>
            <a:r>
              <a:rPr lang="en-US" b="1" dirty="0" err="1" smtClean="0"/>
              <a:t>jawaban</a:t>
            </a:r>
            <a:r>
              <a:rPr lang="en-US" b="1" dirty="0" smtClean="0"/>
              <a:t>.)</a:t>
            </a:r>
            <a:endParaRPr lang="en-US" b="1" dirty="0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42888" y="2241550"/>
            <a:ext cx="7624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 err="1" smtClean="0"/>
              <a:t>Selesaikan</a:t>
            </a:r>
            <a:r>
              <a:rPr lang="en-US" sz="2000" dirty="0" smtClean="0"/>
              <a:t> </a:t>
            </a:r>
            <a:r>
              <a:rPr lang="en-US" sz="2000" dirty="0" err="1" smtClean="0"/>
              <a:t>daftar</a:t>
            </a:r>
            <a:r>
              <a:rPr lang="en-US" sz="2000" dirty="0" smtClean="0"/>
              <a:t>, </a:t>
            </a:r>
            <a:r>
              <a:rPr lang="en-US" sz="2000" dirty="0" err="1" smtClean="0"/>
              <a:t>kemudian</a:t>
            </a:r>
            <a:r>
              <a:rPr lang="en-US" sz="2000" dirty="0" smtClean="0"/>
              <a:t> </a:t>
            </a:r>
            <a:r>
              <a:rPr lang="en-US" sz="2000" dirty="0" err="1" smtClean="0"/>
              <a:t>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takuk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penggaris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membariskan</a:t>
            </a:r>
            <a:r>
              <a:rPr lang="en-US" sz="2000" dirty="0" smtClean="0"/>
              <a:t> </a:t>
            </a:r>
            <a:r>
              <a:rPr lang="en-US" sz="2000" dirty="0" err="1" smtClean="0"/>
              <a:t>awal</a:t>
            </a:r>
            <a:r>
              <a:rPr lang="en-US" sz="2000" dirty="0" smtClean="0"/>
              <a:t> </a:t>
            </a:r>
            <a:r>
              <a:rPr lang="en-US" sz="2000" dirty="0" err="1" smtClean="0"/>
              <a:t>paragraf</a:t>
            </a:r>
            <a:r>
              <a:rPr lang="en-US" sz="2000" dirty="0" smtClean="0"/>
              <a:t> </a:t>
            </a:r>
            <a:r>
              <a:rPr lang="en-US" sz="2000" dirty="0" err="1" smtClean="0"/>
              <a:t>baru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 err="1" smtClean="0"/>
              <a:t>Tambahkan</a:t>
            </a:r>
            <a:r>
              <a:rPr lang="en-US" sz="2000" dirty="0" smtClean="0"/>
              <a:t> </a:t>
            </a:r>
            <a:r>
              <a:rPr lang="en-US" sz="2000" dirty="0" err="1" smtClean="0"/>
              <a:t>butir</a:t>
            </a:r>
            <a:r>
              <a:rPr lang="en-US" sz="2000" dirty="0" smtClean="0"/>
              <a:t> </a:t>
            </a:r>
            <a:r>
              <a:rPr lang="en-US" sz="2000" dirty="0" err="1" smtClean="0"/>
              <a:t>daftar</a:t>
            </a:r>
            <a:r>
              <a:rPr lang="en-US" sz="2000" dirty="0" smtClean="0"/>
              <a:t> </a:t>
            </a:r>
            <a:r>
              <a:rPr lang="en-US" sz="2000" dirty="0" err="1" smtClean="0"/>
              <a:t>baru</a:t>
            </a:r>
            <a:r>
              <a:rPr lang="en-US" sz="2000" dirty="0" smtClean="0"/>
              <a:t>, </a:t>
            </a:r>
            <a:r>
              <a:rPr lang="en-US" sz="2000" dirty="0" err="1" smtClean="0"/>
              <a:t>kemudian</a:t>
            </a:r>
            <a:r>
              <a:rPr lang="en-US" sz="2000" dirty="0" smtClean="0"/>
              <a:t> </a:t>
            </a:r>
            <a:r>
              <a:rPr lang="en-US" sz="2000" dirty="0" err="1" smtClean="0"/>
              <a:t>tekan</a:t>
            </a:r>
            <a:r>
              <a:rPr lang="en-US" sz="2000" dirty="0" smtClean="0"/>
              <a:t> BACKSPACE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menghilangkan</a:t>
            </a:r>
            <a:r>
              <a:rPr lang="en-US" sz="2000" dirty="0" smtClean="0"/>
              <a:t> </a:t>
            </a:r>
            <a:r>
              <a:rPr lang="en-US" sz="2000" dirty="0" err="1" smtClean="0"/>
              <a:t>bulir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 err="1" smtClean="0"/>
              <a:t>Tambahkan</a:t>
            </a:r>
            <a:r>
              <a:rPr lang="en-US" sz="2000" dirty="0" smtClean="0"/>
              <a:t> </a:t>
            </a:r>
            <a:r>
              <a:rPr lang="en-US" sz="2000" dirty="0" err="1" smtClean="0"/>
              <a:t>butir</a:t>
            </a:r>
            <a:r>
              <a:rPr lang="en-US" sz="2000" dirty="0" smtClean="0"/>
              <a:t> </a:t>
            </a:r>
            <a:r>
              <a:rPr lang="en-US" sz="2000" dirty="0" err="1" smtClean="0"/>
              <a:t>daftar</a:t>
            </a:r>
            <a:r>
              <a:rPr lang="en-US" sz="2000" dirty="0" smtClean="0"/>
              <a:t> </a:t>
            </a:r>
            <a:r>
              <a:rPr lang="en-US" sz="2000" dirty="0" err="1" smtClean="0"/>
              <a:t>baru</a:t>
            </a:r>
            <a:r>
              <a:rPr lang="en-US" sz="2000" dirty="0" smtClean="0"/>
              <a:t>, </a:t>
            </a:r>
            <a:r>
              <a:rPr lang="en-US" sz="2000" dirty="0" err="1" smtClean="0"/>
              <a:t>kemudian</a:t>
            </a:r>
            <a:r>
              <a:rPr lang="en-US" sz="2000" dirty="0" smtClean="0"/>
              <a:t> </a:t>
            </a:r>
            <a:r>
              <a:rPr lang="en-US" sz="2000" dirty="0" err="1" smtClean="0"/>
              <a:t>tekan</a:t>
            </a:r>
            <a:r>
              <a:rPr lang="en-US" sz="2000" dirty="0" smtClean="0"/>
              <a:t> BACKSPACE </a:t>
            </a:r>
            <a:r>
              <a:rPr lang="en-US" sz="2000" dirty="0" err="1" smtClean="0"/>
              <a:t>dua</a:t>
            </a:r>
            <a:r>
              <a:rPr lang="en-US" sz="2000" dirty="0" smtClean="0"/>
              <a:t> kali.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 err="1" smtClean="0"/>
              <a:t>Tambahkan</a:t>
            </a:r>
            <a:r>
              <a:rPr lang="en-US" sz="2000" dirty="0" smtClean="0"/>
              <a:t> </a:t>
            </a:r>
            <a:r>
              <a:rPr lang="en-US" sz="2000" dirty="0" err="1" smtClean="0"/>
              <a:t>butir</a:t>
            </a:r>
            <a:r>
              <a:rPr lang="en-US" sz="2000" dirty="0" smtClean="0"/>
              <a:t> </a:t>
            </a:r>
            <a:r>
              <a:rPr lang="en-US" sz="2000" dirty="0" err="1" smtClean="0"/>
              <a:t>daftar</a:t>
            </a:r>
            <a:r>
              <a:rPr lang="en-US" sz="2000" dirty="0" smtClean="0"/>
              <a:t> </a:t>
            </a:r>
            <a:r>
              <a:rPr lang="en-US" sz="2000" dirty="0" err="1" smtClean="0"/>
              <a:t>baru</a:t>
            </a:r>
            <a:r>
              <a:rPr lang="en-US" sz="2000" dirty="0" smtClean="0"/>
              <a:t>, </a:t>
            </a:r>
            <a:r>
              <a:rPr lang="en-US" sz="2000" dirty="0" err="1" smtClean="0"/>
              <a:t>kemudian</a:t>
            </a:r>
            <a:r>
              <a:rPr lang="en-US" sz="2000" dirty="0" smtClean="0"/>
              <a:t> </a:t>
            </a:r>
            <a:r>
              <a:rPr lang="en-US" sz="2000" dirty="0" err="1" smtClean="0"/>
              <a:t>tekan</a:t>
            </a:r>
            <a:r>
              <a:rPr lang="en-US" sz="2000" dirty="0" smtClean="0"/>
              <a:t> ENTER </a:t>
            </a:r>
            <a:r>
              <a:rPr lang="en-US" sz="2000" dirty="0" err="1" smtClean="0"/>
              <a:t>lagi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60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 advAuto="0"/>
      <p:bldP spid="60420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Ujian</a:t>
            </a:r>
            <a:r>
              <a:rPr lang="en-US" dirty="0" smtClean="0"/>
              <a:t> 3,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/>
              <a:t>3: </a:t>
            </a:r>
            <a:r>
              <a:rPr lang="en-US" dirty="0" err="1" smtClean="0"/>
              <a:t>Jawaban</a:t>
            </a: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61938" y="877888"/>
            <a:ext cx="8350250" cy="703262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 dirty="0" err="1" smtClean="0"/>
              <a:t>Tambahkan</a:t>
            </a:r>
            <a:r>
              <a:rPr lang="en-US" dirty="0" smtClean="0"/>
              <a:t> </a:t>
            </a:r>
            <a:r>
              <a:rPr lang="en-US" dirty="0" err="1" smtClean="0"/>
              <a:t>butir</a:t>
            </a:r>
            <a:r>
              <a:rPr lang="en-US" dirty="0" smtClean="0"/>
              <a:t> </a:t>
            </a: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,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tekan</a:t>
            </a:r>
            <a:r>
              <a:rPr lang="en-US" dirty="0" smtClean="0"/>
              <a:t> BACKSPACE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menghilangkan</a:t>
            </a:r>
            <a:r>
              <a:rPr lang="en-US" dirty="0" smtClean="0"/>
              <a:t> </a:t>
            </a:r>
            <a:r>
              <a:rPr lang="en-US" dirty="0" err="1" smtClean="0"/>
              <a:t>bulir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238125" y="2124075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cara</a:t>
            </a:r>
            <a:r>
              <a:rPr lang="en-US" sz="2000" dirty="0" smtClean="0"/>
              <a:t> </a:t>
            </a:r>
            <a:r>
              <a:rPr lang="en-US" sz="2000" dirty="0" err="1" smtClean="0"/>
              <a:t>tergampang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mendapatkan</a:t>
            </a:r>
            <a:r>
              <a:rPr lang="en-US" sz="2000" dirty="0" smtClean="0"/>
              <a:t> </a:t>
            </a:r>
            <a:r>
              <a:rPr lang="en-US" sz="2000" dirty="0" err="1" smtClean="0"/>
              <a:t>paragraf</a:t>
            </a:r>
            <a:r>
              <a:rPr lang="en-US" sz="2000" dirty="0" smtClean="0"/>
              <a:t> </a:t>
            </a:r>
            <a:r>
              <a:rPr lang="en-US" sz="2000" dirty="0" err="1" smtClean="0"/>
              <a:t>takuk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utoUpdateAnimBg="0"/>
      <p:bldP spid="62468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Pelajaran</a:t>
            </a:r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err="1" smtClean="0"/>
              <a:t>Menambahkan</a:t>
            </a:r>
            <a:r>
              <a:rPr lang="en-US" b="1" dirty="0" smtClean="0"/>
              <a:t> </a:t>
            </a:r>
            <a:r>
              <a:rPr lang="en-US" b="1" dirty="0" err="1" smtClean="0"/>
              <a:t>sempadan</a:t>
            </a:r>
            <a:r>
              <a:rPr lang="en-US" b="1" dirty="0" smtClean="0"/>
              <a:t>, </a:t>
            </a:r>
            <a:r>
              <a:rPr lang="en-US" b="1" dirty="0" err="1" smtClean="0"/>
              <a:t>bayangan</a:t>
            </a:r>
            <a:r>
              <a:rPr lang="en-US" b="1" dirty="0" smtClean="0"/>
              <a:t>, </a:t>
            </a:r>
            <a:r>
              <a:rPr lang="en-US" b="1" dirty="0" err="1" smtClean="0"/>
              <a:t>atau</a:t>
            </a:r>
            <a:r>
              <a:rPr lang="en-US" b="1" dirty="0" smtClean="0"/>
              <a:t> </a:t>
            </a:r>
            <a:r>
              <a:rPr lang="en-US" b="1" dirty="0" err="1" smtClean="0"/>
              <a:t>mengisi</a:t>
            </a:r>
            <a:r>
              <a:rPr lang="en-US" b="1" dirty="0" smtClean="0"/>
              <a:t> </a:t>
            </a:r>
            <a:r>
              <a:rPr lang="en-US" b="1" dirty="0" err="1" smtClean="0"/>
              <a:t>efek</a:t>
            </a:r>
            <a:endParaRPr lang="en-US" b="1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2" grpId="0" autoUpdateAnimBg="0"/>
      <p:bldP spid="199683" grpId="0" build="p" autoUpdateAnimBg="0" advAuto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71438"/>
            <a:ext cx="9144000" cy="609600"/>
          </a:xfrm>
        </p:spPr>
        <p:txBody>
          <a:bodyPr/>
          <a:lstStyle/>
          <a:p>
            <a:r>
              <a:rPr lang="en-US" sz="2600" b="1" dirty="0" err="1" smtClean="0"/>
              <a:t>Menambahkan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sempadan</a:t>
            </a:r>
            <a:r>
              <a:rPr lang="en-US" sz="2600" b="1" dirty="0" smtClean="0"/>
              <a:t>, </a:t>
            </a:r>
            <a:r>
              <a:rPr lang="en-US" sz="2600" b="1" dirty="0" err="1" smtClean="0"/>
              <a:t>bayangan</a:t>
            </a:r>
            <a:r>
              <a:rPr lang="en-US" sz="2600" b="1" dirty="0" smtClean="0"/>
              <a:t>, </a:t>
            </a:r>
            <a:r>
              <a:rPr lang="en-US" sz="2600" b="1" dirty="0" err="1" smtClean="0"/>
              <a:t>atau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mengisi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efek</a:t>
            </a:r>
            <a:endParaRPr lang="en-US" sz="2600" b="1" dirty="0"/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562350" y="958265"/>
            <a:ext cx="5029200" cy="4416425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 sz="2400" dirty="0" err="1" smtClean="0"/>
              <a:t>Sempadan</a:t>
            </a:r>
            <a:r>
              <a:rPr lang="en-US" sz="2400" dirty="0" smtClean="0"/>
              <a:t>, </a:t>
            </a:r>
            <a:r>
              <a:rPr lang="en-US" sz="2400" dirty="0" err="1" smtClean="0"/>
              <a:t>bayangan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efek</a:t>
            </a:r>
            <a:r>
              <a:rPr lang="en-US" sz="2400" dirty="0" smtClean="0"/>
              <a:t> </a:t>
            </a:r>
            <a:r>
              <a:rPr lang="en-US" sz="2400" dirty="0" err="1" smtClean="0"/>
              <a:t>isi</a:t>
            </a:r>
            <a:r>
              <a:rPr lang="en-US" sz="2400" dirty="0" smtClean="0"/>
              <a:t> </a:t>
            </a:r>
            <a:r>
              <a:rPr lang="en-US" sz="2400" dirty="0" err="1" smtClean="0"/>
              <a:t>dekoratif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hanya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surat</a:t>
            </a:r>
            <a:r>
              <a:rPr lang="en-US" sz="2400" dirty="0" smtClean="0"/>
              <a:t> </a:t>
            </a:r>
            <a:r>
              <a:rPr lang="en-US" sz="2400" dirty="0" err="1" smtClean="0"/>
              <a:t>kabar</a:t>
            </a:r>
            <a:r>
              <a:rPr lang="en-US" sz="2400" dirty="0" smtClean="0"/>
              <a:t> </a:t>
            </a:r>
            <a:r>
              <a:rPr lang="en-US" sz="2400" dirty="0" err="1" smtClean="0"/>
              <a:t>liburan</a:t>
            </a:r>
            <a:r>
              <a:rPr lang="en-US" sz="2400" dirty="0" smtClean="0"/>
              <a:t>. Word </a:t>
            </a:r>
            <a:r>
              <a:rPr lang="en-US" sz="2400" dirty="0" err="1" smtClean="0"/>
              <a:t>menawarkan</a:t>
            </a:r>
            <a:r>
              <a:rPr lang="en-US" sz="2400" dirty="0" smtClean="0"/>
              <a:t> </a:t>
            </a:r>
            <a:r>
              <a:rPr lang="en-US" sz="2400" dirty="0" err="1" smtClean="0"/>
              <a:t>sejumlah</a:t>
            </a:r>
            <a:r>
              <a:rPr lang="en-US" sz="2400" dirty="0" smtClean="0"/>
              <a:t> </a:t>
            </a:r>
            <a:r>
              <a:rPr lang="en-US" sz="2400" dirty="0" err="1" smtClean="0"/>
              <a:t>opsi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membingkai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memperjelas</a:t>
            </a:r>
            <a:r>
              <a:rPr lang="en-US" sz="2400" dirty="0" smtClean="0"/>
              <a:t> </a:t>
            </a:r>
            <a:r>
              <a:rPr lang="en-US" sz="2400" dirty="0" err="1" smtClean="0"/>
              <a:t>teks</a:t>
            </a:r>
            <a:r>
              <a:rPr lang="en-US" sz="2400" dirty="0" smtClean="0"/>
              <a:t>, </a:t>
            </a:r>
            <a:r>
              <a:rPr lang="en-US" sz="2400" dirty="0" err="1" smtClean="0"/>
              <a:t>tabel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sel</a:t>
            </a:r>
            <a:r>
              <a:rPr lang="en-US" sz="2400" dirty="0" smtClean="0"/>
              <a:t> </a:t>
            </a:r>
            <a:r>
              <a:rPr lang="en-US" sz="2400" dirty="0" err="1" smtClean="0"/>
              <a:t>tabel</a:t>
            </a:r>
            <a:r>
              <a:rPr lang="en-US" sz="2400" dirty="0" smtClean="0"/>
              <a:t>, </a:t>
            </a:r>
            <a:r>
              <a:rPr lang="en-US" sz="2400" dirty="0" err="1" smtClean="0"/>
              <a:t>grafik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seluruh</a:t>
            </a:r>
            <a:r>
              <a:rPr lang="en-US" sz="2400" dirty="0" smtClean="0"/>
              <a:t> </a:t>
            </a:r>
            <a:r>
              <a:rPr lang="en-US" sz="2400" dirty="0" err="1" smtClean="0"/>
              <a:t>halaman</a:t>
            </a:r>
            <a:r>
              <a:rPr lang="en-US" sz="2400" dirty="0" smtClean="0"/>
              <a:t>. </a:t>
            </a:r>
            <a:endParaRPr lang="en-US" sz="2400" dirty="0"/>
          </a:p>
          <a:p>
            <a:pPr marL="0" indent="0">
              <a:spcAft>
                <a:spcPct val="75000"/>
              </a:spcAft>
            </a:pPr>
            <a:r>
              <a:rPr lang="en-US" sz="2400" dirty="0" err="1" smtClean="0"/>
              <a:t>Pelajaran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memperkenalkan</a:t>
            </a:r>
            <a:r>
              <a:rPr lang="en-US" sz="2400" dirty="0" smtClean="0"/>
              <a:t> </a:t>
            </a:r>
            <a:r>
              <a:rPr lang="en-US" sz="2400" dirty="0" err="1" smtClean="0"/>
              <a:t>opsi</a:t>
            </a:r>
            <a:r>
              <a:rPr lang="en-US" sz="2400" dirty="0" smtClean="0"/>
              <a:t> </a:t>
            </a:r>
            <a:r>
              <a:rPr lang="en-US" sz="2400" dirty="0" err="1" smtClean="0"/>
              <a:t>siap-sedia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disuaikan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menunjukkan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anda</a:t>
            </a:r>
            <a:r>
              <a:rPr lang="en-US" sz="2400" dirty="0" smtClean="0"/>
              <a:t> </a:t>
            </a:r>
            <a:r>
              <a:rPr lang="en-US" sz="2400" dirty="0" err="1" smtClean="0"/>
              <a:t>dasar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cara</a:t>
            </a:r>
            <a:r>
              <a:rPr lang="en-US" sz="2400" dirty="0" smtClean="0"/>
              <a:t> </a:t>
            </a:r>
            <a:r>
              <a:rPr lang="en-US" sz="2400" dirty="0" err="1" smtClean="0"/>
              <a:t>menambahkan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dokumen</a:t>
            </a:r>
            <a:r>
              <a:rPr lang="en-US" sz="2400" dirty="0" smtClean="0"/>
              <a:t>.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65925" name="Text Box 5"/>
          <p:cNvSpPr txBox="1">
            <a:spLocks noChangeArrowheads="1"/>
          </p:cNvSpPr>
          <p:nvPr/>
        </p:nvSpPr>
        <p:spPr bwMode="auto">
          <a:xfrm>
            <a:off x="309563" y="4173538"/>
            <a:ext cx="30432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rgbClr val="FFFFCC"/>
                </a:solidFill>
              </a:rPr>
              <a:t>Sempadan</a:t>
            </a:r>
            <a:r>
              <a:rPr lang="en-US" sz="2000" dirty="0" smtClean="0">
                <a:solidFill>
                  <a:srgbClr val="FFFFCC"/>
                </a:solidFill>
              </a:rPr>
              <a:t> </a:t>
            </a:r>
            <a:r>
              <a:rPr lang="en-US" sz="2000" dirty="0" err="1" smtClean="0">
                <a:solidFill>
                  <a:srgbClr val="FFFFCC"/>
                </a:solidFill>
              </a:rPr>
              <a:t>halaman</a:t>
            </a:r>
            <a:r>
              <a:rPr lang="en-US" sz="2000" dirty="0" smtClean="0">
                <a:solidFill>
                  <a:srgbClr val="FFFFCC"/>
                </a:solidFill>
              </a:rPr>
              <a:t> </a:t>
            </a:r>
            <a:r>
              <a:rPr lang="en-US" sz="2000" dirty="0" err="1" smtClean="0">
                <a:solidFill>
                  <a:srgbClr val="FFFFCC"/>
                </a:solidFill>
              </a:rPr>
              <a:t>dekoratif</a:t>
            </a:r>
            <a:r>
              <a:rPr lang="en-US" sz="2000" dirty="0" smtClean="0">
                <a:solidFill>
                  <a:srgbClr val="FFFFCC"/>
                </a:solidFill>
              </a:rPr>
              <a:t> </a:t>
            </a:r>
            <a:r>
              <a:rPr lang="en-US" sz="2000" dirty="0" err="1" smtClean="0">
                <a:solidFill>
                  <a:srgbClr val="FFFFCC"/>
                </a:solidFill>
              </a:rPr>
              <a:t>dan</a:t>
            </a:r>
            <a:r>
              <a:rPr lang="en-US" sz="2000" dirty="0" smtClean="0">
                <a:solidFill>
                  <a:srgbClr val="FFFFCC"/>
                </a:solidFill>
              </a:rPr>
              <a:t> </a:t>
            </a:r>
            <a:r>
              <a:rPr lang="en-US" sz="2000" dirty="0" err="1" smtClean="0">
                <a:solidFill>
                  <a:srgbClr val="FFFFCC"/>
                </a:solidFill>
              </a:rPr>
              <a:t>grafik</a:t>
            </a:r>
            <a:r>
              <a:rPr lang="en-US" sz="2000" dirty="0" smtClean="0">
                <a:solidFill>
                  <a:srgbClr val="FFFFCC"/>
                </a:solidFill>
              </a:rPr>
              <a:t> </a:t>
            </a:r>
            <a:r>
              <a:rPr lang="en-US" sz="2000" dirty="0" err="1" smtClean="0">
                <a:solidFill>
                  <a:srgbClr val="FFFFCC"/>
                </a:solidFill>
              </a:rPr>
              <a:t>dengan</a:t>
            </a:r>
            <a:r>
              <a:rPr lang="en-US" sz="2000" dirty="0" smtClean="0">
                <a:solidFill>
                  <a:srgbClr val="FFFFCC"/>
                </a:solidFill>
              </a:rPr>
              <a:t> </a:t>
            </a:r>
            <a:r>
              <a:rPr lang="en-US" sz="2000" dirty="0" err="1" smtClean="0">
                <a:solidFill>
                  <a:srgbClr val="FFFFCC"/>
                </a:solidFill>
              </a:rPr>
              <a:t>pengisian</a:t>
            </a:r>
            <a:r>
              <a:rPr lang="en-US" sz="2000" dirty="0" smtClean="0">
                <a:solidFill>
                  <a:srgbClr val="FFFFCC"/>
                </a:solidFill>
              </a:rPr>
              <a:t> </a:t>
            </a:r>
            <a:r>
              <a:rPr lang="en-US" sz="2000" dirty="0" err="1" smtClean="0">
                <a:solidFill>
                  <a:srgbClr val="FFFFCC"/>
                </a:solidFill>
              </a:rPr>
              <a:t>gradien</a:t>
            </a:r>
            <a:endParaRPr lang="en-US" sz="2000" dirty="0">
              <a:solidFill>
                <a:srgbClr val="FFFFCC"/>
              </a:solidFill>
            </a:endParaRPr>
          </a:p>
        </p:txBody>
      </p:sp>
      <p:pic>
        <p:nvPicPr>
          <p:cNvPr id="465927" name="Picture 7" descr="Document containing a page border and a graphic with a gradient fil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8775" y="1285875"/>
            <a:ext cx="2886075" cy="2762250"/>
          </a:xfrm>
          <a:noFill/>
          <a:ln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65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465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4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465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23" grpId="0" build="p" autoUpdateAnimBg="0"/>
      <p:bldP spid="465925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Sempadan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endParaRPr lang="en-US" dirty="0"/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576638" y="1187450"/>
            <a:ext cx="5162550" cy="3602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 sz="2400" dirty="0" err="1" smtClean="0"/>
              <a:t>Anda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menambahkan</a:t>
            </a:r>
            <a:r>
              <a:rPr lang="en-US" sz="2400" dirty="0" smtClean="0"/>
              <a:t> </a:t>
            </a:r>
            <a:r>
              <a:rPr lang="en-US" sz="2400" dirty="0" err="1" smtClean="0"/>
              <a:t>sempadan</a:t>
            </a:r>
            <a:r>
              <a:rPr lang="en-US" sz="2400" dirty="0" smtClean="0"/>
              <a:t> </a:t>
            </a:r>
            <a:r>
              <a:rPr lang="en-US" sz="2400" dirty="0" err="1" smtClean="0"/>
              <a:t>penuh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sebagian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porsi</a:t>
            </a:r>
            <a:r>
              <a:rPr lang="en-US" sz="2400" dirty="0" smtClean="0"/>
              <a:t> </a:t>
            </a:r>
            <a:r>
              <a:rPr lang="en-US" sz="2400" dirty="0" err="1" smtClean="0"/>
              <a:t>manapun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halaman</a:t>
            </a:r>
            <a:r>
              <a:rPr lang="en-US" sz="2400" dirty="0" smtClean="0"/>
              <a:t> </a:t>
            </a:r>
            <a:r>
              <a:rPr lang="en-US" sz="2400" dirty="0" err="1" smtClean="0"/>
              <a:t>manapun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dokumen</a:t>
            </a:r>
            <a:r>
              <a:rPr lang="en-US" sz="2400" dirty="0" smtClean="0"/>
              <a:t>. Word </a:t>
            </a:r>
            <a:r>
              <a:rPr lang="en-US" sz="2400" dirty="0" err="1" smtClean="0"/>
              <a:t>menyediakan</a:t>
            </a:r>
            <a:r>
              <a:rPr lang="en-US" sz="2400" dirty="0" smtClean="0"/>
              <a:t> </a:t>
            </a:r>
            <a:r>
              <a:rPr lang="en-US" sz="2400" dirty="0" err="1" smtClean="0"/>
              <a:t>berbagai</a:t>
            </a:r>
            <a:r>
              <a:rPr lang="en-US" sz="2400" dirty="0" smtClean="0"/>
              <a:t> </a:t>
            </a:r>
            <a:r>
              <a:rPr lang="en-US" sz="2400" dirty="0" err="1" smtClean="0"/>
              <a:t>variasi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sempadan</a:t>
            </a:r>
            <a:r>
              <a:rPr lang="en-US" sz="2400" dirty="0" smtClean="0"/>
              <a:t> </a:t>
            </a:r>
            <a:r>
              <a:rPr lang="en-US" sz="2400" dirty="0" err="1" smtClean="0"/>
              <a:t>halaman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tertanam</a:t>
            </a:r>
            <a:r>
              <a:rPr lang="en-US" sz="2400" dirty="0" smtClean="0"/>
              <a:t>,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bisnis</a:t>
            </a:r>
            <a:r>
              <a:rPr lang="en-US" sz="2400" dirty="0" smtClean="0"/>
              <a:t> </a:t>
            </a:r>
            <a:r>
              <a:rPr lang="en-US" sz="2400" dirty="0" err="1" smtClean="0"/>
              <a:t>sampai</a:t>
            </a:r>
            <a:r>
              <a:rPr lang="en-US" sz="2400" dirty="0" smtClean="0"/>
              <a:t> yang </a:t>
            </a:r>
            <a:r>
              <a:rPr lang="en-US" sz="2400" dirty="0" err="1" smtClean="0"/>
              <a:t>khayalan</a:t>
            </a:r>
            <a:r>
              <a:rPr lang="en-US" sz="2400" dirty="0" smtClean="0"/>
              <a:t>.</a:t>
            </a:r>
            <a:endParaRPr lang="en-US" sz="2400" dirty="0"/>
          </a:p>
          <a:p>
            <a:pPr marL="0" indent="0">
              <a:spcAft>
                <a:spcPct val="75000"/>
              </a:spcAft>
            </a:pPr>
            <a:endParaRPr lang="en-US" sz="2400" dirty="0"/>
          </a:p>
        </p:txBody>
      </p:sp>
      <p:sp>
        <p:nvSpPr>
          <p:cNvPr id="467972" name="Text Box 4"/>
          <p:cNvSpPr txBox="1">
            <a:spLocks noChangeArrowheads="1"/>
          </p:cNvSpPr>
          <p:nvPr/>
        </p:nvSpPr>
        <p:spPr bwMode="auto">
          <a:xfrm>
            <a:off x="309563" y="4152900"/>
            <a:ext cx="30432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rgbClr val="FFFFCC"/>
                </a:solidFill>
              </a:rPr>
              <a:t>Dokumen</a:t>
            </a:r>
            <a:r>
              <a:rPr lang="en-US" sz="2000" dirty="0" smtClean="0">
                <a:solidFill>
                  <a:srgbClr val="FFFFCC"/>
                </a:solidFill>
              </a:rPr>
              <a:t> </a:t>
            </a:r>
            <a:r>
              <a:rPr lang="en-US" sz="2000" dirty="0" err="1" smtClean="0">
                <a:solidFill>
                  <a:srgbClr val="FFFFCC"/>
                </a:solidFill>
              </a:rPr>
              <a:t>dengan</a:t>
            </a:r>
            <a:r>
              <a:rPr lang="en-US" sz="2000" dirty="0" smtClean="0">
                <a:solidFill>
                  <a:srgbClr val="FFFFCC"/>
                </a:solidFill>
              </a:rPr>
              <a:t> </a:t>
            </a:r>
            <a:r>
              <a:rPr lang="en-US" sz="2000" dirty="0" err="1" smtClean="0">
                <a:solidFill>
                  <a:srgbClr val="FFFFCC"/>
                </a:solidFill>
              </a:rPr>
              <a:t>sebuah</a:t>
            </a:r>
            <a:r>
              <a:rPr lang="en-US" sz="2000" dirty="0" smtClean="0">
                <a:solidFill>
                  <a:srgbClr val="FFFFCC"/>
                </a:solidFill>
              </a:rPr>
              <a:t> </a:t>
            </a:r>
            <a:r>
              <a:rPr lang="en-US" sz="2000" dirty="0" err="1" smtClean="0">
                <a:solidFill>
                  <a:srgbClr val="FFFFCC"/>
                </a:solidFill>
              </a:rPr>
              <a:t>sempadan</a:t>
            </a:r>
            <a:r>
              <a:rPr lang="en-US" sz="2000" dirty="0" smtClean="0">
                <a:solidFill>
                  <a:srgbClr val="FFFFCC"/>
                </a:solidFill>
              </a:rPr>
              <a:t> </a:t>
            </a:r>
            <a:r>
              <a:rPr lang="en-US" sz="2000" dirty="0" err="1" smtClean="0">
                <a:solidFill>
                  <a:srgbClr val="FFFFCC"/>
                </a:solidFill>
              </a:rPr>
              <a:t>halaman</a:t>
            </a:r>
            <a:r>
              <a:rPr lang="en-US" sz="2000" dirty="0" smtClean="0">
                <a:solidFill>
                  <a:srgbClr val="FFFFCC"/>
                </a:solidFill>
              </a:rPr>
              <a:t> </a:t>
            </a:r>
            <a:r>
              <a:rPr lang="en-US" sz="2000" dirty="0" err="1" smtClean="0">
                <a:solidFill>
                  <a:srgbClr val="FFFFCC"/>
                </a:solidFill>
              </a:rPr>
              <a:t>bergrafik</a:t>
            </a:r>
            <a:endParaRPr lang="en-US" sz="2000" dirty="0">
              <a:solidFill>
                <a:srgbClr val="FFFFCC"/>
              </a:solidFill>
            </a:endParaRPr>
          </a:p>
        </p:txBody>
      </p:sp>
      <p:pic>
        <p:nvPicPr>
          <p:cNvPr id="467976" name="Picture 8" descr="Document with a decorative page bord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8775" y="1285875"/>
            <a:ext cx="2886075" cy="2762250"/>
          </a:xfrm>
          <a:noFill/>
          <a:ln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67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467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1" grpId="0" build="p" autoUpdateAnimBg="0"/>
      <p:bldP spid="46797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9" y="904263"/>
            <a:ext cx="5716586" cy="291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73025"/>
            <a:ext cx="8027987" cy="614363"/>
          </a:xfrm>
        </p:spPr>
        <p:txBody>
          <a:bodyPr/>
          <a:lstStyle/>
          <a:p>
            <a:r>
              <a:rPr lang="en-US" dirty="0" err="1" smtClean="0"/>
              <a:t>Mengenali</a:t>
            </a:r>
            <a:r>
              <a:rPr lang="en-US" dirty="0" smtClean="0"/>
              <a:t> Pita</a:t>
            </a:r>
            <a:endParaRPr lang="en-US" dirty="0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119813" y="839788"/>
            <a:ext cx="2744787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membuka</a:t>
            </a:r>
            <a:r>
              <a:rPr lang="en-US" sz="2000" dirty="0" smtClean="0"/>
              <a:t> Word </a:t>
            </a:r>
            <a:r>
              <a:rPr lang="en-US" sz="2000" dirty="0"/>
              <a:t>2007, </a:t>
            </a:r>
            <a:r>
              <a:rPr lang="en-US" sz="2000" dirty="0" err="1" smtClean="0"/>
              <a:t>hal</a:t>
            </a:r>
            <a:r>
              <a:rPr lang="en-US" sz="2000" dirty="0" smtClean="0"/>
              <a:t> </a:t>
            </a:r>
            <a:r>
              <a:rPr lang="en-US" sz="2000" dirty="0" err="1" smtClean="0"/>
              <a:t>pertama</a:t>
            </a:r>
            <a:r>
              <a:rPr lang="en-US" sz="2000" dirty="0" smtClean="0"/>
              <a:t> yang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lihat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Pita, area yang </a:t>
            </a:r>
            <a:r>
              <a:rPr lang="en-US" sz="2000" dirty="0" err="1" smtClean="0"/>
              <a:t>membentang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</a:t>
            </a:r>
            <a:r>
              <a:rPr lang="en-US" sz="2000" dirty="0" err="1" smtClean="0"/>
              <a:t>atas</a:t>
            </a:r>
            <a:r>
              <a:rPr lang="en-US" sz="2000" dirty="0" smtClean="0"/>
              <a:t> Word.</a:t>
            </a:r>
            <a:endParaRPr lang="en-US" sz="2000" dirty="0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68288" y="3994150"/>
            <a:ext cx="574198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smtClean="0">
                <a:solidFill>
                  <a:srgbClr val="FFCC00"/>
                </a:solidFill>
              </a:rPr>
              <a:t>Pita </a:t>
            </a:r>
            <a:r>
              <a:rPr lang="en-US" dirty="0" err="1" smtClean="0">
                <a:solidFill>
                  <a:srgbClr val="FFCC00"/>
                </a:solidFill>
              </a:rPr>
              <a:t>membawa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perintah</a:t>
            </a:r>
            <a:r>
              <a:rPr lang="en-US" dirty="0" smtClean="0">
                <a:solidFill>
                  <a:srgbClr val="FFCC00"/>
                </a:solidFill>
              </a:rPr>
              <a:t> yang paling </a:t>
            </a:r>
            <a:r>
              <a:rPr lang="en-US" dirty="0" err="1" smtClean="0">
                <a:solidFill>
                  <a:srgbClr val="FFCC00"/>
                </a:solidFill>
              </a:rPr>
              <a:t>populer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ke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bagian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depan</a:t>
            </a:r>
            <a:r>
              <a:rPr lang="en-US" dirty="0" smtClean="0">
                <a:solidFill>
                  <a:srgbClr val="FFCC00"/>
                </a:solidFill>
              </a:rPr>
              <a:t>, agar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tidak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perlu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berburu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bagian-bagian</a:t>
            </a:r>
            <a:r>
              <a:rPr lang="en-US" dirty="0" smtClean="0">
                <a:solidFill>
                  <a:srgbClr val="FFCC00"/>
                </a:solidFill>
              </a:rPr>
              <a:t> lain </a:t>
            </a:r>
            <a:r>
              <a:rPr lang="en-US" dirty="0" err="1" smtClean="0">
                <a:solidFill>
                  <a:srgbClr val="FFCC00"/>
                </a:solidFill>
              </a:rPr>
              <a:t>untuk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hal</a:t>
            </a:r>
            <a:r>
              <a:rPr lang="en-US" dirty="0" smtClean="0">
                <a:solidFill>
                  <a:srgbClr val="FFCC00"/>
                </a:solidFill>
              </a:rPr>
              <a:t> yang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lakukan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sepanjang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waktu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Ini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membuat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pekerjaan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lebih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gampang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cepat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5350" y="1266825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Awal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52625" y="2105025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en-IE" sz="800" dirty="0" err="1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ont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19600" y="2105025"/>
            <a:ext cx="742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err="1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Paragraf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  <p:bldP spid="23557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989" y="951918"/>
            <a:ext cx="5564186" cy="285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Sempadan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endParaRPr lang="en-US" dirty="0"/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12873" y="1187450"/>
            <a:ext cx="3131127" cy="1082675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 sz="2400" dirty="0" err="1" smtClean="0"/>
              <a:t>Anda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memilih</a:t>
            </a:r>
            <a:r>
              <a:rPr lang="en-US" sz="2400" dirty="0" smtClean="0"/>
              <a:t>:</a:t>
            </a:r>
            <a:endParaRPr lang="en-US" sz="2400" dirty="0"/>
          </a:p>
          <a:p>
            <a:pPr marL="0" indent="0">
              <a:spcAft>
                <a:spcPct val="75000"/>
              </a:spcAft>
            </a:pPr>
            <a:endParaRPr lang="en-US" sz="2400" dirty="0"/>
          </a:p>
        </p:txBody>
      </p:sp>
      <p:sp>
        <p:nvSpPr>
          <p:cNvPr id="546820" name="Text Box 4"/>
          <p:cNvSpPr txBox="1">
            <a:spLocks noChangeArrowheads="1"/>
          </p:cNvSpPr>
          <p:nvPr/>
        </p:nvSpPr>
        <p:spPr bwMode="auto">
          <a:xfrm>
            <a:off x="267031" y="3950873"/>
            <a:ext cx="6601600" cy="231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>
              <a:spcAft>
                <a:spcPct val="45000"/>
              </a:spcAft>
              <a:buFontTx/>
              <a:buChar char="•"/>
            </a:pPr>
            <a:r>
              <a:rPr lang="en-US" dirty="0" err="1" smtClean="0">
                <a:solidFill>
                  <a:srgbClr val="FFCC00"/>
                </a:solidFill>
              </a:rPr>
              <a:t>Tipe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dari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keseluruhan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sempadan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dari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sebuah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kotak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sederhana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ke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bayangan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ke</a:t>
            </a:r>
            <a:r>
              <a:rPr lang="en-US" dirty="0" smtClean="0">
                <a:solidFill>
                  <a:srgbClr val="FFCC00"/>
                </a:solidFill>
              </a:rPr>
              <a:t> 3-D </a:t>
            </a:r>
            <a:r>
              <a:rPr lang="en-US" dirty="0" err="1" smtClean="0">
                <a:solidFill>
                  <a:srgbClr val="FFCC00"/>
                </a:solidFill>
              </a:rPr>
              <a:t>sampai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gaya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suai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dari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desain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</a:p>
          <a:p>
            <a:pPr marL="228600" indent="-228600">
              <a:spcAft>
                <a:spcPct val="45000"/>
              </a:spcAft>
              <a:buFontTx/>
              <a:buChar char="•"/>
            </a:pPr>
            <a:r>
              <a:rPr lang="en-US" dirty="0" smtClean="0">
                <a:solidFill>
                  <a:srgbClr val="FFCC00"/>
                </a:solidFill>
              </a:rPr>
              <a:t>Gaya </a:t>
            </a:r>
            <a:r>
              <a:rPr lang="en-US" dirty="0" err="1" smtClean="0">
                <a:solidFill>
                  <a:srgbClr val="FFCC00"/>
                </a:solidFill>
              </a:rPr>
              <a:t>garis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warna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ketebalan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</a:p>
          <a:p>
            <a:pPr marL="228600" indent="-228600">
              <a:spcAft>
                <a:spcPct val="45000"/>
              </a:spcAft>
              <a:buFontTx/>
              <a:buChar char="•"/>
            </a:pPr>
            <a:r>
              <a:rPr lang="en-US" dirty="0" smtClean="0">
                <a:solidFill>
                  <a:srgbClr val="FFCC00"/>
                </a:solidFill>
              </a:rPr>
              <a:t>Gaya </a:t>
            </a:r>
            <a:r>
              <a:rPr lang="en-US" dirty="0" err="1" smtClean="0">
                <a:solidFill>
                  <a:srgbClr val="FFCC00"/>
                </a:solidFill>
              </a:rPr>
              <a:t>artistik</a:t>
            </a:r>
            <a:r>
              <a:rPr lang="en-US" dirty="0" smtClean="0">
                <a:solidFill>
                  <a:srgbClr val="FFCC00"/>
                </a:solidFill>
              </a:rPr>
              <a:t>, yang </a:t>
            </a:r>
            <a:r>
              <a:rPr lang="en-US" dirty="0" err="1" smtClean="0">
                <a:solidFill>
                  <a:srgbClr val="FFCC00"/>
                </a:solidFill>
              </a:rPr>
              <a:t>bisa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menjadi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kesenangan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jika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dokumen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informal </a:t>
            </a:r>
            <a:r>
              <a:rPr lang="en-US" dirty="0" err="1" smtClean="0">
                <a:solidFill>
                  <a:srgbClr val="FFCC00"/>
                </a:solidFill>
              </a:rPr>
              <a:t>atau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berhubungan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dengan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acara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khusus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kegiatan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atau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liburan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1" y="1028342"/>
            <a:ext cx="1244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Tata </a:t>
            </a:r>
            <a:r>
              <a:rPr lang="id-ID" sz="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en-IE" sz="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etak</a:t>
            </a:r>
            <a:r>
              <a:rPr lang="en-IE" sz="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Halaman</a:t>
            </a:r>
            <a:endParaRPr lang="en-US" sz="900" dirty="0">
              <a:solidFill>
                <a:schemeClr val="accent6">
                  <a:lumMod val="60000"/>
                  <a:lumOff val="4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17494" y="1018817"/>
            <a:ext cx="16229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Sempadan</a:t>
            </a:r>
            <a:r>
              <a:rPr lang="en-IE" sz="800" dirty="0" smtClean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dirty="0" err="1" smtClean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IE" sz="800" dirty="0" smtClean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dirty="0" err="1" smtClean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Bayangan</a:t>
            </a:r>
            <a:endParaRPr lang="en-US" sz="900" dirty="0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39744" y="1257300"/>
            <a:ext cx="682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00" u="sng" dirty="0" err="1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IE" sz="700" dirty="0" err="1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empadan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70576" y="1219201"/>
            <a:ext cx="14474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00" dirty="0" err="1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Sem</a:t>
            </a:r>
            <a:r>
              <a:rPr lang="en-IE" sz="700" u="sng" dirty="0" err="1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IE" sz="700" dirty="0" err="1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adan</a:t>
            </a:r>
            <a:r>
              <a:rPr lang="en-IE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700" dirty="0" err="1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Halaman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77988" y="1244600"/>
            <a:ext cx="73211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00" u="sng" dirty="0" err="1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en-IE" sz="700" dirty="0" err="1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erbayang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71498" y="1403629"/>
            <a:ext cx="5813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00" dirty="0" err="1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Tataan</a:t>
            </a:r>
            <a:r>
              <a:rPr lang="id-ID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18922" y="1403629"/>
            <a:ext cx="103237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Gaya</a:t>
            </a:r>
            <a:r>
              <a:rPr lang="id-ID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...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88776" y="2485007"/>
            <a:ext cx="5813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00" u="sng" dirty="0" err="1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en-IE" sz="700" dirty="0" err="1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arna</a:t>
            </a:r>
            <a:r>
              <a:rPr lang="id-ID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88776" y="2747400"/>
            <a:ext cx="5813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00" u="sng" dirty="0" err="1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en-IE" sz="700" dirty="0" err="1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ebar</a:t>
            </a:r>
            <a:r>
              <a:rPr lang="id-ID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88776" y="3081355"/>
            <a:ext cx="5813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00" dirty="0" err="1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Sen</a:t>
            </a:r>
            <a:r>
              <a:rPr lang="en-IE" sz="700" u="sng" dirty="0" err="1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id-ID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09912" y="2933511"/>
            <a:ext cx="110978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00" u="sng" dirty="0" err="1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IE" sz="700" dirty="0" err="1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erapkan</a:t>
            </a:r>
            <a:r>
              <a:rPr lang="en-IE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700" dirty="0" err="1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</a:t>
            </a:r>
            <a:r>
              <a:rPr lang="id-ID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59566" y="3276991"/>
            <a:ext cx="5813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00" u="sng" dirty="0" err="1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IE" sz="700" dirty="0" err="1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psi</a:t>
            </a:r>
            <a:r>
              <a:rPr lang="id-ID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...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18852" y="3539384"/>
            <a:ext cx="5813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OK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19892" y="3539384"/>
            <a:ext cx="5813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700" dirty="0" err="1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Batal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76448" y="1403629"/>
            <a:ext cx="5813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Pratinjau</a:t>
            </a:r>
            <a:endParaRPr lang="en-US" sz="8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19" grpId="0" build="p" autoUpdateAnimBg="0" advAuto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Sempadan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bayangan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endParaRPr lang="en-US" dirty="0"/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972248" y="755650"/>
            <a:ext cx="3171752" cy="1082675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 sz="2400" dirty="0" err="1" smtClean="0"/>
              <a:t>Anda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menempatkan</a:t>
            </a:r>
            <a:r>
              <a:rPr lang="en-US" sz="2400" dirty="0" smtClean="0"/>
              <a:t> </a:t>
            </a:r>
            <a:r>
              <a:rPr lang="en-US" sz="2400" dirty="0" err="1" smtClean="0"/>
              <a:t>Sempadan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bayangan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teks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grafik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mempunyai</a:t>
            </a:r>
            <a:r>
              <a:rPr lang="en-US" sz="2400" dirty="0" smtClean="0"/>
              <a:t> </a:t>
            </a:r>
            <a:r>
              <a:rPr lang="en-US" sz="2400" dirty="0" err="1" smtClean="0"/>
              <a:t>potongan</a:t>
            </a:r>
            <a:r>
              <a:rPr lang="en-US" sz="2400" dirty="0" smtClean="0"/>
              <a:t> </a:t>
            </a:r>
            <a:r>
              <a:rPr lang="en-US" sz="2400" dirty="0" err="1" smtClean="0"/>
              <a:t>berbeda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memisahkannya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46820" name="Text Box 4"/>
          <p:cNvSpPr txBox="1">
            <a:spLocks noChangeArrowheads="1"/>
          </p:cNvSpPr>
          <p:nvPr/>
        </p:nvSpPr>
        <p:spPr bwMode="auto">
          <a:xfrm>
            <a:off x="143206" y="3950873"/>
            <a:ext cx="66016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>
              <a:spcAft>
                <a:spcPct val="4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Kotak</a:t>
            </a:r>
            <a:r>
              <a:rPr lang="en-US" dirty="0" smtClean="0">
                <a:solidFill>
                  <a:srgbClr val="FFCC00"/>
                </a:solidFill>
              </a:rPr>
              <a:t> dialog </a:t>
            </a:r>
            <a:r>
              <a:rPr lang="en-US" b="1" dirty="0" err="1" smtClean="0">
                <a:solidFill>
                  <a:srgbClr val="FFCC00"/>
                </a:solidFill>
              </a:rPr>
              <a:t>Sempadan</a:t>
            </a:r>
            <a:r>
              <a:rPr lang="en-US" b="1" dirty="0" smtClean="0">
                <a:solidFill>
                  <a:srgbClr val="FFCC00"/>
                </a:solidFill>
              </a:rPr>
              <a:t> </a:t>
            </a:r>
            <a:r>
              <a:rPr lang="en-US" b="1" dirty="0" err="1" smtClean="0">
                <a:solidFill>
                  <a:srgbClr val="FFCC00"/>
                </a:solidFill>
              </a:rPr>
              <a:t>dan</a:t>
            </a:r>
            <a:r>
              <a:rPr lang="en-US" b="1" dirty="0" smtClean="0">
                <a:solidFill>
                  <a:srgbClr val="FFCC00"/>
                </a:solidFill>
              </a:rPr>
              <a:t> </a:t>
            </a:r>
            <a:r>
              <a:rPr lang="en-US" b="1" dirty="0" err="1" smtClean="0">
                <a:solidFill>
                  <a:srgbClr val="FFCC00"/>
                </a:solidFill>
              </a:rPr>
              <a:t>Bayangan</a:t>
            </a:r>
            <a:r>
              <a:rPr lang="en-US" b="1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dapat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juga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dicapai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dari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tombol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dalam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grup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b="1" dirty="0" err="1" smtClean="0">
                <a:solidFill>
                  <a:srgbClr val="FFCC00"/>
                </a:solidFill>
              </a:rPr>
              <a:t>Paragraf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dalam</a:t>
            </a:r>
            <a:r>
              <a:rPr lang="en-US" dirty="0" smtClean="0">
                <a:solidFill>
                  <a:srgbClr val="FFCC00"/>
                </a:solidFill>
              </a:rPr>
              <a:t> tab </a:t>
            </a:r>
            <a:r>
              <a:rPr lang="en-US" b="1" dirty="0" err="1" smtClean="0">
                <a:solidFill>
                  <a:srgbClr val="FFCC00"/>
                </a:solidFill>
              </a:rPr>
              <a:t>Awal</a:t>
            </a:r>
            <a:endParaRPr lang="en-US" sz="2000" dirty="0"/>
          </a:p>
        </p:txBody>
      </p:sp>
      <p:sp>
        <p:nvSpPr>
          <p:cNvPr id="37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989" y="951918"/>
            <a:ext cx="5564186" cy="285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13"/>
          <p:cNvSpPr txBox="1"/>
          <p:nvPr/>
        </p:nvSpPr>
        <p:spPr>
          <a:xfrm>
            <a:off x="609601" y="1028342"/>
            <a:ext cx="1244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Tata </a:t>
            </a:r>
            <a:r>
              <a:rPr lang="id-ID" sz="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en-IE" sz="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etak</a:t>
            </a:r>
            <a:r>
              <a:rPr lang="en-IE" sz="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Halaman</a:t>
            </a:r>
            <a:endParaRPr lang="en-US" sz="900" dirty="0">
              <a:solidFill>
                <a:schemeClr val="accent6">
                  <a:lumMod val="60000"/>
                  <a:lumOff val="4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TextBox 21"/>
          <p:cNvSpPr txBox="1"/>
          <p:nvPr/>
        </p:nvSpPr>
        <p:spPr>
          <a:xfrm>
            <a:off x="2217494" y="1018817"/>
            <a:ext cx="16229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Sempadan</a:t>
            </a:r>
            <a:r>
              <a:rPr lang="en-IE" sz="800" dirty="0" smtClean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dirty="0" err="1" smtClean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IE" sz="800" dirty="0" smtClean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dirty="0" err="1" smtClean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Bayangan</a:t>
            </a:r>
            <a:endParaRPr lang="en-US" sz="900" dirty="0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TextBox 22"/>
          <p:cNvSpPr txBox="1"/>
          <p:nvPr/>
        </p:nvSpPr>
        <p:spPr>
          <a:xfrm>
            <a:off x="2339744" y="1257300"/>
            <a:ext cx="682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00" u="sng" dirty="0" err="1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IE" sz="700" dirty="0" err="1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empadan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TextBox 23"/>
          <p:cNvSpPr txBox="1"/>
          <p:nvPr/>
        </p:nvSpPr>
        <p:spPr>
          <a:xfrm>
            <a:off x="2870576" y="1219201"/>
            <a:ext cx="14474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00" dirty="0" err="1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Sem</a:t>
            </a:r>
            <a:r>
              <a:rPr lang="en-IE" sz="700" u="sng" dirty="0" err="1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IE" sz="700" dirty="0" err="1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adan</a:t>
            </a:r>
            <a:r>
              <a:rPr lang="en-IE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700" dirty="0" err="1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Halaman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TextBox 24"/>
          <p:cNvSpPr txBox="1"/>
          <p:nvPr/>
        </p:nvSpPr>
        <p:spPr>
          <a:xfrm>
            <a:off x="3877988" y="1244600"/>
            <a:ext cx="73211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00" u="sng" dirty="0" err="1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en-IE" sz="700" dirty="0" err="1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erbayang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TextBox 25"/>
          <p:cNvSpPr txBox="1"/>
          <p:nvPr/>
        </p:nvSpPr>
        <p:spPr>
          <a:xfrm>
            <a:off x="2271498" y="1403629"/>
            <a:ext cx="5813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00" dirty="0" err="1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Tataan</a:t>
            </a:r>
            <a:r>
              <a:rPr lang="id-ID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TextBox 26"/>
          <p:cNvSpPr txBox="1"/>
          <p:nvPr/>
        </p:nvSpPr>
        <p:spPr>
          <a:xfrm>
            <a:off x="3018922" y="1403629"/>
            <a:ext cx="103237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Gaya</a:t>
            </a:r>
            <a:r>
              <a:rPr lang="id-ID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...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TextBox 27"/>
          <p:cNvSpPr txBox="1"/>
          <p:nvPr/>
        </p:nvSpPr>
        <p:spPr>
          <a:xfrm>
            <a:off x="2988776" y="2485007"/>
            <a:ext cx="5813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00" u="sng" dirty="0" err="1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en-IE" sz="700" dirty="0" err="1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arna</a:t>
            </a:r>
            <a:r>
              <a:rPr lang="id-ID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TextBox 28"/>
          <p:cNvSpPr txBox="1"/>
          <p:nvPr/>
        </p:nvSpPr>
        <p:spPr>
          <a:xfrm>
            <a:off x="2988776" y="2747400"/>
            <a:ext cx="5813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00" u="sng" dirty="0" err="1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en-IE" sz="700" dirty="0" err="1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ebar</a:t>
            </a:r>
            <a:r>
              <a:rPr lang="id-ID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TextBox 29"/>
          <p:cNvSpPr txBox="1"/>
          <p:nvPr/>
        </p:nvSpPr>
        <p:spPr>
          <a:xfrm>
            <a:off x="2988776" y="3081355"/>
            <a:ext cx="5813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00" dirty="0" err="1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Sen</a:t>
            </a:r>
            <a:r>
              <a:rPr lang="en-IE" sz="700" u="sng" dirty="0" err="1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id-ID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TextBox 30"/>
          <p:cNvSpPr txBox="1"/>
          <p:nvPr/>
        </p:nvSpPr>
        <p:spPr>
          <a:xfrm>
            <a:off x="4109912" y="2933511"/>
            <a:ext cx="110978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00" u="sng" dirty="0" err="1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IE" sz="700" dirty="0" err="1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erapkan</a:t>
            </a:r>
            <a:r>
              <a:rPr lang="en-IE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700" dirty="0" err="1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</a:t>
            </a:r>
            <a:r>
              <a:rPr lang="id-ID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" name="TextBox 31"/>
          <p:cNvSpPr txBox="1"/>
          <p:nvPr/>
        </p:nvSpPr>
        <p:spPr>
          <a:xfrm>
            <a:off x="5159566" y="3276991"/>
            <a:ext cx="5813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00" u="sng" dirty="0" err="1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IE" sz="700" dirty="0" err="1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psi</a:t>
            </a:r>
            <a:r>
              <a:rPr lang="id-ID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...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" name="TextBox 32"/>
          <p:cNvSpPr txBox="1"/>
          <p:nvPr/>
        </p:nvSpPr>
        <p:spPr>
          <a:xfrm>
            <a:off x="4418852" y="3539384"/>
            <a:ext cx="5813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OK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" name="TextBox 33"/>
          <p:cNvSpPr txBox="1"/>
          <p:nvPr/>
        </p:nvSpPr>
        <p:spPr>
          <a:xfrm>
            <a:off x="5119892" y="3539384"/>
            <a:ext cx="5813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700" dirty="0" err="1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Batal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4" name="TextBox 35"/>
          <p:cNvSpPr txBox="1"/>
          <p:nvPr/>
        </p:nvSpPr>
        <p:spPr>
          <a:xfrm>
            <a:off x="4076448" y="1403629"/>
            <a:ext cx="5813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Pratinjau</a:t>
            </a:r>
            <a:endParaRPr lang="en-US" sz="8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19" grpId="0" build="p" autoUpdateAnimBg="0" advAuto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73025"/>
            <a:ext cx="8229600" cy="609600"/>
          </a:xfrm>
        </p:spPr>
        <p:txBody>
          <a:bodyPr/>
          <a:lstStyle/>
          <a:p>
            <a:r>
              <a:rPr lang="en-US" dirty="0" err="1" smtClean="0"/>
              <a:t>Ujian</a:t>
            </a:r>
            <a:r>
              <a:rPr lang="en-US" dirty="0" smtClean="0"/>
              <a:t> 4,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/>
              <a:t>1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57175" y="850900"/>
            <a:ext cx="7685088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 b="1" dirty="0" err="1" smtClean="0"/>
              <a:t>Apakah</a:t>
            </a:r>
            <a:r>
              <a:rPr lang="en-US" b="1" dirty="0" smtClean="0"/>
              <a:t> </a:t>
            </a:r>
            <a:r>
              <a:rPr lang="en-US" b="1" dirty="0" err="1" smtClean="0"/>
              <a:t>cara</a:t>
            </a:r>
            <a:r>
              <a:rPr lang="en-US" b="1" dirty="0" smtClean="0"/>
              <a:t> </a:t>
            </a:r>
            <a:r>
              <a:rPr lang="en-US" b="1" dirty="0" err="1" smtClean="0"/>
              <a:t>termudah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menambahkan</a:t>
            </a:r>
            <a:r>
              <a:rPr lang="en-US" b="1" dirty="0" smtClean="0"/>
              <a:t> </a:t>
            </a:r>
            <a:r>
              <a:rPr lang="en-US" b="1" dirty="0" err="1" smtClean="0"/>
              <a:t>sempadan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halaman</a:t>
            </a:r>
            <a:r>
              <a:rPr lang="en-US" b="1" dirty="0" smtClean="0"/>
              <a:t>? (</a:t>
            </a:r>
            <a:r>
              <a:rPr lang="en-US" b="1" dirty="0" err="1" smtClean="0"/>
              <a:t>Pilih</a:t>
            </a:r>
            <a:r>
              <a:rPr lang="en-US" b="1" dirty="0" smtClean="0"/>
              <a:t> </a:t>
            </a:r>
            <a:r>
              <a:rPr lang="en-US" b="1" dirty="0" err="1" smtClean="0"/>
              <a:t>satu</a:t>
            </a:r>
            <a:r>
              <a:rPr lang="en-US" b="1" dirty="0" smtClean="0"/>
              <a:t> </a:t>
            </a:r>
            <a:r>
              <a:rPr lang="en-US" b="1" dirty="0" err="1" smtClean="0"/>
              <a:t>jawaban</a:t>
            </a:r>
            <a:r>
              <a:rPr lang="en-US" b="1" dirty="0" smtClean="0"/>
              <a:t>.)</a:t>
            </a:r>
            <a:endParaRPr lang="en-US" b="1" dirty="0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57175" y="2344738"/>
            <a:ext cx="7624763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 err="1" smtClean="0"/>
              <a:t>Gambarkan</a:t>
            </a:r>
            <a:r>
              <a:rPr lang="en-US" sz="2000" dirty="0" smtClean="0"/>
              <a:t> </a:t>
            </a:r>
            <a:r>
              <a:rPr lang="en-US" sz="2000" dirty="0" err="1" smtClean="0"/>
              <a:t>kotak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seluruh</a:t>
            </a:r>
            <a:r>
              <a:rPr lang="en-US" sz="2000" dirty="0" smtClean="0"/>
              <a:t> </a:t>
            </a:r>
            <a:r>
              <a:rPr lang="en-US" sz="2000" dirty="0" err="1" smtClean="0"/>
              <a:t>halaman</a:t>
            </a:r>
            <a:r>
              <a:rPr lang="en-US" sz="2000" dirty="0" smtClean="0"/>
              <a:t>.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IE" sz="2000" dirty="0" err="1" smtClean="0"/>
              <a:t>Klik</a:t>
            </a:r>
            <a:r>
              <a:rPr lang="en-IE" sz="2000" dirty="0" smtClean="0"/>
              <a:t> </a:t>
            </a:r>
            <a:r>
              <a:rPr lang="en-IE" sz="2000" dirty="0" err="1" smtClean="0"/>
              <a:t>tombol</a:t>
            </a:r>
            <a:r>
              <a:rPr lang="en-IE" sz="2000" dirty="0" smtClean="0"/>
              <a:t> </a:t>
            </a:r>
            <a:r>
              <a:rPr lang="en-IE" sz="2000" b="1" dirty="0" err="1" smtClean="0"/>
              <a:t>Sempadan</a:t>
            </a:r>
            <a:r>
              <a:rPr lang="en-IE" sz="2000" b="1" dirty="0" smtClean="0"/>
              <a:t> </a:t>
            </a:r>
            <a:r>
              <a:rPr lang="en-IE" sz="2000" b="1" dirty="0" err="1" smtClean="0"/>
              <a:t>Halaman</a:t>
            </a:r>
            <a:r>
              <a:rPr lang="en-IE" sz="2000" b="1" dirty="0" smtClean="0"/>
              <a:t> </a:t>
            </a:r>
            <a:r>
              <a:rPr lang="en-IE" sz="2000" dirty="0" err="1" smtClean="0"/>
              <a:t>dalam</a:t>
            </a:r>
            <a:r>
              <a:rPr lang="en-IE" sz="2000" dirty="0" smtClean="0"/>
              <a:t> </a:t>
            </a:r>
            <a:r>
              <a:rPr lang="en-IE" sz="2000" dirty="0" err="1" smtClean="0"/>
              <a:t>grup</a:t>
            </a:r>
            <a:r>
              <a:rPr lang="en-IE" sz="2000" dirty="0" smtClean="0"/>
              <a:t> </a:t>
            </a:r>
            <a:r>
              <a:rPr lang="en-IE" sz="2000" b="1" dirty="0" err="1" smtClean="0"/>
              <a:t>Latar</a:t>
            </a:r>
            <a:r>
              <a:rPr lang="en-IE" sz="2000" b="1" dirty="0" smtClean="0"/>
              <a:t> </a:t>
            </a:r>
            <a:r>
              <a:rPr lang="en-IE" sz="2000" b="1" dirty="0" err="1" smtClean="0"/>
              <a:t>belakang</a:t>
            </a:r>
            <a:r>
              <a:rPr lang="en-IE" sz="2000" b="1" dirty="0" smtClean="0"/>
              <a:t> </a:t>
            </a:r>
            <a:r>
              <a:rPr lang="en-IE" sz="2000" b="1" dirty="0" err="1" smtClean="0"/>
              <a:t>Halaman</a:t>
            </a:r>
            <a:r>
              <a:rPr lang="en-IE" sz="2000" b="1" dirty="0" smtClean="0"/>
              <a:t> </a:t>
            </a:r>
            <a:r>
              <a:rPr lang="en-IE" sz="2000" dirty="0" err="1" smtClean="0"/>
              <a:t>pada</a:t>
            </a:r>
            <a:r>
              <a:rPr lang="en-IE" sz="2000" dirty="0" smtClean="0"/>
              <a:t> tab </a:t>
            </a:r>
            <a:r>
              <a:rPr lang="en-IE" sz="2000" b="1" dirty="0" smtClean="0"/>
              <a:t>Tata </a:t>
            </a:r>
            <a:r>
              <a:rPr lang="en-IE" sz="2000" b="1" dirty="0" err="1" smtClean="0"/>
              <a:t>letak</a:t>
            </a:r>
            <a:r>
              <a:rPr lang="en-IE" sz="2000" b="1" dirty="0" smtClean="0"/>
              <a:t> </a:t>
            </a:r>
            <a:r>
              <a:rPr lang="en-IE" sz="2000" b="1" dirty="0" err="1" smtClean="0"/>
              <a:t>halaman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IE" sz="2000" dirty="0" err="1" smtClean="0"/>
              <a:t>Gambarkan</a:t>
            </a:r>
            <a:r>
              <a:rPr lang="en-IE" sz="2000" dirty="0" smtClean="0"/>
              <a:t> </a:t>
            </a:r>
            <a:r>
              <a:rPr lang="en-IE" sz="2000" dirty="0" err="1" smtClean="0"/>
              <a:t>tabel</a:t>
            </a:r>
            <a:r>
              <a:rPr lang="en-IE" sz="2000" dirty="0" smtClean="0"/>
              <a:t> </a:t>
            </a:r>
            <a:r>
              <a:rPr lang="en-IE" sz="2000" dirty="0" err="1" smtClean="0"/>
              <a:t>pada</a:t>
            </a:r>
            <a:r>
              <a:rPr lang="en-IE" sz="2000" dirty="0" smtClean="0"/>
              <a:t> </a:t>
            </a:r>
            <a:r>
              <a:rPr lang="en-IE" sz="2000" dirty="0" err="1" smtClean="0"/>
              <a:t>halaman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 advAuto="0"/>
      <p:bldP spid="52228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73025"/>
            <a:ext cx="8229600" cy="609600"/>
          </a:xfrm>
        </p:spPr>
        <p:txBody>
          <a:bodyPr/>
          <a:lstStyle/>
          <a:p>
            <a:r>
              <a:rPr lang="en-US" dirty="0" err="1" smtClean="0"/>
              <a:t>Ujian</a:t>
            </a:r>
            <a:r>
              <a:rPr lang="en-US" dirty="0" smtClean="0"/>
              <a:t> 4,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/>
              <a:t>1: </a:t>
            </a:r>
            <a:r>
              <a:rPr lang="en-US" dirty="0" err="1" smtClean="0"/>
              <a:t>Jawaban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-76200" y="844550"/>
            <a:ext cx="8350250" cy="703263"/>
          </a:xfrm>
        </p:spPr>
        <p:txBody>
          <a:bodyPr/>
          <a:lstStyle/>
          <a:p>
            <a:pPr marL="401638" indent="0">
              <a:spcAft>
                <a:spcPct val="75000"/>
              </a:spcAft>
            </a:pPr>
            <a:r>
              <a:rPr lang="en-IE" dirty="0" err="1" smtClean="0"/>
              <a:t>Klik</a:t>
            </a:r>
            <a:r>
              <a:rPr lang="en-IE" dirty="0" smtClean="0"/>
              <a:t> </a:t>
            </a:r>
            <a:r>
              <a:rPr lang="en-IE" dirty="0" err="1" smtClean="0"/>
              <a:t>tombol</a:t>
            </a:r>
            <a:r>
              <a:rPr lang="en-IE" dirty="0" smtClean="0"/>
              <a:t> </a:t>
            </a:r>
            <a:r>
              <a:rPr lang="en-IE" b="1" dirty="0" err="1" smtClean="0"/>
              <a:t>Sempadan</a:t>
            </a:r>
            <a:r>
              <a:rPr lang="en-IE" b="1" dirty="0" smtClean="0"/>
              <a:t> </a:t>
            </a:r>
            <a:r>
              <a:rPr lang="en-IE" b="1" dirty="0" err="1" smtClean="0"/>
              <a:t>Halaman</a:t>
            </a:r>
            <a:r>
              <a:rPr lang="en-IE" b="1" dirty="0" smtClean="0"/>
              <a:t> </a:t>
            </a:r>
            <a:r>
              <a:rPr lang="en-IE" dirty="0" err="1" smtClean="0"/>
              <a:t>dalam</a:t>
            </a:r>
            <a:r>
              <a:rPr lang="en-IE" dirty="0" smtClean="0"/>
              <a:t> </a:t>
            </a:r>
            <a:r>
              <a:rPr lang="en-IE" dirty="0" err="1" smtClean="0"/>
              <a:t>grup</a:t>
            </a:r>
            <a:r>
              <a:rPr lang="en-IE" dirty="0" smtClean="0"/>
              <a:t> </a:t>
            </a:r>
            <a:r>
              <a:rPr lang="en-IE" b="1" dirty="0" err="1" smtClean="0"/>
              <a:t>Latar</a:t>
            </a:r>
            <a:r>
              <a:rPr lang="en-IE" b="1" dirty="0" smtClean="0"/>
              <a:t> </a:t>
            </a:r>
            <a:r>
              <a:rPr lang="en-IE" b="1" dirty="0" err="1" smtClean="0"/>
              <a:t>belakang</a:t>
            </a:r>
            <a:r>
              <a:rPr lang="en-IE" b="1" dirty="0" smtClean="0"/>
              <a:t> </a:t>
            </a:r>
            <a:r>
              <a:rPr lang="en-IE" b="1" dirty="0" err="1" smtClean="0"/>
              <a:t>Halaman</a:t>
            </a:r>
            <a:r>
              <a:rPr lang="en-IE" b="1" dirty="0" smtClean="0"/>
              <a:t> </a:t>
            </a:r>
            <a:r>
              <a:rPr lang="en-IE" dirty="0" err="1" smtClean="0"/>
              <a:t>pada</a:t>
            </a:r>
            <a:r>
              <a:rPr lang="en-IE" dirty="0" smtClean="0"/>
              <a:t> tab </a:t>
            </a:r>
            <a:r>
              <a:rPr lang="en-IE" b="1" dirty="0" smtClean="0"/>
              <a:t>Tata </a:t>
            </a:r>
            <a:r>
              <a:rPr lang="en-IE" b="1" dirty="0" err="1" smtClean="0"/>
              <a:t>letak</a:t>
            </a:r>
            <a:r>
              <a:rPr lang="en-IE" b="1" dirty="0" smtClean="0"/>
              <a:t> </a:t>
            </a:r>
            <a:r>
              <a:rPr lang="en-IE" b="1" dirty="0" err="1" smtClean="0"/>
              <a:t>halaman</a:t>
            </a:r>
            <a:endParaRPr lang="en-US" dirty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57175" y="2028825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memilih</a:t>
            </a:r>
            <a:r>
              <a:rPr lang="en-US" sz="2000" dirty="0" smtClean="0"/>
              <a:t> </a:t>
            </a:r>
            <a:r>
              <a:rPr lang="en-US" sz="2000" dirty="0" err="1" smtClean="0"/>
              <a:t>tombol</a:t>
            </a:r>
            <a:r>
              <a:rPr lang="en-US" sz="2000" dirty="0" smtClean="0"/>
              <a:t> </a:t>
            </a:r>
            <a:r>
              <a:rPr lang="en-US" sz="2000" b="1" dirty="0" err="1" smtClean="0"/>
              <a:t>Sempadan</a:t>
            </a:r>
            <a:r>
              <a:rPr lang="en-US" sz="2000" b="1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grup</a:t>
            </a:r>
            <a:r>
              <a:rPr lang="en-US" sz="2000" dirty="0" smtClean="0"/>
              <a:t> </a:t>
            </a:r>
            <a:r>
              <a:rPr lang="en-US" sz="2000" b="1" dirty="0" err="1" smtClean="0"/>
              <a:t>Paragraf</a:t>
            </a:r>
            <a:r>
              <a:rPr lang="en-US" sz="2000" b="1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tab </a:t>
            </a:r>
            <a:r>
              <a:rPr lang="en-US" sz="2000" b="1" dirty="0" err="1" smtClean="0"/>
              <a:t>Awal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utoUpdateAnimBg="0"/>
      <p:bldP spid="54276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73025"/>
            <a:ext cx="8229600" cy="609600"/>
          </a:xfrm>
        </p:spPr>
        <p:txBody>
          <a:bodyPr/>
          <a:lstStyle/>
          <a:p>
            <a:r>
              <a:rPr lang="en-US" dirty="0" err="1" smtClean="0"/>
              <a:t>Ujian</a:t>
            </a:r>
            <a:r>
              <a:rPr lang="en-US" dirty="0" smtClean="0"/>
              <a:t> 4,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/>
              <a:t>2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57175" y="865188"/>
            <a:ext cx="7685088" cy="1189037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 b="1" dirty="0" err="1" smtClean="0"/>
              <a:t>Apakah</a:t>
            </a:r>
            <a:r>
              <a:rPr lang="en-US" b="1" dirty="0" smtClean="0"/>
              <a:t> yang </a:t>
            </a:r>
            <a:r>
              <a:rPr lang="en-US" b="1" dirty="0" err="1" smtClean="0"/>
              <a:t>dapat</a:t>
            </a:r>
            <a:r>
              <a:rPr lang="en-US" b="1" dirty="0" smtClean="0"/>
              <a:t> </a:t>
            </a:r>
            <a:r>
              <a:rPr lang="en-US" b="1" dirty="0" err="1" smtClean="0"/>
              <a:t>anda</a:t>
            </a:r>
            <a:r>
              <a:rPr lang="en-US" b="1" dirty="0" smtClean="0"/>
              <a:t> </a:t>
            </a:r>
            <a:r>
              <a:rPr lang="en-US" b="1" dirty="0" err="1" smtClean="0"/>
              <a:t>pakai</a:t>
            </a:r>
            <a:r>
              <a:rPr lang="en-US" b="1" dirty="0" smtClean="0"/>
              <a:t> </a:t>
            </a:r>
            <a:r>
              <a:rPr lang="en-US" b="1" dirty="0" err="1" smtClean="0"/>
              <a:t>sebagai</a:t>
            </a:r>
            <a:r>
              <a:rPr lang="en-US" b="1" dirty="0" smtClean="0"/>
              <a:t> </a:t>
            </a:r>
            <a:r>
              <a:rPr lang="en-US" b="1" dirty="0" err="1" smtClean="0"/>
              <a:t>sempadan</a:t>
            </a:r>
            <a:r>
              <a:rPr lang="en-US" b="1" dirty="0" smtClean="0"/>
              <a:t> </a:t>
            </a:r>
            <a:r>
              <a:rPr lang="en-US" b="1" dirty="0" err="1" smtClean="0"/>
              <a:t>halaman</a:t>
            </a:r>
            <a:r>
              <a:rPr lang="en-US" b="1" dirty="0" smtClean="0"/>
              <a:t>? (</a:t>
            </a:r>
            <a:r>
              <a:rPr lang="en-US" b="1" dirty="0" err="1" smtClean="0"/>
              <a:t>Pilih</a:t>
            </a:r>
            <a:r>
              <a:rPr lang="en-US" b="1" dirty="0" smtClean="0"/>
              <a:t> </a:t>
            </a:r>
            <a:r>
              <a:rPr lang="en-US" b="1" dirty="0" err="1" smtClean="0"/>
              <a:t>satu</a:t>
            </a:r>
            <a:r>
              <a:rPr lang="en-US" b="1" dirty="0" smtClean="0"/>
              <a:t> </a:t>
            </a:r>
            <a:r>
              <a:rPr lang="en-US" b="1" dirty="0" err="1" smtClean="0"/>
              <a:t>jawaban</a:t>
            </a:r>
            <a:r>
              <a:rPr lang="en-US" b="1" dirty="0" smtClean="0"/>
              <a:t>.)</a:t>
            </a:r>
            <a:endParaRPr lang="en-US" b="1" dirty="0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57175" y="2255838"/>
            <a:ext cx="7624763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 err="1" smtClean="0"/>
              <a:t>Tipe</a:t>
            </a:r>
            <a:r>
              <a:rPr lang="en-US" sz="2000" dirty="0" smtClean="0"/>
              <a:t> </a:t>
            </a:r>
            <a:r>
              <a:rPr lang="en-US" sz="2000" dirty="0" err="1" smtClean="0"/>
              <a:t>sempadan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berbeda</a:t>
            </a:r>
            <a:r>
              <a:rPr lang="en-US" sz="2000" dirty="0" smtClean="0"/>
              <a:t>,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3-D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berbayang</a:t>
            </a:r>
            <a:r>
              <a:rPr lang="en-US" sz="2000" dirty="0" smtClean="0"/>
              <a:t>.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 smtClean="0"/>
              <a:t>Gaya </a:t>
            </a:r>
            <a:r>
              <a:rPr lang="en-US" sz="2000" dirty="0" err="1" smtClean="0"/>
              <a:t>garis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disuaikan</a:t>
            </a:r>
            <a:r>
              <a:rPr lang="en-US" sz="2000" dirty="0" smtClean="0"/>
              <a:t>, </a:t>
            </a:r>
            <a:r>
              <a:rPr lang="en-US" sz="2000" dirty="0" err="1" smtClean="0"/>
              <a:t>warna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ketebalan</a:t>
            </a:r>
            <a:r>
              <a:rPr lang="en-US" sz="2000" dirty="0" smtClean="0"/>
              <a:t>.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 err="1" smtClean="0"/>
              <a:t>Sempadan</a:t>
            </a:r>
            <a:r>
              <a:rPr lang="en-US" sz="2000" dirty="0" smtClean="0"/>
              <a:t> </a:t>
            </a:r>
            <a:r>
              <a:rPr lang="en-US" sz="2000" dirty="0" err="1" smtClean="0"/>
              <a:t>bergrafik</a:t>
            </a:r>
            <a:r>
              <a:rPr lang="en-US" sz="2000" dirty="0" smtClean="0"/>
              <a:t>.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 err="1" smtClean="0"/>
              <a:t>Semua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diatas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 advAuto="0"/>
      <p:bldP spid="56324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73025"/>
            <a:ext cx="8229600" cy="609600"/>
          </a:xfrm>
        </p:spPr>
        <p:txBody>
          <a:bodyPr/>
          <a:lstStyle/>
          <a:p>
            <a:r>
              <a:rPr lang="en-US" dirty="0" err="1" smtClean="0"/>
              <a:t>Ujian</a:t>
            </a:r>
            <a:r>
              <a:rPr lang="en-US" dirty="0" smtClean="0"/>
              <a:t> 4,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/>
              <a:t>2: </a:t>
            </a:r>
            <a:r>
              <a:rPr lang="en-US" dirty="0" err="1" smtClean="0"/>
              <a:t>Jawaban</a:t>
            </a: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57175" y="850900"/>
            <a:ext cx="8350250" cy="703263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 dirty="0" err="1" smtClean="0"/>
              <a:t>Semua</a:t>
            </a:r>
            <a:r>
              <a:rPr lang="en-US" dirty="0" smtClean="0"/>
              <a:t> yang </a:t>
            </a:r>
            <a:r>
              <a:rPr lang="en-US" dirty="0" err="1" smtClean="0"/>
              <a:t>diatas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257175" y="2097088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menyetel</a:t>
            </a:r>
            <a:r>
              <a:rPr lang="en-US" sz="2000" dirty="0" smtClean="0"/>
              <a:t> </a:t>
            </a:r>
            <a:r>
              <a:rPr lang="en-US" sz="2000" dirty="0" err="1" smtClean="0"/>
              <a:t>tipe</a:t>
            </a:r>
            <a:r>
              <a:rPr lang="en-US" sz="2000" dirty="0" smtClean="0"/>
              <a:t> </a:t>
            </a:r>
            <a:r>
              <a:rPr lang="en-US" sz="2000" dirty="0" err="1" smtClean="0"/>
              <a:t>sempadan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berbeda</a:t>
            </a:r>
            <a:r>
              <a:rPr lang="en-US" sz="2000" dirty="0" smtClean="0"/>
              <a:t>, </a:t>
            </a:r>
            <a:r>
              <a:rPr lang="en-US" sz="2000" dirty="0" err="1" smtClean="0"/>
              <a:t>gaya</a:t>
            </a:r>
            <a:r>
              <a:rPr lang="en-US" sz="2000" dirty="0" smtClean="0"/>
              <a:t> </a:t>
            </a:r>
            <a:r>
              <a:rPr lang="en-US" sz="2000" dirty="0" err="1" smtClean="0"/>
              <a:t>garis</a:t>
            </a:r>
            <a:r>
              <a:rPr lang="en-US" sz="2000" dirty="0" smtClean="0"/>
              <a:t>, </a:t>
            </a:r>
            <a:r>
              <a:rPr lang="en-US" sz="2000" dirty="0" err="1" smtClean="0"/>
              <a:t>warna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ketebalan</a:t>
            </a:r>
            <a:r>
              <a:rPr lang="en-US" sz="2000" dirty="0" smtClean="0"/>
              <a:t>.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menyetel</a:t>
            </a:r>
            <a:r>
              <a:rPr lang="en-US" sz="2000" dirty="0" smtClean="0"/>
              <a:t> </a:t>
            </a:r>
            <a:r>
              <a:rPr lang="en-US" sz="2000" dirty="0" err="1" smtClean="0"/>
              <a:t>sempadan</a:t>
            </a:r>
            <a:r>
              <a:rPr lang="en-US" sz="2000" dirty="0" smtClean="0"/>
              <a:t> </a:t>
            </a:r>
            <a:r>
              <a:rPr lang="en-US" sz="2000" dirty="0" err="1" smtClean="0"/>
              <a:t>bergrafik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acara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kegiatan</a:t>
            </a:r>
            <a:r>
              <a:rPr lang="en-US" sz="2000" dirty="0" smtClean="0"/>
              <a:t> </a:t>
            </a:r>
            <a:r>
              <a:rPr lang="en-US" sz="2000" dirty="0" err="1" smtClean="0"/>
              <a:t>khusus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utoUpdateAnimBg="0"/>
      <p:bldP spid="58372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4"/>
          <a:srcRect/>
          <a:stretch>
            <a:fillRect r="-1686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en-US" dirty="0" smtClean="0"/>
              <a:t>GUNAKAN POLA ACU INI</a:t>
            </a:r>
            <a:endParaRPr lang="en-US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Lihat</a:t>
            </a:r>
            <a:r>
              <a:rPr lang="en-US" dirty="0" smtClean="0"/>
              <a:t> panel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tinjau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penuh</a:t>
            </a:r>
            <a:r>
              <a:rPr lang="en-US" dirty="0" smtClean="0"/>
              <a:t> (tab </a:t>
            </a:r>
            <a:r>
              <a:rPr lang="en-US" dirty="0" err="1" smtClean="0"/>
              <a:t>Tampilkan</a:t>
            </a:r>
            <a:r>
              <a:rPr lang="en-US" dirty="0" smtClean="0"/>
              <a:t>)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bantuan</a:t>
            </a:r>
            <a:r>
              <a:rPr lang="en-US" dirty="0" smtClean="0"/>
              <a:t> </a:t>
            </a:r>
            <a:r>
              <a:rPr lang="en-US" dirty="0" err="1" smtClean="0"/>
              <a:t>detil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acu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73025"/>
            <a:ext cx="8229600" cy="609600"/>
          </a:xfrm>
        </p:spPr>
        <p:txBody>
          <a:bodyPr/>
          <a:lstStyle/>
          <a:p>
            <a:r>
              <a:rPr lang="en-US" dirty="0" err="1" smtClean="0"/>
              <a:t>Gunakan</a:t>
            </a:r>
            <a:r>
              <a:rPr lang="en-US" dirty="0" smtClean="0"/>
              <a:t> Pita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aksi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endParaRPr lang="en-US" dirty="0"/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6119813" y="839788"/>
            <a:ext cx="2744787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smtClean="0"/>
              <a:t>Pita </a:t>
            </a:r>
            <a:r>
              <a:rPr lang="en-US" sz="2000" dirty="0" err="1" smtClean="0"/>
              <a:t>menawarkan</a:t>
            </a:r>
            <a:r>
              <a:rPr lang="en-US" sz="2000" dirty="0" smtClean="0"/>
              <a:t> </a:t>
            </a:r>
            <a:r>
              <a:rPr lang="en-US" sz="2000" dirty="0" err="1" smtClean="0"/>
              <a:t>kemudahan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pemakaian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kenyamanan</a:t>
            </a:r>
            <a:r>
              <a:rPr lang="en-US" sz="2000" dirty="0" smtClean="0"/>
              <a:t>,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semua</a:t>
            </a:r>
            <a:r>
              <a:rPr lang="en-US" sz="2000" dirty="0" smtClean="0"/>
              <a:t> </a:t>
            </a:r>
            <a:r>
              <a:rPr lang="en-US" sz="2000" dirty="0" err="1" smtClean="0"/>
              <a:t>aksi</a:t>
            </a:r>
            <a:r>
              <a:rPr lang="en-US" sz="2000" dirty="0" smtClean="0"/>
              <a:t> </a:t>
            </a:r>
            <a:r>
              <a:rPr lang="en-US" sz="2000" dirty="0" err="1" smtClean="0"/>
              <a:t>perintah</a:t>
            </a:r>
            <a:r>
              <a:rPr lang="en-US" sz="2000" dirty="0" smtClean="0"/>
              <a:t> </a:t>
            </a:r>
            <a:r>
              <a:rPr lang="en-US" sz="2000" dirty="0" err="1" smtClean="0"/>
              <a:t>ditunjukkan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tempat</a:t>
            </a:r>
            <a:r>
              <a:rPr lang="en-US" sz="2000" dirty="0" smtClean="0"/>
              <a:t>. 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000" dirty="0"/>
          </a:p>
        </p:txBody>
      </p:sp>
      <p:sp>
        <p:nvSpPr>
          <p:cNvPr id="176132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257175" y="3994150"/>
            <a:ext cx="5864225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Sebagai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contoh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dapat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menggunting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menempelkan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teks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dengan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menggunakan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perintah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pada</a:t>
            </a:r>
            <a:r>
              <a:rPr lang="en-US" dirty="0" smtClean="0">
                <a:solidFill>
                  <a:srgbClr val="FFCC00"/>
                </a:solidFill>
              </a:rPr>
              <a:t> tab </a:t>
            </a:r>
            <a:r>
              <a:rPr lang="en-US" b="1" dirty="0" err="1" smtClean="0">
                <a:solidFill>
                  <a:srgbClr val="FFCC00"/>
                </a:solidFill>
              </a:rPr>
              <a:t>Awal</a:t>
            </a:r>
            <a:r>
              <a:rPr lang="en-US" dirty="0" smtClean="0">
                <a:solidFill>
                  <a:srgbClr val="FFCC00"/>
                </a:solidFill>
              </a:rPr>
              <a:t>; </a:t>
            </a:r>
            <a:r>
              <a:rPr lang="en-US" dirty="0" err="1" smtClean="0">
                <a:solidFill>
                  <a:srgbClr val="FFCC00"/>
                </a:solidFill>
              </a:rPr>
              <a:t>mengganti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pemformatan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teks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dengan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menggunakan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b="1" dirty="0" smtClean="0">
                <a:solidFill>
                  <a:srgbClr val="FFCC00"/>
                </a:solidFill>
              </a:rPr>
              <a:t> Gaya</a:t>
            </a:r>
            <a:r>
              <a:rPr lang="en-US" dirty="0" smtClean="0">
                <a:solidFill>
                  <a:srgbClr val="FFCC00"/>
                </a:solidFill>
              </a:rPr>
              <a:t>; </a:t>
            </a:r>
            <a:r>
              <a:rPr lang="en-US" dirty="0" err="1" smtClean="0">
                <a:solidFill>
                  <a:srgbClr val="FFCC00"/>
                </a:solidFill>
              </a:rPr>
              <a:t>dan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mengganti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warna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latar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belakang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pada</a:t>
            </a:r>
            <a:r>
              <a:rPr lang="en-US" dirty="0" smtClean="0">
                <a:solidFill>
                  <a:srgbClr val="FFCC00"/>
                </a:solidFill>
              </a:rPr>
              <a:t> tab </a:t>
            </a:r>
            <a:r>
              <a:rPr lang="en-US" b="1" dirty="0" smtClean="0">
                <a:solidFill>
                  <a:srgbClr val="FFCC00"/>
                </a:solidFill>
              </a:rPr>
              <a:t>Tata </a:t>
            </a:r>
            <a:r>
              <a:rPr lang="en-US" b="1" dirty="0" err="1" smtClean="0">
                <a:solidFill>
                  <a:srgbClr val="FFCC00"/>
                </a:solidFill>
              </a:rPr>
              <a:t>letak</a:t>
            </a:r>
            <a:r>
              <a:rPr lang="en-US" b="1" dirty="0" smtClean="0">
                <a:solidFill>
                  <a:srgbClr val="FFCC00"/>
                </a:solidFill>
              </a:rPr>
              <a:t> </a:t>
            </a:r>
            <a:r>
              <a:rPr lang="en-US" b="1" dirty="0" err="1" smtClean="0">
                <a:solidFill>
                  <a:srgbClr val="FFCC00"/>
                </a:solidFill>
              </a:rPr>
              <a:t>Halaman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9" y="904263"/>
            <a:ext cx="5716586" cy="291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8"/>
          <p:cNvSpPr txBox="1"/>
          <p:nvPr/>
        </p:nvSpPr>
        <p:spPr>
          <a:xfrm>
            <a:off x="895350" y="1266825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Awal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18"/>
          <p:cNvSpPr txBox="1"/>
          <p:nvPr/>
        </p:nvSpPr>
        <p:spPr>
          <a:xfrm>
            <a:off x="1952625" y="2105025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en-IE" sz="800" dirty="0" err="1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ont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4419600" y="2105025"/>
            <a:ext cx="742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err="1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Paragraf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76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autoUpdateAnimBg="0"/>
      <p:bldP spid="176134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3214" y="930048"/>
            <a:ext cx="5697536" cy="290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63500"/>
            <a:ext cx="8904287" cy="614363"/>
          </a:xfrm>
        </p:spPr>
        <p:txBody>
          <a:bodyPr/>
          <a:lstStyle/>
          <a:p>
            <a:r>
              <a:rPr lang="en-US" dirty="0" err="1" smtClean="0"/>
              <a:t>Apakah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Pita?</a:t>
            </a:r>
            <a:endParaRPr lang="en-US" dirty="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119813" y="839788"/>
            <a:ext cx="2744787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Mengenali</a:t>
            </a:r>
            <a:r>
              <a:rPr lang="en-US" sz="2000" dirty="0" smtClean="0"/>
              <a:t> </a:t>
            </a:r>
            <a:r>
              <a:rPr lang="en-US" sz="2000" dirty="0" err="1" smtClean="0"/>
              <a:t>tiga</a:t>
            </a:r>
            <a:r>
              <a:rPr lang="en-US" sz="2000" dirty="0" smtClean="0"/>
              <a:t>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Pita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membantu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mengerti</a:t>
            </a:r>
            <a:r>
              <a:rPr lang="en-US" sz="2000" dirty="0" smtClean="0"/>
              <a:t> </a:t>
            </a:r>
            <a:r>
              <a:rPr lang="en-US" sz="2000" dirty="0" err="1" smtClean="0"/>
              <a:t>bagaimana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menggunakannya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Bagian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tab, </a:t>
            </a:r>
            <a:r>
              <a:rPr lang="en-US" sz="2000" dirty="0" err="1" smtClean="0"/>
              <a:t>grup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Perintah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339725" y="4102100"/>
          <a:ext cx="269875" cy="303213"/>
        </p:xfrm>
        <a:graphic>
          <a:graphicData uri="http://schemas.openxmlformats.org/presentationml/2006/ole">
            <p:oleObj spid="_x0000_s27652" name="Visio" r:id="rId5" imgW="270231" imgH="303063" progId="">
              <p:embed/>
            </p:oleObj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339725" y="4797425"/>
          <a:ext cx="269875" cy="303213"/>
        </p:xfrm>
        <a:graphic>
          <a:graphicData uri="http://schemas.openxmlformats.org/presentationml/2006/ole">
            <p:oleObj spid="_x0000_s27653" name="Visio" r:id="rId6" imgW="270231" imgH="303063" progId="">
              <p:embed/>
            </p:oleObj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339725" y="5508625"/>
          <a:ext cx="269875" cy="303213"/>
        </p:xfrm>
        <a:graphic>
          <a:graphicData uri="http://schemas.openxmlformats.org/presentationml/2006/ole">
            <p:oleObj spid="_x0000_s27654" name="Visio" r:id="rId7" imgW="270231" imgH="303063" progId="">
              <p:embed/>
            </p:oleObj>
          </a:graphicData>
        </a:graphic>
      </p:graphicFrame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676275" y="4068763"/>
            <a:ext cx="5940425" cy="2059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35000"/>
              </a:spcAft>
            </a:pPr>
            <a:r>
              <a:rPr lang="en-US" b="1" dirty="0" smtClean="0">
                <a:solidFill>
                  <a:srgbClr val="FFCC00"/>
                </a:solidFill>
              </a:rPr>
              <a:t>Tab:</a:t>
            </a:r>
            <a:r>
              <a:rPr lang="en-US" dirty="0" smtClean="0">
                <a:solidFill>
                  <a:srgbClr val="FFCC00"/>
                </a:solidFill>
              </a:rPr>
              <a:t> Pita </a:t>
            </a:r>
            <a:r>
              <a:rPr lang="en-US" dirty="0" err="1" smtClean="0">
                <a:solidFill>
                  <a:srgbClr val="FFCC00"/>
                </a:solidFill>
              </a:rPr>
              <a:t>memiliki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tujuh</a:t>
            </a:r>
            <a:r>
              <a:rPr lang="en-US" dirty="0" smtClean="0">
                <a:solidFill>
                  <a:srgbClr val="FFCC00"/>
                </a:solidFill>
              </a:rPr>
              <a:t> tab </a:t>
            </a:r>
            <a:r>
              <a:rPr lang="en-US" dirty="0" err="1" smtClean="0">
                <a:solidFill>
                  <a:srgbClr val="FFCC00"/>
                </a:solidFill>
              </a:rPr>
              <a:t>dasar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sepanjang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bagian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atas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r>
              <a:rPr lang="en-US" dirty="0" err="1" smtClean="0">
                <a:solidFill>
                  <a:srgbClr val="FFCC00"/>
                </a:solidFill>
              </a:rPr>
              <a:t>Setiap</a:t>
            </a:r>
            <a:r>
              <a:rPr lang="en-US" dirty="0" smtClean="0">
                <a:solidFill>
                  <a:srgbClr val="FFCC00"/>
                </a:solidFill>
              </a:rPr>
              <a:t> tab </a:t>
            </a:r>
            <a:r>
              <a:rPr lang="en-US" dirty="0" err="1" smtClean="0">
                <a:solidFill>
                  <a:srgbClr val="FFCC00"/>
                </a:solidFill>
              </a:rPr>
              <a:t>mewakili</a:t>
            </a:r>
            <a:r>
              <a:rPr lang="en-US" dirty="0" smtClean="0">
                <a:solidFill>
                  <a:srgbClr val="FFCC00"/>
                </a:solidFill>
              </a:rPr>
              <a:t> area </a:t>
            </a:r>
            <a:r>
              <a:rPr lang="en-US" dirty="0" err="1" smtClean="0">
                <a:solidFill>
                  <a:srgbClr val="FFCC00"/>
                </a:solidFill>
              </a:rPr>
              <a:t>kegiatan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35000"/>
              </a:spcAft>
            </a:pPr>
            <a:r>
              <a:rPr lang="en-US" b="1" dirty="0" err="1" smtClean="0">
                <a:solidFill>
                  <a:srgbClr val="FFCC00"/>
                </a:solidFill>
              </a:rPr>
              <a:t>Grup</a:t>
            </a:r>
            <a:r>
              <a:rPr lang="en-US" b="1" dirty="0" smtClean="0">
                <a:solidFill>
                  <a:srgbClr val="FFCC00"/>
                </a:solidFill>
              </a:rPr>
              <a:t>: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Setiap</a:t>
            </a:r>
            <a:r>
              <a:rPr lang="en-US" dirty="0" smtClean="0">
                <a:solidFill>
                  <a:srgbClr val="FFCC00"/>
                </a:solidFill>
              </a:rPr>
              <a:t> tab </a:t>
            </a:r>
            <a:r>
              <a:rPr lang="en-US" dirty="0" err="1" smtClean="0">
                <a:solidFill>
                  <a:srgbClr val="FFCC00"/>
                </a:solidFill>
              </a:rPr>
              <a:t>memiliki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beberapa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grup</a:t>
            </a:r>
            <a:r>
              <a:rPr lang="en-US" dirty="0" smtClean="0">
                <a:solidFill>
                  <a:srgbClr val="FFCC00"/>
                </a:solidFill>
              </a:rPr>
              <a:t> yang </a:t>
            </a:r>
            <a:r>
              <a:rPr lang="en-US" dirty="0" err="1" smtClean="0">
                <a:solidFill>
                  <a:srgbClr val="FFCC00"/>
                </a:solidFill>
              </a:rPr>
              <a:t>menampilkan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butir</a:t>
            </a:r>
            <a:r>
              <a:rPr lang="en-US" dirty="0" smtClean="0">
                <a:solidFill>
                  <a:srgbClr val="FFCC00"/>
                </a:solidFill>
              </a:rPr>
              <a:t>  </a:t>
            </a:r>
            <a:r>
              <a:rPr lang="en-US" dirty="0" err="1" smtClean="0">
                <a:solidFill>
                  <a:srgbClr val="FFCC00"/>
                </a:solidFill>
              </a:rPr>
              <a:t>saling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berhubungan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bersama-sama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35000"/>
              </a:spcAft>
            </a:pPr>
            <a:r>
              <a:rPr lang="en-US" b="1" dirty="0" err="1" smtClean="0">
                <a:solidFill>
                  <a:srgbClr val="FFCC00"/>
                </a:solidFill>
              </a:rPr>
              <a:t>Perintah</a:t>
            </a:r>
            <a:r>
              <a:rPr lang="en-US" b="1" dirty="0" smtClean="0">
                <a:solidFill>
                  <a:srgbClr val="FFCC00"/>
                </a:solidFill>
              </a:rPr>
              <a:t>: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Perintah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adalah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sebuah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tombol</a:t>
            </a:r>
            <a:r>
              <a:rPr lang="en-US" dirty="0" smtClean="0">
                <a:solidFill>
                  <a:srgbClr val="FFCC00"/>
                </a:solidFill>
              </a:rPr>
              <a:t>, menu, </a:t>
            </a:r>
            <a:r>
              <a:rPr lang="en-US" dirty="0" err="1" smtClean="0">
                <a:solidFill>
                  <a:srgbClr val="FFCC00"/>
                </a:solidFill>
              </a:rPr>
              <a:t>atau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sebuah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kotak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dimana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memasukkan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informasi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b="1" dirty="0">
              <a:solidFill>
                <a:srgbClr val="FFCC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1304925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Awal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38350" y="2133600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en-IE" sz="800" dirty="0" err="1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ont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00550" y="2133600"/>
            <a:ext cx="742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err="1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Paragraf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76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76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  <p:bldP spid="2765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939" y="940016"/>
            <a:ext cx="5849936" cy="297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63500"/>
            <a:ext cx="8904288" cy="614363"/>
          </a:xfrm>
        </p:spPr>
        <p:txBody>
          <a:bodyPr/>
          <a:lstStyle/>
          <a:p>
            <a:r>
              <a:rPr lang="en-US" dirty="0" err="1" smtClean="0"/>
              <a:t>Peluncur</a:t>
            </a:r>
            <a:r>
              <a:rPr lang="en-US" dirty="0" smtClean="0"/>
              <a:t> </a:t>
            </a:r>
            <a:r>
              <a:rPr lang="en-US" dirty="0" err="1" smtClean="0"/>
              <a:t>Kotak</a:t>
            </a:r>
            <a:r>
              <a:rPr lang="en-US" dirty="0" smtClean="0"/>
              <a:t> Dialog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grup</a:t>
            </a:r>
            <a:endParaRPr lang="en-US" dirty="0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254000" y="4019550"/>
            <a:ext cx="5934075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Beberapa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grup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memiliki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sebuah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panah</a:t>
            </a:r>
            <a:r>
              <a:rPr lang="en-US" dirty="0" smtClean="0">
                <a:solidFill>
                  <a:srgbClr val="FFCC00"/>
                </a:solidFill>
              </a:rPr>
              <a:t> diagonal </a:t>
            </a:r>
            <a:r>
              <a:rPr lang="en-US" dirty="0" err="1" smtClean="0">
                <a:solidFill>
                  <a:srgbClr val="FFCC00"/>
                </a:solidFill>
              </a:rPr>
              <a:t>kecil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dibawah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sudut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bagian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kanan</a:t>
            </a:r>
            <a:r>
              <a:rPr lang="en-US" dirty="0" smtClean="0">
                <a:solidFill>
                  <a:srgbClr val="FFCC00"/>
                </a:solidFill>
              </a:rPr>
              <a:t> yang </a:t>
            </a:r>
            <a:r>
              <a:rPr lang="en-US" dirty="0" err="1" smtClean="0">
                <a:solidFill>
                  <a:srgbClr val="FFCC00"/>
                </a:solidFill>
              </a:rPr>
              <a:t>disebut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b="1" dirty="0" err="1" smtClean="0">
                <a:solidFill>
                  <a:srgbClr val="FFCC00"/>
                </a:solidFill>
              </a:rPr>
              <a:t>Peluncur</a:t>
            </a:r>
            <a:r>
              <a:rPr lang="en-US" b="1" dirty="0" smtClean="0">
                <a:solidFill>
                  <a:srgbClr val="FFCC00"/>
                </a:solidFill>
              </a:rPr>
              <a:t> </a:t>
            </a:r>
            <a:r>
              <a:rPr lang="en-US" b="1" dirty="0" err="1" smtClean="0">
                <a:solidFill>
                  <a:srgbClr val="FFCC00"/>
                </a:solidFill>
              </a:rPr>
              <a:t>Kotak</a:t>
            </a:r>
            <a:r>
              <a:rPr lang="en-US" b="1" dirty="0" smtClean="0">
                <a:solidFill>
                  <a:srgbClr val="FFCC00"/>
                </a:solidFill>
              </a:rPr>
              <a:t> Dialog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35849" name="Picture 9" descr="Dialog Box Launch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15265" y="4662488"/>
            <a:ext cx="238125" cy="220662"/>
          </a:xfrm>
          <a:prstGeom prst="rect">
            <a:avLst/>
          </a:prstGeom>
          <a:noFill/>
        </p:spPr>
      </p:pic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254000" y="4961020"/>
            <a:ext cx="5934075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err="1" smtClean="0">
                <a:solidFill>
                  <a:srgbClr val="FFCC00"/>
                </a:solidFill>
              </a:rPr>
              <a:t>Klik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untuk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melihat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lebih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banyak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opsi</a:t>
            </a:r>
            <a:r>
              <a:rPr lang="en-US" dirty="0" smtClean="0">
                <a:solidFill>
                  <a:srgbClr val="FFCC00"/>
                </a:solidFill>
              </a:rPr>
              <a:t> yang </a:t>
            </a:r>
            <a:r>
              <a:rPr lang="en-US" dirty="0" err="1" smtClean="0">
                <a:solidFill>
                  <a:srgbClr val="FFCC00"/>
                </a:solidFill>
              </a:rPr>
              <a:t>berhubungan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dengan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grup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tersebut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r>
              <a:rPr lang="en-US" dirty="0" err="1" smtClean="0">
                <a:solidFill>
                  <a:srgbClr val="FFCC00"/>
                </a:solidFill>
              </a:rPr>
              <a:t>Kemudian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akan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muncul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dalam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kotak</a:t>
            </a:r>
            <a:r>
              <a:rPr lang="en-US" dirty="0" smtClean="0">
                <a:solidFill>
                  <a:srgbClr val="FFCC00"/>
                </a:solidFill>
              </a:rPr>
              <a:t> dialog yang </a:t>
            </a:r>
            <a:r>
              <a:rPr lang="en-US" dirty="0" err="1" smtClean="0">
                <a:solidFill>
                  <a:srgbClr val="FFCC00"/>
                </a:solidFill>
              </a:rPr>
              <a:t>sangat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akrab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atau</a:t>
            </a:r>
            <a:r>
              <a:rPr lang="en-US" dirty="0" smtClean="0">
                <a:solidFill>
                  <a:srgbClr val="FFCC00"/>
                </a:solidFill>
              </a:rPr>
              <a:t> panel </a:t>
            </a:r>
            <a:r>
              <a:rPr lang="en-US" dirty="0" err="1" smtClean="0">
                <a:solidFill>
                  <a:srgbClr val="FFCC00"/>
                </a:solidFill>
              </a:rPr>
              <a:t>tugas</a:t>
            </a:r>
            <a:r>
              <a:rPr lang="en-US" dirty="0" smtClean="0">
                <a:solidFill>
                  <a:srgbClr val="FFCC00"/>
                </a:solidFill>
              </a:rPr>
              <a:t> yang </a:t>
            </a:r>
            <a:r>
              <a:rPr lang="en-US" dirty="0" err="1" smtClean="0">
                <a:solidFill>
                  <a:srgbClr val="FFCC00"/>
                </a:solidFill>
              </a:rPr>
              <a:t>telah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anda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kenal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dari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versi</a:t>
            </a:r>
            <a:r>
              <a:rPr lang="en-US" dirty="0" smtClean="0">
                <a:solidFill>
                  <a:srgbClr val="FFCC00"/>
                </a:solidFill>
              </a:rPr>
              <a:t> Word </a:t>
            </a:r>
            <a:r>
              <a:rPr lang="en-US" dirty="0" err="1" smtClean="0">
                <a:solidFill>
                  <a:srgbClr val="FFCC00"/>
                </a:solidFill>
              </a:rPr>
              <a:t>sebelumnya</a:t>
            </a:r>
            <a:r>
              <a:rPr lang="en-US" dirty="0" smtClean="0">
                <a:solidFill>
                  <a:srgbClr val="FFCC00"/>
                </a:solidFill>
              </a:rPr>
              <a:t>.      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5850" y="1314450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Awal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62175" y="2190750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en-IE" sz="800" dirty="0" err="1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ont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24375" y="2190750"/>
            <a:ext cx="742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err="1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Paragraf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00125" y="2609850"/>
            <a:ext cx="6286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Font</a:t>
            </a:r>
            <a:endParaRPr lang="en-US" sz="9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90650" y="2962275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Font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43149" y="2943225"/>
            <a:ext cx="10763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Spasi</a:t>
            </a:r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karakter</a:t>
            </a:r>
            <a:endParaRPr lang="en-IE" sz="800" b="1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 build="p" autoUpdateAnimBg="0"/>
      <p:bldP spid="35850" grpId="0" build="p" autoUpdateAnimBg="0"/>
    </p:bldLst>
  </p:timing>
</p:sld>
</file>

<file path=ppt/theme/theme1.xml><?xml version="1.0" encoding="utf-8"?>
<a:theme xmlns:a="http://schemas.openxmlformats.org/drawingml/2006/main" name="Training presentation- Word 2007—Get up to speed">
  <a:themeElements>
    <a:clrScheme name="1_Default Design 13">
      <a:dk1>
        <a:srgbClr val="7B7A8E"/>
      </a:dk1>
      <a:lt1>
        <a:srgbClr val="FFFFFF"/>
      </a:lt1>
      <a:dk2>
        <a:srgbClr val="9B9AB3"/>
      </a:dk2>
      <a:lt2>
        <a:srgbClr val="FFFFFF"/>
      </a:lt2>
      <a:accent1>
        <a:srgbClr val="807EB0"/>
      </a:accent1>
      <a:accent2>
        <a:srgbClr val="333399"/>
      </a:accent2>
      <a:accent3>
        <a:srgbClr val="CBCAD6"/>
      </a:accent3>
      <a:accent4>
        <a:srgbClr val="DADADA"/>
      </a:accent4>
      <a:accent5>
        <a:srgbClr val="C0C0D4"/>
      </a:accent5>
      <a:accent6>
        <a:srgbClr val="2D2D8A"/>
      </a:accent6>
      <a:hlink>
        <a:srgbClr val="DEE8F9"/>
      </a:hlink>
      <a:folHlink>
        <a:srgbClr val="D1CFF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7B7A8E"/>
        </a:dk1>
        <a:lt1>
          <a:srgbClr val="FFFFFF"/>
        </a:lt1>
        <a:dk2>
          <a:srgbClr val="9B9AB3"/>
        </a:dk2>
        <a:lt2>
          <a:srgbClr val="FFFFFF"/>
        </a:lt2>
        <a:accent1>
          <a:srgbClr val="807EB0"/>
        </a:accent1>
        <a:accent2>
          <a:srgbClr val="333399"/>
        </a:accent2>
        <a:accent3>
          <a:srgbClr val="CBCAD6"/>
        </a:accent3>
        <a:accent4>
          <a:srgbClr val="DADADA"/>
        </a:accent4>
        <a:accent5>
          <a:srgbClr val="C0C0D4"/>
        </a:accent5>
        <a:accent6>
          <a:srgbClr val="2D2D8A"/>
        </a:accent6>
        <a:hlink>
          <a:srgbClr val="DEE8F9"/>
        </a:hlink>
        <a:folHlink>
          <a:srgbClr val="D1CFF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raining presentation- Word 2007—Bullets, numbers, and lists">
  <a:themeElements>
    <a:clrScheme name="1_Default Design 13">
      <a:dk1>
        <a:srgbClr val="7B7A8E"/>
      </a:dk1>
      <a:lt1>
        <a:srgbClr val="FFFFFF"/>
      </a:lt1>
      <a:dk2>
        <a:srgbClr val="9B9AB3"/>
      </a:dk2>
      <a:lt2>
        <a:srgbClr val="FFFFFF"/>
      </a:lt2>
      <a:accent1>
        <a:srgbClr val="807EB0"/>
      </a:accent1>
      <a:accent2>
        <a:srgbClr val="333399"/>
      </a:accent2>
      <a:accent3>
        <a:srgbClr val="CBCAD6"/>
      </a:accent3>
      <a:accent4>
        <a:srgbClr val="DADADA"/>
      </a:accent4>
      <a:accent5>
        <a:srgbClr val="C0C0D4"/>
      </a:accent5>
      <a:accent6>
        <a:srgbClr val="2D2D8A"/>
      </a:accent6>
      <a:hlink>
        <a:srgbClr val="DEE8F9"/>
      </a:hlink>
      <a:folHlink>
        <a:srgbClr val="D1CFF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7B7A8E"/>
        </a:dk1>
        <a:lt1>
          <a:srgbClr val="FFFFFF"/>
        </a:lt1>
        <a:dk2>
          <a:srgbClr val="9B9AB3"/>
        </a:dk2>
        <a:lt2>
          <a:srgbClr val="FFFFFF"/>
        </a:lt2>
        <a:accent1>
          <a:srgbClr val="807EB0"/>
        </a:accent1>
        <a:accent2>
          <a:srgbClr val="333399"/>
        </a:accent2>
        <a:accent3>
          <a:srgbClr val="CBCAD6"/>
        </a:accent3>
        <a:accent4>
          <a:srgbClr val="DADADA"/>
        </a:accent4>
        <a:accent5>
          <a:srgbClr val="C0C0D4"/>
        </a:accent5>
        <a:accent6>
          <a:srgbClr val="2D2D8A"/>
        </a:accent6>
        <a:hlink>
          <a:srgbClr val="DEE8F9"/>
        </a:hlink>
        <a:folHlink>
          <a:srgbClr val="D1CFF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Default Design 13">
    <a:dk1>
      <a:srgbClr val="7B7A8E"/>
    </a:dk1>
    <a:lt1>
      <a:srgbClr val="FFFFFF"/>
    </a:lt1>
    <a:dk2>
      <a:srgbClr val="9B9AB3"/>
    </a:dk2>
    <a:lt2>
      <a:srgbClr val="FFFFFF"/>
    </a:lt2>
    <a:accent1>
      <a:srgbClr val="807EB0"/>
    </a:accent1>
    <a:accent2>
      <a:srgbClr val="333399"/>
    </a:accent2>
    <a:accent3>
      <a:srgbClr val="CBCAD6"/>
    </a:accent3>
    <a:accent4>
      <a:srgbClr val="DADADA"/>
    </a:accent4>
    <a:accent5>
      <a:srgbClr val="C0C0D4"/>
    </a:accent5>
    <a:accent6>
      <a:srgbClr val="2D2D8A"/>
    </a:accent6>
    <a:hlink>
      <a:srgbClr val="DEE8F9"/>
    </a:hlink>
    <a:folHlink>
      <a:srgbClr val="D1CFF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Training presentation- Word 2007—Get up to speed</Template>
  <TotalTime>0</TotalTime>
  <Words>4904</Words>
  <Application>Microsoft Office PowerPoint</Application>
  <PresentationFormat>On-screen Show (4:3)</PresentationFormat>
  <Paragraphs>619</Paragraphs>
  <Slides>66</Slides>
  <Notes>66</Notes>
  <HiddenSlides>1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9" baseType="lpstr">
      <vt:lpstr>Training presentation- Word 2007—Get up to speed</vt:lpstr>
      <vt:lpstr>Training presentation- Word 2007—Bullets, numbers, and lists</vt:lpstr>
      <vt:lpstr>Visio</vt:lpstr>
      <vt:lpstr>Pelatihan Microsoft® Office  Word® 2007</vt:lpstr>
      <vt:lpstr>Isi Kursus</vt:lpstr>
      <vt:lpstr>Gambaran Luas: Apakah anda mendengar kata?</vt:lpstr>
      <vt:lpstr>Tujuan kursus   </vt:lpstr>
      <vt:lpstr>Pelajaran 1</vt:lpstr>
      <vt:lpstr>Mengenali Pita</vt:lpstr>
      <vt:lpstr>Gunakan Pita untuk aksi umum</vt:lpstr>
      <vt:lpstr>Apakah yang ada pada Pita?</vt:lpstr>
      <vt:lpstr>Peluncur Kotak Dialog dalam grup</vt:lpstr>
      <vt:lpstr>Munculnya tab tambahan</vt:lpstr>
      <vt:lpstr>Munculnya tab tambahan</vt:lpstr>
      <vt:lpstr>Luntang Mini</vt:lpstr>
      <vt:lpstr>Luntang Mini</vt:lpstr>
      <vt:lpstr>Luntang Akses Cepat</vt:lpstr>
      <vt:lpstr>Saran untuk latihan</vt:lpstr>
      <vt:lpstr>Ujian 1, pertanyaan 1</vt:lpstr>
      <vt:lpstr>Ujian 1, pertanyaan 1: Jawaban</vt:lpstr>
      <vt:lpstr>Ujian 1, pertanyaan 2</vt:lpstr>
      <vt:lpstr>Ujian 1, pertanyaan 2: Jawaban</vt:lpstr>
      <vt:lpstr>Ujian 1, pertanyaan 3</vt:lpstr>
      <vt:lpstr>Ujian 1, pertanyaan 3: Jawaban</vt:lpstr>
      <vt:lpstr>Pelajaran 2</vt:lpstr>
      <vt:lpstr>Menemukan perintah sehari-hari</vt:lpstr>
      <vt:lpstr>Memulai dengan Tombol Microsoft Office</vt:lpstr>
      <vt:lpstr>Bagaimana dengan gaya?</vt:lpstr>
      <vt:lpstr>Bagaimana dengan gaya?</vt:lpstr>
      <vt:lpstr>Format Pelukis</vt:lpstr>
      <vt:lpstr>Zoom</vt:lpstr>
      <vt:lpstr>Siap untuk mencetak?</vt:lpstr>
      <vt:lpstr>Ya, siap mencetak</vt:lpstr>
      <vt:lpstr>Ya, siap mencetak</vt:lpstr>
      <vt:lpstr>Di belakang layar</vt:lpstr>
      <vt:lpstr>Di belakang layar</vt:lpstr>
      <vt:lpstr>Saran untuk latihan</vt:lpstr>
      <vt:lpstr>Ujian 2, pertanyaan 1</vt:lpstr>
      <vt:lpstr>Ujian 2, pertanyaan 1: Jawaban</vt:lpstr>
      <vt:lpstr>Ujian 2, pertanyaan 2</vt:lpstr>
      <vt:lpstr>Ujian 2, pertanyaan 2: Jawaban</vt:lpstr>
      <vt:lpstr>Ujian 2, pertanyaan 3</vt:lpstr>
      <vt:lpstr>Ujian 2, pertanyaan 3: Jawaban</vt:lpstr>
      <vt:lpstr>Pelajaran 3</vt:lpstr>
      <vt:lpstr>Daftar sederhana</vt:lpstr>
      <vt:lpstr>Buat daftar saat anda mengetiknya</vt:lpstr>
      <vt:lpstr>Buat daftar saat anda mengetiknya</vt:lpstr>
      <vt:lpstr>Buat daftar saat anda mengetiknya</vt:lpstr>
      <vt:lpstr>Menghentikan daftar</vt:lpstr>
      <vt:lpstr>Bekerja dengan daftar paragraf; menempelkan daftar</vt:lpstr>
      <vt:lpstr>Bekerja dengan daftar paragraf; menempelkan daftar</vt:lpstr>
      <vt:lpstr>Bulir atau nomor? </vt:lpstr>
      <vt:lpstr>Bulir atau nomor? </vt:lpstr>
      <vt:lpstr>Ujian 3, pertanyaan 1</vt:lpstr>
      <vt:lpstr>Ujian 3, pertanyaan 1: Jawaban</vt:lpstr>
      <vt:lpstr>Ujian 3, pertanyaan 2</vt:lpstr>
      <vt:lpstr>Ujian 3, pertanyaan 2: Jawaban</vt:lpstr>
      <vt:lpstr>Ujian 3, pertanyaan 3</vt:lpstr>
      <vt:lpstr>Ujian 3, pertanyaan 3: Jawaban</vt:lpstr>
      <vt:lpstr>Pelajaran 4</vt:lpstr>
      <vt:lpstr>Menambahkan sempadan, bayangan, atau mengisi efek</vt:lpstr>
      <vt:lpstr>Sempadan halaman</vt:lpstr>
      <vt:lpstr>Sempadan halaman</vt:lpstr>
      <vt:lpstr>Sempadan dan bayangan untuk teks</vt:lpstr>
      <vt:lpstr>Ujian 4, pertanyaan 1</vt:lpstr>
      <vt:lpstr>Ujian 4, pertanyaan 1: Jawaban</vt:lpstr>
      <vt:lpstr>Ujian 4, pertanyaan 2</vt:lpstr>
      <vt:lpstr>Ujian 4, pertanyaan 2: Jawaban</vt:lpstr>
      <vt:lpstr>GUNAKAN POLA ACU INI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2007-05-01T12:25:13Z</dcterms:created>
  <dcterms:modified xsi:type="dcterms:W3CDTF">2007-11-12T14:31:33Z</dcterms:modified>
</cp:coreProperties>
</file>