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9" r:id="rId1"/>
  </p:sldMasterIdLst>
  <p:notesMasterIdLst>
    <p:notesMasterId r:id="rId86"/>
  </p:notesMasterIdLst>
  <p:sldIdLst>
    <p:sldId id="258" r:id="rId2"/>
    <p:sldId id="259" r:id="rId3"/>
    <p:sldId id="261" r:id="rId4"/>
    <p:sldId id="262" r:id="rId5"/>
    <p:sldId id="263" r:id="rId6"/>
    <p:sldId id="266" r:id="rId7"/>
    <p:sldId id="395" r:id="rId8"/>
    <p:sldId id="340" r:id="rId9"/>
    <p:sldId id="341" r:id="rId10"/>
    <p:sldId id="267" r:id="rId11"/>
    <p:sldId id="342" r:id="rId12"/>
    <p:sldId id="343" r:id="rId13"/>
    <p:sldId id="358" r:id="rId14"/>
    <p:sldId id="270" r:id="rId15"/>
    <p:sldId id="345" r:id="rId16"/>
    <p:sldId id="346" r:id="rId17"/>
    <p:sldId id="344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300" r:id="rId34"/>
    <p:sldId id="301" r:id="rId35"/>
    <p:sldId id="360" r:id="rId36"/>
    <p:sldId id="359" r:id="rId37"/>
    <p:sldId id="302" r:id="rId38"/>
    <p:sldId id="361" r:id="rId39"/>
    <p:sldId id="363" r:id="rId40"/>
    <p:sldId id="304" r:id="rId41"/>
    <p:sldId id="364" r:id="rId42"/>
    <p:sldId id="365" r:id="rId43"/>
    <p:sldId id="367" r:id="rId44"/>
    <p:sldId id="368" r:id="rId45"/>
    <p:sldId id="366" r:id="rId46"/>
    <p:sldId id="369" r:id="rId47"/>
    <p:sldId id="370" r:id="rId48"/>
    <p:sldId id="371" r:id="rId49"/>
    <p:sldId id="372" r:id="rId50"/>
    <p:sldId id="314" r:id="rId51"/>
    <p:sldId id="315" r:id="rId52"/>
    <p:sldId id="316" r:id="rId53"/>
    <p:sldId id="317" r:id="rId54"/>
    <p:sldId id="318" r:id="rId55"/>
    <p:sldId id="319" r:id="rId56"/>
    <p:sldId id="287" r:id="rId57"/>
    <p:sldId id="320" r:id="rId58"/>
    <p:sldId id="322" r:id="rId59"/>
    <p:sldId id="373" r:id="rId60"/>
    <p:sldId id="375" r:id="rId61"/>
    <p:sldId id="378" r:id="rId62"/>
    <p:sldId id="379" r:id="rId63"/>
    <p:sldId id="394" r:id="rId64"/>
    <p:sldId id="324" r:id="rId65"/>
    <p:sldId id="383" r:id="rId66"/>
    <p:sldId id="384" r:id="rId67"/>
    <p:sldId id="326" r:id="rId68"/>
    <p:sldId id="385" r:id="rId69"/>
    <p:sldId id="386" r:id="rId70"/>
    <p:sldId id="327" r:id="rId71"/>
    <p:sldId id="387" r:id="rId72"/>
    <p:sldId id="389" r:id="rId73"/>
    <p:sldId id="328" r:id="rId74"/>
    <p:sldId id="390" r:id="rId75"/>
    <p:sldId id="391" r:id="rId76"/>
    <p:sldId id="392" r:id="rId77"/>
    <p:sldId id="393" r:id="rId78"/>
    <p:sldId id="334" r:id="rId79"/>
    <p:sldId id="335" r:id="rId80"/>
    <p:sldId id="336" r:id="rId81"/>
    <p:sldId id="337" r:id="rId82"/>
    <p:sldId id="338" r:id="rId83"/>
    <p:sldId id="339" r:id="rId84"/>
    <p:sldId id="298" r:id="rId8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B2CC"/>
    <a:srgbClr val="44C9D3"/>
    <a:srgbClr val="FFCC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659" autoAdjust="0"/>
    <p:restoredTop sz="83803" autoAdjust="0"/>
  </p:normalViewPr>
  <p:slideViewPr>
    <p:cSldViewPr snapToGrid="0">
      <p:cViewPr>
        <p:scale>
          <a:sx n="70" d="100"/>
          <a:sy n="70" d="100"/>
        </p:scale>
        <p:origin x="-78" y="78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510"/>
    </p:cViewPr>
  </p:sorterViewPr>
  <p:notesViewPr>
    <p:cSldViewPr snapToGrid="0">
      <p:cViewPr>
        <p:scale>
          <a:sx n="100" d="100"/>
          <a:sy n="100" d="100"/>
        </p:scale>
        <p:origin x="-864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6.emf"/><Relationship Id="rId4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57EEDDC5-984A-4935-9948-0B1D4C0F06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ipoappre101/training/training.aspx?AssetID=RP101866051033&amp;CTT=6&amp;Origin=RP101865821033" TargetMode="External"/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BB27AF-57E0-46BB-96E7-FDCF6045930A}" type="slidenum">
              <a:rPr lang="en-US"/>
              <a:pPr/>
              <a:t>1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[</a:t>
            </a:r>
            <a:r>
              <a:rPr lang="en-US" b="1" dirty="0" err="1" smtClean="0"/>
              <a:t>Catatan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Pembimbing</a:t>
            </a:r>
            <a:r>
              <a:rPr lang="en-US" dirty="0" smtClean="0"/>
              <a:t>: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bantuan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detil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menyuaikan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acu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lihatlah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salindia</a:t>
            </a:r>
            <a:r>
              <a:rPr lang="en-US" dirty="0" smtClean="0"/>
              <a:t> </a:t>
            </a:r>
            <a:r>
              <a:rPr lang="en-US" dirty="0" err="1" smtClean="0"/>
              <a:t>terakhir</a:t>
            </a:r>
            <a:r>
              <a:rPr lang="en-US" dirty="0" smtClean="0"/>
              <a:t>. </a:t>
            </a:r>
            <a:r>
              <a:rPr lang="en-US" dirty="0" err="1" smtClean="0"/>
              <a:t>Juga</a:t>
            </a:r>
            <a:r>
              <a:rPr lang="en-US" dirty="0" smtClean="0"/>
              <a:t>, </a:t>
            </a:r>
            <a:r>
              <a:rPr lang="en-US" dirty="0" err="1" smtClean="0"/>
              <a:t>lihatlat</a:t>
            </a:r>
            <a:r>
              <a:rPr lang="en-US" dirty="0" smtClean="0"/>
              <a:t> </a:t>
            </a:r>
            <a:r>
              <a:rPr lang="en-US" dirty="0" err="1" smtClean="0"/>
              <a:t>tambahan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pelajaran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panel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salindia</a:t>
            </a:r>
            <a:r>
              <a:rPr lang="en-US" dirty="0" smtClean="0"/>
              <a:t>.]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9A57E4-1B55-44F0-8FF1-DD3467B8486D}" type="slidenum">
              <a:rPr lang="en-US"/>
              <a:pPr/>
              <a:t>10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74C036-840B-4A2A-A91A-119422EC9ACE}" type="slidenum">
              <a:rPr lang="en-US"/>
              <a:pPr/>
              <a:t>11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C763A1-3FD5-45CF-BD3B-ADADD752358D}" type="slidenum">
              <a:rPr lang="en-US"/>
              <a:pPr/>
              <a:t>12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8D8E09-BB34-48CA-AA97-D00404870035}" type="slidenum">
              <a:rPr lang="en-US"/>
              <a:pPr/>
              <a:t>13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membuka</a:t>
            </a:r>
            <a:r>
              <a:rPr lang="en-US" dirty="0" smtClean="0"/>
              <a:t> </a:t>
            </a:r>
            <a:r>
              <a:rPr lang="en-US" dirty="0" err="1" smtClean="0"/>
              <a:t>tata</a:t>
            </a:r>
            <a:r>
              <a:rPr lang="en-US" dirty="0" smtClean="0"/>
              <a:t> </a:t>
            </a:r>
            <a:r>
              <a:rPr lang="en-US" dirty="0" err="1" smtClean="0"/>
              <a:t>letak</a:t>
            </a:r>
            <a:r>
              <a:rPr lang="en-US" dirty="0" smtClean="0"/>
              <a:t> </a:t>
            </a:r>
            <a:r>
              <a:rPr lang="en-US" dirty="0" err="1" smtClean="0"/>
              <a:t>galeri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mengklik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menerapkannya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salindia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914D27-396C-453F-A73F-E947F66EEE6C}" type="slidenum">
              <a:rPr lang="en-US"/>
              <a:pPr/>
              <a:t>14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12D26B-B360-4C7F-97C6-00D9623B1B77}" type="slidenum">
              <a:rPr lang="en-US"/>
              <a:pPr/>
              <a:t>15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7D7C0B-85F3-4AED-B461-A3919D310D46}" type="slidenum">
              <a:rPr lang="en-US"/>
              <a:pPr/>
              <a:t>16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dirty="0" err="1" smtClean="0"/>
              <a:t>Dudukan</a:t>
            </a:r>
            <a:r>
              <a:rPr lang="en-US" dirty="0" smtClean="0"/>
              <a:t> </a:t>
            </a:r>
            <a:r>
              <a:rPr lang="en-US" dirty="0" err="1" smtClean="0"/>
              <a:t>ditampilkan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Seranta</a:t>
            </a:r>
            <a:r>
              <a:rPr lang="en-US" dirty="0" smtClean="0"/>
              <a:t> 4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elemen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grafik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seperti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bagan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gambar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berkas</a:t>
            </a:r>
            <a:r>
              <a:rPr lang="en-US" baseline="0" dirty="0" smtClean="0"/>
              <a:t> film</a:t>
            </a:r>
            <a:r>
              <a:rPr lang="en-US" dirty="0" smtClean="0"/>
              <a:t>.</a:t>
            </a:r>
            <a:endParaRPr lang="en-US" dirty="0"/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dirty="0" err="1" smtClean="0"/>
              <a:t>Beberapa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letak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lainnya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memiliki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dudukan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segala-guna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jadi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menaruh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daftar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sebuah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gambar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grafik</a:t>
            </a:r>
            <a:r>
              <a:rPr lang="en-US" baseline="0" dirty="0" smtClean="0"/>
              <a:t> lain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lainnya</a:t>
            </a:r>
            <a:r>
              <a:rPr lang="en-US" baseline="0" dirty="0" smtClean="0"/>
              <a:t>.</a:t>
            </a:r>
            <a:endParaRPr lang="en-US" dirty="0">
              <a:solidFill>
                <a:srgbClr val="FFCC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5F1493-98FB-44F2-9CFD-4EBC945DA47F}" type="slidenum">
              <a:rPr lang="en-US"/>
              <a:pPr/>
              <a:t>17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9ADA5-EE9C-4EEC-8399-4C6C2071D7B6}" type="slidenum">
              <a:rPr lang="en-US"/>
              <a:pPr/>
              <a:t>18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b="1" dirty="0" err="1" smtClean="0"/>
              <a:t>Pengepasan</a:t>
            </a:r>
            <a:r>
              <a:rPr lang="en-US" b="1" dirty="0" smtClean="0"/>
              <a:t> </a:t>
            </a:r>
            <a:r>
              <a:rPr lang="en-US" b="1" dirty="0" err="1" smtClean="0"/>
              <a:t>Teks</a:t>
            </a:r>
            <a:r>
              <a:rPr lang="en-US" b="1" dirty="0" smtClean="0"/>
              <a:t> </a:t>
            </a:r>
            <a:r>
              <a:rPr lang="en-US" b="1" dirty="0" err="1" smtClean="0"/>
              <a:t>otomatis</a:t>
            </a:r>
            <a:r>
              <a:rPr lang="en-US" dirty="0" smtClean="0"/>
              <a:t>: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mengetikkan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tertampung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dudukan</a:t>
            </a:r>
            <a:r>
              <a:rPr lang="en-US" baseline="0" dirty="0" smtClean="0"/>
              <a:t>, PowerPoint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menurunkan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ukuran</a:t>
            </a:r>
            <a:r>
              <a:rPr lang="en-US" baseline="0" dirty="0" smtClean="0"/>
              <a:t> font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penspasian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mengepaskan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semuanya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Anda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juga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menonaktifkan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perilaku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jika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menginginkannya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FF3942-3DED-4884-9732-1A3D01925BBB}" type="slidenum">
              <a:rPr lang="en-US"/>
              <a:pPr/>
              <a:t>19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73D00C-BDCB-435F-A1B6-9E1C19ABF58A}" type="slidenum">
              <a:rPr lang="en-US"/>
              <a:pPr/>
              <a:t>2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BB3B1D-DB56-4829-91D2-94C5CEF06745}" type="slidenum">
              <a:rPr lang="en-US"/>
              <a:pPr/>
              <a:t>20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AEDC5A-1E6D-4139-BF69-1D957B8D837B}" type="slidenum">
              <a:rPr lang="en-US"/>
              <a:pPr/>
              <a:t>21</a:t>
            </a:fld>
            <a:endParaRPr lang="en-U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memilih</a:t>
            </a:r>
            <a:r>
              <a:rPr lang="en-US" baseline="0" dirty="0" smtClean="0"/>
              <a:t> </a:t>
            </a:r>
            <a:r>
              <a:rPr lang="en-US" b="1" dirty="0" err="1" smtClean="0"/>
              <a:t>Pertahankan</a:t>
            </a:r>
            <a:r>
              <a:rPr lang="en-US" b="1" dirty="0" smtClean="0"/>
              <a:t> </a:t>
            </a:r>
            <a:r>
              <a:rPr lang="en-US" b="1" dirty="0" err="1" smtClean="0"/>
              <a:t>pemformatan</a:t>
            </a:r>
            <a:r>
              <a:rPr lang="en-US" b="1" dirty="0" smtClean="0"/>
              <a:t> </a:t>
            </a:r>
            <a:r>
              <a:rPr lang="en-US" b="1" dirty="0" err="1" smtClean="0"/>
              <a:t>sumber</a:t>
            </a:r>
            <a:r>
              <a:rPr lang="en-US" dirty="0" smtClean="0"/>
              <a:t>, </a:t>
            </a:r>
            <a:r>
              <a:rPr lang="en-US" dirty="0" err="1" smtClean="0"/>
              <a:t>salindia</a:t>
            </a:r>
            <a:r>
              <a:rPr lang="en-US" dirty="0" smtClean="0"/>
              <a:t> yang </a:t>
            </a:r>
            <a:r>
              <a:rPr lang="en-US" dirty="0" err="1" smtClean="0"/>
              <a:t>tersisip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mewarisi</a:t>
            </a:r>
            <a:r>
              <a:rPr lang="en-US" dirty="0" smtClean="0"/>
              <a:t> </a:t>
            </a:r>
            <a:r>
              <a:rPr lang="en-US" dirty="0" err="1" smtClean="0"/>
              <a:t>tampakan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b="1" dirty="0" err="1" smtClean="0"/>
              <a:t>Tema</a:t>
            </a:r>
            <a:r>
              <a:rPr lang="en-US" b="1" dirty="0" smtClean="0"/>
              <a:t> </a:t>
            </a:r>
            <a:r>
              <a:rPr lang="en-US" b="0" dirty="0" smtClean="0"/>
              <a:t>yang </a:t>
            </a:r>
            <a:r>
              <a:rPr lang="en-US" b="0" dirty="0" err="1" smtClean="0"/>
              <a:t>digunakan</a:t>
            </a:r>
            <a:r>
              <a:rPr lang="en-US" b="0" dirty="0" smtClean="0"/>
              <a:t> </a:t>
            </a:r>
            <a:r>
              <a:rPr lang="en-US" b="0" dirty="0" err="1" smtClean="0"/>
              <a:t>oleh</a:t>
            </a:r>
            <a:r>
              <a:rPr lang="en-US" b="0" dirty="0" smtClean="0"/>
              <a:t> </a:t>
            </a:r>
            <a:r>
              <a:rPr lang="en-US" b="0" dirty="0" err="1" smtClean="0"/>
              <a:t>salindia</a:t>
            </a:r>
            <a:r>
              <a:rPr lang="en-US" b="0" dirty="0" smtClean="0"/>
              <a:t> </a:t>
            </a:r>
            <a:r>
              <a:rPr lang="en-US" b="0" dirty="0" err="1" smtClean="0"/>
              <a:t>anda</a:t>
            </a:r>
            <a:r>
              <a:rPr lang="en-US" b="0" dirty="0" smtClean="0"/>
              <a:t> </a:t>
            </a:r>
            <a:r>
              <a:rPr lang="en-US" b="0" dirty="0" err="1" smtClean="0"/>
              <a:t>saat</a:t>
            </a:r>
            <a:r>
              <a:rPr lang="en-US" b="0" dirty="0" smtClean="0"/>
              <a:t> </a:t>
            </a:r>
            <a:r>
              <a:rPr lang="en-US" b="0" dirty="0" err="1" smtClean="0"/>
              <a:t>ini</a:t>
            </a:r>
            <a:r>
              <a:rPr lang="en-US" dirty="0" smtClean="0"/>
              <a:t>. (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Tema</a:t>
            </a:r>
            <a:r>
              <a:rPr lang="en-US" dirty="0" smtClean="0"/>
              <a:t> yang </a:t>
            </a:r>
            <a:r>
              <a:rPr lang="en-US" dirty="0" err="1" smtClean="0"/>
              <a:t>memerintahkan</a:t>
            </a:r>
            <a:r>
              <a:rPr lang="en-US" dirty="0" smtClean="0"/>
              <a:t> </a:t>
            </a:r>
            <a:r>
              <a:rPr lang="en-US" dirty="0" err="1" smtClean="0"/>
              <a:t>keseluruhan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presentasi</a:t>
            </a:r>
            <a:r>
              <a:rPr lang="en-US" dirty="0" smtClean="0"/>
              <a:t>;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pelajaran</a:t>
            </a:r>
            <a:r>
              <a:rPr lang="en-US" dirty="0" smtClean="0"/>
              <a:t> </a:t>
            </a:r>
            <a:r>
              <a:rPr lang="en-US" dirty="0" err="1" smtClean="0"/>
              <a:t>selanjutnya</a:t>
            </a:r>
            <a:r>
              <a:rPr lang="en-US" dirty="0" smtClean="0"/>
              <a:t>.)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C3ED3-6FDE-4F57-AA0F-4464AEA60341}" type="slidenum">
              <a:rPr lang="en-US"/>
              <a:pPr/>
              <a:t>22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lihatlah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Refensi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yang </a:t>
            </a:r>
            <a:r>
              <a:rPr lang="en-US" dirty="0" err="1" smtClean="0"/>
              <a:t>tertaut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kursus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8A4C16-C200-4850-B77B-72BA0E179429}" type="slidenum">
              <a:rPr lang="en-US"/>
              <a:pPr/>
              <a:t>23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FC7A40-259F-428F-9B5B-1F6B57582B52}" type="slidenum">
              <a:rPr lang="en-US"/>
              <a:pPr/>
              <a:t>24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Catatan</a:t>
            </a:r>
            <a:r>
              <a:rPr lang="en-US" dirty="0" smtClean="0"/>
              <a:t>:</a:t>
            </a:r>
            <a:r>
              <a:rPr lang="en-US" b="1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batasan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melebihi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terpotong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mencetak</a:t>
            </a:r>
            <a:r>
              <a:rPr lang="en-US" dirty="0" smtClean="0"/>
              <a:t>.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mengatasi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pelajaran</a:t>
            </a:r>
            <a:r>
              <a:rPr lang="en-US" dirty="0" smtClean="0"/>
              <a:t> </a:t>
            </a:r>
            <a:r>
              <a:rPr lang="en-US" dirty="0" err="1" smtClean="0"/>
              <a:t>terakhir</a:t>
            </a:r>
            <a:r>
              <a:rPr lang="en-US" dirty="0" smtClean="0"/>
              <a:t>,</a:t>
            </a:r>
            <a:r>
              <a:rPr lang="en-US" baseline="0" dirty="0" smtClean="0"/>
              <a:t> “</a:t>
            </a:r>
            <a:r>
              <a:rPr lang="en-US" baseline="0" dirty="0" err="1" smtClean="0"/>
              <a:t>Bukti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cetak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persiapan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pertunjukkan</a:t>
            </a:r>
            <a:r>
              <a:rPr lang="en-US" baseline="0" dirty="0" smtClean="0"/>
              <a:t>.”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C4AA4D-F182-4C39-8E6F-67269B7BF7A2}" type="slidenum">
              <a:rPr lang="en-US"/>
              <a:pPr/>
              <a:t>25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5C4E62-83DF-4372-8B9D-DC3C82A1322A}" type="slidenum">
              <a:rPr lang="en-US"/>
              <a:pPr/>
              <a:t>26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5DA3A9-9EFF-44EA-81D5-4F3A55C7ECDA}" type="slidenum">
              <a:rPr lang="en-US"/>
              <a:pPr/>
              <a:t>27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B0537-7E02-4241-9A76-D2982F35E92D}" type="slidenum">
              <a:rPr lang="en-US"/>
              <a:pPr/>
              <a:t>28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7CFDF4-AC73-444F-B7E7-A2B5E689F986}" type="slidenum">
              <a:rPr lang="en-US"/>
              <a:pPr/>
              <a:t>29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A72CD3-3FC0-4FA1-8FAA-3A19DECB6169}" type="slidenum">
              <a:rPr lang="en-US"/>
              <a:pPr/>
              <a:t>3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D9708D-2372-4472-8A7B-507968225CAA}" type="slidenum">
              <a:rPr lang="en-US"/>
              <a:pPr/>
              <a:t>30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44E485-6BAD-47FD-BE20-13DBA3622F6A}" type="slidenum">
              <a:rPr lang="en-US"/>
              <a:pPr/>
              <a:t>31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A426BD-C686-44D4-B411-DB3B6117D5DF}" type="slidenum">
              <a:rPr lang="en-US"/>
              <a:pPr/>
              <a:t>32</a:t>
            </a:fld>
            <a:endParaRPr lang="en-US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4DB365-A32A-45FD-A541-DBA47C8BA5B3}" type="slidenum">
              <a:rPr lang="en-US"/>
              <a:pPr/>
              <a:t>33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memperbedakan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asali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terhadap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salindia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bagian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kiri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banyak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lainnya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tersedia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terhadap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salindia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bagian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kanan</a:t>
            </a:r>
            <a:r>
              <a:rPr lang="en-US" baseline="0" dirty="0" smtClean="0"/>
              <a:t>.</a:t>
            </a:r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E7BA5D-04EE-416B-B217-BA1A95437084}" type="slidenum">
              <a:rPr lang="en-US"/>
              <a:pPr/>
              <a:t>34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6ED4F5-074C-4B6C-ABA8-08ACCC83B88A}" type="slidenum">
              <a:rPr lang="en-US"/>
              <a:pPr/>
              <a:t>35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D4FE46-1A2F-4FDE-91A9-EAA1EF15128B}" type="slidenum">
              <a:rPr lang="en-US"/>
              <a:pPr/>
              <a:t>36</a:t>
            </a:fld>
            <a:endParaRPr 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Misalnya</a:t>
            </a:r>
            <a:r>
              <a:rPr lang="en-US" dirty="0" smtClean="0"/>
              <a:t>,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salindia</a:t>
            </a:r>
            <a:r>
              <a:rPr lang="en-US" dirty="0" smtClean="0"/>
              <a:t> yang </a:t>
            </a:r>
            <a:r>
              <a:rPr lang="en-US" dirty="0" err="1" smtClean="0"/>
              <a:t>ditampilkan</a:t>
            </a:r>
            <a:r>
              <a:rPr lang="en-US" dirty="0" smtClean="0"/>
              <a:t>,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tema</a:t>
            </a:r>
            <a:r>
              <a:rPr lang="en-US" dirty="0" smtClean="0"/>
              <a:t> </a:t>
            </a:r>
            <a:r>
              <a:rPr lang="en-US" dirty="0" err="1" smtClean="0"/>
              <a:t>menempatkan</a:t>
            </a:r>
            <a:r>
              <a:rPr lang="en-US" dirty="0" smtClean="0"/>
              <a:t> </a:t>
            </a:r>
            <a:r>
              <a:rPr lang="en-US" dirty="0" err="1" smtClean="0"/>
              <a:t>dudukan</a:t>
            </a:r>
            <a:r>
              <a:rPr lang="en-US" dirty="0" smtClean="0"/>
              <a:t> </a:t>
            </a:r>
            <a:r>
              <a:rPr lang="en-US" dirty="0" err="1" smtClean="0"/>
              <a:t>judul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subjudul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. 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tata</a:t>
            </a:r>
            <a:r>
              <a:rPr lang="en-US" dirty="0" smtClean="0"/>
              <a:t> </a:t>
            </a:r>
            <a:r>
              <a:rPr lang="en-US" dirty="0" err="1" smtClean="0"/>
              <a:t>letak</a:t>
            </a:r>
            <a:r>
              <a:rPr lang="en-US" dirty="0" smtClean="0"/>
              <a:t> </a:t>
            </a:r>
            <a:r>
              <a:rPr lang="en-US" dirty="0" err="1" smtClean="0"/>
              <a:t>Judul</a:t>
            </a:r>
            <a:r>
              <a:rPr lang="en-US" dirty="0" smtClean="0"/>
              <a:t> </a:t>
            </a:r>
            <a:r>
              <a:rPr lang="en-US" dirty="0" err="1" smtClean="0"/>
              <a:t>Salindia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tetap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tempatnya</a:t>
            </a:r>
            <a:r>
              <a:rPr lang="en-US" baseline="0" dirty="0" smtClean="0"/>
              <a:t>.</a:t>
            </a:r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402D2-E767-45F3-8CB5-A502BDDC11B6}" type="slidenum">
              <a:rPr lang="en-US"/>
              <a:pPr/>
              <a:t>37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D7B765-4BC8-463D-A8F1-DC0150F0EA23}" type="slidenum">
              <a:rPr lang="en-US"/>
              <a:pPr/>
              <a:t>38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menerapkan</a:t>
            </a:r>
            <a:r>
              <a:rPr lang="en-US" dirty="0" smtClean="0"/>
              <a:t> </a:t>
            </a:r>
            <a:r>
              <a:rPr lang="en-US" dirty="0" err="1" smtClean="0"/>
              <a:t>tema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manapun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presentasi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Tetapi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ingatlah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bahwa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mengubah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posisi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dudukan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ada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dapat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bekerja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lebih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daripada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lainnya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terhadap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anda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424F93-1B3D-4EE4-9A0D-57342495DFED}" type="slidenum">
              <a:rPr lang="en-US"/>
              <a:pPr/>
              <a:t>39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FA16E0-3B34-4208-8EF9-BE0E7DEEBFB0}" type="slidenum">
              <a:rPr lang="en-US"/>
              <a:pPr/>
              <a:t>4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2871BB-B7F0-4E99-9714-304D369A5A41}" type="slidenum">
              <a:rPr lang="en-US"/>
              <a:pPr/>
              <a:t>40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BF71DA-188B-48E4-8951-93B5B46C3950}" type="slidenum">
              <a:rPr lang="en-US"/>
              <a:pPr/>
              <a:t>41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Obyek</a:t>
            </a:r>
            <a:r>
              <a:rPr lang="en-US" dirty="0" smtClean="0"/>
              <a:t> lain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sisipkan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yang </a:t>
            </a:r>
            <a:r>
              <a:rPr lang="en-US" dirty="0" err="1" smtClean="0"/>
              <a:t>dijelaskan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, </a:t>
            </a:r>
            <a:r>
              <a:rPr lang="en-US" dirty="0" err="1" smtClean="0"/>
              <a:t>bagan</a:t>
            </a:r>
            <a:r>
              <a:rPr lang="en-US" dirty="0" smtClean="0"/>
              <a:t>, </a:t>
            </a:r>
            <a:r>
              <a:rPr lang="en-US" dirty="0" err="1" smtClean="0"/>
              <a:t>grafik</a:t>
            </a:r>
            <a:r>
              <a:rPr lang="en-US" baseline="0" dirty="0" smtClean="0"/>
              <a:t> </a:t>
            </a:r>
            <a:r>
              <a:rPr lang="en-US" dirty="0" err="1" smtClean="0"/>
              <a:t>SmartArt</a:t>
            </a:r>
            <a:r>
              <a:rPr lang="en-US" sz="800" baseline="30000" dirty="0" smtClean="0">
                <a:cs typeface="Arial" charset="0"/>
              </a:rPr>
              <a:t>™</a:t>
            </a:r>
            <a:r>
              <a:rPr lang="en-US" dirty="0" smtClean="0"/>
              <a:t> ,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berkas</a:t>
            </a:r>
            <a:r>
              <a:rPr lang="en-US" dirty="0" smtClean="0"/>
              <a:t> video. </a:t>
            </a:r>
            <a:endParaRPr lang="en-US" b="1" dirty="0"/>
          </a:p>
          <a:p>
            <a:r>
              <a:rPr lang="en-US" b="1" dirty="0" err="1" smtClean="0"/>
              <a:t>Perhatian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untuk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penyisipan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gambar</a:t>
            </a:r>
            <a:r>
              <a:rPr lang="en-US" dirty="0" smtClean="0"/>
              <a:t>: </a:t>
            </a:r>
            <a:r>
              <a:rPr lang="en-US" dirty="0" err="1" smtClean="0"/>
              <a:t>Gambar</a:t>
            </a:r>
            <a:r>
              <a:rPr lang="en-US" dirty="0" smtClean="0"/>
              <a:t>, 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foto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resolusi-tinggi</a:t>
            </a:r>
            <a:r>
              <a:rPr lang="en-US" dirty="0" smtClean="0"/>
              <a:t>,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menggelembungkan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ukuran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presentasi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anda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Berhati-hatilah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mengoptimalkan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gambar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seperti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membuatnya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sekecil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mungkin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Dapatkan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lebih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banyak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Kartu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Refensi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tertaut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akhir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kursus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5863F6-7125-4E29-B603-9D368127AC97}" type="slidenum">
              <a:rPr lang="en-US"/>
              <a:pPr/>
              <a:t>42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938F15-0D62-45C2-BEB8-0DB23A174C82}" type="slidenum">
              <a:rPr lang="en-US"/>
              <a:pPr/>
              <a:t>43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Catatan</a:t>
            </a:r>
            <a:r>
              <a:rPr lang="en-US" dirty="0" smtClean="0"/>
              <a:t>: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menyisipkan</a:t>
            </a:r>
            <a:r>
              <a:rPr lang="en-US" dirty="0" smtClean="0"/>
              <a:t> </a:t>
            </a:r>
            <a:r>
              <a:rPr lang="en-US" dirty="0" err="1" smtClean="0"/>
              <a:t>kotak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ikon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tata</a:t>
            </a:r>
            <a:r>
              <a:rPr lang="en-US" dirty="0" smtClean="0"/>
              <a:t> </a:t>
            </a:r>
            <a:r>
              <a:rPr lang="en-US" dirty="0" err="1" smtClean="0"/>
              <a:t>letak</a:t>
            </a:r>
            <a:r>
              <a:rPr lang="en-US" dirty="0" smtClean="0"/>
              <a:t> </a:t>
            </a:r>
            <a:r>
              <a:rPr lang="en-US" dirty="0" err="1" smtClean="0"/>
              <a:t>salindia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992793-30D6-4307-AB61-143CFD1C5954}" type="slidenum">
              <a:rPr lang="en-US"/>
              <a:pPr/>
              <a:t>44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,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ikon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dudukan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menyisipkan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,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terletak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dudukan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.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menyisipkan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tab </a:t>
            </a:r>
            <a:r>
              <a:rPr lang="en-US" b="1" dirty="0" err="1" smtClean="0"/>
              <a:t>Sisipkan</a:t>
            </a:r>
            <a:r>
              <a:rPr lang="en-US" b="0" dirty="0" smtClean="0"/>
              <a:t>, PowerPoint </a:t>
            </a:r>
            <a:r>
              <a:rPr lang="en-US" b="0" dirty="0" err="1" smtClean="0"/>
              <a:t>akan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mengukur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penempatannya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menempatkannya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pada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dudukan</a:t>
            </a:r>
            <a:r>
              <a:rPr lang="en-US" b="0" baseline="0" dirty="0" smtClean="0"/>
              <a:t> yang </a:t>
            </a:r>
            <a:r>
              <a:rPr lang="en-US" b="0" baseline="0" dirty="0" err="1" smtClean="0"/>
              <a:t>tersedia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atau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pada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dudukan</a:t>
            </a:r>
            <a:r>
              <a:rPr lang="en-US" b="0" baseline="0" dirty="0" smtClean="0"/>
              <a:t> yang </a:t>
            </a:r>
            <a:r>
              <a:rPr lang="en-US" b="0" baseline="0" dirty="0" err="1" smtClean="0"/>
              <a:t>telah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anda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pilih</a:t>
            </a:r>
            <a:r>
              <a:rPr lang="en-US" b="0" baseline="0" dirty="0" smtClean="0"/>
              <a:t>. </a:t>
            </a:r>
            <a:r>
              <a:rPr lang="en-US" b="0" baseline="0" dirty="0" err="1" smtClean="0"/>
              <a:t>Jika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tidak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terdapat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dudukan</a:t>
            </a:r>
            <a:r>
              <a:rPr lang="en-US" b="0" baseline="0" dirty="0" smtClean="0"/>
              <a:t> yang </a:t>
            </a:r>
            <a:r>
              <a:rPr lang="en-US" b="0" baseline="0" dirty="0" err="1" smtClean="0"/>
              <a:t>tersedia</a:t>
            </a:r>
            <a:r>
              <a:rPr lang="en-US" b="0" baseline="0" dirty="0" smtClean="0"/>
              <a:t>, PowerPoint </a:t>
            </a:r>
            <a:r>
              <a:rPr lang="en-US" b="0" baseline="0" dirty="0" err="1" smtClean="0"/>
              <a:t>akan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menyisipkan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gambar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ditengah-tengah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salindia—dan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kadangkala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itu</a:t>
            </a:r>
            <a:r>
              <a:rPr lang="en-US" b="0" baseline="0" dirty="0" smtClean="0"/>
              <a:t> yang </a:t>
            </a:r>
            <a:r>
              <a:rPr lang="en-US" b="0" baseline="0" dirty="0" err="1" smtClean="0"/>
              <a:t>anda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inginkan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A0F55B-0767-46CA-94BD-67EBAC4CEB05}" type="slidenum">
              <a:rPr lang="en-US"/>
              <a:pPr/>
              <a:t>45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9E560E-E848-48AE-AC2E-850B0B822C57}" type="slidenum">
              <a:rPr lang="en-US"/>
              <a:pPr/>
              <a:t>46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584479-D22B-4FCD-83A2-7B0D4406248B}" type="slidenum">
              <a:rPr lang="en-US"/>
              <a:pPr/>
              <a:t>47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0C057E-F57C-4EB4-BCDB-DFA0A5011BCF}" type="slidenum">
              <a:rPr lang="en-US"/>
              <a:pPr/>
              <a:t>48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baseline="0" dirty="0" smtClean="0"/>
              <a:t> </a:t>
            </a:r>
            <a:r>
              <a:rPr lang="en-US" b="1" dirty="0" err="1" smtClean="0"/>
              <a:t>Mengatur</a:t>
            </a:r>
            <a:r>
              <a:rPr lang="en-US" b="1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tersedia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grup</a:t>
            </a:r>
            <a:r>
              <a:rPr lang="en-US" dirty="0" smtClean="0"/>
              <a:t> </a:t>
            </a:r>
            <a:r>
              <a:rPr lang="en-US" b="1" dirty="0" err="1" smtClean="0"/>
              <a:t>Gambar</a:t>
            </a:r>
            <a:r>
              <a:rPr lang="en-US" b="1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tab </a:t>
            </a:r>
            <a:r>
              <a:rPr lang="en-US" b="1" dirty="0" err="1" smtClean="0"/>
              <a:t>Awal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0DE845-048B-45B0-B16A-76541EBC5AFC}" type="slidenum">
              <a:rPr lang="en-US"/>
              <a:pPr/>
              <a:t>49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29A055-D5B1-48D7-9FCD-6B1459F26A8C}" type="slidenum">
              <a:rPr lang="en-US"/>
              <a:pPr/>
              <a:t>5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821CDF-5D63-47F2-83EC-557F17848165}" type="slidenum">
              <a:rPr lang="en-US"/>
              <a:pPr/>
              <a:t>50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376DE9-DE59-442D-BD5A-34FB2E6634CF}" type="slidenum">
              <a:rPr lang="en-US"/>
              <a:pPr/>
              <a:t>51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251BAB-9A4F-4FAB-97C1-4A75BCAA4A2C}" type="slidenum">
              <a:rPr lang="en-US"/>
              <a:pPr/>
              <a:t>52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4FE2CA-B464-41A2-994F-A5A4371E32A3}" type="slidenum">
              <a:rPr lang="en-US"/>
              <a:pPr/>
              <a:t>53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9FBEB-6D91-421C-849E-F997789D175D}" type="slidenum">
              <a:rPr lang="en-US"/>
              <a:pPr/>
              <a:t>54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3AB44E-B134-4CF9-B357-992A4DB0CB08}" type="slidenum">
              <a:rPr lang="en-US"/>
              <a:pPr/>
              <a:t>55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53CE42-5564-4CD0-82CD-B744640CBA7F}" type="slidenum">
              <a:rPr lang="en-US"/>
              <a:pPr/>
              <a:t>56</a:t>
            </a:fld>
            <a:endParaRPr lang="en-US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8AB92F-F55F-487D-8FBD-4790A77931D1}" type="slidenum">
              <a:rPr lang="en-US"/>
              <a:pPr/>
              <a:t>57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dirty="0" err="1" smtClean="0"/>
              <a:t>Inilah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jelas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Pelajaran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tersebut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lebih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menerangkan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setiap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langkah</a:t>
            </a:r>
            <a:r>
              <a:rPr lang="en-US" dirty="0" smtClean="0"/>
              <a:t>. </a:t>
            </a:r>
            <a:endParaRPr lang="en-US" dirty="0"/>
          </a:p>
          <a:p>
            <a:pPr marL="228600" indent="-228600" rtl="0">
              <a:buFontTx/>
              <a:buAutoNum type="arabicPeriod"/>
            </a:pPr>
            <a:r>
              <a:rPr lang="en-US" dirty="0" err="1" smtClean="0"/>
              <a:t>Mulai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pratinjau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presentasi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sebagai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tayangan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salindia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komputer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anda</a:t>
            </a:r>
            <a:r>
              <a:rPr lang="en-US" dirty="0" smtClean="0"/>
              <a:t>. </a:t>
            </a:r>
            <a:endParaRPr lang="en-US" dirty="0"/>
          </a:p>
          <a:p>
            <a:pPr marL="228600" indent="-228600">
              <a:buFontTx/>
              <a:buAutoNum type="arabicPeriod"/>
            </a:pPr>
            <a:r>
              <a:rPr lang="en-US" dirty="0" err="1" smtClean="0"/>
              <a:t>Minta</a:t>
            </a:r>
            <a:r>
              <a:rPr lang="en-US" dirty="0" smtClean="0"/>
              <a:t> </a:t>
            </a:r>
            <a:r>
              <a:rPr lang="en-US" dirty="0" err="1" smtClean="0"/>
              <a:t>masukan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lain,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periksa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catatan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anda</a:t>
            </a:r>
            <a:r>
              <a:rPr lang="en-US" dirty="0" smtClean="0"/>
              <a:t>.</a:t>
            </a:r>
            <a:endParaRPr lang="en-US" dirty="0"/>
          </a:p>
          <a:p>
            <a:pPr marL="228600" indent="-228600">
              <a:buFontTx/>
              <a:buAutoNum type="arabicPeriod"/>
            </a:pPr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err="1" smtClean="0"/>
              <a:t>Cetak</a:t>
            </a:r>
            <a:r>
              <a:rPr lang="en-US" dirty="0" smtClean="0"/>
              <a:t> </a:t>
            </a:r>
            <a:r>
              <a:rPr lang="en-US" dirty="0" err="1" smtClean="0"/>
              <a:t>Pratinjau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tampakan</a:t>
            </a:r>
            <a:r>
              <a:rPr lang="en-US" dirty="0" smtClean="0"/>
              <a:t> </a:t>
            </a:r>
            <a:r>
              <a:rPr lang="en-US" dirty="0" err="1" smtClean="0"/>
              <a:t>selebaran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catatan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dicetak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pilih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pencetakan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benar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untuknya</a:t>
            </a:r>
            <a:r>
              <a:rPr lang="en-US" dirty="0" smtClean="0"/>
              <a:t>.</a:t>
            </a:r>
            <a:endParaRPr lang="en-US" dirty="0"/>
          </a:p>
          <a:p>
            <a:pPr marL="228600" indent="-228600">
              <a:buFontTx/>
              <a:buAutoNum type="arabicPeriod"/>
            </a:pP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siap</a:t>
            </a:r>
            <a:r>
              <a:rPr lang="en-US" dirty="0" smtClean="0"/>
              <a:t>, </a:t>
            </a:r>
            <a:r>
              <a:rPr lang="en-US" dirty="0" err="1" smtClean="0"/>
              <a:t>tempatkan</a:t>
            </a:r>
            <a:r>
              <a:rPr lang="en-US" dirty="0" smtClean="0"/>
              <a:t> </a:t>
            </a:r>
            <a:r>
              <a:rPr lang="en-US" dirty="0" err="1" smtClean="0"/>
              <a:t>presentasi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CD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mempresentasikan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Fitur</a:t>
            </a:r>
            <a:r>
              <a:rPr lang="en-US" baseline="0" dirty="0" smtClean="0"/>
              <a:t> </a:t>
            </a:r>
            <a:r>
              <a:rPr lang="en-US" b="1" baseline="0" dirty="0" err="1" smtClean="0"/>
              <a:t>Pengemasan</a:t>
            </a:r>
            <a:r>
              <a:rPr lang="en-US" b="1" baseline="0" dirty="0" smtClean="0"/>
              <a:t> </a:t>
            </a:r>
            <a:r>
              <a:rPr lang="en-US" b="0" baseline="0" dirty="0" smtClean="0"/>
              <a:t>PowerPoint </a:t>
            </a:r>
            <a:r>
              <a:rPr lang="en-US" b="0" baseline="0" dirty="0" err="1" smtClean="0"/>
              <a:t>akan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membantu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anda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sini</a:t>
            </a:r>
            <a:r>
              <a:rPr lang="en-US" dirty="0" smtClean="0"/>
              <a:t>. </a:t>
            </a:r>
            <a:r>
              <a:rPr lang="en-US" dirty="0"/>
              <a:t> </a:t>
            </a:r>
            <a:r>
              <a:rPr lang="en-US" dirty="0">
                <a:hlinkClick r:id="rId3"/>
              </a:rPr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EA0114-BE39-48F5-8E0A-0CC86F731A01}" type="slidenum">
              <a:rPr lang="en-US"/>
              <a:pPr/>
              <a:t>58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0DDF10-91E5-4916-AFE8-86CC55DD9A54}" type="slidenum">
              <a:rPr lang="en-US"/>
              <a:pPr/>
              <a:t>59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Lebih</a:t>
            </a:r>
            <a:r>
              <a:rPr lang="en-US" b="1" dirty="0" smtClean="0"/>
              <a:t> </a:t>
            </a:r>
            <a:r>
              <a:rPr lang="en-US" b="1" dirty="0" err="1" smtClean="0"/>
              <a:t>banyak</a:t>
            </a:r>
            <a:r>
              <a:rPr lang="en-US" b="1" dirty="0" smtClean="0"/>
              <a:t> </a:t>
            </a:r>
            <a:r>
              <a:rPr lang="en-US" b="1" dirty="0" err="1" smtClean="0"/>
              <a:t>tentang</a:t>
            </a:r>
            <a:r>
              <a:rPr lang="en-US" b="1" dirty="0" smtClean="0"/>
              <a:t> </a:t>
            </a:r>
            <a:r>
              <a:rPr lang="en-US" b="1" dirty="0" err="1" smtClean="0"/>
              <a:t>Seranta</a:t>
            </a:r>
            <a:r>
              <a:rPr lang="en-US" b="1" dirty="0" smtClean="0"/>
              <a:t> </a:t>
            </a:r>
            <a:r>
              <a:rPr lang="en-US" b="1" dirty="0"/>
              <a:t>3</a:t>
            </a:r>
            <a:r>
              <a:rPr lang="en-US" dirty="0"/>
              <a:t>:</a:t>
            </a:r>
            <a:r>
              <a:rPr lang="en-US" b="1" dirty="0"/>
              <a:t> </a:t>
            </a:r>
            <a:r>
              <a:rPr lang="en-US" b="0" dirty="0" err="1" smtClean="0"/>
              <a:t>Luntang</a:t>
            </a:r>
            <a:r>
              <a:rPr lang="en-US" b="0" baseline="0" dirty="0" smtClean="0"/>
              <a:t> </a:t>
            </a:r>
            <a:r>
              <a:rPr lang="en-US" b="1" dirty="0" err="1" smtClean="0"/>
              <a:t>Tayangan</a:t>
            </a:r>
            <a:r>
              <a:rPr lang="en-US" b="1" dirty="0" smtClean="0"/>
              <a:t> </a:t>
            </a:r>
            <a:r>
              <a:rPr lang="en-US" b="1" dirty="0" err="1" smtClean="0"/>
              <a:t>Salindia</a:t>
            </a:r>
            <a:r>
              <a:rPr lang="en-US" b="1" baseline="0" dirty="0" smtClean="0"/>
              <a:t> </a:t>
            </a:r>
            <a:r>
              <a:rPr lang="en-US" b="0" baseline="0" dirty="0" err="1" smtClean="0"/>
              <a:t>memiliki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panah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navigasi</a:t>
            </a:r>
            <a:r>
              <a:rPr lang="en-US" b="0" baseline="0" dirty="0" smtClean="0"/>
              <a:t> yang </a:t>
            </a:r>
            <a:r>
              <a:rPr lang="en-US" b="0" baseline="0" dirty="0" err="1" smtClean="0"/>
              <a:t>muncul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saat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anda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menempatkan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kursor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tersebut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pada</a:t>
            </a:r>
            <a:r>
              <a:rPr lang="en-US" b="0" baseline="0" dirty="0" smtClean="0"/>
              <a:t> area </a:t>
            </a:r>
            <a:r>
              <a:rPr lang="en-US" b="0" baseline="0" dirty="0" err="1" smtClean="0"/>
              <a:t>tersebut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 err="1" smtClean="0"/>
              <a:t>Catat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lain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berpindah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antar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salindia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klik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tombol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tetikus</a:t>
            </a:r>
            <a:r>
              <a:rPr lang="en-US" dirty="0" smtClean="0"/>
              <a:t>. </a:t>
            </a:r>
            <a:endParaRPr lang="en-US" dirty="0"/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b="1" dirty="0" err="1" smtClean="0"/>
              <a:t>Lebih</a:t>
            </a:r>
            <a:r>
              <a:rPr lang="en-US" b="1" dirty="0" smtClean="0"/>
              <a:t> </a:t>
            </a:r>
            <a:r>
              <a:rPr lang="en-US" b="1" dirty="0" err="1" smtClean="0"/>
              <a:t>banyak</a:t>
            </a:r>
            <a:r>
              <a:rPr lang="en-US" b="1" dirty="0" smtClean="0"/>
              <a:t> </a:t>
            </a:r>
            <a:r>
              <a:rPr lang="en-US" b="1" dirty="0" err="1" smtClean="0"/>
              <a:t>tentang</a:t>
            </a:r>
            <a:r>
              <a:rPr lang="en-US" b="1" dirty="0" smtClean="0"/>
              <a:t> </a:t>
            </a:r>
            <a:r>
              <a:rPr lang="en-US" b="1" dirty="0" err="1" smtClean="0"/>
              <a:t>Seranta</a:t>
            </a:r>
            <a:r>
              <a:rPr lang="en-US" b="1" dirty="0" smtClean="0"/>
              <a:t> 4</a:t>
            </a:r>
            <a:r>
              <a:rPr lang="en-US" dirty="0"/>
              <a:t>: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tampakan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asli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membuat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perubahan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diperlukan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salindia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kemudian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pratinjau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salindia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lagi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1550ED-4057-4430-90F6-67BAA56F3ACF}" type="slidenum">
              <a:rPr lang="en-US"/>
              <a:pPr/>
              <a:t>6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9A3334-730D-4F5F-B315-881721216C6D}" type="slidenum">
              <a:rPr lang="en-US"/>
              <a:pPr/>
              <a:t>60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5F9A36-16AA-4D18-AA3C-C2C967BA80AB}" type="slidenum">
              <a:rPr lang="en-US"/>
              <a:pPr/>
              <a:t>61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53DAAB-D640-459E-91DF-977EEA022758}" type="slidenum">
              <a:rPr lang="en-US"/>
              <a:pPr/>
              <a:t>62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2E8969-D9ED-4825-A64D-F2E3DB530DB0}" type="slidenum">
              <a:rPr lang="en-US"/>
              <a:pPr/>
              <a:t>63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D3FE00-4237-470A-A56E-CCDB39A4ECCC}" type="slidenum">
              <a:rPr lang="en-US"/>
              <a:pPr/>
              <a:t>64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5EB99F-755E-4BFB-8963-B431DED0F821}" type="slidenum">
              <a:rPr lang="en-US"/>
              <a:pPr/>
              <a:t>65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1C8CB3-CC9A-413E-ABA0-A335A341D991}" type="slidenum">
              <a:rPr lang="en-US"/>
              <a:pPr/>
              <a:t>66</a:t>
            </a:fld>
            <a:endParaRPr lang="en-US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Catat</a:t>
            </a:r>
            <a:r>
              <a:rPr lang="en-US" baseline="0" dirty="0" err="1" smtClean="0"/>
              <a:t>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bahwa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teks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terpotong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jika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melebihi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ruang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tersedia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dudukan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teks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30601E-2B5D-462F-B5EF-093BCD389906}" type="slidenum">
              <a:rPr lang="en-US"/>
              <a:pPr/>
              <a:t>67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F867A0-5364-47D9-9CBB-309FDEBE5FAB}" type="slidenum">
              <a:rPr lang="en-US"/>
              <a:pPr/>
              <a:t>68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ct val="20000"/>
              </a:spcBef>
              <a:spcAft>
                <a:spcPct val="35000"/>
              </a:spcAft>
            </a:pP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menginginkan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sebuah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tanggal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harus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memilih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opsi</a:t>
            </a:r>
            <a:r>
              <a:rPr lang="en-US" baseline="0" dirty="0" smtClean="0"/>
              <a:t> </a:t>
            </a:r>
            <a:r>
              <a:rPr lang="en-US" b="1" baseline="0" dirty="0" err="1" smtClean="0"/>
              <a:t>Tanggal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dan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waktu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kemudian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setel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area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kotak</a:t>
            </a:r>
            <a:r>
              <a:rPr lang="en-US" baseline="0" dirty="0" smtClean="0"/>
              <a:t> dialog </a:t>
            </a:r>
            <a:r>
              <a:rPr lang="en-US" baseline="0" dirty="0" err="1" smtClean="0"/>
              <a:t>tersebut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A3CB82-B7A3-4851-8F51-0A48BFEC1BF8}" type="slidenum">
              <a:rPr lang="en-US"/>
              <a:pPr/>
              <a:t>69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Tip</a:t>
            </a:r>
            <a:r>
              <a:rPr lang="en-US" dirty="0"/>
              <a:t>: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menyetel</a:t>
            </a:r>
            <a:r>
              <a:rPr lang="en-US" dirty="0" smtClean="0"/>
              <a:t> </a:t>
            </a:r>
            <a:r>
              <a:rPr lang="en-US" dirty="0" err="1" smtClean="0"/>
              <a:t>hulu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suku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presentasi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Gunakan</a:t>
            </a:r>
            <a:r>
              <a:rPr lang="en-US" baseline="0" dirty="0" smtClean="0"/>
              <a:t> tab </a:t>
            </a:r>
            <a:r>
              <a:rPr lang="en-US" b="1" baseline="0" dirty="0" err="1" smtClean="0"/>
              <a:t>Sisipkan</a:t>
            </a:r>
            <a:r>
              <a:rPr lang="en-US" b="1" baseline="0" dirty="0" smtClean="0"/>
              <a:t> </a:t>
            </a:r>
            <a:r>
              <a:rPr lang="en-US" b="0" baseline="0" dirty="0" err="1" smtClean="0"/>
              <a:t>pada</a:t>
            </a:r>
            <a:r>
              <a:rPr lang="en-US" b="0" baseline="0" dirty="0" smtClean="0"/>
              <a:t> Pita </a:t>
            </a:r>
            <a:r>
              <a:rPr lang="en-US" b="0" baseline="0" dirty="0" err="1" smtClean="0"/>
              <a:t>untuk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membuat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kotak</a:t>
            </a:r>
            <a:r>
              <a:rPr lang="en-US" b="0" baseline="0" dirty="0" smtClean="0"/>
              <a:t> dialog </a:t>
            </a:r>
            <a:r>
              <a:rPr lang="en-US" b="1" baseline="0" dirty="0" err="1" smtClean="0"/>
              <a:t>Hulu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dan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Suku</a:t>
            </a:r>
            <a:r>
              <a:rPr lang="en-US" b="0" baseline="0" dirty="0" smtClean="0"/>
              <a:t>.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CBCB15-02FD-4498-AEF9-B8B7E577127F}" type="slidenum">
              <a:rPr lang="en-US"/>
              <a:pPr/>
              <a:t>7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75C8C7-B104-43B5-981E-E1348842BE92}" type="slidenum">
              <a:rPr lang="en-US"/>
              <a:pPr/>
              <a:t>70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b="1" dirty="0" smtClean="0"/>
              <a:t>Abu-</a:t>
            </a:r>
            <a:r>
              <a:rPr lang="en-US" b="1" dirty="0" err="1" smtClean="0"/>
              <a:t>abu</a:t>
            </a:r>
            <a:r>
              <a:rPr lang="en-US" b="1" dirty="0" smtClean="0"/>
              <a:t> </a:t>
            </a: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sifat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warna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kelabu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kombinasi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hitam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putih</a:t>
            </a:r>
            <a:r>
              <a:rPr lang="en-US" dirty="0" smtClean="0"/>
              <a:t>. </a:t>
            </a:r>
            <a:endParaRPr lang="en-US" dirty="0"/>
          </a:p>
          <a:p>
            <a:pPr>
              <a:buFontTx/>
              <a:buChar char="•"/>
            </a:pPr>
            <a:r>
              <a:rPr lang="en-US" b="1" dirty="0" err="1" smtClean="0"/>
              <a:t>Murni</a:t>
            </a:r>
            <a:r>
              <a:rPr lang="en-US" b="1" dirty="0" smtClean="0"/>
              <a:t> </a:t>
            </a:r>
            <a:r>
              <a:rPr lang="en-US" b="1" dirty="0" err="1" smtClean="0"/>
              <a:t>Hitam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Putih</a:t>
            </a:r>
            <a:r>
              <a:rPr lang="en-US" dirty="0" smtClean="0"/>
              <a:t> </a:t>
            </a:r>
            <a:r>
              <a:rPr lang="en-US" dirty="0" err="1" smtClean="0"/>
              <a:t>mengeliminasi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kebanyakan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kelabu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menggunakan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lebih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sedikit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tinta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pencetak</a:t>
            </a:r>
            <a:r>
              <a:rPr lang="en-US" dirty="0" smtClean="0"/>
              <a:t>.</a:t>
            </a:r>
            <a:endParaRPr lang="en-US" dirty="0"/>
          </a:p>
          <a:p>
            <a:pPr>
              <a:spcBef>
                <a:spcPct val="20000"/>
              </a:spcBef>
              <a:spcAft>
                <a:spcPct val="35000"/>
              </a:spcAft>
            </a:pPr>
            <a:r>
              <a:rPr lang="en-US" dirty="0" err="1" smtClean="0"/>
              <a:t>Catatlah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bahwa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langkah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jika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mencetak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pencetak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hitam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putih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opsi</a:t>
            </a:r>
            <a:r>
              <a:rPr lang="en-US" baseline="0" dirty="0" smtClean="0"/>
              <a:t> </a:t>
            </a:r>
            <a:r>
              <a:rPr lang="en-US" b="1" baseline="0" dirty="0" err="1" smtClean="0"/>
              <a:t>Warna</a:t>
            </a:r>
            <a:r>
              <a:rPr lang="en-US" b="1" baseline="0" dirty="0" smtClean="0"/>
              <a:t> </a:t>
            </a:r>
            <a:r>
              <a:rPr lang="en-US" b="0" baseline="0" dirty="0" err="1" smtClean="0"/>
              <a:t>menjadi</a:t>
            </a:r>
            <a:r>
              <a:rPr lang="en-US" b="0" baseline="0" dirty="0" smtClean="0"/>
              <a:t> </a:t>
            </a:r>
            <a:r>
              <a:rPr lang="en-US" b="1" baseline="0" dirty="0" err="1" smtClean="0"/>
              <a:t>Warna</a:t>
            </a:r>
            <a:r>
              <a:rPr lang="en-US" b="1" baseline="0" dirty="0" smtClean="0"/>
              <a:t>(</a:t>
            </a:r>
            <a:r>
              <a:rPr lang="en-US" b="1" baseline="0" dirty="0" err="1" smtClean="0"/>
              <a:t>Pada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Pencetak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Hitam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dan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Putih</a:t>
            </a:r>
            <a:r>
              <a:rPr lang="en-US" b="1" baseline="0" dirty="0" smtClean="0"/>
              <a:t>)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dan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semua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warna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salindia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diolah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menggunakan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hitam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putih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dan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bayangan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abu</a:t>
            </a:r>
            <a:r>
              <a:rPr lang="en-US" b="0" baseline="0" dirty="0" smtClean="0"/>
              <a:t>-</a:t>
            </a:r>
            <a:r>
              <a:rPr lang="en-US" b="0" baseline="0" dirty="0" err="1" smtClean="0"/>
              <a:t>abu</a:t>
            </a:r>
            <a:r>
              <a:rPr lang="en-US" b="0" baseline="0" dirty="0" smtClean="0"/>
              <a:t>.</a:t>
            </a:r>
            <a:endParaRPr lang="en-US" dirty="0"/>
          </a:p>
          <a:p>
            <a:endParaRPr lang="en-US" b="1"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99121E-29CE-458C-B121-36F4302BB562}" type="slidenum">
              <a:rPr lang="en-US"/>
              <a:pPr/>
              <a:t>71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  <a:spcAft>
                <a:spcPct val="35000"/>
              </a:spcAft>
            </a:pP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pratinjau</a:t>
            </a:r>
            <a:r>
              <a:rPr lang="en-US" dirty="0" smtClean="0"/>
              <a:t> yang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 </a:t>
            </a:r>
            <a:r>
              <a:rPr lang="en-US" dirty="0" err="1" smtClean="0"/>
              <a:t>terbuat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putih</a:t>
            </a:r>
            <a:r>
              <a:rPr lang="en-US" baseline="0" dirty="0" smtClean="0"/>
              <a:t>, area </a:t>
            </a:r>
            <a:r>
              <a:rPr lang="en-US" baseline="0" dirty="0" err="1" smtClean="0"/>
              <a:t>lainnya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menampakkan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warna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seperti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panji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horisontal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dibawah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judul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sepanjang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bagian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bawah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salindia</a:t>
            </a:r>
            <a:r>
              <a:rPr lang="en-US" baseline="0" dirty="0" smtClean="0"/>
              <a:t>.</a:t>
            </a:r>
            <a:endParaRPr lang="en-US" sz="1400" dirty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FBBACC-4EA9-4271-976C-653943E94281}" type="slidenum">
              <a:rPr lang="en-US"/>
              <a:pPr/>
              <a:t>72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445E63-F738-4C59-BCC0-116706B6D71F}" type="slidenum">
              <a:rPr lang="en-US"/>
              <a:pPr/>
              <a:t>73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5CEE3A-3213-4938-88B0-71D82054B95C}" type="slidenum">
              <a:rPr lang="en-US"/>
              <a:pPr/>
              <a:t>74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1C591B-A591-4FD1-B350-8938DF2B8FCF}" type="slidenum">
              <a:rPr lang="en-US"/>
              <a:pPr/>
              <a:t>75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ABC7DA-DDEB-4EF9-A450-AC8B39355367}" type="slidenum">
              <a:rPr lang="en-US"/>
              <a:pPr/>
              <a:t>76</a:t>
            </a:fld>
            <a:endParaRPr lang="en-US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pengemasan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baseline="0" dirty="0" smtClean="0"/>
              <a:t> </a:t>
            </a:r>
            <a:r>
              <a:rPr lang="en-US" b="1" baseline="0" dirty="0" err="1" smtClean="0"/>
              <a:t>Lihat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juga</a:t>
            </a:r>
            <a:r>
              <a:rPr lang="en-US" b="1" baseline="0" dirty="0" smtClean="0"/>
              <a:t> </a:t>
            </a:r>
            <a:r>
              <a:rPr lang="en-US" b="0" baseline="0" dirty="0" err="1" smtClean="0"/>
              <a:t>dan</a:t>
            </a:r>
            <a:r>
              <a:rPr lang="en-US" b="0" baseline="0" dirty="0" smtClean="0"/>
              <a:t> </a:t>
            </a:r>
            <a:r>
              <a:rPr lang="en-US" b="1" baseline="0" dirty="0" err="1" smtClean="0"/>
              <a:t>Mengemas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ke</a:t>
            </a:r>
            <a:r>
              <a:rPr lang="en-US" b="1" baseline="0" dirty="0" smtClean="0"/>
              <a:t> CD </a:t>
            </a:r>
            <a:r>
              <a:rPr lang="en-US" b="1" baseline="0" dirty="0" err="1" smtClean="0"/>
              <a:t>atau</a:t>
            </a:r>
            <a:r>
              <a:rPr lang="en-US" b="1" baseline="0" dirty="0" smtClean="0"/>
              <a:t> map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dalam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Kartu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Refensi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Cepat</a:t>
            </a:r>
            <a:r>
              <a:rPr lang="en-US" b="0" baseline="0" dirty="0" smtClean="0"/>
              <a:t>, yang </a:t>
            </a:r>
            <a:r>
              <a:rPr lang="en-US" b="0" baseline="0" dirty="0" err="1" smtClean="0"/>
              <a:t>tertaut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pada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akhir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kursus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230CDC-6E8B-46DF-8B59-041E27E6FC2E}" type="slidenum">
              <a:rPr lang="en-US"/>
              <a:pPr/>
              <a:t>77</a:t>
            </a:fld>
            <a:endParaRPr lang="en-US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6FF0F6-EACF-4A68-A471-4D6FA80DE891}" type="slidenum">
              <a:rPr lang="en-US"/>
              <a:pPr/>
              <a:t>78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98B9A1-6822-4722-8496-44EF1049B299}" type="slidenum">
              <a:rPr lang="en-US"/>
              <a:pPr/>
              <a:t>79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E55F3B-9961-4CEA-8618-EC0248554C27}" type="slidenum">
              <a:rPr lang="en-US"/>
              <a:pPr/>
              <a:t>8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mengklik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keluku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salindia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tab </a:t>
            </a:r>
            <a:r>
              <a:rPr lang="en-US" b="1" baseline="0" dirty="0" err="1" smtClean="0"/>
              <a:t>Salindia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berpindah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</a:t>
            </a:r>
            <a:r>
              <a:rPr lang="en-US" b="0" baseline="0" dirty="0" err="1" smtClean="0"/>
              <a:t>salindia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lainnya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AB0217-35C6-412A-A38B-1E5D1D337CB6}" type="slidenum">
              <a:rPr lang="en-US"/>
              <a:pPr/>
              <a:t>80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FF562F-BDD1-4B00-A234-21E5923B6B3A}" type="slidenum">
              <a:rPr lang="en-US"/>
              <a:pPr/>
              <a:t>81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A39E39-6F1B-4042-B65C-9DE5D4EF9067}" type="slidenum">
              <a:rPr lang="en-US"/>
              <a:pPr/>
              <a:t>82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C8732B-B82E-4197-BD58-7DD290B03E23}" type="slidenum">
              <a:rPr lang="en-US"/>
              <a:pPr/>
              <a:t>83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D16496-A2DE-4E59-822D-72266C2CCA07}" type="slidenum">
              <a:rPr lang="en-US"/>
              <a:pPr/>
              <a:t>84</a:t>
            </a:fld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"/>
            <a:ext cx="5486400" cy="7929563"/>
          </a:xfrm>
        </p:spPr>
        <p:txBody>
          <a:bodyPr/>
          <a:lstStyle/>
          <a:p>
            <a:r>
              <a:rPr lang="en-US" b="1" dirty="0" err="1" smtClean="0"/>
              <a:t>Gunakan</a:t>
            </a:r>
            <a:r>
              <a:rPr lang="en-US" b="1" dirty="0" smtClean="0"/>
              <a:t> </a:t>
            </a:r>
            <a:r>
              <a:rPr lang="en-US" b="1" dirty="0" err="1" smtClean="0"/>
              <a:t>Pola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acu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ini</a:t>
            </a:r>
            <a:endParaRPr lang="en-US" b="1" baseline="0" dirty="0" smtClean="0"/>
          </a:p>
          <a:p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acu</a:t>
            </a:r>
            <a:r>
              <a:rPr lang="en-US" dirty="0" smtClean="0"/>
              <a:t> </a:t>
            </a:r>
            <a:r>
              <a:rPr lang="en-US" dirty="0"/>
              <a:t>Microsoft Office PowerPoint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pelatihan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fitu</a:t>
            </a:r>
            <a:r>
              <a:rPr lang="id-ID" dirty="0" smtClean="0"/>
              <a:t>r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dapat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digunakan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membuat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presentasi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pertama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PowerPoint 2007.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perlengkapan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mempresentasikan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grup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penyesuaian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jika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diperlukan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acu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adaptasi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kursus</a:t>
            </a:r>
            <a:r>
              <a:rPr lang="en-US" dirty="0" smtClean="0"/>
              <a:t> </a:t>
            </a:r>
            <a:r>
              <a:rPr lang="en-US" dirty="0" err="1" smtClean="0"/>
              <a:t>Pelatihan</a:t>
            </a:r>
            <a:r>
              <a:rPr lang="en-US" dirty="0" smtClean="0"/>
              <a:t> Daring Microsoft </a:t>
            </a:r>
            <a:r>
              <a:rPr lang="en-US" dirty="0"/>
              <a:t>Office </a:t>
            </a:r>
            <a:r>
              <a:rPr lang="en-US" dirty="0" smtClean="0"/>
              <a:t>yang </a:t>
            </a:r>
            <a:r>
              <a:rPr lang="en-US" dirty="0" err="1" smtClean="0"/>
              <a:t>disebut</a:t>
            </a:r>
            <a:r>
              <a:rPr lang="en-US" dirty="0" smtClean="0"/>
              <a:t> “</a:t>
            </a:r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presentasi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.”</a:t>
            </a:r>
          </a:p>
          <a:p>
            <a:endParaRPr lang="en-US" b="1" dirty="0"/>
          </a:p>
          <a:p>
            <a:r>
              <a:rPr lang="en-US" b="1" dirty="0" err="1" smtClean="0"/>
              <a:t>Fitur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pola</a:t>
            </a:r>
            <a:r>
              <a:rPr lang="en-US" b="1" dirty="0" smtClean="0"/>
              <a:t> </a:t>
            </a:r>
            <a:r>
              <a:rPr lang="en-US" b="1" dirty="0" err="1" smtClean="0"/>
              <a:t>acu</a:t>
            </a:r>
            <a:endParaRPr lang="en-US" b="1" dirty="0"/>
          </a:p>
          <a:p>
            <a:r>
              <a:rPr lang="en-US" b="1" dirty="0" err="1" smtClean="0"/>
              <a:t>Salindia</a:t>
            </a:r>
            <a:r>
              <a:rPr lang="en-US" b="1" dirty="0" smtClean="0"/>
              <a:t> </a:t>
            </a:r>
            <a:r>
              <a:rPr lang="en-US" b="1" dirty="0" err="1" smtClean="0"/>
              <a:t>Judul</a:t>
            </a:r>
            <a:r>
              <a:rPr lang="en-US" dirty="0" smtClean="0"/>
              <a:t>: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salindia</a:t>
            </a:r>
            <a:r>
              <a:rPr lang="en-US" dirty="0" smtClean="0"/>
              <a:t> yang paling </a:t>
            </a:r>
            <a:r>
              <a:rPr lang="en-US" dirty="0" err="1" smtClean="0"/>
              <a:t>awal</a:t>
            </a:r>
            <a:r>
              <a:rPr lang="en-US" dirty="0" smtClean="0"/>
              <a:t>,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dudukan</a:t>
            </a:r>
            <a:r>
              <a:rPr lang="en-US" dirty="0" smtClean="0"/>
              <a:t> yang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mengetikkan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.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menghapus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kotak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menginginkan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</a:t>
            </a:r>
            <a:endParaRPr lang="en-US" b="1" dirty="0"/>
          </a:p>
          <a:p>
            <a:r>
              <a:rPr lang="en-US" b="1" dirty="0" err="1" smtClean="0"/>
              <a:t>Animasi</a:t>
            </a:r>
            <a:r>
              <a:rPr lang="en-US" dirty="0" smtClean="0"/>
              <a:t>: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animasi</a:t>
            </a:r>
            <a:r>
              <a:rPr lang="en-US" dirty="0" smtClean="0"/>
              <a:t> </a:t>
            </a:r>
            <a:r>
              <a:rPr lang="en-US" dirty="0" err="1" smtClean="0"/>
              <a:t>suai</a:t>
            </a:r>
            <a:r>
              <a:rPr lang="en-US" dirty="0" smtClean="0"/>
              <a:t> </a:t>
            </a:r>
            <a:r>
              <a:rPr lang="en-US" dirty="0" err="1" smtClean="0"/>
              <a:t>diterapkan</a:t>
            </a:r>
            <a:r>
              <a:rPr lang="en-US" dirty="0" smtClean="0"/>
              <a:t> </a:t>
            </a:r>
            <a:r>
              <a:rPr lang="en-US" dirty="0" err="1" smtClean="0"/>
              <a:t>diseluruh</a:t>
            </a:r>
            <a:r>
              <a:rPr lang="en-US" dirty="0" smtClean="0"/>
              <a:t> </a:t>
            </a:r>
            <a:r>
              <a:rPr lang="en-US" dirty="0" err="1" smtClean="0"/>
              <a:t>prensentasi</a:t>
            </a:r>
            <a:r>
              <a:rPr lang="en-US" dirty="0" smtClean="0"/>
              <a:t>. </a:t>
            </a:r>
            <a:r>
              <a:rPr lang="en-US" dirty="0" err="1" smtClean="0"/>
              <a:t>Efek-efek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b="1" dirty="0" err="1" smtClean="0"/>
              <a:t>Intip</a:t>
            </a:r>
            <a:r>
              <a:rPr lang="en-US" b="1" dirty="0" smtClean="0"/>
              <a:t> </a:t>
            </a:r>
            <a:r>
              <a:rPr lang="en-US" b="1" dirty="0" err="1" smtClean="0"/>
              <a:t>masuk</a:t>
            </a:r>
            <a:r>
              <a:rPr lang="en-US" dirty="0" smtClean="0"/>
              <a:t>, </a:t>
            </a:r>
            <a:r>
              <a:rPr lang="en-US" b="1" dirty="0" err="1" smtClean="0"/>
              <a:t>Elastis</a:t>
            </a:r>
            <a:r>
              <a:rPr lang="en-US" dirty="0" smtClean="0"/>
              <a:t>, </a:t>
            </a:r>
            <a:r>
              <a:rPr lang="en-US" b="1" dirty="0" err="1" smtClean="0"/>
              <a:t>Memudarkan</a:t>
            </a:r>
            <a:r>
              <a:rPr lang="en-US" b="1" dirty="0" smtClean="0"/>
              <a:t>, </a:t>
            </a:r>
            <a:r>
              <a:rPr lang="en-US" dirty="0"/>
              <a:t>and</a:t>
            </a:r>
            <a:r>
              <a:rPr lang="en-US" b="1" dirty="0"/>
              <a:t> </a:t>
            </a:r>
            <a:r>
              <a:rPr lang="en-US" b="1" dirty="0" err="1" smtClean="0"/>
              <a:t>Papan</a:t>
            </a:r>
            <a:r>
              <a:rPr lang="en-US" b="1" dirty="0" smtClean="0"/>
              <a:t> dam</a:t>
            </a:r>
            <a:r>
              <a:rPr lang="en-US" dirty="0" smtClean="0"/>
              <a:t>.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berjalan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versi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Microsoft </a:t>
            </a:r>
            <a:r>
              <a:rPr lang="en-US" dirty="0"/>
              <a:t>PowerPoint 2000.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membuang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animasi</a:t>
            </a:r>
            <a:r>
              <a:rPr lang="en-US" dirty="0" smtClean="0"/>
              <a:t>, </a:t>
            </a:r>
            <a:r>
              <a:rPr lang="en-US" dirty="0" err="1" smtClean="0"/>
              <a:t>pergi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menu </a:t>
            </a:r>
            <a:r>
              <a:rPr lang="en-US" b="1" dirty="0" err="1" smtClean="0"/>
              <a:t>Tayangan</a:t>
            </a:r>
            <a:r>
              <a:rPr lang="en-US" b="1" dirty="0" smtClean="0"/>
              <a:t> </a:t>
            </a:r>
            <a:r>
              <a:rPr lang="en-US" b="1" dirty="0" err="1" smtClean="0"/>
              <a:t>Salindia</a:t>
            </a:r>
            <a:r>
              <a:rPr lang="en-US" dirty="0" smtClean="0"/>
              <a:t>,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b="1" dirty="0" err="1" smtClean="0"/>
              <a:t>Animasi</a:t>
            </a:r>
            <a:r>
              <a:rPr lang="en-US" b="1" dirty="0" smtClean="0"/>
              <a:t> </a:t>
            </a:r>
            <a:r>
              <a:rPr lang="en-US" b="1" dirty="0" err="1" smtClean="0"/>
              <a:t>suai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opsi</a:t>
            </a:r>
            <a:r>
              <a:rPr lang="en-US" dirty="0" smtClean="0"/>
              <a:t> yang </a:t>
            </a:r>
            <a:r>
              <a:rPr lang="en-US" dirty="0" err="1" smtClean="0"/>
              <a:t>muncul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dirty="0" err="1" smtClean="0"/>
              <a:t>Jika</a:t>
            </a:r>
            <a:r>
              <a:rPr lang="en-US" b="1" dirty="0" smtClean="0"/>
              <a:t> </a:t>
            </a:r>
            <a:r>
              <a:rPr lang="en-US" b="1" dirty="0" err="1" smtClean="0"/>
              <a:t>presentasi</a:t>
            </a:r>
            <a:r>
              <a:rPr lang="en-US" b="1" dirty="0" smtClean="0"/>
              <a:t> </a:t>
            </a:r>
            <a:r>
              <a:rPr lang="en-US" b="1" dirty="0" err="1" smtClean="0"/>
              <a:t>ini</a:t>
            </a:r>
            <a:r>
              <a:rPr lang="en-US" b="1" dirty="0" smtClean="0"/>
              <a:t> </a:t>
            </a:r>
            <a:r>
              <a:rPr lang="en-US" b="1" dirty="0" err="1" smtClean="0"/>
              <a:t>berisi</a:t>
            </a:r>
            <a:r>
              <a:rPr lang="en-US" b="1" dirty="0" smtClean="0"/>
              <a:t> </a:t>
            </a:r>
            <a:r>
              <a:rPr lang="en-US" b="1" dirty="0" err="1" smtClean="0"/>
              <a:t>animasi</a:t>
            </a:r>
            <a:r>
              <a:rPr lang="en-US" b="1" dirty="0" smtClean="0"/>
              <a:t> Macromedia Flash</a:t>
            </a:r>
            <a:r>
              <a:rPr lang="en-US" dirty="0" smtClean="0"/>
              <a:t>: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memainkan</a:t>
            </a:r>
            <a:r>
              <a:rPr lang="en-US" dirty="0" smtClean="0"/>
              <a:t> </a:t>
            </a:r>
            <a:r>
              <a:rPr lang="en-US" dirty="0" err="1" smtClean="0"/>
              <a:t>berkas</a:t>
            </a:r>
            <a:r>
              <a:rPr lang="en-US" dirty="0" smtClean="0"/>
              <a:t> Flash,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meregistrasi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kontrol</a:t>
            </a:r>
            <a:r>
              <a:rPr lang="en-US" dirty="0" smtClean="0"/>
              <a:t> Microsoft ActiveX</a:t>
            </a:r>
            <a:r>
              <a:rPr lang="en-US" sz="800" baseline="30000" dirty="0" smtClean="0">
                <a:cs typeface="Arial" charset="0"/>
              </a:rPr>
              <a:t>® </a:t>
            </a:r>
            <a:r>
              <a:rPr lang="en-US" b="1" dirty="0" smtClean="0"/>
              <a:t> 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Obyek</a:t>
            </a:r>
            <a:r>
              <a:rPr lang="en-US" dirty="0" smtClean="0"/>
              <a:t> Shockwave Flash,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unduh</a:t>
            </a:r>
            <a:r>
              <a:rPr lang="en-US" dirty="0" smtClean="0"/>
              <a:t> </a:t>
            </a:r>
            <a:r>
              <a:rPr lang="en-US" dirty="0" err="1" smtClean="0"/>
              <a:t>versi</a:t>
            </a:r>
            <a:r>
              <a:rPr lang="en-US" dirty="0" smtClean="0"/>
              <a:t> </a:t>
            </a:r>
            <a:r>
              <a:rPr lang="en-US" dirty="0" err="1" smtClean="0"/>
              <a:t>terakhir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Pemutar</a:t>
            </a:r>
            <a:r>
              <a:rPr lang="en-US" dirty="0" smtClean="0"/>
              <a:t> Macromedia Flash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Web Macromedia.</a:t>
            </a:r>
            <a:endParaRPr lang="en-US" dirty="0"/>
          </a:p>
          <a:p>
            <a:r>
              <a:rPr lang="en-US" b="1" dirty="0" err="1" smtClean="0"/>
              <a:t>Transisi</a:t>
            </a:r>
            <a:r>
              <a:rPr lang="en-US" b="1" dirty="0" smtClean="0"/>
              <a:t> </a:t>
            </a:r>
            <a:r>
              <a:rPr lang="en-US" b="1" dirty="0" err="1" smtClean="0"/>
              <a:t>Salindia</a:t>
            </a:r>
            <a:r>
              <a:rPr lang="en-US" dirty="0" smtClean="0"/>
              <a:t>: </a:t>
            </a:r>
            <a:r>
              <a:rPr lang="en-US" dirty="0" err="1" smtClean="0"/>
              <a:t>Transisi</a:t>
            </a:r>
            <a:r>
              <a:rPr lang="en-US" dirty="0" smtClean="0"/>
              <a:t> </a:t>
            </a:r>
            <a:r>
              <a:rPr lang="en-US" b="1" dirty="0" err="1" smtClean="0"/>
              <a:t>Menyapu</a:t>
            </a:r>
            <a:r>
              <a:rPr lang="en-US" b="1" baseline="0" dirty="0" smtClean="0"/>
              <a:t> </a:t>
            </a:r>
            <a:r>
              <a:rPr lang="en-US" dirty="0" err="1" smtClean="0"/>
              <a:t>diterapkan</a:t>
            </a:r>
            <a:r>
              <a:rPr lang="en-US" dirty="0" smtClean="0"/>
              <a:t> </a:t>
            </a:r>
            <a:r>
              <a:rPr lang="en-US" dirty="0" err="1" smtClean="0"/>
              <a:t>diseluruh</a:t>
            </a:r>
            <a:r>
              <a:rPr lang="en-US" dirty="0" smtClean="0"/>
              <a:t> </a:t>
            </a:r>
            <a:r>
              <a:rPr lang="en-US" dirty="0" err="1" smtClean="0"/>
              <a:t>tayangan</a:t>
            </a:r>
            <a:r>
              <a:rPr lang="en-US" dirty="0" smtClean="0"/>
              <a:t>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menginginkan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pergi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menu </a:t>
            </a:r>
            <a:r>
              <a:rPr lang="en-US" b="1" baseline="0" dirty="0" err="1" smtClean="0"/>
              <a:t>Tayangan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Salindia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klik</a:t>
            </a:r>
            <a:r>
              <a:rPr lang="en-US" b="0" baseline="0" dirty="0" smtClean="0"/>
              <a:t> </a:t>
            </a:r>
            <a:r>
              <a:rPr lang="en-US" b="1" baseline="0" dirty="0" err="1" smtClean="0"/>
              <a:t>Transisi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Salindia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dan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kerjakan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dengan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opsi</a:t>
            </a:r>
            <a:r>
              <a:rPr lang="en-US" b="0" baseline="0" dirty="0" smtClean="0"/>
              <a:t> yang </a:t>
            </a:r>
            <a:r>
              <a:rPr lang="en-US" b="0" baseline="0" dirty="0" err="1" smtClean="0"/>
              <a:t>muncul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b="1" dirty="0" err="1" smtClean="0"/>
              <a:t>Hulu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Suku</a:t>
            </a:r>
            <a:r>
              <a:rPr lang="en-US" dirty="0" smtClean="0"/>
              <a:t>: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acu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berisi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suku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memiliki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judul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kursus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Anda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mengubah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membuang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suku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kotak</a:t>
            </a:r>
            <a:r>
              <a:rPr lang="en-US" baseline="0" dirty="0" smtClean="0"/>
              <a:t> dialog </a:t>
            </a:r>
            <a:r>
              <a:rPr lang="en-US" b="1" dirty="0" err="1" smtClean="0"/>
              <a:t>Hulu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Suku</a:t>
            </a:r>
            <a:r>
              <a:rPr lang="en-US" b="1" dirty="0" smtClean="0"/>
              <a:t> </a:t>
            </a:r>
            <a:r>
              <a:rPr lang="en-US" dirty="0" smtClean="0"/>
              <a:t>(yang </a:t>
            </a:r>
            <a:r>
              <a:rPr lang="en-US" dirty="0" err="1" smtClean="0"/>
              <a:t>dibuka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menu</a:t>
            </a:r>
            <a:r>
              <a:rPr lang="en-US" baseline="0" dirty="0" smtClean="0"/>
              <a:t> </a:t>
            </a:r>
            <a:r>
              <a:rPr lang="en-US" b="1" dirty="0" err="1" smtClean="0"/>
              <a:t>Tampilkan</a:t>
            </a:r>
            <a:r>
              <a:rPr lang="en-US" dirty="0" smtClean="0"/>
              <a:t>).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BE56C1-D15E-4747-A9EE-49A2D8A82625}" type="slidenum">
              <a:rPr lang="en-US"/>
              <a:pPr/>
              <a:t>9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ruang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lebih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catatan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daripada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tampil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gambar</a:t>
            </a:r>
            <a:r>
              <a:rPr lang="en-US" baseline="0" dirty="0" smtClean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 sz="3200">
                <a:solidFill>
                  <a:srgbClr val="FF99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00775"/>
            <a:ext cx="2895600" cy="4762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Create your first presentation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fld id="{50895E12-1C6C-41CA-8C31-4DC803A27B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Create your first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9125F-88D0-4699-8B93-755B670E53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73025"/>
            <a:ext cx="214153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313" y="73025"/>
            <a:ext cx="6273800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Create your first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A79A9-F503-4617-8CBE-D3A9B8FF2F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17800" y="6200775"/>
            <a:ext cx="37084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Create your first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38ABC63-40F2-4A66-9DA9-765DFDC1E8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17800" y="6200775"/>
            <a:ext cx="37084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Create your first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24C09F0-DF60-4E9C-A803-994B543313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Create your first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E6DE5-3061-4E59-8F92-C35BBBDF15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Create your first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EC9A2-1218-459F-87C3-0B997347E6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Create your first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ECA8C-88E8-4863-8ABD-2DEC0EF418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Create your first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0ACE8-F783-47DA-9626-E61610003C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Create your first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FA2E4-7AAB-400B-9493-7E100D1969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Create your first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8C5CAF-F518-47E8-82EC-072DB8B3F8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Create your first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269188-06B8-4C08-B287-E18EA36950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Create your first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0C8946-84F0-4B58-A040-228179FEDC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/>
          <a:srcRect/>
          <a:stretch>
            <a:fillRect r="-1686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572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spcAft>
                <a:spcPct val="75000"/>
              </a:spcAft>
            </a:pPr>
            <a:endParaRPr lang="en-US" sz="2400" b="0">
              <a:solidFill>
                <a:schemeClr val="tx2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6200775"/>
            <a:ext cx="9144000" cy="6572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spcAft>
                <a:spcPct val="75000"/>
              </a:spcAft>
            </a:pPr>
            <a:endParaRPr lang="en-US" sz="2400" b="0">
              <a:solidFill>
                <a:schemeClr val="tx2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914400"/>
            <a:ext cx="843121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73025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007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1600" b="0">
                <a:solidFill>
                  <a:srgbClr val="005AB4"/>
                </a:solidFill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17800" y="6200775"/>
            <a:ext cx="370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>
              <a:defRPr sz="1600" b="0">
                <a:solidFill>
                  <a:srgbClr val="005AB4"/>
                </a:solidFill>
              </a:defRPr>
            </a:lvl1pPr>
          </a:lstStyle>
          <a:p>
            <a:r>
              <a:rPr lang="en-US"/>
              <a:t>Create your first presentation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007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defRPr sz="1600" b="0">
                <a:solidFill>
                  <a:srgbClr val="005AB4"/>
                </a:solidFill>
              </a:defRPr>
            </a:lvl1pPr>
          </a:lstStyle>
          <a:p>
            <a:fld id="{C626DCCB-5D86-4F90-BE68-DE748F77F39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med">
    <p:wipe dir="d"/>
  </p:transition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25.bin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2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2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3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33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36.bin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oleObject" Target="../embeddings/oleObject39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8.png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8.png"/><Relationship Id="rId5" Type="http://schemas.openxmlformats.org/officeDocument/2006/relationships/oleObject" Target="../embeddings/oleObject50.bin"/><Relationship Id="rId4" Type="http://schemas.openxmlformats.org/officeDocument/2006/relationships/oleObject" Target="../embeddings/oleObject4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1.png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0.png"/><Relationship Id="rId5" Type="http://schemas.openxmlformats.org/officeDocument/2006/relationships/oleObject" Target="../embeddings/oleObject53.bin"/><Relationship Id="rId4" Type="http://schemas.openxmlformats.org/officeDocument/2006/relationships/image" Target="../media/image3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30.png"/><Relationship Id="rId5" Type="http://schemas.openxmlformats.org/officeDocument/2006/relationships/oleObject" Target="../embeddings/oleObject55.bin"/><Relationship Id="rId4" Type="http://schemas.openxmlformats.org/officeDocument/2006/relationships/oleObject" Target="../embeddings/oleObject54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32.png"/><Relationship Id="rId5" Type="http://schemas.openxmlformats.org/officeDocument/2006/relationships/oleObject" Target="../embeddings/oleObject57.bin"/><Relationship Id="rId4" Type="http://schemas.openxmlformats.org/officeDocument/2006/relationships/oleObject" Target="../embeddings/oleObject56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9.vml"/><Relationship Id="rId5" Type="http://schemas.openxmlformats.org/officeDocument/2006/relationships/oleObject" Target="../embeddings/oleObject58.bin"/><Relationship Id="rId4" Type="http://schemas.openxmlformats.org/officeDocument/2006/relationships/image" Target="../media/image3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33.png"/><Relationship Id="rId5" Type="http://schemas.openxmlformats.org/officeDocument/2006/relationships/oleObject" Target="../embeddings/oleObject60.bin"/><Relationship Id="rId4" Type="http://schemas.openxmlformats.org/officeDocument/2006/relationships/oleObject" Target="../embeddings/oleObject59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33.png"/><Relationship Id="rId4" Type="http://schemas.openxmlformats.org/officeDocument/2006/relationships/oleObject" Target="../embeddings/oleObject61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64.bin"/><Relationship Id="rId5" Type="http://schemas.openxmlformats.org/officeDocument/2006/relationships/oleObject" Target="../embeddings/oleObject63.bin"/><Relationship Id="rId4" Type="http://schemas.openxmlformats.org/officeDocument/2006/relationships/oleObject" Target="../embeddings/oleObject62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.png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1.bin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.png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2838" y="2219325"/>
            <a:ext cx="6919912" cy="1470025"/>
          </a:xfrm>
        </p:spPr>
        <p:txBody>
          <a:bodyPr/>
          <a:lstStyle/>
          <a:p>
            <a:r>
              <a:rPr lang="en-US" dirty="0" err="1" smtClean="0"/>
              <a:t>Pelatihan</a:t>
            </a:r>
            <a:r>
              <a:rPr lang="en-US" dirty="0" smtClean="0"/>
              <a:t> Microsoft</a:t>
            </a:r>
            <a:r>
              <a:rPr lang="en-US" sz="2800" baseline="70000" dirty="0">
                <a:cs typeface="Tahoma" pitchFamily="34" charset="0"/>
              </a:rPr>
              <a:t>®</a:t>
            </a:r>
            <a:r>
              <a:rPr lang="en-US" dirty="0"/>
              <a:t> Office </a:t>
            </a:r>
            <a:br>
              <a:rPr lang="en-US" dirty="0"/>
            </a:br>
            <a:r>
              <a:rPr lang="en-US" dirty="0"/>
              <a:t>PowerPoint</a:t>
            </a:r>
            <a:r>
              <a:rPr lang="en-US" sz="2800" baseline="70000" dirty="0">
                <a:cs typeface="Tahoma" pitchFamily="34" charset="0"/>
              </a:rPr>
              <a:t>®</a:t>
            </a:r>
            <a:r>
              <a:rPr lang="en-US" dirty="0"/>
              <a:t> </a:t>
            </a:r>
            <a:r>
              <a:rPr lang="en-US" dirty="0" smtClean="0">
                <a:cs typeface="Tahoma" pitchFamily="34" charset="0"/>
              </a:rPr>
              <a:t>2007</a:t>
            </a:r>
            <a:endParaRPr lang="en-US" dirty="0">
              <a:cs typeface="Tahoma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91013"/>
            <a:ext cx="6400800" cy="1030287"/>
          </a:xfrm>
        </p:spPr>
        <p:txBody>
          <a:bodyPr/>
          <a:lstStyle/>
          <a:p>
            <a:r>
              <a:rPr lang="en-US" b="1" dirty="0" err="1" smtClean="0"/>
              <a:t>Buat</a:t>
            </a:r>
            <a:r>
              <a:rPr lang="en-US" b="1" dirty="0" smtClean="0"/>
              <a:t> </a:t>
            </a:r>
            <a:r>
              <a:rPr lang="en-US" b="1" dirty="0" err="1" smtClean="0"/>
              <a:t>presentasi</a:t>
            </a:r>
            <a:r>
              <a:rPr lang="en-US" b="1" dirty="0" smtClean="0"/>
              <a:t> </a:t>
            </a:r>
            <a:r>
              <a:rPr lang="en-US" b="1" dirty="0" err="1" smtClean="0"/>
              <a:t>pertama</a:t>
            </a:r>
            <a:r>
              <a:rPr lang="en-US" b="1" dirty="0" smtClean="0"/>
              <a:t> </a:t>
            </a:r>
            <a:r>
              <a:rPr lang="en-US" b="1" dirty="0" err="1" smtClean="0"/>
              <a:t>anda</a:t>
            </a:r>
            <a:endParaRPr lang="en-US" b="1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build="p" autoUpdateAnimBg="0" advAuto="100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en-US" dirty="0" err="1" smtClean="0"/>
              <a:t>Menambah</a:t>
            </a:r>
            <a:r>
              <a:rPr lang="en-US" dirty="0" smtClean="0"/>
              <a:t> </a:t>
            </a:r>
            <a:r>
              <a:rPr lang="en-US" dirty="0" err="1" smtClean="0"/>
              <a:t>salindia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endParaRPr lang="en-US" dirty="0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6106750" y="841012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Saat</a:t>
            </a:r>
            <a:r>
              <a:rPr lang="en-US" sz="2000" b="0" dirty="0" smtClean="0"/>
              <a:t> </a:t>
            </a:r>
            <a:r>
              <a:rPr lang="en-US" sz="2000" b="0" dirty="0"/>
              <a:t>PowerPoint </a:t>
            </a:r>
            <a:r>
              <a:rPr lang="en-US" sz="2000" b="0" dirty="0" err="1" smtClean="0"/>
              <a:t>terbuka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hanya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terdapat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satu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salindia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dalam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pertunjukan</a:t>
            </a:r>
            <a:r>
              <a:rPr lang="en-US" sz="2000" b="0" dirty="0" smtClean="0"/>
              <a:t>. </a:t>
            </a:r>
            <a:endParaRPr lang="en-US" sz="2000" b="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Anda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menambahkan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salindia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lainnya</a:t>
            </a:r>
            <a:r>
              <a:rPr lang="en-US" sz="2000" b="0" dirty="0" smtClean="0"/>
              <a:t>. </a:t>
            </a:r>
            <a:endParaRPr lang="en-US" sz="2000" b="0" dirty="0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77813" y="3994150"/>
            <a:ext cx="5926137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b="0" dirty="0" smtClean="0">
                <a:solidFill>
                  <a:srgbClr val="FFCC00"/>
                </a:solidFill>
              </a:rPr>
              <a:t>Cara yang paling </a:t>
            </a:r>
            <a:r>
              <a:rPr lang="en-US" b="0" dirty="0" err="1" smtClean="0">
                <a:solidFill>
                  <a:srgbClr val="FFCC00"/>
                </a:solidFill>
              </a:rPr>
              <a:t>jelas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untuk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menambah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salindia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baru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adalah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dengan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mengklik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Salindia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Baru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pada</a:t>
            </a:r>
            <a:r>
              <a:rPr lang="en-US" b="0" dirty="0" smtClean="0">
                <a:solidFill>
                  <a:srgbClr val="FFCC00"/>
                </a:solidFill>
              </a:rPr>
              <a:t> tab </a:t>
            </a:r>
            <a:r>
              <a:rPr lang="en-US" dirty="0" err="1" smtClean="0">
                <a:solidFill>
                  <a:srgbClr val="FFCC00"/>
                </a:solidFill>
              </a:rPr>
              <a:t>Awal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seperti</a:t>
            </a:r>
            <a:r>
              <a:rPr lang="en-US" b="0" dirty="0" smtClean="0">
                <a:solidFill>
                  <a:srgbClr val="FFCC00"/>
                </a:solidFill>
              </a:rPr>
              <a:t> yang </a:t>
            </a:r>
            <a:r>
              <a:rPr lang="en-US" b="0" dirty="0" err="1" smtClean="0">
                <a:solidFill>
                  <a:srgbClr val="FFCC00"/>
                </a:solidFill>
              </a:rPr>
              <a:t>ditunjukkan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pada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gambar</a:t>
            </a:r>
            <a:r>
              <a:rPr lang="en-US" b="0" dirty="0" smtClean="0">
                <a:solidFill>
                  <a:srgbClr val="FFCC00"/>
                </a:solidFill>
              </a:rPr>
              <a:t>. </a:t>
            </a:r>
            <a:endParaRPr lang="en-US" b="0" dirty="0">
              <a:solidFill>
                <a:srgbClr val="FFCC00"/>
              </a:solidFill>
            </a:endParaRP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076" y="906835"/>
            <a:ext cx="5632366" cy="285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439223" y="1091073"/>
            <a:ext cx="5053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err="1" smtClean="0">
                <a:solidFill>
                  <a:schemeClr val="bg2">
                    <a:lumMod val="50000"/>
                  </a:schemeClr>
                </a:solidFill>
              </a:rPr>
              <a:t>Awal</a:t>
            </a:r>
            <a:endParaRPr lang="en-US" sz="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15773" y="1081548"/>
            <a:ext cx="5053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err="1" smtClean="0">
                <a:solidFill>
                  <a:schemeClr val="bg2">
                    <a:lumMod val="50000"/>
                  </a:schemeClr>
                </a:solidFill>
              </a:rPr>
              <a:t>Awal</a:t>
            </a:r>
            <a:endParaRPr lang="en-US" sz="9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  <p:bldP spid="2560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115457" y="836656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Saat</a:t>
            </a:r>
            <a:r>
              <a:rPr lang="en-US" sz="2000" b="0" dirty="0" smtClean="0"/>
              <a:t> </a:t>
            </a:r>
            <a:r>
              <a:rPr lang="en-US" sz="2000" b="0" dirty="0"/>
              <a:t>PowerPoint </a:t>
            </a:r>
            <a:r>
              <a:rPr lang="en-US" sz="2000" b="0" dirty="0" err="1" smtClean="0"/>
              <a:t>terbuka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hanya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terdapat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satu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salindia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dalam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pertunjukan</a:t>
            </a:r>
            <a:r>
              <a:rPr lang="en-US" sz="2000" b="0" dirty="0" smtClean="0"/>
              <a:t>. </a:t>
            </a:r>
            <a:endParaRPr lang="en-US" sz="2000" b="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Anda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menambahkan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salindia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lainnya</a:t>
            </a:r>
            <a:r>
              <a:rPr lang="en-US" sz="2000" b="0" dirty="0" smtClean="0"/>
              <a:t>. </a:t>
            </a:r>
            <a:endParaRPr lang="en-US" sz="2000" b="0" dirty="0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en-US" dirty="0" err="1" smtClean="0"/>
              <a:t>Menambah</a:t>
            </a:r>
            <a:r>
              <a:rPr lang="en-US" dirty="0" smtClean="0"/>
              <a:t> </a:t>
            </a:r>
            <a:r>
              <a:rPr lang="en-US" dirty="0" err="1" smtClean="0"/>
              <a:t>salindia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endParaRPr lang="en-US" dirty="0"/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277813" y="3994150"/>
            <a:ext cx="65932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Terdapat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dua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cara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untuk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menggunakan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tombol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Salindia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Baru</a:t>
            </a:r>
            <a:r>
              <a:rPr lang="en-US" b="0" dirty="0" smtClean="0">
                <a:solidFill>
                  <a:srgbClr val="FFCC00"/>
                </a:solidFill>
              </a:rPr>
              <a:t>: </a:t>
            </a:r>
            <a:endParaRPr lang="en-US" b="0" dirty="0">
              <a:solidFill>
                <a:srgbClr val="FFCC00"/>
              </a:solidFill>
            </a:endParaRPr>
          </a:p>
        </p:txBody>
      </p:sp>
      <p:sp>
        <p:nvSpPr>
          <p:cNvPr id="177157" name="Line 5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77159" name="Object 7"/>
          <p:cNvGraphicFramePr>
            <a:graphicFrameLocks noChangeAspect="1"/>
          </p:cNvGraphicFramePr>
          <p:nvPr/>
        </p:nvGraphicFramePr>
        <p:xfrm>
          <a:off x="339725" y="4535488"/>
          <a:ext cx="269875" cy="303212"/>
        </p:xfrm>
        <a:graphic>
          <a:graphicData uri="http://schemas.openxmlformats.org/presentationml/2006/ole">
            <p:oleObj spid="_x0000_s177159" name="Visio" r:id="rId4" imgW="270231" imgH="303063" progId="">
              <p:embed/>
            </p:oleObj>
          </a:graphicData>
        </a:graphic>
      </p:graphicFrame>
      <p:sp>
        <p:nvSpPr>
          <p:cNvPr id="177161" name="Rectangle 9"/>
          <p:cNvSpPr>
            <a:spLocks noChangeArrowheads="1"/>
          </p:cNvSpPr>
          <p:nvPr/>
        </p:nvSpPr>
        <p:spPr bwMode="auto">
          <a:xfrm>
            <a:off x="676275" y="4502150"/>
            <a:ext cx="5940425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Jika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mengklik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bagian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atas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dari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tombol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dimana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ikon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salindia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berada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sebuah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salindia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baru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ditambahkan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bagian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bawah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salindia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terpilih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pada</a:t>
            </a:r>
            <a:r>
              <a:rPr lang="en-US" b="0" dirty="0" smtClean="0">
                <a:solidFill>
                  <a:srgbClr val="FFCC00"/>
                </a:solidFill>
              </a:rPr>
              <a:t> tab </a:t>
            </a:r>
            <a:r>
              <a:rPr lang="en-US" dirty="0" err="1" smtClean="0">
                <a:solidFill>
                  <a:srgbClr val="FFCC00"/>
                </a:solidFill>
              </a:rPr>
              <a:t>Salindia</a:t>
            </a:r>
            <a:r>
              <a:rPr lang="en-US" b="0" dirty="0" smtClean="0">
                <a:solidFill>
                  <a:srgbClr val="FFCC00"/>
                </a:solidFill>
              </a:rPr>
              <a:t>. </a:t>
            </a:r>
            <a:endParaRPr lang="en-US" b="0" dirty="0">
              <a:solidFill>
                <a:srgbClr val="FFCC00"/>
              </a:solidFill>
            </a:endParaRPr>
          </a:p>
        </p:txBody>
      </p:sp>
      <p:pic>
        <p:nvPicPr>
          <p:cNvPr id="17716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5979" y="858844"/>
            <a:ext cx="5697621" cy="2887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458273" y="1024398"/>
            <a:ext cx="5053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err="1" smtClean="0">
                <a:solidFill>
                  <a:schemeClr val="bg2">
                    <a:lumMod val="50000"/>
                  </a:schemeClr>
                </a:solidFill>
              </a:rPr>
              <a:t>Awal</a:t>
            </a:r>
            <a:endParaRPr lang="en-US" sz="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3873" y="1024398"/>
            <a:ext cx="5053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err="1" smtClean="0">
                <a:solidFill>
                  <a:schemeClr val="bg2">
                    <a:lumMod val="50000"/>
                  </a:schemeClr>
                </a:solidFill>
              </a:rPr>
              <a:t>Awal</a:t>
            </a:r>
            <a:endParaRPr lang="en-US" sz="9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77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7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6" grpId="0" build="p" autoUpdateAnimBg="0" advAuto="0"/>
      <p:bldP spid="17716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77813" y="3994150"/>
            <a:ext cx="65932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Terdapat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dua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cara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untuk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menggunakan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tombol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Salindia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Baru</a:t>
            </a:r>
            <a:r>
              <a:rPr lang="en-US" b="0" dirty="0" smtClean="0">
                <a:solidFill>
                  <a:srgbClr val="FFCC00"/>
                </a:solidFill>
              </a:rPr>
              <a:t>: </a:t>
            </a:r>
            <a:endParaRPr lang="en-US" b="0" dirty="0">
              <a:solidFill>
                <a:srgbClr val="FFCC00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115457" y="836656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Saat</a:t>
            </a:r>
            <a:r>
              <a:rPr lang="en-US" sz="2000" b="0" dirty="0" smtClean="0"/>
              <a:t> </a:t>
            </a:r>
            <a:r>
              <a:rPr lang="en-US" sz="2000" b="0" dirty="0"/>
              <a:t>PowerPoint </a:t>
            </a:r>
            <a:r>
              <a:rPr lang="en-US" sz="2000" b="0" dirty="0" err="1" smtClean="0"/>
              <a:t>terbuka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hanya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terdapat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satu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salindia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dalam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pertunjukan</a:t>
            </a:r>
            <a:r>
              <a:rPr lang="en-US" sz="2000" b="0" dirty="0" smtClean="0"/>
              <a:t>. </a:t>
            </a:r>
            <a:endParaRPr lang="en-US" sz="2000" b="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Anda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menambahkan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salindia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lainnya</a:t>
            </a:r>
            <a:r>
              <a:rPr lang="en-US" sz="2000" b="0" dirty="0" smtClean="0"/>
              <a:t>. </a:t>
            </a:r>
            <a:endParaRPr lang="en-US" sz="2000" b="0" dirty="0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en-US" dirty="0" err="1" smtClean="0"/>
              <a:t>Menambah</a:t>
            </a:r>
            <a:r>
              <a:rPr lang="en-US" dirty="0" smtClean="0"/>
              <a:t> </a:t>
            </a:r>
            <a:r>
              <a:rPr lang="en-US" dirty="0" err="1" smtClean="0"/>
              <a:t>salindia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endParaRPr lang="en-US" dirty="0"/>
          </a:p>
        </p:txBody>
      </p:sp>
      <p:sp>
        <p:nvSpPr>
          <p:cNvPr id="179205" name="Line 5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79208" name="Object 8"/>
          <p:cNvGraphicFramePr>
            <a:graphicFrameLocks noChangeAspect="1"/>
          </p:cNvGraphicFramePr>
          <p:nvPr/>
        </p:nvGraphicFramePr>
        <p:xfrm>
          <a:off x="339725" y="4545013"/>
          <a:ext cx="269875" cy="303212"/>
        </p:xfrm>
        <a:graphic>
          <a:graphicData uri="http://schemas.openxmlformats.org/presentationml/2006/ole">
            <p:oleObj spid="_x0000_s179208" name="Visio" r:id="rId4" imgW="270231" imgH="303063" progId="">
              <p:embed/>
            </p:oleObj>
          </a:graphicData>
        </a:graphic>
      </p:graphicFrame>
      <p:sp>
        <p:nvSpPr>
          <p:cNvPr id="179209" name="Rectangle 9"/>
          <p:cNvSpPr>
            <a:spLocks noChangeArrowheads="1"/>
          </p:cNvSpPr>
          <p:nvPr/>
        </p:nvSpPr>
        <p:spPr bwMode="auto">
          <a:xfrm>
            <a:off x="676275" y="4502150"/>
            <a:ext cx="594042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Jika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mengklik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bagian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bawah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dari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tombol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mendapatkan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galeri</a:t>
            </a:r>
            <a:r>
              <a:rPr lang="en-US" b="0" dirty="0" smtClean="0">
                <a:solidFill>
                  <a:srgbClr val="FFCC00"/>
                </a:solidFill>
              </a:rPr>
              <a:t>  </a:t>
            </a:r>
            <a:r>
              <a:rPr lang="en-US" b="0" dirty="0" err="1" smtClean="0">
                <a:solidFill>
                  <a:srgbClr val="FFCC00"/>
                </a:solidFill>
              </a:rPr>
              <a:t>dari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dirty="0" smtClean="0">
                <a:solidFill>
                  <a:srgbClr val="FFCC00"/>
                </a:solidFill>
              </a:rPr>
              <a:t>Tata </a:t>
            </a:r>
            <a:r>
              <a:rPr lang="en-US" dirty="0" err="1" smtClean="0">
                <a:solidFill>
                  <a:srgbClr val="FFCC00"/>
                </a:solidFill>
              </a:rPr>
              <a:t>letak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untuk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salindia</a:t>
            </a:r>
            <a:r>
              <a:rPr lang="en-US" b="0" dirty="0" smtClean="0">
                <a:solidFill>
                  <a:srgbClr val="FFCC00"/>
                </a:solidFill>
              </a:rPr>
              <a:t>.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memilih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sebuah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rancangan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salindia</a:t>
            </a:r>
            <a:r>
              <a:rPr lang="en-US" b="0" dirty="0" smtClean="0">
                <a:solidFill>
                  <a:srgbClr val="FFCC00"/>
                </a:solidFill>
              </a:rPr>
              <a:t>  </a:t>
            </a:r>
            <a:r>
              <a:rPr lang="en-US" b="0" dirty="0" err="1" smtClean="0">
                <a:solidFill>
                  <a:srgbClr val="FFCC00"/>
                </a:solidFill>
              </a:rPr>
              <a:t>tersisip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bersama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rancangan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tersebut</a:t>
            </a:r>
            <a:r>
              <a:rPr lang="en-US" b="0" dirty="0" smtClean="0">
                <a:solidFill>
                  <a:srgbClr val="FFCC00"/>
                </a:solidFill>
              </a:rPr>
              <a:t>. </a:t>
            </a:r>
            <a:endParaRPr lang="en-US" b="0" dirty="0">
              <a:solidFill>
                <a:srgbClr val="FFCC00"/>
              </a:solidFill>
            </a:endParaRPr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5979" y="858844"/>
            <a:ext cx="5697621" cy="2887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467798" y="1033923"/>
            <a:ext cx="5053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err="1" smtClean="0">
                <a:solidFill>
                  <a:schemeClr val="bg2">
                    <a:lumMod val="50000"/>
                  </a:schemeClr>
                </a:solidFill>
              </a:rPr>
              <a:t>Awal</a:t>
            </a:r>
            <a:endParaRPr lang="en-US" sz="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44348" y="1033923"/>
            <a:ext cx="5053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err="1" smtClean="0">
                <a:solidFill>
                  <a:schemeClr val="bg2">
                    <a:lumMod val="50000"/>
                  </a:schemeClr>
                </a:solidFill>
              </a:rPr>
              <a:t>Awal</a:t>
            </a:r>
            <a:endParaRPr lang="en-US" sz="9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79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9" grpId="0" build="p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en-US" dirty="0" err="1" smtClean="0"/>
              <a:t>Menambah</a:t>
            </a:r>
            <a:r>
              <a:rPr lang="en-US" dirty="0" smtClean="0"/>
              <a:t> </a:t>
            </a:r>
            <a:r>
              <a:rPr lang="en-US" dirty="0" err="1" smtClean="0"/>
              <a:t>salindia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endParaRPr lang="en-US" dirty="0"/>
          </a:p>
        </p:txBody>
      </p:sp>
      <p:sp>
        <p:nvSpPr>
          <p:cNvPr id="211971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Jika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anda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menambah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sebuah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salindia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tanpa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memilih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rancangan</a:t>
            </a:r>
            <a:r>
              <a:rPr lang="en-US" sz="2000" b="0" dirty="0" smtClean="0"/>
              <a:t>, PowerPoint </a:t>
            </a:r>
            <a:r>
              <a:rPr lang="en-US" sz="2000" b="0" dirty="0" err="1" smtClean="0"/>
              <a:t>akan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menerapkan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sebuah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rancangan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secara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otomatis</a:t>
            </a:r>
            <a:r>
              <a:rPr lang="en-US" sz="2000" b="0" dirty="0" smtClean="0"/>
              <a:t>.  </a:t>
            </a:r>
            <a:endParaRPr lang="en-US" sz="2000" b="0" dirty="0"/>
          </a:p>
        </p:txBody>
      </p:sp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277813" y="3994150"/>
            <a:ext cx="592613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dapat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mengubahnya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jika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mau</a:t>
            </a:r>
            <a:r>
              <a:rPr lang="en-US" b="0" dirty="0" smtClean="0">
                <a:solidFill>
                  <a:srgbClr val="FFCC00"/>
                </a:solidFill>
              </a:rPr>
              <a:t>: </a:t>
            </a:r>
            <a:r>
              <a:rPr lang="en-US" b="0" dirty="0" err="1" smtClean="0">
                <a:solidFill>
                  <a:srgbClr val="FFCC00"/>
                </a:solidFill>
              </a:rPr>
              <a:t>Klik-kanan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salindia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berisi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tata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letak</a:t>
            </a:r>
            <a:r>
              <a:rPr lang="en-US" b="0" dirty="0" smtClean="0">
                <a:solidFill>
                  <a:srgbClr val="FFCC00"/>
                </a:solidFill>
              </a:rPr>
              <a:t> yang </a:t>
            </a:r>
            <a:r>
              <a:rPr lang="en-US" b="0" dirty="0" err="1" smtClean="0">
                <a:solidFill>
                  <a:srgbClr val="FFCC00"/>
                </a:solidFill>
              </a:rPr>
              <a:t>ingin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ganti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kemudian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tunjuk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ke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dirty="0" smtClean="0">
                <a:solidFill>
                  <a:srgbClr val="FFCC00"/>
                </a:solidFill>
              </a:rPr>
              <a:t>Tata </a:t>
            </a:r>
            <a:r>
              <a:rPr lang="en-US" dirty="0" err="1" smtClean="0">
                <a:solidFill>
                  <a:srgbClr val="FFCC00"/>
                </a:solidFill>
              </a:rPr>
              <a:t>letak</a:t>
            </a:r>
            <a:r>
              <a:rPr lang="en-US" b="0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11973" name="Line 5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979" y="858844"/>
            <a:ext cx="5697621" cy="2887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58273" y="1014873"/>
            <a:ext cx="5053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err="1" smtClean="0">
                <a:solidFill>
                  <a:schemeClr val="bg2">
                    <a:lumMod val="50000"/>
                  </a:schemeClr>
                </a:solidFill>
              </a:rPr>
              <a:t>Awal</a:t>
            </a:r>
            <a:endParaRPr lang="en-US" sz="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34823" y="1024398"/>
            <a:ext cx="5053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err="1" smtClean="0">
                <a:solidFill>
                  <a:schemeClr val="bg2">
                    <a:lumMod val="50000"/>
                  </a:schemeClr>
                </a:solidFill>
              </a:rPr>
              <a:t>Awal</a:t>
            </a:r>
            <a:endParaRPr lang="en-US" sz="9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1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1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 autoUpdateAnimBg="0"/>
      <p:bldP spid="21197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tata</a:t>
            </a:r>
            <a:r>
              <a:rPr lang="en-US" dirty="0" smtClean="0"/>
              <a:t> </a:t>
            </a:r>
            <a:r>
              <a:rPr lang="en-US" dirty="0" err="1" smtClean="0"/>
              <a:t>letak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salindia</a:t>
            </a:r>
            <a:endParaRPr lang="en-US" dirty="0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6119813" y="658130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smtClean="0"/>
              <a:t>Tata </a:t>
            </a:r>
            <a:r>
              <a:rPr lang="en-US" sz="2000" dirty="0" err="1" smtClean="0"/>
              <a:t>letak</a:t>
            </a:r>
            <a:r>
              <a:rPr lang="en-US" sz="2000" dirty="0" smtClean="0"/>
              <a:t> </a:t>
            </a:r>
            <a:r>
              <a:rPr lang="en-US" sz="2000" b="0" dirty="0" err="1" smtClean="0"/>
              <a:t>dari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salindia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mengatur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isi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salindia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anda</a:t>
            </a:r>
            <a:r>
              <a:rPr lang="en-US" sz="2000" b="0" dirty="0" smtClean="0"/>
              <a:t>. </a:t>
            </a:r>
            <a:endParaRPr lang="en-US" sz="2000" b="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Sebagai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contoh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anda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mungkin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menginginkan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sebuah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daftar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sebuah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gambar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pada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salindia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atau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sebuah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gambar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dengan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judul</a:t>
            </a:r>
            <a:r>
              <a:rPr lang="en-US" sz="2000" b="0" dirty="0" smtClean="0"/>
              <a:t>. </a:t>
            </a:r>
            <a:endParaRPr lang="en-US" sz="2000" b="0" dirty="0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339725" y="4121107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277813" y="4150906"/>
            <a:ext cx="5926137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b="0" dirty="0" smtClean="0">
                <a:solidFill>
                  <a:srgbClr val="FFCC00"/>
                </a:solidFill>
              </a:rPr>
              <a:t>Tata </a:t>
            </a:r>
            <a:r>
              <a:rPr lang="en-US" b="0" dirty="0" err="1" smtClean="0">
                <a:solidFill>
                  <a:srgbClr val="FFCC00"/>
                </a:solidFill>
              </a:rPr>
              <a:t>letak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berisi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tipe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dudukan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pengaturan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dudukan</a:t>
            </a:r>
            <a:r>
              <a:rPr lang="en-US" b="0" dirty="0" smtClean="0">
                <a:solidFill>
                  <a:srgbClr val="FFCC00"/>
                </a:solidFill>
              </a:rPr>
              <a:t> yang </a:t>
            </a:r>
            <a:r>
              <a:rPr lang="en-US" b="0" dirty="0" err="1" smtClean="0">
                <a:solidFill>
                  <a:srgbClr val="FFCC00"/>
                </a:solidFill>
              </a:rPr>
              <a:t>berbeda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untuk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mendukung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isi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apa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saja</a:t>
            </a:r>
            <a:r>
              <a:rPr lang="en-US" b="0" dirty="0" smtClean="0">
                <a:solidFill>
                  <a:srgbClr val="FFCC00"/>
                </a:solidFill>
              </a:rPr>
              <a:t> yang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miliki</a:t>
            </a:r>
            <a:r>
              <a:rPr lang="en-US" b="0" dirty="0" smtClean="0">
                <a:solidFill>
                  <a:srgbClr val="FFCC00"/>
                </a:solidFill>
              </a:rPr>
              <a:t>. </a:t>
            </a:r>
            <a:endParaRPr lang="en-US" b="0" dirty="0">
              <a:solidFill>
                <a:srgbClr val="FFCC00"/>
              </a:solidFill>
            </a:endParaRPr>
          </a:p>
        </p:txBody>
      </p:sp>
      <p:pic>
        <p:nvPicPr>
          <p:cNvPr id="3175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645" y="928118"/>
            <a:ext cx="5438608" cy="275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733926" y="2213811"/>
            <a:ext cx="20092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" dirty="0" err="1" smtClean="0">
                <a:solidFill>
                  <a:schemeClr val="bg2">
                    <a:lumMod val="50000"/>
                  </a:schemeClr>
                </a:solidFill>
              </a:rPr>
              <a:t>Klik</a:t>
            </a:r>
            <a:r>
              <a:rPr lang="en-IE" sz="11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1100" dirty="0" err="1" smtClean="0">
                <a:solidFill>
                  <a:schemeClr val="bg2">
                    <a:lumMod val="50000"/>
                  </a:schemeClr>
                </a:solidFill>
              </a:rPr>
              <a:t>tuk</a:t>
            </a:r>
            <a:r>
              <a:rPr lang="en-IE" sz="11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1100" dirty="0" err="1" smtClean="0">
                <a:solidFill>
                  <a:schemeClr val="bg2">
                    <a:lumMod val="50000"/>
                  </a:schemeClr>
                </a:solidFill>
              </a:rPr>
              <a:t>isi</a:t>
            </a:r>
            <a:r>
              <a:rPr lang="en-IE" sz="11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1100" dirty="0" err="1" smtClean="0">
                <a:solidFill>
                  <a:schemeClr val="bg2">
                    <a:lumMod val="50000"/>
                  </a:schemeClr>
                </a:solidFill>
              </a:rPr>
              <a:t>judul</a:t>
            </a:r>
            <a:endParaRPr lang="en-US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77126" y="1949116"/>
            <a:ext cx="20092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" dirty="0" err="1" smtClean="0">
                <a:solidFill>
                  <a:schemeClr val="bg2">
                    <a:lumMod val="50000"/>
                  </a:schemeClr>
                </a:solidFill>
              </a:rPr>
              <a:t>Klik</a:t>
            </a:r>
            <a:r>
              <a:rPr lang="en-IE" sz="11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1100" dirty="0" err="1" smtClean="0">
                <a:solidFill>
                  <a:schemeClr val="bg2">
                    <a:lumMod val="50000"/>
                  </a:schemeClr>
                </a:solidFill>
              </a:rPr>
              <a:t>tuk</a:t>
            </a:r>
            <a:r>
              <a:rPr lang="en-IE" sz="11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1100" dirty="0" err="1" smtClean="0">
                <a:solidFill>
                  <a:schemeClr val="bg2">
                    <a:lumMod val="50000"/>
                  </a:schemeClr>
                </a:solidFill>
              </a:rPr>
              <a:t>isi</a:t>
            </a:r>
            <a:r>
              <a:rPr lang="en-IE" sz="11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1100" dirty="0" err="1" smtClean="0">
                <a:solidFill>
                  <a:schemeClr val="bg2">
                    <a:lumMod val="50000"/>
                  </a:schemeClr>
                </a:solidFill>
              </a:rPr>
              <a:t>judul</a:t>
            </a:r>
            <a:endParaRPr lang="en-US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4558" y="2782389"/>
            <a:ext cx="15520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700" dirty="0" err="1" smtClean="0">
                <a:solidFill>
                  <a:schemeClr val="tx1">
                    <a:lumMod val="65000"/>
                  </a:schemeClr>
                </a:solidFill>
              </a:rPr>
              <a:t>Klik</a:t>
            </a:r>
            <a:r>
              <a:rPr lang="en-IE" sz="7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IE" sz="700" dirty="0" err="1" smtClean="0">
                <a:solidFill>
                  <a:schemeClr val="tx1">
                    <a:lumMod val="65000"/>
                  </a:schemeClr>
                </a:solidFill>
              </a:rPr>
              <a:t>untuk</a:t>
            </a:r>
            <a:r>
              <a:rPr lang="en-IE" sz="7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IE" sz="700" dirty="0" err="1" smtClean="0">
                <a:solidFill>
                  <a:schemeClr val="tx1">
                    <a:lumMod val="65000"/>
                  </a:schemeClr>
                </a:solidFill>
              </a:rPr>
              <a:t>menambah</a:t>
            </a:r>
            <a:r>
              <a:rPr lang="en-IE" sz="7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IE" sz="700" dirty="0" err="1" smtClean="0">
                <a:solidFill>
                  <a:schemeClr val="tx1">
                    <a:lumMod val="65000"/>
                  </a:schemeClr>
                </a:solidFill>
              </a:rPr>
              <a:t>subjudul</a:t>
            </a:r>
            <a:endParaRPr lang="en-US" sz="7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13215" y="2346157"/>
            <a:ext cx="21038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bg2">
                    <a:lumMod val="50000"/>
                  </a:schemeClr>
                </a:solidFill>
              </a:rPr>
              <a:t>Klik</a:t>
            </a:r>
            <a:r>
              <a:rPr lang="en-IE" sz="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IE" sz="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bg2">
                    <a:lumMod val="50000"/>
                  </a:schemeClr>
                </a:solidFill>
              </a:rPr>
              <a:t>manambah</a:t>
            </a:r>
            <a:r>
              <a:rPr lang="en-IE" sz="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bg2">
                    <a:lumMod val="50000"/>
                  </a:schemeClr>
                </a:solidFill>
              </a:rPr>
              <a:t>teks</a:t>
            </a:r>
            <a:endParaRPr lang="en-US" sz="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1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  <p:bldP spid="31754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tata</a:t>
            </a:r>
            <a:r>
              <a:rPr lang="en-US" dirty="0" smtClean="0"/>
              <a:t> </a:t>
            </a:r>
            <a:r>
              <a:rPr lang="en-US" dirty="0" err="1" smtClean="0"/>
              <a:t>letak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salindia</a:t>
            </a:r>
            <a:endParaRPr lang="en-US" dirty="0"/>
          </a:p>
        </p:txBody>
      </p:sp>
      <p:sp>
        <p:nvSpPr>
          <p:cNvPr id="185347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Gambar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tersebut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menampilkan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tata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letak</a:t>
            </a:r>
            <a:r>
              <a:rPr lang="en-US" sz="2000" b="0" dirty="0" smtClean="0"/>
              <a:t> yang </a:t>
            </a:r>
            <a:r>
              <a:rPr lang="en-US" sz="2000" b="0" dirty="0" err="1" smtClean="0"/>
              <a:t>secara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otomatis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dimulai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oleh</a:t>
            </a:r>
            <a:r>
              <a:rPr lang="en-US" sz="2000" b="0" dirty="0" smtClean="0"/>
              <a:t> PowerPoint. </a:t>
            </a:r>
            <a:endParaRPr lang="en-US" sz="2000" b="0" dirty="0"/>
          </a:p>
        </p:txBody>
      </p:sp>
      <p:graphicFrame>
        <p:nvGraphicFramePr>
          <p:cNvPr id="185348" name="Object 4"/>
          <p:cNvGraphicFramePr>
            <a:graphicFrameLocks noChangeAspect="1"/>
          </p:cNvGraphicFramePr>
          <p:nvPr/>
        </p:nvGraphicFramePr>
        <p:xfrm>
          <a:off x="339725" y="4040188"/>
          <a:ext cx="269875" cy="303212"/>
        </p:xfrm>
        <a:graphic>
          <a:graphicData uri="http://schemas.openxmlformats.org/presentationml/2006/ole">
            <p:oleObj spid="_x0000_s185348" name="Visio" r:id="rId4" imgW="270231" imgH="303063" progId="">
              <p:embed/>
            </p:oleObj>
          </a:graphicData>
        </a:graphic>
      </p:graphicFrame>
      <p:graphicFrame>
        <p:nvGraphicFramePr>
          <p:cNvPr id="185349" name="Object 5"/>
          <p:cNvGraphicFramePr>
            <a:graphicFrameLocks noChangeAspect="1"/>
          </p:cNvGraphicFramePr>
          <p:nvPr/>
        </p:nvGraphicFramePr>
        <p:xfrm>
          <a:off x="339725" y="5301573"/>
          <a:ext cx="269875" cy="303212"/>
        </p:xfrm>
        <a:graphic>
          <a:graphicData uri="http://schemas.openxmlformats.org/presentationml/2006/ole">
            <p:oleObj spid="_x0000_s185349" name="Visio" r:id="rId5" imgW="270231" imgH="303063" progId="">
              <p:embed/>
            </p:oleObj>
          </a:graphicData>
        </a:graphic>
      </p:graphicFrame>
      <p:sp>
        <p:nvSpPr>
          <p:cNvPr id="185351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5352" name="Rectangle 8"/>
          <p:cNvSpPr>
            <a:spLocks noChangeArrowheads="1"/>
          </p:cNvSpPr>
          <p:nvPr/>
        </p:nvSpPr>
        <p:spPr bwMode="auto">
          <a:xfrm>
            <a:off x="676275" y="4006850"/>
            <a:ext cx="5940425" cy="1934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b="0" dirty="0" smtClean="0">
                <a:solidFill>
                  <a:srgbClr val="FFCC00"/>
                </a:solidFill>
              </a:rPr>
              <a:t>Tata </a:t>
            </a:r>
            <a:r>
              <a:rPr lang="en-US" b="0" dirty="0" err="1" smtClean="0">
                <a:solidFill>
                  <a:srgbClr val="FFCC00"/>
                </a:solidFill>
              </a:rPr>
              <a:t>letak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Judul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Salindia</a:t>
            </a:r>
            <a:r>
              <a:rPr lang="en-US" b="0" dirty="0" smtClean="0">
                <a:solidFill>
                  <a:srgbClr val="FFCC00"/>
                </a:solidFill>
              </a:rPr>
              <a:t>, yang </a:t>
            </a:r>
            <a:r>
              <a:rPr lang="en-US" b="0" dirty="0" err="1" smtClean="0">
                <a:solidFill>
                  <a:srgbClr val="FFCC00"/>
                </a:solidFill>
              </a:rPr>
              <a:t>tampil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disini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seperti</a:t>
            </a:r>
            <a:r>
              <a:rPr lang="en-US" b="0" dirty="0" smtClean="0">
                <a:solidFill>
                  <a:srgbClr val="FFCC00"/>
                </a:solidFill>
              </a:rPr>
              <a:t> yang </a:t>
            </a:r>
            <a:r>
              <a:rPr lang="en-US" b="0" dirty="0" err="1" smtClean="0">
                <a:solidFill>
                  <a:srgbClr val="FFCC00"/>
                </a:solidFill>
              </a:rPr>
              <a:t>terlihat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dalam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galeri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tata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letak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diterapkan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ke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salindia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pertama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dalam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pertunjukan</a:t>
            </a:r>
            <a:r>
              <a:rPr lang="en-US" b="0" dirty="0" smtClean="0">
                <a:solidFill>
                  <a:srgbClr val="FFCC00"/>
                </a:solidFill>
              </a:rPr>
              <a:t> (yang </a:t>
            </a:r>
            <a:r>
              <a:rPr lang="en-US" b="0" dirty="0" err="1" smtClean="0">
                <a:solidFill>
                  <a:srgbClr val="FFCC00"/>
                </a:solidFill>
              </a:rPr>
              <a:t>telah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berada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ditempatnya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saat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memulai</a:t>
            </a:r>
            <a:r>
              <a:rPr lang="en-US" b="0" dirty="0" smtClean="0">
                <a:solidFill>
                  <a:srgbClr val="FFCC00"/>
                </a:solidFill>
              </a:rPr>
              <a:t>).</a:t>
            </a:r>
            <a:endParaRPr lang="en-US" b="0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Pada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salindia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tata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letak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Judul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Salindia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berisi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dudukan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untuk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judul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dan</a:t>
            </a:r>
            <a:r>
              <a:rPr lang="en-US" b="0" dirty="0" smtClean="0">
                <a:solidFill>
                  <a:srgbClr val="FFCC00"/>
                </a:solidFill>
              </a:rPr>
              <a:t> sub </a:t>
            </a:r>
            <a:r>
              <a:rPr lang="en-US" b="0" dirty="0" err="1" smtClean="0">
                <a:solidFill>
                  <a:srgbClr val="FFCC00"/>
                </a:solidFill>
              </a:rPr>
              <a:t>judul</a:t>
            </a:r>
            <a:r>
              <a:rPr lang="en-US" b="0" dirty="0" smtClean="0">
                <a:solidFill>
                  <a:srgbClr val="FFCC00"/>
                </a:solidFill>
              </a:rPr>
              <a:t>.</a:t>
            </a:r>
            <a:endParaRPr lang="en-US" b="0" dirty="0">
              <a:solidFill>
                <a:srgbClr val="FFCC00"/>
              </a:solidFill>
            </a:endParaRPr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2645" y="928118"/>
            <a:ext cx="5438608" cy="275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87830" y="2213811"/>
            <a:ext cx="2338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" dirty="0" err="1" smtClean="0">
                <a:solidFill>
                  <a:schemeClr val="bg2">
                    <a:lumMod val="50000"/>
                  </a:schemeClr>
                </a:solidFill>
              </a:rPr>
              <a:t>Klik</a:t>
            </a:r>
            <a:r>
              <a:rPr lang="en-IE" sz="11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1100" dirty="0" err="1" smtClean="0">
                <a:solidFill>
                  <a:schemeClr val="bg2">
                    <a:lumMod val="50000"/>
                  </a:schemeClr>
                </a:solidFill>
              </a:rPr>
              <a:t>tuk</a:t>
            </a:r>
            <a:r>
              <a:rPr lang="en-IE" sz="11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1100" dirty="0" err="1" smtClean="0">
                <a:solidFill>
                  <a:schemeClr val="bg2">
                    <a:lumMod val="50000"/>
                  </a:schemeClr>
                </a:solidFill>
              </a:rPr>
              <a:t>isi</a:t>
            </a:r>
            <a:r>
              <a:rPr lang="en-IE" sz="11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1100" dirty="0" err="1" smtClean="0">
                <a:solidFill>
                  <a:schemeClr val="bg2">
                    <a:lumMod val="50000"/>
                  </a:schemeClr>
                </a:solidFill>
              </a:rPr>
              <a:t>judul</a:t>
            </a:r>
            <a:endParaRPr lang="en-IE" sz="11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77126" y="1949116"/>
            <a:ext cx="20092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" dirty="0" err="1" smtClean="0">
                <a:solidFill>
                  <a:schemeClr val="bg2">
                    <a:lumMod val="50000"/>
                  </a:schemeClr>
                </a:solidFill>
              </a:rPr>
              <a:t>Klik</a:t>
            </a:r>
            <a:r>
              <a:rPr lang="en-IE" sz="11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1100" dirty="0" err="1" smtClean="0">
                <a:solidFill>
                  <a:schemeClr val="bg2">
                    <a:lumMod val="50000"/>
                  </a:schemeClr>
                </a:solidFill>
              </a:rPr>
              <a:t>tuk</a:t>
            </a:r>
            <a:r>
              <a:rPr lang="en-IE" sz="11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1100" dirty="0" err="1" smtClean="0">
                <a:solidFill>
                  <a:schemeClr val="bg2">
                    <a:lumMod val="50000"/>
                  </a:schemeClr>
                </a:solidFill>
              </a:rPr>
              <a:t>isi</a:t>
            </a:r>
            <a:r>
              <a:rPr lang="en-IE" sz="11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1100" dirty="0" err="1" smtClean="0">
                <a:solidFill>
                  <a:schemeClr val="bg2">
                    <a:lumMod val="50000"/>
                  </a:schemeClr>
                </a:solidFill>
              </a:rPr>
              <a:t>judul</a:t>
            </a:r>
            <a:endParaRPr lang="en-IE" sz="11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9899" y="2795452"/>
            <a:ext cx="193330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700" dirty="0" err="1" smtClean="0">
                <a:solidFill>
                  <a:schemeClr val="tx1">
                    <a:lumMod val="65000"/>
                  </a:schemeClr>
                </a:solidFill>
              </a:rPr>
              <a:t>Klik</a:t>
            </a:r>
            <a:r>
              <a:rPr lang="en-IE" sz="7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IE" sz="700" dirty="0" err="1" smtClean="0">
                <a:solidFill>
                  <a:schemeClr val="tx1">
                    <a:lumMod val="65000"/>
                  </a:schemeClr>
                </a:solidFill>
              </a:rPr>
              <a:t>untuk</a:t>
            </a:r>
            <a:r>
              <a:rPr lang="en-IE" sz="7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IE" sz="700" dirty="0" err="1" smtClean="0">
                <a:solidFill>
                  <a:schemeClr val="tx1">
                    <a:lumMod val="65000"/>
                  </a:schemeClr>
                </a:solidFill>
              </a:rPr>
              <a:t>menambah</a:t>
            </a:r>
            <a:r>
              <a:rPr lang="en-IE" sz="7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IE" sz="700" dirty="0" err="1" smtClean="0">
                <a:solidFill>
                  <a:schemeClr val="tx1">
                    <a:lumMod val="65000"/>
                  </a:schemeClr>
                </a:solidFill>
              </a:rPr>
              <a:t>subjudul</a:t>
            </a:r>
            <a:endParaRPr lang="en-US" sz="7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13215" y="2346157"/>
            <a:ext cx="18047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bg2">
                    <a:lumMod val="50000"/>
                  </a:schemeClr>
                </a:solidFill>
              </a:rPr>
              <a:t>Klik</a:t>
            </a:r>
            <a:r>
              <a:rPr lang="en-IE" sz="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IE" sz="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bg2">
                    <a:lumMod val="50000"/>
                  </a:schemeClr>
                </a:solidFill>
              </a:rPr>
              <a:t>menambah</a:t>
            </a:r>
            <a:r>
              <a:rPr lang="en-IE" sz="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bg2">
                    <a:lumMod val="50000"/>
                  </a:schemeClr>
                </a:solidFill>
              </a:rPr>
              <a:t>teks</a:t>
            </a:r>
            <a:endParaRPr lang="en-US" sz="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85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85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85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autoUpdateAnimBg="0"/>
      <p:bldP spid="185352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6128520" y="849719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Gambar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tersebut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menampilkan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tata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letak</a:t>
            </a:r>
            <a:r>
              <a:rPr lang="en-US" sz="2000" b="0" dirty="0" smtClean="0"/>
              <a:t> yang </a:t>
            </a:r>
            <a:r>
              <a:rPr lang="en-US" sz="2000" b="0" dirty="0" err="1" smtClean="0"/>
              <a:t>secara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otomatis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dimulai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oleh</a:t>
            </a:r>
            <a:r>
              <a:rPr lang="en-US" sz="2000" b="0" dirty="0" smtClean="0"/>
              <a:t> PowerPoint. </a:t>
            </a:r>
            <a:endParaRPr lang="en-US" sz="2000" b="0" dirty="0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tata</a:t>
            </a:r>
            <a:r>
              <a:rPr lang="en-US" dirty="0" smtClean="0"/>
              <a:t> </a:t>
            </a:r>
            <a:r>
              <a:rPr lang="en-US" dirty="0" err="1" smtClean="0"/>
              <a:t>letak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salindia</a:t>
            </a:r>
            <a:endParaRPr lang="en-US" dirty="0"/>
          </a:p>
        </p:txBody>
      </p:sp>
      <p:sp>
        <p:nvSpPr>
          <p:cNvPr id="187398" name="Line 6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399" name="Rectangle 7"/>
          <p:cNvSpPr>
            <a:spLocks noChangeArrowheads="1"/>
          </p:cNvSpPr>
          <p:nvPr/>
        </p:nvSpPr>
        <p:spPr bwMode="auto">
          <a:xfrm>
            <a:off x="676275" y="4006850"/>
            <a:ext cx="5940425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Selebaran</a:t>
            </a:r>
            <a:r>
              <a:rPr lang="en-US" b="0" dirty="0" smtClean="0">
                <a:solidFill>
                  <a:srgbClr val="FFCC00"/>
                </a:solidFill>
              </a:rPr>
              <a:t> yang </a:t>
            </a:r>
            <a:r>
              <a:rPr lang="en-US" b="0" dirty="0" err="1" smtClean="0">
                <a:solidFill>
                  <a:srgbClr val="FFCC00"/>
                </a:solidFill>
              </a:rPr>
              <a:t>mungkin</a:t>
            </a:r>
            <a:r>
              <a:rPr lang="en-US" b="0" dirty="0" smtClean="0">
                <a:solidFill>
                  <a:srgbClr val="FFCC00"/>
                </a:solidFill>
              </a:rPr>
              <a:t> paling </a:t>
            </a:r>
            <a:r>
              <a:rPr lang="en-US" b="0" dirty="0" err="1" smtClean="0">
                <a:solidFill>
                  <a:srgbClr val="FFCC00"/>
                </a:solidFill>
              </a:rPr>
              <a:t>sering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gunakan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untuk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salindia</a:t>
            </a:r>
            <a:r>
              <a:rPr lang="en-US" b="0" dirty="0" smtClean="0">
                <a:solidFill>
                  <a:srgbClr val="FFCC00"/>
                </a:solidFill>
              </a:rPr>
              <a:t> lain </a:t>
            </a:r>
            <a:r>
              <a:rPr lang="en-US" b="0" dirty="0" err="1" smtClean="0">
                <a:solidFill>
                  <a:srgbClr val="FFCC00"/>
                </a:solidFill>
              </a:rPr>
              <a:t>disebut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Judul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Isi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tampak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disini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seperti</a:t>
            </a:r>
            <a:r>
              <a:rPr lang="en-US" b="0" dirty="0" smtClean="0">
                <a:solidFill>
                  <a:srgbClr val="FFCC00"/>
                </a:solidFill>
              </a:rPr>
              <a:t> yang </a:t>
            </a:r>
            <a:r>
              <a:rPr lang="en-US" b="0" dirty="0" err="1" smtClean="0">
                <a:solidFill>
                  <a:srgbClr val="FFCC00"/>
                </a:solidFill>
              </a:rPr>
              <a:t>terlihat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dalam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galeri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tata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letak</a:t>
            </a:r>
            <a:r>
              <a:rPr lang="en-US" b="0" dirty="0" smtClean="0">
                <a:solidFill>
                  <a:srgbClr val="FFCC00"/>
                </a:solidFill>
              </a:rPr>
              <a:t>.</a:t>
            </a:r>
            <a:endParaRPr lang="en-US" b="0" dirty="0">
              <a:solidFill>
                <a:srgbClr val="FFCC00"/>
              </a:solidFill>
            </a:endParaRPr>
          </a:p>
        </p:txBody>
      </p:sp>
      <p:graphicFrame>
        <p:nvGraphicFramePr>
          <p:cNvPr id="187401" name="Object 9"/>
          <p:cNvGraphicFramePr>
            <a:graphicFrameLocks noChangeAspect="1"/>
          </p:cNvGraphicFramePr>
          <p:nvPr/>
        </p:nvGraphicFramePr>
        <p:xfrm>
          <a:off x="339725" y="4037013"/>
          <a:ext cx="269875" cy="303212"/>
        </p:xfrm>
        <a:graphic>
          <a:graphicData uri="http://schemas.openxmlformats.org/presentationml/2006/ole">
            <p:oleObj spid="_x0000_s187401" name="Visio" r:id="rId4" imgW="270231" imgH="303063" progId="">
              <p:embed/>
            </p:oleObj>
          </a:graphicData>
        </a:graphic>
      </p:graphicFrame>
      <p:graphicFrame>
        <p:nvGraphicFramePr>
          <p:cNvPr id="187402" name="Object 10"/>
          <p:cNvGraphicFramePr>
            <a:graphicFrameLocks noChangeAspect="1"/>
          </p:cNvGraphicFramePr>
          <p:nvPr/>
        </p:nvGraphicFramePr>
        <p:xfrm>
          <a:off x="339725" y="5029200"/>
          <a:ext cx="269875" cy="303213"/>
        </p:xfrm>
        <a:graphic>
          <a:graphicData uri="http://schemas.openxmlformats.org/presentationml/2006/ole">
            <p:oleObj spid="_x0000_s187402" name="Visio" r:id="rId5" imgW="270231" imgH="303063" progId="">
              <p:embed/>
            </p:oleObj>
          </a:graphicData>
        </a:graphic>
      </p:graphicFrame>
      <p:sp>
        <p:nvSpPr>
          <p:cNvPr id="187404" name="Rectangle 12"/>
          <p:cNvSpPr>
            <a:spLocks noChangeArrowheads="1"/>
          </p:cNvSpPr>
          <p:nvPr/>
        </p:nvSpPr>
        <p:spPr bwMode="auto">
          <a:xfrm>
            <a:off x="685800" y="5016500"/>
            <a:ext cx="5940425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Pada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salindia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tata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letak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ini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memiliki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dudukan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untuk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judul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salindia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dan</a:t>
            </a:r>
            <a:r>
              <a:rPr lang="en-US" b="0" dirty="0" smtClean="0">
                <a:solidFill>
                  <a:srgbClr val="FFCC00"/>
                </a:solidFill>
              </a:rPr>
              <a:t> yang </a:t>
            </a:r>
            <a:r>
              <a:rPr lang="en-US" b="0" dirty="0" err="1" smtClean="0">
                <a:solidFill>
                  <a:srgbClr val="FFCC00"/>
                </a:solidFill>
              </a:rPr>
              <a:t>kedua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dudukan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segala-guna</a:t>
            </a:r>
            <a:r>
              <a:rPr lang="en-US" b="0" dirty="0" smtClean="0">
                <a:solidFill>
                  <a:srgbClr val="FFCC00"/>
                </a:solidFill>
              </a:rPr>
              <a:t> yang </a:t>
            </a:r>
            <a:r>
              <a:rPr lang="en-US" b="0" dirty="0" err="1" smtClean="0">
                <a:solidFill>
                  <a:srgbClr val="FFCC00"/>
                </a:solidFill>
              </a:rPr>
              <a:t>berisi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teks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juga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beberapa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ikon</a:t>
            </a:r>
            <a:r>
              <a:rPr lang="en-US" b="0" dirty="0" smtClean="0">
                <a:solidFill>
                  <a:srgbClr val="FFCC00"/>
                </a:solidFill>
              </a:rPr>
              <a:t>. </a:t>
            </a:r>
            <a:endParaRPr lang="en-US" b="0" dirty="0">
              <a:solidFill>
                <a:srgbClr val="FFCC00"/>
              </a:solidFill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2645" y="928118"/>
            <a:ext cx="5438608" cy="275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681673" y="2226874"/>
            <a:ext cx="21529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dirty="0" err="1" smtClean="0">
                <a:solidFill>
                  <a:schemeClr val="bg2">
                    <a:lumMod val="50000"/>
                  </a:schemeClr>
                </a:solidFill>
              </a:rPr>
              <a:t>Klik</a:t>
            </a:r>
            <a:r>
              <a:rPr lang="en-IE" sz="1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1000" dirty="0" err="1" smtClean="0">
                <a:solidFill>
                  <a:schemeClr val="bg2">
                    <a:lumMod val="50000"/>
                  </a:schemeClr>
                </a:solidFill>
              </a:rPr>
              <a:t>tuk</a:t>
            </a:r>
            <a:r>
              <a:rPr lang="en-IE" sz="1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1000" dirty="0" err="1" smtClean="0">
                <a:solidFill>
                  <a:schemeClr val="bg2">
                    <a:lumMod val="50000"/>
                  </a:schemeClr>
                </a:solidFill>
              </a:rPr>
              <a:t>isi</a:t>
            </a:r>
            <a:r>
              <a:rPr lang="en-IE" sz="1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1000" dirty="0" err="1" smtClean="0">
                <a:solidFill>
                  <a:schemeClr val="bg2">
                    <a:lumMod val="50000"/>
                  </a:schemeClr>
                </a:solidFill>
              </a:rPr>
              <a:t>judul</a:t>
            </a:r>
            <a:endParaRPr lang="en-US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77126" y="1949116"/>
            <a:ext cx="20092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dirty="0" err="1" smtClean="0">
                <a:solidFill>
                  <a:schemeClr val="bg2">
                    <a:lumMod val="50000"/>
                  </a:schemeClr>
                </a:solidFill>
              </a:rPr>
              <a:t>Klik</a:t>
            </a:r>
            <a:r>
              <a:rPr lang="en-IE" sz="1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1000" dirty="0" err="1" smtClean="0">
                <a:solidFill>
                  <a:schemeClr val="bg2">
                    <a:lumMod val="50000"/>
                  </a:schemeClr>
                </a:solidFill>
              </a:rPr>
              <a:t>tuk</a:t>
            </a:r>
            <a:r>
              <a:rPr lang="en-IE" sz="1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1000" dirty="0" err="1" smtClean="0">
                <a:solidFill>
                  <a:schemeClr val="bg2">
                    <a:lumMod val="50000"/>
                  </a:schemeClr>
                </a:solidFill>
              </a:rPr>
              <a:t>isi</a:t>
            </a:r>
            <a:r>
              <a:rPr lang="en-IE" sz="1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1000" dirty="0" err="1" smtClean="0">
                <a:solidFill>
                  <a:schemeClr val="bg2">
                    <a:lumMod val="50000"/>
                  </a:schemeClr>
                </a:solidFill>
              </a:rPr>
              <a:t>judul</a:t>
            </a:r>
            <a:endParaRPr lang="en-US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4558" y="2743200"/>
            <a:ext cx="15520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700" dirty="0" err="1" smtClean="0">
                <a:solidFill>
                  <a:schemeClr val="tx1">
                    <a:lumMod val="65000"/>
                  </a:schemeClr>
                </a:solidFill>
              </a:rPr>
              <a:t>Klik</a:t>
            </a:r>
            <a:r>
              <a:rPr lang="en-IE" sz="7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IE" sz="700" dirty="0" err="1" smtClean="0">
                <a:solidFill>
                  <a:schemeClr val="tx1">
                    <a:lumMod val="65000"/>
                  </a:schemeClr>
                </a:solidFill>
              </a:rPr>
              <a:t>untuk</a:t>
            </a:r>
            <a:r>
              <a:rPr lang="en-IE" sz="7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IE" sz="700" dirty="0" err="1" smtClean="0">
                <a:solidFill>
                  <a:schemeClr val="tx1">
                    <a:lumMod val="65000"/>
                  </a:schemeClr>
                </a:solidFill>
              </a:rPr>
              <a:t>menambah</a:t>
            </a:r>
            <a:r>
              <a:rPr lang="en-IE" sz="7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IE" sz="700" dirty="0" err="1" smtClean="0">
                <a:solidFill>
                  <a:schemeClr val="tx1">
                    <a:lumMod val="65000"/>
                  </a:schemeClr>
                </a:solidFill>
              </a:rPr>
              <a:t>subjudul</a:t>
            </a:r>
            <a:endParaRPr lang="en-US" sz="7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13215" y="2346157"/>
            <a:ext cx="19731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bg2">
                    <a:lumMod val="50000"/>
                  </a:schemeClr>
                </a:solidFill>
              </a:rPr>
              <a:t>Klik</a:t>
            </a:r>
            <a:r>
              <a:rPr lang="en-IE" sz="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IE" sz="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bg2">
                    <a:lumMod val="50000"/>
                  </a:schemeClr>
                </a:solidFill>
              </a:rPr>
              <a:t>menambah</a:t>
            </a:r>
            <a:r>
              <a:rPr lang="en-IE" sz="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bg2">
                    <a:lumMod val="50000"/>
                  </a:schemeClr>
                </a:solidFill>
              </a:rPr>
              <a:t>teks</a:t>
            </a:r>
            <a:endParaRPr lang="en-US" sz="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7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87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9" grpId="0" build="p" autoUpdateAnimBg="0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Page17_18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957" y="868453"/>
            <a:ext cx="5614006" cy="2845718"/>
          </a:xfrm>
          <a:prstGeom prst="rect">
            <a:avLst/>
          </a:prstGeom>
        </p:spPr>
      </p:pic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en-US" dirty="0" err="1" smtClean="0"/>
              <a:t>Ketik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endParaRPr lang="en-US" dirty="0"/>
          </a:p>
        </p:txBody>
      </p:sp>
      <p:sp>
        <p:nvSpPr>
          <p:cNvPr id="183299" name="Rectangle 3"/>
          <p:cNvSpPr>
            <a:spLocks noChangeArrowheads="1"/>
          </p:cNvSpPr>
          <p:nvPr/>
        </p:nvSpPr>
        <p:spPr bwMode="auto">
          <a:xfrm>
            <a:off x="6211254" y="762634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Dalam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dudukan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segala-guna</a:t>
            </a:r>
            <a:r>
              <a:rPr lang="en-US" sz="2000" b="0" dirty="0" smtClean="0"/>
              <a:t> yang </a:t>
            </a:r>
            <a:r>
              <a:rPr lang="en-US" sz="2000" b="0" dirty="0" err="1" smtClean="0"/>
              <a:t>ditunjukkan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sebelumnya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anda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dapat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menambah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elemen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grafik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atau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teks</a:t>
            </a:r>
            <a:r>
              <a:rPr lang="en-US" sz="2000" b="0" dirty="0" smtClean="0"/>
              <a:t>. </a:t>
            </a:r>
            <a:endParaRPr lang="en-US" sz="2000" b="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smtClean="0"/>
              <a:t>Mari </a:t>
            </a:r>
            <a:r>
              <a:rPr lang="en-US" sz="2000" b="0" dirty="0" err="1" smtClean="0"/>
              <a:t>berbicara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mengenai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teks</a:t>
            </a:r>
            <a:r>
              <a:rPr lang="en-US" sz="2000" b="0" dirty="0" smtClean="0"/>
              <a:t>. </a:t>
            </a:r>
            <a:endParaRPr lang="en-US" sz="2000" b="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000" b="0" dirty="0"/>
          </a:p>
        </p:txBody>
      </p:sp>
      <p:graphicFrame>
        <p:nvGraphicFramePr>
          <p:cNvPr id="183300" name="Object 4"/>
          <p:cNvGraphicFramePr>
            <a:graphicFrameLocks noChangeAspect="1"/>
          </p:cNvGraphicFramePr>
          <p:nvPr/>
        </p:nvGraphicFramePr>
        <p:xfrm>
          <a:off x="339725" y="4339543"/>
          <a:ext cx="269875" cy="303212"/>
        </p:xfrm>
        <a:graphic>
          <a:graphicData uri="http://schemas.openxmlformats.org/presentationml/2006/ole">
            <p:oleObj spid="_x0000_s183300" name="Visio" r:id="rId5" imgW="270231" imgH="303063" progId="">
              <p:embed/>
            </p:oleObj>
          </a:graphicData>
        </a:graphic>
      </p:graphicFrame>
      <p:graphicFrame>
        <p:nvGraphicFramePr>
          <p:cNvPr id="183301" name="Object 5"/>
          <p:cNvGraphicFramePr>
            <a:graphicFrameLocks noChangeAspect="1"/>
          </p:cNvGraphicFramePr>
          <p:nvPr/>
        </p:nvGraphicFramePr>
        <p:xfrm>
          <a:off x="339725" y="5321165"/>
          <a:ext cx="269875" cy="303212"/>
        </p:xfrm>
        <a:graphic>
          <a:graphicData uri="http://schemas.openxmlformats.org/presentationml/2006/ole">
            <p:oleObj spid="_x0000_s183301" name="Visio" r:id="rId6" imgW="270231" imgH="303063" progId="">
              <p:embed/>
            </p:oleObj>
          </a:graphicData>
        </a:graphic>
      </p:graphicFrame>
      <p:sp>
        <p:nvSpPr>
          <p:cNvPr id="183303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05" name="Rectangle 9"/>
          <p:cNvSpPr>
            <a:spLocks noChangeArrowheads="1"/>
          </p:cNvSpPr>
          <p:nvPr/>
        </p:nvSpPr>
        <p:spPr bwMode="auto">
          <a:xfrm>
            <a:off x="676275" y="4280079"/>
            <a:ext cx="5940425" cy="1934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dapat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menggunakan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tingkat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teks</a:t>
            </a:r>
            <a:r>
              <a:rPr lang="en-US" b="0" dirty="0" smtClean="0">
                <a:solidFill>
                  <a:srgbClr val="FFCC00"/>
                </a:solidFill>
              </a:rPr>
              <a:t> yang </a:t>
            </a:r>
            <a:r>
              <a:rPr lang="en-US" b="0" dirty="0" err="1" smtClean="0">
                <a:solidFill>
                  <a:srgbClr val="FFCC00"/>
                </a:solidFill>
              </a:rPr>
              <a:t>berbeda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dalam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daftar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berbulir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untuk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membuat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poin</a:t>
            </a:r>
            <a:r>
              <a:rPr lang="en-US" b="0" dirty="0" smtClean="0">
                <a:solidFill>
                  <a:srgbClr val="FFCC00"/>
                </a:solidFill>
              </a:rPr>
              <a:t> minor </a:t>
            </a:r>
            <a:r>
              <a:rPr lang="en-US" b="0" dirty="0" err="1" smtClean="0">
                <a:solidFill>
                  <a:srgbClr val="FFCC00"/>
                </a:solidFill>
              </a:rPr>
              <a:t>di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bawah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poin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utama</a:t>
            </a:r>
            <a:r>
              <a:rPr lang="en-US" b="0" dirty="0" smtClean="0">
                <a:solidFill>
                  <a:srgbClr val="FFCC00"/>
                </a:solidFill>
              </a:rPr>
              <a:t>.</a:t>
            </a:r>
            <a:endParaRPr lang="en-US" b="0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Pada</a:t>
            </a:r>
            <a:r>
              <a:rPr lang="en-US" b="0" dirty="0" smtClean="0">
                <a:solidFill>
                  <a:srgbClr val="FFCC00"/>
                </a:solidFill>
              </a:rPr>
              <a:t> Pita, </a:t>
            </a:r>
            <a:r>
              <a:rPr lang="en-US" b="0" dirty="0" err="1" smtClean="0">
                <a:solidFill>
                  <a:srgbClr val="FFCC00"/>
                </a:solidFill>
              </a:rPr>
              <a:t>gunakan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perintah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dalam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grup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dirty="0" smtClean="0">
                <a:solidFill>
                  <a:srgbClr val="FFCC00"/>
                </a:solidFill>
              </a:rPr>
              <a:t>Font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untuk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mengubah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pemformatan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karakter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seperti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warna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ukuran</a:t>
            </a:r>
            <a:r>
              <a:rPr lang="en-US" b="0" dirty="0" smtClean="0">
                <a:solidFill>
                  <a:srgbClr val="FFCC00"/>
                </a:solidFill>
              </a:rPr>
              <a:t> font.</a:t>
            </a:r>
            <a:endParaRPr lang="en-US" b="0" dirty="0">
              <a:solidFill>
                <a:srgbClr val="FFCC00"/>
              </a:solidFill>
            </a:endParaRPr>
          </a:p>
        </p:txBody>
      </p:sp>
      <p:sp>
        <p:nvSpPr>
          <p:cNvPr id="183306" name="Rectangle 10"/>
          <p:cNvSpPr>
            <a:spLocks noChangeArrowheads="1"/>
          </p:cNvSpPr>
          <p:nvPr/>
        </p:nvSpPr>
        <p:spPr bwMode="auto">
          <a:xfrm>
            <a:off x="277813" y="3941898"/>
            <a:ext cx="592613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Pemformatan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asali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untuk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teks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adalah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daftar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berbulir</a:t>
            </a:r>
            <a:r>
              <a:rPr lang="en-US" b="0" dirty="0" smtClean="0">
                <a:solidFill>
                  <a:srgbClr val="FFCC00"/>
                </a:solidFill>
              </a:rPr>
              <a:t>. </a:t>
            </a:r>
            <a:endParaRPr lang="en-US" b="0" dirty="0">
              <a:solidFill>
                <a:srgbClr val="FFCC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8305" y="998621"/>
            <a:ext cx="36094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00" dirty="0" smtClean="0">
                <a:solidFill>
                  <a:schemeClr val="bg2">
                    <a:lumMod val="50000"/>
                  </a:schemeClr>
                </a:solidFill>
              </a:rPr>
              <a:t>Home</a:t>
            </a:r>
            <a:endParaRPr lang="en-US" sz="5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9748" y="938673"/>
            <a:ext cx="5053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err="1" smtClean="0">
                <a:solidFill>
                  <a:schemeClr val="bg2">
                    <a:lumMod val="50000"/>
                  </a:schemeClr>
                </a:solidFill>
              </a:rPr>
              <a:t>Awal</a:t>
            </a:r>
            <a:endParaRPr lang="en-US" sz="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14575" y="2076450"/>
            <a:ext cx="299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err="1" smtClean="0">
                <a:solidFill>
                  <a:schemeClr val="bg2">
                    <a:lumMod val="50000"/>
                  </a:schemeClr>
                </a:solidFill>
              </a:rPr>
              <a:t>Lorem</a:t>
            </a:r>
            <a:r>
              <a:rPr lang="en-IE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 smtClean="0">
                <a:solidFill>
                  <a:schemeClr val="bg2">
                    <a:lumMod val="50000"/>
                  </a:schemeClr>
                </a:solidFill>
              </a:rPr>
              <a:t>Ipsum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43150" y="251142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Dolor 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sit </a:t>
            </a:r>
            <a:r>
              <a:rPr lang="en-US" sz="1100" dirty="0" err="1">
                <a:solidFill>
                  <a:schemeClr val="bg2">
                    <a:lumMod val="50000"/>
                  </a:schemeClr>
                </a:solidFill>
              </a:rPr>
              <a:t>amet</a:t>
            </a:r>
            <a:endParaRPr lang="en-US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01900" y="2708275"/>
            <a:ext cx="22161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solidFill>
                  <a:schemeClr val="bg2">
                    <a:lumMod val="50000"/>
                  </a:schemeClr>
                </a:solidFill>
              </a:rPr>
              <a:t>Consectetuer</a:t>
            </a:r>
            <a:r>
              <a:rPr lang="en-US" sz="105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2">
                    <a:lumMod val="50000"/>
                  </a:schemeClr>
                </a:solidFill>
              </a:rPr>
              <a:t>adipiscing</a:t>
            </a:r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2">
                    <a:lumMod val="50000"/>
                  </a:schemeClr>
                </a:solidFill>
              </a:rPr>
              <a:t>elit</a:t>
            </a:r>
            <a:endParaRPr lang="en-US" sz="10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54300" y="2903347"/>
            <a:ext cx="16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solidFill>
                  <a:schemeClr val="bg2">
                    <a:lumMod val="50000"/>
                  </a:schemeClr>
                </a:solidFill>
              </a:rPr>
              <a:t>Donec</a:t>
            </a:r>
            <a:r>
              <a:rPr lang="en-US" sz="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bg2">
                    <a:lumMod val="50000"/>
                  </a:schemeClr>
                </a:solidFill>
              </a:rPr>
              <a:t>euismod</a:t>
            </a:r>
            <a:r>
              <a:rPr lang="en-US" sz="8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54300" y="3044825"/>
            <a:ext cx="16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>
                <a:solidFill>
                  <a:schemeClr val="bg2">
                    <a:lumMod val="50000"/>
                  </a:schemeClr>
                </a:solidFill>
              </a:rPr>
              <a:t>Mattis</a:t>
            </a:r>
            <a:r>
              <a:rPr lang="en-US" sz="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bg2">
                    <a:lumMod val="50000"/>
                  </a:schemeClr>
                </a:solidFill>
              </a:rPr>
              <a:t>augue</a:t>
            </a:r>
            <a:endParaRPr lang="en-US" sz="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44800" y="3222625"/>
            <a:ext cx="1600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2">
                    <a:lumMod val="50000"/>
                  </a:schemeClr>
                </a:solidFill>
              </a:rPr>
              <a:t>Class </a:t>
            </a:r>
            <a:r>
              <a:rPr lang="en-US" sz="700" dirty="0" err="1">
                <a:solidFill>
                  <a:schemeClr val="bg2">
                    <a:lumMod val="50000"/>
                  </a:schemeClr>
                </a:solidFill>
              </a:rPr>
              <a:t>aptent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38450" y="3343275"/>
            <a:ext cx="1600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err="1" smtClean="0">
                <a:solidFill>
                  <a:schemeClr val="bg2">
                    <a:lumMod val="50000"/>
                  </a:schemeClr>
                </a:solidFill>
              </a:rPr>
              <a:t>Taciti</a:t>
            </a:r>
            <a:r>
              <a:rPr lang="en-US" sz="7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700" dirty="0" err="1">
                <a:solidFill>
                  <a:schemeClr val="bg2">
                    <a:lumMod val="50000"/>
                  </a:schemeClr>
                </a:solidFill>
              </a:rPr>
              <a:t>sociosqu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83310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0938" y="1844675"/>
            <a:ext cx="542925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3311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92538" y="1817370"/>
            <a:ext cx="608012" cy="12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83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3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83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build="p" autoUpdateAnimBg="0"/>
      <p:bldP spid="183305" grpId="0" build="p" autoUpdateAnimBg="0"/>
      <p:bldP spid="183306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277813" y="3941898"/>
            <a:ext cx="592613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Pemformatan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asali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untuk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teks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adalah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daftar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berbulir</a:t>
            </a:r>
            <a:r>
              <a:rPr lang="en-US" b="0" dirty="0" smtClean="0">
                <a:solidFill>
                  <a:srgbClr val="FFCC00"/>
                </a:solidFill>
              </a:rPr>
              <a:t>. </a:t>
            </a:r>
            <a:endParaRPr lang="en-US" b="0" dirty="0">
              <a:solidFill>
                <a:srgbClr val="FFCC00"/>
              </a:solidFill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6219961" y="758278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Dalam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dudukan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segala-guna</a:t>
            </a:r>
            <a:r>
              <a:rPr lang="en-US" sz="2000" b="0" dirty="0" smtClean="0"/>
              <a:t> yang </a:t>
            </a:r>
            <a:r>
              <a:rPr lang="en-US" sz="2000" b="0" dirty="0" err="1" smtClean="0"/>
              <a:t>ditunjukkan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sebelumnya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anda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dapat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menambah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elemen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grafik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atau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teks</a:t>
            </a:r>
            <a:r>
              <a:rPr lang="en-US" sz="2000" b="0" dirty="0" smtClean="0"/>
              <a:t>. </a:t>
            </a:r>
            <a:endParaRPr lang="en-US" sz="2000" b="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smtClean="0"/>
              <a:t>Mari </a:t>
            </a:r>
            <a:r>
              <a:rPr lang="en-US" sz="2000" b="0" dirty="0" err="1" smtClean="0"/>
              <a:t>berbicara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mengenai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teks</a:t>
            </a:r>
            <a:r>
              <a:rPr lang="en-US" sz="2000" b="0" dirty="0" smtClean="0"/>
              <a:t>. </a:t>
            </a:r>
            <a:endParaRPr lang="en-US" sz="2000" b="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000" b="0" dirty="0"/>
          </a:p>
        </p:txBody>
      </p:sp>
      <p:pic>
        <p:nvPicPr>
          <p:cNvPr id="23" name="Picture 22" descr="Page17_18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957" y="868453"/>
            <a:ext cx="5614006" cy="2845718"/>
          </a:xfrm>
          <a:prstGeom prst="rect">
            <a:avLst/>
          </a:prstGeom>
        </p:spPr>
      </p:pic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en-US" dirty="0" err="1" smtClean="0"/>
              <a:t>Ketik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endParaRPr lang="en-US" dirty="0"/>
          </a:p>
        </p:txBody>
      </p:sp>
      <p:graphicFrame>
        <p:nvGraphicFramePr>
          <p:cNvPr id="189446" name="Object 6"/>
          <p:cNvGraphicFramePr>
            <a:graphicFrameLocks noChangeAspect="1"/>
          </p:cNvGraphicFramePr>
          <p:nvPr/>
        </p:nvGraphicFramePr>
        <p:xfrm>
          <a:off x="339725" y="4532313"/>
          <a:ext cx="269875" cy="303212"/>
        </p:xfrm>
        <a:graphic>
          <a:graphicData uri="http://schemas.openxmlformats.org/presentationml/2006/ole">
            <p:oleObj spid="_x0000_s189446" name="Visio" r:id="rId5" imgW="270231" imgH="303063" progId="">
              <p:embed/>
            </p:oleObj>
          </a:graphicData>
        </a:graphic>
      </p:graphicFrame>
      <p:sp>
        <p:nvSpPr>
          <p:cNvPr id="189447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448" name="Rectangle 8"/>
          <p:cNvSpPr>
            <a:spLocks noChangeArrowheads="1"/>
          </p:cNvSpPr>
          <p:nvPr/>
        </p:nvSpPr>
        <p:spPr bwMode="auto">
          <a:xfrm>
            <a:off x="676275" y="4502150"/>
            <a:ext cx="5940425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Gunakan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perintah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dalam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grup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Paragraf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untuk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mengubah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pemformatan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paragraf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seperti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pemformatan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daftar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lekukan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teks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dan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penspasian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baris</a:t>
            </a:r>
            <a:r>
              <a:rPr lang="en-US" b="0" dirty="0" smtClean="0">
                <a:solidFill>
                  <a:srgbClr val="FFCC00"/>
                </a:solidFill>
              </a:rPr>
              <a:t>.</a:t>
            </a:r>
            <a:endParaRPr lang="en-US" b="0" dirty="0">
              <a:solidFill>
                <a:srgbClr val="FFCC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9273" y="938673"/>
            <a:ext cx="5053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err="1" smtClean="0">
                <a:solidFill>
                  <a:schemeClr val="bg2">
                    <a:lumMod val="50000"/>
                  </a:schemeClr>
                </a:solidFill>
              </a:rPr>
              <a:t>Awal</a:t>
            </a:r>
            <a:endParaRPr lang="en-US" sz="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14575" y="2076450"/>
            <a:ext cx="299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err="1" smtClean="0">
                <a:solidFill>
                  <a:schemeClr val="bg2">
                    <a:lumMod val="50000"/>
                  </a:schemeClr>
                </a:solidFill>
              </a:rPr>
              <a:t>Lorem</a:t>
            </a:r>
            <a:r>
              <a:rPr lang="en-IE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 smtClean="0">
                <a:solidFill>
                  <a:schemeClr val="bg2">
                    <a:lumMod val="50000"/>
                  </a:schemeClr>
                </a:solidFill>
              </a:rPr>
              <a:t>Ipsum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43150" y="251142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Dolor 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sit </a:t>
            </a:r>
            <a:r>
              <a:rPr lang="en-US" sz="1100" dirty="0" err="1">
                <a:solidFill>
                  <a:schemeClr val="bg2">
                    <a:lumMod val="50000"/>
                  </a:schemeClr>
                </a:solidFill>
              </a:rPr>
              <a:t>amet</a:t>
            </a:r>
            <a:endParaRPr lang="en-US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01900" y="2708275"/>
            <a:ext cx="22161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solidFill>
                  <a:schemeClr val="bg2">
                    <a:lumMod val="50000"/>
                  </a:schemeClr>
                </a:solidFill>
              </a:rPr>
              <a:t>Consectetuer</a:t>
            </a:r>
            <a:r>
              <a:rPr lang="en-US" sz="105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2">
                    <a:lumMod val="50000"/>
                  </a:schemeClr>
                </a:solidFill>
              </a:rPr>
              <a:t>adipiscing</a:t>
            </a:r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2">
                    <a:lumMod val="50000"/>
                  </a:schemeClr>
                </a:solidFill>
              </a:rPr>
              <a:t>elit</a:t>
            </a:r>
            <a:endParaRPr lang="en-US" sz="10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54300" y="2903347"/>
            <a:ext cx="16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solidFill>
                  <a:schemeClr val="bg2">
                    <a:lumMod val="50000"/>
                  </a:schemeClr>
                </a:solidFill>
              </a:rPr>
              <a:t>Donec</a:t>
            </a:r>
            <a:r>
              <a:rPr lang="en-US" sz="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bg2">
                    <a:lumMod val="50000"/>
                  </a:schemeClr>
                </a:solidFill>
              </a:rPr>
              <a:t>euismod</a:t>
            </a:r>
            <a:r>
              <a:rPr lang="en-US" sz="8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54300" y="3044825"/>
            <a:ext cx="16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>
                <a:solidFill>
                  <a:schemeClr val="bg2">
                    <a:lumMod val="50000"/>
                  </a:schemeClr>
                </a:solidFill>
              </a:rPr>
              <a:t>Mattis</a:t>
            </a:r>
            <a:r>
              <a:rPr lang="en-US" sz="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bg2">
                    <a:lumMod val="50000"/>
                  </a:schemeClr>
                </a:solidFill>
              </a:rPr>
              <a:t>augue</a:t>
            </a:r>
            <a:endParaRPr lang="en-US" sz="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44800" y="3222625"/>
            <a:ext cx="1600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2">
                    <a:lumMod val="50000"/>
                  </a:schemeClr>
                </a:solidFill>
              </a:rPr>
              <a:t>Class </a:t>
            </a:r>
            <a:r>
              <a:rPr lang="en-US" sz="700" dirty="0" err="1">
                <a:solidFill>
                  <a:schemeClr val="bg2">
                    <a:lumMod val="50000"/>
                  </a:schemeClr>
                </a:solidFill>
              </a:rPr>
              <a:t>aptent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38450" y="3343275"/>
            <a:ext cx="1600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err="1" smtClean="0">
                <a:solidFill>
                  <a:schemeClr val="bg2">
                    <a:lumMod val="50000"/>
                  </a:schemeClr>
                </a:solidFill>
              </a:rPr>
              <a:t>Taciti</a:t>
            </a:r>
            <a:r>
              <a:rPr lang="en-US" sz="7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700" dirty="0" err="1">
                <a:solidFill>
                  <a:schemeClr val="bg2">
                    <a:lumMod val="50000"/>
                  </a:schemeClr>
                </a:solidFill>
              </a:rPr>
              <a:t>sociosqu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0938" y="1844675"/>
            <a:ext cx="542925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92538" y="1817370"/>
            <a:ext cx="608012" cy="12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89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8" grpId="0" build="p" autoUpdateAnimBg="0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en-US" dirty="0" err="1" smtClean="0"/>
              <a:t>Menyisipkan</a:t>
            </a:r>
            <a:r>
              <a:rPr lang="en-US" dirty="0" smtClean="0"/>
              <a:t> </a:t>
            </a:r>
            <a:r>
              <a:rPr lang="en-US" dirty="0" err="1" smtClean="0"/>
              <a:t>salindia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presentasi</a:t>
            </a:r>
            <a:r>
              <a:rPr lang="en-US" dirty="0" smtClean="0"/>
              <a:t> lain</a:t>
            </a:r>
            <a:endParaRPr lang="en-US" dirty="0"/>
          </a:p>
        </p:txBody>
      </p:sp>
      <p:sp>
        <p:nvSpPr>
          <p:cNvPr id="191491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Anda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mungkin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perlu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menggunakan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salindia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dalam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presentasi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anda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dari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presentasi</a:t>
            </a:r>
            <a:r>
              <a:rPr lang="en-US" sz="2000" b="0" dirty="0" smtClean="0"/>
              <a:t> yang </a:t>
            </a:r>
            <a:r>
              <a:rPr lang="en-US" sz="2000" b="0" dirty="0" err="1" smtClean="0"/>
              <a:t>telah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ada</a:t>
            </a:r>
            <a:r>
              <a:rPr lang="en-US" sz="2000" b="0" dirty="0" smtClean="0"/>
              <a:t>.</a:t>
            </a:r>
            <a:endParaRPr lang="en-US" sz="2000" b="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Inilah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cara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melakukannya</a:t>
            </a:r>
            <a:endParaRPr lang="en-US" sz="2000" b="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000" b="0" dirty="0"/>
          </a:p>
        </p:txBody>
      </p:sp>
      <p:graphicFrame>
        <p:nvGraphicFramePr>
          <p:cNvPr id="191492" name="Object 4"/>
          <p:cNvGraphicFramePr>
            <a:graphicFrameLocks noChangeAspect="1"/>
          </p:cNvGraphicFramePr>
          <p:nvPr/>
        </p:nvGraphicFramePr>
        <p:xfrm>
          <a:off x="339725" y="4040188"/>
          <a:ext cx="269875" cy="303212"/>
        </p:xfrm>
        <a:graphic>
          <a:graphicData uri="http://schemas.openxmlformats.org/presentationml/2006/ole">
            <p:oleObj spid="_x0000_s191492" name="Visio" r:id="rId4" imgW="270231" imgH="303063" progId="">
              <p:embed/>
            </p:oleObj>
          </a:graphicData>
        </a:graphic>
      </p:graphicFrame>
      <p:graphicFrame>
        <p:nvGraphicFramePr>
          <p:cNvPr id="191493" name="Object 5"/>
          <p:cNvGraphicFramePr>
            <a:graphicFrameLocks noChangeAspect="1"/>
          </p:cNvGraphicFramePr>
          <p:nvPr/>
        </p:nvGraphicFramePr>
        <p:xfrm>
          <a:off x="339725" y="5040313"/>
          <a:ext cx="269875" cy="303212"/>
        </p:xfrm>
        <a:graphic>
          <a:graphicData uri="http://schemas.openxmlformats.org/presentationml/2006/ole">
            <p:oleObj spid="_x0000_s191493" name="Visio" r:id="rId5" imgW="270231" imgH="303063" progId="">
              <p:embed/>
            </p:oleObj>
          </a:graphicData>
        </a:graphic>
      </p:graphicFrame>
      <p:sp>
        <p:nvSpPr>
          <p:cNvPr id="191495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497" name="Rectangle 9"/>
          <p:cNvSpPr>
            <a:spLocks noChangeArrowheads="1"/>
          </p:cNvSpPr>
          <p:nvPr/>
        </p:nvSpPr>
        <p:spPr bwMode="auto">
          <a:xfrm>
            <a:off x="676275" y="4006850"/>
            <a:ext cx="5940425" cy="16573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Pada</a:t>
            </a:r>
            <a:r>
              <a:rPr lang="en-US" b="0" dirty="0" smtClean="0">
                <a:solidFill>
                  <a:srgbClr val="FFCC00"/>
                </a:solidFill>
              </a:rPr>
              <a:t> tab </a:t>
            </a:r>
            <a:r>
              <a:rPr lang="en-US" dirty="0" err="1" smtClean="0">
                <a:solidFill>
                  <a:srgbClr val="FFCC00"/>
                </a:solidFill>
              </a:rPr>
              <a:t>Awal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klik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panah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sebelah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Salindia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Baru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sama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seperti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ingin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menyisipkan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salindia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baru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pilih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tata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letak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terlebih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dahulu</a:t>
            </a:r>
            <a:r>
              <a:rPr lang="en-US" b="0" dirty="0" smtClean="0">
                <a:solidFill>
                  <a:srgbClr val="FFCC00"/>
                </a:solidFill>
              </a:rPr>
              <a:t>.</a:t>
            </a:r>
            <a:endParaRPr lang="en-US" b="0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b="0" dirty="0" smtClean="0">
                <a:solidFill>
                  <a:srgbClr val="FFCC00"/>
                </a:solidFill>
              </a:rPr>
              <a:t>Di </a:t>
            </a:r>
            <a:r>
              <a:rPr lang="en-US" b="0" dirty="0" err="1" smtClean="0">
                <a:solidFill>
                  <a:srgbClr val="FFCC00"/>
                </a:solidFill>
              </a:rPr>
              <a:t>bawah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galeri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tata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letak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klik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Gunakan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kembali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Salindia</a:t>
            </a:r>
            <a:r>
              <a:rPr lang="en-US" b="0" dirty="0" smtClean="0">
                <a:solidFill>
                  <a:srgbClr val="FFCC00"/>
                </a:solidFill>
              </a:rPr>
              <a:t>.</a:t>
            </a:r>
            <a:endParaRPr lang="en-US" b="0" dirty="0">
              <a:solidFill>
                <a:srgbClr val="FFCC00"/>
              </a:solidFill>
            </a:endParaRPr>
          </a:p>
        </p:txBody>
      </p:sp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025" y="942974"/>
            <a:ext cx="5584609" cy="282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11"/>
          <p:cNvSpPr txBox="1"/>
          <p:nvPr/>
        </p:nvSpPr>
        <p:spPr>
          <a:xfrm>
            <a:off x="534473" y="1024398"/>
            <a:ext cx="5053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err="1" smtClean="0">
                <a:solidFill>
                  <a:schemeClr val="bg2">
                    <a:lumMod val="50000"/>
                  </a:schemeClr>
                </a:solidFill>
              </a:rPr>
              <a:t>Awal</a:t>
            </a:r>
            <a:endParaRPr lang="en-US" sz="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781050" y="3197225"/>
            <a:ext cx="16478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6">
                    <a:lumMod val="75000"/>
                  </a:schemeClr>
                </a:solidFill>
              </a:rPr>
              <a:t>Salindia</a:t>
            </a:r>
            <a:r>
              <a:rPr lang="en-IE" sz="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6">
                    <a:lumMod val="75000"/>
                  </a:schemeClr>
                </a:solidFill>
              </a:rPr>
              <a:t>dari</a:t>
            </a:r>
            <a:r>
              <a:rPr lang="en-IE" sz="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6">
                    <a:lumMod val="75000"/>
                  </a:schemeClr>
                </a:solidFill>
              </a:rPr>
              <a:t>Kerangka</a:t>
            </a:r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TextBox 14"/>
          <p:cNvSpPr txBox="1"/>
          <p:nvPr/>
        </p:nvSpPr>
        <p:spPr>
          <a:xfrm>
            <a:off x="774700" y="3432175"/>
            <a:ext cx="16478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6">
                    <a:lumMod val="75000"/>
                  </a:schemeClr>
                </a:solidFill>
              </a:rPr>
              <a:t>Gunakan</a:t>
            </a:r>
            <a:r>
              <a:rPr lang="en-IE" sz="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6">
                    <a:lumMod val="75000"/>
                  </a:schemeClr>
                </a:solidFill>
              </a:rPr>
              <a:t>kembali</a:t>
            </a:r>
            <a:r>
              <a:rPr lang="en-IE" sz="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6">
                    <a:lumMod val="75000"/>
                  </a:schemeClr>
                </a:solidFill>
              </a:rPr>
              <a:t>salindia</a:t>
            </a:r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TextBox 15"/>
          <p:cNvSpPr txBox="1"/>
          <p:nvPr/>
        </p:nvSpPr>
        <p:spPr>
          <a:xfrm>
            <a:off x="3238500" y="1019175"/>
            <a:ext cx="16478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6">
                    <a:lumMod val="75000"/>
                  </a:schemeClr>
                </a:solidFill>
              </a:rPr>
              <a:t>Gunakan</a:t>
            </a:r>
            <a:r>
              <a:rPr lang="en-IE" sz="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6">
                    <a:lumMod val="75000"/>
                  </a:schemeClr>
                </a:solidFill>
              </a:rPr>
              <a:t>kembali</a:t>
            </a:r>
            <a:r>
              <a:rPr lang="en-IE" sz="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6">
                    <a:lumMod val="75000"/>
                  </a:schemeClr>
                </a:solidFill>
              </a:rPr>
              <a:t>salindia</a:t>
            </a:r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TextBox 16"/>
          <p:cNvSpPr txBox="1"/>
          <p:nvPr/>
        </p:nvSpPr>
        <p:spPr>
          <a:xfrm>
            <a:off x="3201760" y="1215662"/>
            <a:ext cx="16478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6">
                    <a:lumMod val="75000"/>
                  </a:schemeClr>
                </a:solidFill>
              </a:rPr>
              <a:t>Sisipkan</a:t>
            </a:r>
            <a:r>
              <a:rPr lang="en-IE" sz="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6">
                    <a:lumMod val="75000"/>
                  </a:schemeClr>
                </a:solidFill>
              </a:rPr>
              <a:t>salindia</a:t>
            </a:r>
            <a:r>
              <a:rPr lang="en-IE" sz="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6">
                    <a:lumMod val="75000"/>
                  </a:schemeClr>
                </a:solidFill>
              </a:rPr>
              <a:t>dari</a:t>
            </a:r>
            <a:r>
              <a:rPr lang="en-IE" sz="8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TextBox 17"/>
          <p:cNvSpPr txBox="1"/>
          <p:nvPr/>
        </p:nvSpPr>
        <p:spPr>
          <a:xfrm>
            <a:off x="4276725" y="1219200"/>
            <a:ext cx="16478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chemeClr val="accent6">
                    <a:lumMod val="75000"/>
                  </a:schemeClr>
                </a:solidFill>
              </a:rPr>
              <a:t>C:\Presenations...</a:t>
            </a:r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TextBox 18"/>
          <p:cNvSpPr txBox="1"/>
          <p:nvPr/>
        </p:nvSpPr>
        <p:spPr>
          <a:xfrm>
            <a:off x="4820697" y="1442451"/>
            <a:ext cx="6778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bg2">
                    <a:lumMod val="50000"/>
                  </a:schemeClr>
                </a:solidFill>
              </a:rPr>
              <a:t>Ragut</a:t>
            </a:r>
            <a:endParaRPr lang="en-US" sz="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3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21534" y="1893979"/>
            <a:ext cx="770332" cy="11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Box 20"/>
          <p:cNvSpPr txBox="1"/>
          <p:nvPr/>
        </p:nvSpPr>
        <p:spPr>
          <a:xfrm>
            <a:off x="495868" y="1606455"/>
            <a:ext cx="545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" dirty="0" err="1" smtClean="0">
                <a:solidFill>
                  <a:schemeClr val="accent1">
                    <a:lumMod val="75000"/>
                  </a:schemeClr>
                </a:solidFill>
              </a:rPr>
              <a:t>Salindia</a:t>
            </a:r>
            <a:r>
              <a:rPr lang="en-IE" sz="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IE" sz="600" dirty="0" err="1" smtClean="0">
                <a:solidFill>
                  <a:schemeClr val="accent1">
                    <a:lumMod val="75000"/>
                  </a:schemeClr>
                </a:solidFill>
              </a:rPr>
              <a:t>Baru</a:t>
            </a:r>
            <a:endParaRPr lang="en-US" sz="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TextBox 23"/>
          <p:cNvSpPr txBox="1"/>
          <p:nvPr/>
        </p:nvSpPr>
        <p:spPr>
          <a:xfrm>
            <a:off x="781050" y="3000375"/>
            <a:ext cx="16478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tx1">
                    <a:lumMod val="75000"/>
                  </a:schemeClr>
                </a:solidFill>
              </a:rPr>
              <a:t>Duplikat</a:t>
            </a:r>
            <a:r>
              <a:rPr lang="en-IE" sz="8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tx1">
                    <a:lumMod val="75000"/>
                  </a:schemeClr>
                </a:solidFill>
              </a:rPr>
              <a:t>salindia</a:t>
            </a:r>
            <a:r>
              <a:rPr lang="en-IE" sz="8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tx1">
                    <a:lumMod val="75000"/>
                  </a:schemeClr>
                </a:solidFill>
              </a:rPr>
              <a:t>pilihan</a:t>
            </a:r>
            <a:endParaRPr lang="en-US" sz="8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91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91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build="p" autoUpdateAnimBg="0"/>
      <p:bldP spid="19149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Kursus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28675"/>
            <a:ext cx="8431213" cy="3443288"/>
          </a:xfrm>
          <a:noFill/>
        </p:spPr>
        <p:txBody>
          <a:bodyPr/>
          <a:lstStyle/>
          <a:p>
            <a:pPr marL="276225" indent="-276225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r>
              <a:rPr lang="en-US" sz="2800" dirty="0" err="1" smtClean="0"/>
              <a:t>Gambaran</a:t>
            </a:r>
            <a:r>
              <a:rPr lang="en-US" sz="2800" dirty="0" smtClean="0"/>
              <a:t> </a:t>
            </a:r>
            <a:r>
              <a:rPr lang="en-US" sz="2800" dirty="0" err="1" smtClean="0"/>
              <a:t>Luas</a:t>
            </a:r>
            <a:r>
              <a:rPr lang="en-US" sz="2800" dirty="0" smtClean="0"/>
              <a:t>: </a:t>
            </a:r>
            <a:r>
              <a:rPr lang="en-US" sz="2800" dirty="0" err="1" smtClean="0"/>
              <a:t>Terbiasa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dasar</a:t>
            </a:r>
            <a:endParaRPr lang="en-US" sz="2800" dirty="0"/>
          </a:p>
          <a:p>
            <a:pPr marL="276225" indent="-276225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r>
              <a:rPr lang="en-US" sz="2800" dirty="0" err="1" smtClean="0"/>
              <a:t>Pelajaran</a:t>
            </a:r>
            <a:r>
              <a:rPr lang="en-US" sz="2800" dirty="0" smtClean="0"/>
              <a:t> </a:t>
            </a:r>
            <a:r>
              <a:rPr lang="en-US" sz="2800" dirty="0"/>
              <a:t>1: </a:t>
            </a:r>
            <a:r>
              <a:rPr lang="en-US" sz="2800" dirty="0" err="1" smtClean="0"/>
              <a:t>Buat</a:t>
            </a:r>
            <a:r>
              <a:rPr lang="en-US" sz="2800" dirty="0" smtClean="0"/>
              <a:t> </a:t>
            </a:r>
            <a:r>
              <a:rPr lang="en-US" sz="2800" dirty="0" err="1" smtClean="0"/>
              <a:t>salindia</a:t>
            </a:r>
            <a:r>
              <a:rPr lang="en-US" sz="2800" dirty="0" smtClean="0"/>
              <a:t> </a:t>
            </a:r>
            <a:r>
              <a:rPr lang="en-US" sz="2800" dirty="0" err="1" smtClean="0"/>
              <a:t>anda</a:t>
            </a:r>
            <a:endParaRPr lang="en-US" sz="2800" dirty="0"/>
          </a:p>
          <a:p>
            <a:pPr marL="276225" indent="-276225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r>
              <a:rPr lang="en-US" sz="2800" dirty="0" err="1" smtClean="0"/>
              <a:t>Pelajaran</a:t>
            </a:r>
            <a:r>
              <a:rPr lang="en-US" sz="2800" dirty="0" smtClean="0"/>
              <a:t> </a:t>
            </a:r>
            <a:r>
              <a:rPr lang="en-US" sz="2800" dirty="0"/>
              <a:t>2: </a:t>
            </a:r>
            <a:r>
              <a:rPr lang="en-US" sz="2800" dirty="0" err="1" smtClean="0"/>
              <a:t>Pilih</a:t>
            </a:r>
            <a:r>
              <a:rPr lang="en-US" sz="2800" dirty="0" smtClean="0"/>
              <a:t> </a:t>
            </a:r>
            <a:r>
              <a:rPr lang="en-US" sz="2800" dirty="0" err="1" smtClean="0"/>
              <a:t>tema</a:t>
            </a:r>
            <a:r>
              <a:rPr lang="en-US" sz="2800" dirty="0" smtClean="0"/>
              <a:t>, </a:t>
            </a:r>
            <a:r>
              <a:rPr lang="en-US" sz="2800" dirty="0" err="1" smtClean="0"/>
              <a:t>tambahkan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banyak</a:t>
            </a:r>
            <a:r>
              <a:rPr lang="en-US" sz="2800" dirty="0" smtClean="0"/>
              <a:t> </a:t>
            </a:r>
            <a:r>
              <a:rPr lang="en-US" sz="2800" dirty="0" err="1" smtClean="0"/>
              <a:t>isi</a:t>
            </a:r>
            <a:endParaRPr lang="en-US" sz="2800" dirty="0" smtClean="0"/>
          </a:p>
          <a:p>
            <a:pPr marL="276225" indent="-276225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r>
              <a:rPr lang="en-US" sz="2800" dirty="0" err="1" smtClean="0"/>
              <a:t>Pelajaran</a:t>
            </a:r>
            <a:r>
              <a:rPr lang="en-US" sz="2800" dirty="0" smtClean="0"/>
              <a:t> 3: </a:t>
            </a:r>
            <a:r>
              <a:rPr lang="en-US" sz="2800" dirty="0" err="1" smtClean="0"/>
              <a:t>Bukti</a:t>
            </a:r>
            <a:r>
              <a:rPr lang="en-US" sz="2800" dirty="0" smtClean="0"/>
              <a:t>, </a:t>
            </a:r>
            <a:r>
              <a:rPr lang="en-US" sz="2800" dirty="0" err="1" smtClean="0"/>
              <a:t>cetak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persiapan</a:t>
            </a:r>
            <a:r>
              <a:rPr lang="en-US" sz="2800" dirty="0" smtClean="0"/>
              <a:t> </a:t>
            </a:r>
            <a:r>
              <a:rPr lang="en-US" sz="2800" dirty="0" err="1" smtClean="0"/>
              <a:t>pertunjukan</a:t>
            </a:r>
            <a:endParaRPr lang="en-US" sz="2800" dirty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15538" y="4923608"/>
            <a:ext cx="82296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Ctr="1"/>
          <a:lstStyle/>
          <a:p>
            <a:pPr>
              <a:spcBef>
                <a:spcPct val="20000"/>
              </a:spcBef>
            </a:pPr>
            <a:r>
              <a:rPr lang="en-US" sz="2400" b="0" dirty="0" err="1" smtClean="0"/>
              <a:t>Setiap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pelajaran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menyertakan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daftar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tugas</a:t>
            </a:r>
            <a:r>
              <a:rPr lang="en-US" sz="2400" b="0" dirty="0" smtClean="0"/>
              <a:t> yang </a:t>
            </a:r>
            <a:r>
              <a:rPr lang="en-US" sz="2400" b="0" dirty="0" err="1" smtClean="0"/>
              <a:t>di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sarankan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dan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sekumpulan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pertanyaan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ujian</a:t>
            </a:r>
            <a:r>
              <a:rPr lang="en-US" sz="2400" b="0" dirty="0" smtClean="0"/>
              <a:t>.</a:t>
            </a:r>
            <a:endParaRPr lang="en-US" sz="2400" b="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  <p:bldP spid="1024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6128520" y="849719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Anda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mungkin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perlu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menggunakan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salindia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dalam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presentasi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anda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dari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presentasi</a:t>
            </a:r>
            <a:r>
              <a:rPr lang="en-US" sz="2000" b="0" dirty="0" smtClean="0"/>
              <a:t> yang </a:t>
            </a:r>
            <a:r>
              <a:rPr lang="en-US" sz="2000" b="0" dirty="0" err="1" smtClean="0"/>
              <a:t>telah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ada</a:t>
            </a:r>
            <a:r>
              <a:rPr lang="en-US" sz="2000" b="0" dirty="0" smtClean="0"/>
              <a:t>.</a:t>
            </a:r>
            <a:endParaRPr lang="en-US" sz="2000" b="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Inilah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cara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melakukannya</a:t>
            </a:r>
            <a:endParaRPr lang="en-US" sz="2000" b="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000" b="0" dirty="0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en-US" dirty="0" err="1" smtClean="0"/>
              <a:t>Menyisipkan</a:t>
            </a:r>
            <a:r>
              <a:rPr lang="en-US" dirty="0" smtClean="0"/>
              <a:t> </a:t>
            </a:r>
            <a:r>
              <a:rPr lang="en-US" dirty="0" err="1" smtClean="0"/>
              <a:t>salindia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presentasi</a:t>
            </a:r>
            <a:r>
              <a:rPr lang="en-US" dirty="0" smtClean="0"/>
              <a:t> lain</a:t>
            </a:r>
            <a:endParaRPr lang="en-US" dirty="0"/>
          </a:p>
        </p:txBody>
      </p:sp>
      <p:graphicFrame>
        <p:nvGraphicFramePr>
          <p:cNvPr id="193542" name="Object 6"/>
          <p:cNvGraphicFramePr>
            <a:graphicFrameLocks noChangeAspect="1"/>
          </p:cNvGraphicFramePr>
          <p:nvPr/>
        </p:nvGraphicFramePr>
        <p:xfrm>
          <a:off x="339725" y="4037013"/>
          <a:ext cx="269875" cy="303212"/>
        </p:xfrm>
        <a:graphic>
          <a:graphicData uri="http://schemas.openxmlformats.org/presentationml/2006/ole">
            <p:oleObj spid="_x0000_s193542" name="Visio" r:id="rId4" imgW="270231" imgH="303063" progId="">
              <p:embed/>
            </p:oleObj>
          </a:graphicData>
        </a:graphic>
      </p:graphicFrame>
      <p:sp>
        <p:nvSpPr>
          <p:cNvPr id="193543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3544" name="Rectangle 8"/>
          <p:cNvSpPr>
            <a:spLocks noChangeArrowheads="1"/>
          </p:cNvSpPr>
          <p:nvPr/>
        </p:nvSpPr>
        <p:spPr bwMode="auto">
          <a:xfrm>
            <a:off x="676275" y="4006850"/>
            <a:ext cx="5940425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Dalam</a:t>
            </a:r>
            <a:r>
              <a:rPr lang="en-US" b="0" dirty="0" smtClean="0">
                <a:solidFill>
                  <a:srgbClr val="FFCC00"/>
                </a:solidFill>
              </a:rPr>
              <a:t> panel </a:t>
            </a:r>
            <a:r>
              <a:rPr lang="en-US" b="0" dirty="0" err="1" smtClean="0">
                <a:solidFill>
                  <a:srgbClr val="FFCC00"/>
                </a:solidFill>
              </a:rPr>
              <a:t>tugas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Gunakan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kembali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Salindia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dibawah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Sisipkan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salindia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dari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klik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Ragut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untuk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mencari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presentasi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atau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pustaka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salindia</a:t>
            </a:r>
            <a:r>
              <a:rPr lang="en-US" b="0" dirty="0" smtClean="0">
                <a:solidFill>
                  <a:srgbClr val="FFCC00"/>
                </a:solidFill>
              </a:rPr>
              <a:t> yang </a:t>
            </a:r>
            <a:r>
              <a:rPr lang="en-US" b="0" dirty="0" err="1" smtClean="0">
                <a:solidFill>
                  <a:srgbClr val="FFCC00"/>
                </a:solidFill>
              </a:rPr>
              <a:t>memiliki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salindia</a:t>
            </a:r>
            <a:r>
              <a:rPr lang="en-US" b="0" dirty="0" smtClean="0">
                <a:solidFill>
                  <a:srgbClr val="FFCC00"/>
                </a:solidFill>
              </a:rPr>
              <a:t> yang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inginkan</a:t>
            </a:r>
            <a:r>
              <a:rPr lang="en-US" b="0" dirty="0" smtClean="0">
                <a:solidFill>
                  <a:srgbClr val="FFCC00"/>
                </a:solidFill>
              </a:rPr>
              <a:t>. </a:t>
            </a:r>
            <a:r>
              <a:rPr lang="en-US" b="0" dirty="0" err="1" smtClean="0">
                <a:solidFill>
                  <a:srgbClr val="FFCC00"/>
                </a:solidFill>
              </a:rPr>
              <a:t>Kemudian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klik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panah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untuk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membuka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salindia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tersebut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dalam</a:t>
            </a:r>
            <a:r>
              <a:rPr lang="en-US" b="0" dirty="0" smtClean="0">
                <a:solidFill>
                  <a:srgbClr val="FFCC00"/>
                </a:solidFill>
              </a:rPr>
              <a:t> panel </a:t>
            </a:r>
            <a:r>
              <a:rPr lang="en-US" b="0" dirty="0" err="1" smtClean="0">
                <a:solidFill>
                  <a:srgbClr val="FFCC00"/>
                </a:solidFill>
              </a:rPr>
              <a:t>tugas</a:t>
            </a:r>
            <a:r>
              <a:rPr lang="en-US" b="0" dirty="0" smtClean="0">
                <a:solidFill>
                  <a:srgbClr val="FFCC00"/>
                </a:solidFill>
              </a:rPr>
              <a:t>.</a:t>
            </a:r>
            <a:endParaRPr lang="en-US" b="0" dirty="0">
              <a:solidFill>
                <a:srgbClr val="FFCC00"/>
              </a:solidFill>
            </a:endParaRPr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025" y="942974"/>
            <a:ext cx="5584609" cy="282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34473" y="1024398"/>
            <a:ext cx="5053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err="1" smtClean="0">
                <a:solidFill>
                  <a:schemeClr val="bg2">
                    <a:lumMod val="50000"/>
                  </a:schemeClr>
                </a:solidFill>
              </a:rPr>
              <a:t>Awal</a:t>
            </a:r>
            <a:endParaRPr lang="en-US" sz="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1050" y="3197225"/>
            <a:ext cx="16478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6">
                    <a:lumMod val="75000"/>
                  </a:schemeClr>
                </a:solidFill>
              </a:rPr>
              <a:t>Salindia</a:t>
            </a:r>
            <a:r>
              <a:rPr lang="en-IE" sz="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6">
                    <a:lumMod val="75000"/>
                  </a:schemeClr>
                </a:solidFill>
              </a:rPr>
              <a:t>dari</a:t>
            </a:r>
            <a:r>
              <a:rPr lang="en-IE" sz="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6">
                    <a:lumMod val="75000"/>
                  </a:schemeClr>
                </a:solidFill>
              </a:rPr>
              <a:t>Kerangka</a:t>
            </a:r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4700" y="3432175"/>
            <a:ext cx="16478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6">
                    <a:lumMod val="75000"/>
                  </a:schemeClr>
                </a:solidFill>
              </a:rPr>
              <a:t>Gunakan</a:t>
            </a:r>
            <a:r>
              <a:rPr lang="en-IE" sz="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6">
                    <a:lumMod val="75000"/>
                  </a:schemeClr>
                </a:solidFill>
              </a:rPr>
              <a:t>kembali</a:t>
            </a:r>
            <a:r>
              <a:rPr lang="en-IE" sz="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6">
                    <a:lumMod val="75000"/>
                  </a:schemeClr>
                </a:solidFill>
              </a:rPr>
              <a:t>Salindia</a:t>
            </a:r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8500" y="1019175"/>
            <a:ext cx="16478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6">
                    <a:lumMod val="75000"/>
                  </a:schemeClr>
                </a:solidFill>
              </a:rPr>
              <a:t>Gunakan</a:t>
            </a:r>
            <a:r>
              <a:rPr lang="en-IE" sz="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6">
                    <a:lumMod val="75000"/>
                  </a:schemeClr>
                </a:solidFill>
              </a:rPr>
              <a:t>kembali</a:t>
            </a:r>
            <a:r>
              <a:rPr lang="en-IE" sz="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6">
                    <a:lumMod val="75000"/>
                  </a:schemeClr>
                </a:solidFill>
              </a:rPr>
              <a:t>salindia</a:t>
            </a:r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1760" y="1215662"/>
            <a:ext cx="16478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6">
                    <a:lumMod val="75000"/>
                  </a:schemeClr>
                </a:solidFill>
              </a:rPr>
              <a:t>Sisipkan</a:t>
            </a:r>
            <a:r>
              <a:rPr lang="en-IE" sz="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6">
                    <a:lumMod val="75000"/>
                  </a:schemeClr>
                </a:solidFill>
              </a:rPr>
              <a:t>salindia</a:t>
            </a:r>
            <a:r>
              <a:rPr lang="en-IE" sz="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6">
                    <a:lumMod val="75000"/>
                  </a:schemeClr>
                </a:solidFill>
              </a:rPr>
              <a:t>dari</a:t>
            </a:r>
            <a:r>
              <a:rPr lang="en-IE" sz="8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76725" y="1219200"/>
            <a:ext cx="16478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chemeClr val="accent6">
                    <a:lumMod val="75000"/>
                  </a:schemeClr>
                </a:solidFill>
              </a:rPr>
              <a:t>C:\Presenations...</a:t>
            </a:r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20697" y="1442451"/>
            <a:ext cx="6778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bg2">
                    <a:lumMod val="50000"/>
                  </a:schemeClr>
                </a:solidFill>
              </a:rPr>
              <a:t>Ragut</a:t>
            </a:r>
            <a:endParaRPr lang="en-US" sz="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21534" y="1893979"/>
            <a:ext cx="770332" cy="11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470468" y="1606454"/>
            <a:ext cx="609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" dirty="0" err="1" smtClean="0">
                <a:solidFill>
                  <a:schemeClr val="accent1">
                    <a:lumMod val="75000"/>
                  </a:schemeClr>
                </a:solidFill>
              </a:rPr>
              <a:t>Salindia</a:t>
            </a:r>
            <a:r>
              <a:rPr lang="en-IE" sz="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IE" sz="600" dirty="0" err="1" smtClean="0">
                <a:solidFill>
                  <a:schemeClr val="accent1">
                    <a:lumMod val="75000"/>
                  </a:schemeClr>
                </a:solidFill>
              </a:rPr>
              <a:t>Baru</a:t>
            </a:r>
            <a:endParaRPr lang="en-US" sz="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1050" y="3000375"/>
            <a:ext cx="16478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tx1">
                    <a:lumMod val="75000"/>
                  </a:schemeClr>
                </a:solidFill>
              </a:rPr>
              <a:t>Duplikat</a:t>
            </a:r>
            <a:r>
              <a:rPr lang="en-IE" sz="8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tx1">
                    <a:lumMod val="75000"/>
                  </a:schemeClr>
                </a:solidFill>
              </a:rPr>
              <a:t>salindia</a:t>
            </a:r>
            <a:r>
              <a:rPr lang="en-IE" sz="8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tx1">
                    <a:lumMod val="75000"/>
                  </a:schemeClr>
                </a:solidFill>
              </a:rPr>
              <a:t>pilihan</a:t>
            </a:r>
            <a:endParaRPr lang="en-US" sz="8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93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4" grpId="0" build="p" autoUpdateAnimBg="0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6128520" y="849719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Anda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mungkin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perlu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menggunakan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salindia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dalam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presentasi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anda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dari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presentasi</a:t>
            </a:r>
            <a:r>
              <a:rPr lang="en-US" sz="2000" b="0" dirty="0" smtClean="0"/>
              <a:t> yang </a:t>
            </a:r>
            <a:r>
              <a:rPr lang="en-US" sz="2000" b="0" dirty="0" err="1" smtClean="0"/>
              <a:t>telah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ada</a:t>
            </a:r>
            <a:r>
              <a:rPr lang="en-US" sz="2000" b="0" dirty="0" smtClean="0"/>
              <a:t>.</a:t>
            </a:r>
            <a:endParaRPr lang="en-US" sz="2000" b="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Inilah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cara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melakukannya</a:t>
            </a:r>
            <a:endParaRPr lang="en-US" sz="2000" b="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000" b="0" dirty="0"/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en-US" dirty="0" err="1" smtClean="0"/>
              <a:t>Menyisipkan</a:t>
            </a:r>
            <a:r>
              <a:rPr lang="en-US" dirty="0" smtClean="0"/>
              <a:t> </a:t>
            </a:r>
            <a:r>
              <a:rPr lang="en-US" dirty="0" err="1" smtClean="0"/>
              <a:t>salindia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presentasi</a:t>
            </a:r>
            <a:r>
              <a:rPr lang="en-US" dirty="0" smtClean="0"/>
              <a:t> lain</a:t>
            </a:r>
            <a:endParaRPr lang="en-US" dirty="0"/>
          </a:p>
        </p:txBody>
      </p:sp>
      <p:sp>
        <p:nvSpPr>
          <p:cNvPr id="195589" name="Line 5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5590" name="Rectangle 6"/>
          <p:cNvSpPr>
            <a:spLocks noChangeArrowheads="1"/>
          </p:cNvSpPr>
          <p:nvPr/>
        </p:nvSpPr>
        <p:spPr bwMode="auto">
          <a:xfrm>
            <a:off x="676275" y="4006850"/>
            <a:ext cx="5940425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Saat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menemukan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salindia</a:t>
            </a:r>
            <a:r>
              <a:rPr lang="en-US" b="0" dirty="0" smtClean="0">
                <a:solidFill>
                  <a:srgbClr val="FFCC00"/>
                </a:solidFill>
              </a:rPr>
              <a:t> yang </a:t>
            </a:r>
            <a:r>
              <a:rPr lang="en-US" b="0" dirty="0" err="1" smtClean="0">
                <a:solidFill>
                  <a:srgbClr val="FFCC00"/>
                </a:solidFill>
              </a:rPr>
              <a:t>diinginkan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perhatikan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kotak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cek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Pertahankan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pemformatan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sumber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pada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bagian</a:t>
            </a:r>
            <a:r>
              <a:rPr lang="en-US" b="0" dirty="0" smtClean="0">
                <a:solidFill>
                  <a:srgbClr val="FFCC00"/>
                </a:solidFill>
              </a:rPr>
              <a:t> paling </a:t>
            </a:r>
            <a:r>
              <a:rPr lang="en-US" b="0" dirty="0" err="1" smtClean="0">
                <a:solidFill>
                  <a:srgbClr val="FFCC00"/>
                </a:solidFill>
              </a:rPr>
              <a:t>bawah</a:t>
            </a:r>
            <a:r>
              <a:rPr lang="en-US" b="0" dirty="0" smtClean="0">
                <a:solidFill>
                  <a:srgbClr val="FFCC00"/>
                </a:solidFill>
              </a:rPr>
              <a:t> panel. </a:t>
            </a:r>
            <a:r>
              <a:rPr lang="en-US" b="0" dirty="0" err="1" smtClean="0">
                <a:solidFill>
                  <a:srgbClr val="FFCC00"/>
                </a:solidFill>
              </a:rPr>
              <a:t>Jika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ingin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mempertahankan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tampakan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sesungguhnya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dari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salindia</a:t>
            </a:r>
            <a:r>
              <a:rPr lang="en-US" b="0" dirty="0" smtClean="0">
                <a:solidFill>
                  <a:srgbClr val="FFCC00"/>
                </a:solidFill>
              </a:rPr>
              <a:t> yang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sisipkan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pastikan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kotak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cek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ini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terpilih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sebelum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menyisipkan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salindia</a:t>
            </a:r>
            <a:r>
              <a:rPr lang="en-US" b="0" dirty="0" smtClean="0">
                <a:solidFill>
                  <a:srgbClr val="FFCC00"/>
                </a:solidFill>
              </a:rPr>
              <a:t>. </a:t>
            </a:r>
            <a:endParaRPr lang="en-US" b="0" dirty="0">
              <a:solidFill>
                <a:srgbClr val="FFCC00"/>
              </a:solidFill>
            </a:endParaRPr>
          </a:p>
        </p:txBody>
      </p:sp>
      <p:graphicFrame>
        <p:nvGraphicFramePr>
          <p:cNvPr id="195592" name="Object 8"/>
          <p:cNvGraphicFramePr>
            <a:graphicFrameLocks noChangeAspect="1"/>
          </p:cNvGraphicFramePr>
          <p:nvPr/>
        </p:nvGraphicFramePr>
        <p:xfrm>
          <a:off x="339725" y="4038600"/>
          <a:ext cx="269875" cy="303213"/>
        </p:xfrm>
        <a:graphic>
          <a:graphicData uri="http://schemas.openxmlformats.org/presentationml/2006/ole">
            <p:oleObj spid="_x0000_s195592" name="Visio" r:id="rId4" imgW="270231" imgH="303063" progId="">
              <p:embed/>
            </p:oleObj>
          </a:graphicData>
        </a:graphic>
      </p:graphicFrame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025" y="942974"/>
            <a:ext cx="5584609" cy="282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34473" y="1024398"/>
            <a:ext cx="5053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err="1" smtClean="0">
                <a:solidFill>
                  <a:schemeClr val="bg2">
                    <a:lumMod val="50000"/>
                  </a:schemeClr>
                </a:solidFill>
              </a:rPr>
              <a:t>Awal</a:t>
            </a:r>
            <a:endParaRPr lang="en-US" sz="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050" y="3197225"/>
            <a:ext cx="16478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6">
                    <a:lumMod val="75000"/>
                  </a:schemeClr>
                </a:solidFill>
              </a:rPr>
              <a:t>Salindia</a:t>
            </a:r>
            <a:r>
              <a:rPr lang="en-IE" sz="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6">
                    <a:lumMod val="75000"/>
                  </a:schemeClr>
                </a:solidFill>
              </a:rPr>
              <a:t>dari</a:t>
            </a:r>
            <a:r>
              <a:rPr lang="en-IE" sz="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6">
                    <a:lumMod val="75000"/>
                  </a:schemeClr>
                </a:solidFill>
              </a:rPr>
              <a:t>Kerangka</a:t>
            </a:r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4700" y="3432175"/>
            <a:ext cx="16478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6">
                    <a:lumMod val="75000"/>
                  </a:schemeClr>
                </a:solidFill>
              </a:rPr>
              <a:t>Gunakan</a:t>
            </a:r>
            <a:r>
              <a:rPr lang="en-IE" sz="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6">
                    <a:lumMod val="75000"/>
                  </a:schemeClr>
                </a:solidFill>
              </a:rPr>
              <a:t>kembali</a:t>
            </a:r>
            <a:r>
              <a:rPr lang="en-IE" sz="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6">
                    <a:lumMod val="75000"/>
                  </a:schemeClr>
                </a:solidFill>
              </a:rPr>
              <a:t>Salindia</a:t>
            </a:r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8500" y="1019175"/>
            <a:ext cx="16478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6">
                    <a:lumMod val="75000"/>
                  </a:schemeClr>
                </a:solidFill>
              </a:rPr>
              <a:t>Gunakan</a:t>
            </a:r>
            <a:r>
              <a:rPr lang="en-IE" sz="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6">
                    <a:lumMod val="75000"/>
                  </a:schemeClr>
                </a:solidFill>
              </a:rPr>
              <a:t>kembali</a:t>
            </a:r>
            <a:r>
              <a:rPr lang="en-IE" sz="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6">
                    <a:lumMod val="75000"/>
                  </a:schemeClr>
                </a:solidFill>
              </a:rPr>
              <a:t>salindia</a:t>
            </a:r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1760" y="1215662"/>
            <a:ext cx="16478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6">
                    <a:lumMod val="75000"/>
                  </a:schemeClr>
                </a:solidFill>
              </a:rPr>
              <a:t>Sisipkan</a:t>
            </a:r>
            <a:r>
              <a:rPr lang="en-IE" sz="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6">
                    <a:lumMod val="75000"/>
                  </a:schemeClr>
                </a:solidFill>
              </a:rPr>
              <a:t>salindia</a:t>
            </a:r>
            <a:r>
              <a:rPr lang="en-IE" sz="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6">
                    <a:lumMod val="75000"/>
                  </a:schemeClr>
                </a:solidFill>
              </a:rPr>
              <a:t>dari</a:t>
            </a:r>
            <a:r>
              <a:rPr lang="en-IE" sz="8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76725" y="1219200"/>
            <a:ext cx="16478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chemeClr val="accent6">
                    <a:lumMod val="75000"/>
                  </a:schemeClr>
                </a:solidFill>
              </a:rPr>
              <a:t>C:\Presenations...</a:t>
            </a:r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20697" y="1442451"/>
            <a:ext cx="6778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bg2">
                    <a:lumMod val="50000"/>
                  </a:schemeClr>
                </a:solidFill>
              </a:rPr>
              <a:t>Ragut</a:t>
            </a:r>
            <a:endParaRPr lang="en-US" sz="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9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21534" y="1893979"/>
            <a:ext cx="770332" cy="11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546668" y="1619155"/>
            <a:ext cx="105353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err="1" smtClean="0">
                <a:solidFill>
                  <a:schemeClr val="accent1">
                    <a:lumMod val="75000"/>
                  </a:schemeClr>
                </a:solidFill>
              </a:rPr>
              <a:t>Salindia</a:t>
            </a:r>
            <a:endParaRPr lang="en-US" sz="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1050" y="3000375"/>
            <a:ext cx="16478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tx1">
                    <a:lumMod val="75000"/>
                  </a:schemeClr>
                </a:solidFill>
              </a:rPr>
              <a:t>Duplikat</a:t>
            </a:r>
            <a:r>
              <a:rPr lang="en-IE" sz="8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tx1">
                    <a:lumMod val="75000"/>
                  </a:schemeClr>
                </a:solidFill>
              </a:rPr>
              <a:t>salindia</a:t>
            </a:r>
            <a:r>
              <a:rPr lang="en-IE" sz="8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tx1">
                    <a:lumMod val="75000"/>
                  </a:schemeClr>
                </a:solidFill>
              </a:rPr>
              <a:t>pilihan</a:t>
            </a:r>
            <a:endParaRPr lang="en-US" sz="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9124" y="1721891"/>
            <a:ext cx="38213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" dirty="0" err="1" smtClean="0">
                <a:solidFill>
                  <a:schemeClr val="accent1">
                    <a:lumMod val="75000"/>
                  </a:schemeClr>
                </a:solidFill>
              </a:rPr>
              <a:t>baru</a:t>
            </a:r>
            <a:endParaRPr lang="en-US" sz="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95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0" grpId="0" build="p" autoUpdateAnimBg="0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6128520" y="849719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Anda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mungkin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perlu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menggunakan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salindia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dalam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presentasi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anda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dari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presentasi</a:t>
            </a:r>
            <a:r>
              <a:rPr lang="en-US" sz="2000" b="0" dirty="0" smtClean="0"/>
              <a:t> yang </a:t>
            </a:r>
            <a:r>
              <a:rPr lang="en-US" sz="2000" b="0" dirty="0" err="1" smtClean="0"/>
              <a:t>telah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ada</a:t>
            </a:r>
            <a:r>
              <a:rPr lang="en-US" sz="2000" b="0" dirty="0" smtClean="0"/>
              <a:t>.</a:t>
            </a:r>
            <a:endParaRPr lang="en-US" sz="2000" b="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Inilah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cara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melakukannya</a:t>
            </a:r>
            <a:endParaRPr lang="en-US" sz="2000" b="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000" b="0" dirty="0"/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en-US" dirty="0" err="1" smtClean="0"/>
              <a:t>Menyisipkan</a:t>
            </a:r>
            <a:r>
              <a:rPr lang="en-US" dirty="0" smtClean="0"/>
              <a:t> </a:t>
            </a:r>
            <a:r>
              <a:rPr lang="en-US" dirty="0" err="1" smtClean="0"/>
              <a:t>salindia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presentasi</a:t>
            </a:r>
            <a:r>
              <a:rPr lang="en-US" dirty="0" smtClean="0"/>
              <a:t> lain</a:t>
            </a:r>
            <a:endParaRPr lang="en-US" dirty="0"/>
          </a:p>
        </p:txBody>
      </p:sp>
      <p:sp>
        <p:nvSpPr>
          <p:cNvPr id="197636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7637" name="Rectangle 5"/>
          <p:cNvSpPr>
            <a:spLocks noChangeArrowheads="1"/>
          </p:cNvSpPr>
          <p:nvPr/>
        </p:nvSpPr>
        <p:spPr bwMode="auto">
          <a:xfrm>
            <a:off x="676275" y="4006850"/>
            <a:ext cx="5940425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Klik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pada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setiap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salindia</a:t>
            </a:r>
            <a:r>
              <a:rPr lang="en-US" b="0" dirty="0" smtClean="0">
                <a:solidFill>
                  <a:srgbClr val="FFCC00"/>
                </a:solidFill>
              </a:rPr>
              <a:t> yang </a:t>
            </a:r>
            <a:r>
              <a:rPr lang="en-US" b="0" dirty="0" err="1" smtClean="0">
                <a:solidFill>
                  <a:srgbClr val="FFCC00"/>
                </a:solidFill>
              </a:rPr>
              <a:t>ingin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sisipkan</a:t>
            </a:r>
            <a:r>
              <a:rPr lang="en-US" b="0" dirty="0" smtClean="0">
                <a:solidFill>
                  <a:srgbClr val="FFCC00"/>
                </a:solidFill>
              </a:rPr>
              <a:t>. </a:t>
            </a:r>
            <a:r>
              <a:rPr lang="en-US" b="0" dirty="0" err="1" smtClean="0">
                <a:solidFill>
                  <a:srgbClr val="FFCC00"/>
                </a:solidFill>
              </a:rPr>
              <a:t>Satu</a:t>
            </a:r>
            <a:r>
              <a:rPr lang="en-US" b="0" dirty="0" smtClean="0">
                <a:solidFill>
                  <a:srgbClr val="FFCC00"/>
                </a:solidFill>
              </a:rPr>
              <a:t> per </a:t>
            </a:r>
            <a:r>
              <a:rPr lang="en-US" b="0" dirty="0" err="1" smtClean="0">
                <a:solidFill>
                  <a:srgbClr val="FFCC00"/>
                </a:solidFill>
              </a:rPr>
              <a:t>satu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terkopi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ke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dalam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presentasi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terbuka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di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bawah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salinda</a:t>
            </a:r>
            <a:r>
              <a:rPr lang="en-US" b="0" dirty="0" smtClean="0">
                <a:solidFill>
                  <a:srgbClr val="FFCC00"/>
                </a:solidFill>
              </a:rPr>
              <a:t> yang </a:t>
            </a:r>
            <a:r>
              <a:rPr lang="en-US" b="0" dirty="0" err="1" smtClean="0">
                <a:solidFill>
                  <a:srgbClr val="FFCC00"/>
                </a:solidFill>
              </a:rPr>
              <a:t>terpilih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saat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ini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atau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bawah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kursor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jika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telah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menempatkannya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dibawah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kuluku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salindia</a:t>
            </a:r>
            <a:r>
              <a:rPr lang="en-US" b="0" dirty="0" smtClean="0">
                <a:solidFill>
                  <a:srgbClr val="FFCC00"/>
                </a:solidFill>
              </a:rPr>
              <a:t>.</a:t>
            </a:r>
            <a:endParaRPr lang="en-US" b="0" dirty="0">
              <a:solidFill>
                <a:srgbClr val="FFCC00"/>
              </a:solidFill>
            </a:endParaRPr>
          </a:p>
        </p:txBody>
      </p:sp>
      <p:graphicFrame>
        <p:nvGraphicFramePr>
          <p:cNvPr id="197640" name="Object 8"/>
          <p:cNvGraphicFramePr>
            <a:graphicFrameLocks noChangeAspect="1"/>
          </p:cNvGraphicFramePr>
          <p:nvPr/>
        </p:nvGraphicFramePr>
        <p:xfrm>
          <a:off x="341313" y="4048125"/>
          <a:ext cx="287337" cy="293688"/>
        </p:xfrm>
        <a:graphic>
          <a:graphicData uri="http://schemas.openxmlformats.org/presentationml/2006/ole">
            <p:oleObj spid="_x0000_s197640" name="Visio" r:id="rId4" imgW="288036" imgH="292913" progId="">
              <p:embed/>
            </p:oleObj>
          </a:graphicData>
        </a:graphic>
      </p:graphicFrame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025" y="942974"/>
            <a:ext cx="5584609" cy="282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34473" y="1024398"/>
            <a:ext cx="5053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err="1" smtClean="0">
                <a:solidFill>
                  <a:schemeClr val="bg2">
                    <a:lumMod val="50000"/>
                  </a:schemeClr>
                </a:solidFill>
              </a:rPr>
              <a:t>Awal</a:t>
            </a:r>
            <a:endParaRPr lang="en-US" sz="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050" y="3197225"/>
            <a:ext cx="16478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6">
                    <a:lumMod val="75000"/>
                  </a:schemeClr>
                </a:solidFill>
              </a:rPr>
              <a:t>Salindia</a:t>
            </a:r>
            <a:r>
              <a:rPr lang="en-IE" sz="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6">
                    <a:lumMod val="75000"/>
                  </a:schemeClr>
                </a:solidFill>
              </a:rPr>
              <a:t>dari</a:t>
            </a:r>
            <a:r>
              <a:rPr lang="en-IE" sz="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6">
                    <a:lumMod val="75000"/>
                  </a:schemeClr>
                </a:solidFill>
              </a:rPr>
              <a:t>Kerangka</a:t>
            </a:r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4700" y="3432175"/>
            <a:ext cx="16478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6">
                    <a:lumMod val="75000"/>
                  </a:schemeClr>
                </a:solidFill>
              </a:rPr>
              <a:t>Gunakan</a:t>
            </a:r>
            <a:r>
              <a:rPr lang="en-IE" sz="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6">
                    <a:lumMod val="75000"/>
                  </a:schemeClr>
                </a:solidFill>
              </a:rPr>
              <a:t>kembali</a:t>
            </a:r>
            <a:r>
              <a:rPr lang="en-IE" sz="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6">
                    <a:lumMod val="75000"/>
                  </a:schemeClr>
                </a:solidFill>
              </a:rPr>
              <a:t>salindia</a:t>
            </a:r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8500" y="1019175"/>
            <a:ext cx="16478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6">
                    <a:lumMod val="75000"/>
                  </a:schemeClr>
                </a:solidFill>
              </a:rPr>
              <a:t>Gunakan</a:t>
            </a:r>
            <a:r>
              <a:rPr lang="en-IE" sz="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6">
                    <a:lumMod val="75000"/>
                  </a:schemeClr>
                </a:solidFill>
              </a:rPr>
              <a:t>kembali</a:t>
            </a:r>
            <a:r>
              <a:rPr lang="en-IE" sz="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6">
                    <a:lumMod val="75000"/>
                  </a:schemeClr>
                </a:solidFill>
              </a:rPr>
              <a:t>salindia</a:t>
            </a:r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88697" y="1202599"/>
            <a:ext cx="16478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6">
                    <a:lumMod val="75000"/>
                  </a:schemeClr>
                </a:solidFill>
              </a:rPr>
              <a:t>Sisipkan</a:t>
            </a:r>
            <a:r>
              <a:rPr lang="en-IE" sz="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6">
                    <a:lumMod val="75000"/>
                  </a:schemeClr>
                </a:solidFill>
              </a:rPr>
              <a:t>salindia</a:t>
            </a:r>
            <a:r>
              <a:rPr lang="en-IE" sz="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6">
                    <a:lumMod val="75000"/>
                  </a:schemeClr>
                </a:solidFill>
              </a:rPr>
              <a:t>dari</a:t>
            </a:r>
            <a:r>
              <a:rPr lang="en-IE" sz="8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76725" y="1219200"/>
            <a:ext cx="16478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chemeClr val="accent6">
                    <a:lumMod val="75000"/>
                  </a:schemeClr>
                </a:solidFill>
              </a:rPr>
              <a:t>C:\Presenations...</a:t>
            </a:r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20697" y="1442451"/>
            <a:ext cx="6778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bg2">
                    <a:lumMod val="50000"/>
                  </a:schemeClr>
                </a:solidFill>
              </a:rPr>
              <a:t>Ragut</a:t>
            </a:r>
            <a:endParaRPr lang="en-US" sz="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9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21534" y="1893979"/>
            <a:ext cx="770332" cy="11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781050" y="3000375"/>
            <a:ext cx="16478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tx1">
                    <a:lumMod val="75000"/>
                  </a:schemeClr>
                </a:solidFill>
              </a:rPr>
              <a:t>Duplikat</a:t>
            </a:r>
            <a:r>
              <a:rPr lang="en-IE" sz="8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tx1">
                    <a:lumMod val="75000"/>
                  </a:schemeClr>
                </a:solidFill>
              </a:rPr>
              <a:t>salindia</a:t>
            </a:r>
            <a:r>
              <a:rPr lang="en-IE" sz="8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tx1">
                    <a:lumMod val="75000"/>
                  </a:schemeClr>
                </a:solidFill>
              </a:rPr>
              <a:t>terpilih</a:t>
            </a:r>
            <a:endParaRPr lang="en-US" sz="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5068" y="1657255"/>
            <a:ext cx="583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" dirty="0" err="1" smtClean="0">
                <a:solidFill>
                  <a:schemeClr val="accent1">
                    <a:lumMod val="75000"/>
                  </a:schemeClr>
                </a:solidFill>
              </a:rPr>
              <a:t>Salindia</a:t>
            </a:r>
            <a:r>
              <a:rPr lang="en-IE" sz="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IE" sz="600" dirty="0" err="1" smtClean="0">
                <a:solidFill>
                  <a:schemeClr val="accent1">
                    <a:lumMod val="75000"/>
                  </a:schemeClr>
                </a:solidFill>
              </a:rPr>
              <a:t>baru</a:t>
            </a:r>
            <a:endParaRPr lang="en-US" sz="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7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97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7" grpId="0" build="p" autoUpdateAnimBg="0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pembicara</a:t>
            </a:r>
            <a:endParaRPr lang="en-US" dirty="0"/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5923868" y="561703"/>
            <a:ext cx="3194006" cy="286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Gunakan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catatan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pembicara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untuk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menguraikan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poin-poin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pada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salindia</a:t>
            </a:r>
            <a:r>
              <a:rPr lang="en-US" sz="2000" b="0" dirty="0" smtClean="0"/>
              <a:t>. </a:t>
            </a:r>
            <a:endParaRPr lang="en-US" sz="2000" b="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Catatan</a:t>
            </a:r>
            <a:r>
              <a:rPr lang="en-US" sz="2000" b="0" dirty="0" smtClean="0"/>
              <a:t> yang </a:t>
            </a:r>
            <a:r>
              <a:rPr lang="en-US" sz="2000" b="0" dirty="0" err="1" smtClean="0"/>
              <a:t>bagus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dapat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membantu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anda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menjaga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para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hadirin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tetap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mengikuti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menjaga</a:t>
            </a:r>
            <a:r>
              <a:rPr lang="en-US" sz="2000" b="0" dirty="0" smtClean="0"/>
              <a:t> agar </a:t>
            </a:r>
            <a:r>
              <a:rPr lang="en-US" sz="2000" b="0" dirty="0" err="1" smtClean="0"/>
              <a:t>teks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tidak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terlalu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padat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pada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salindia</a:t>
            </a:r>
            <a:r>
              <a:rPr lang="en-US" sz="2000" b="0" dirty="0" smtClean="0"/>
              <a:t>.</a:t>
            </a:r>
            <a:endParaRPr lang="en-US" sz="2000" b="0" dirty="0"/>
          </a:p>
        </p:txBody>
      </p:sp>
      <p:graphicFrame>
        <p:nvGraphicFramePr>
          <p:cNvPr id="199684" name="Object 4"/>
          <p:cNvGraphicFramePr>
            <a:graphicFrameLocks noChangeAspect="1"/>
          </p:cNvGraphicFramePr>
          <p:nvPr/>
        </p:nvGraphicFramePr>
        <p:xfrm>
          <a:off x="339725" y="4021138"/>
          <a:ext cx="269875" cy="303212"/>
        </p:xfrm>
        <a:graphic>
          <a:graphicData uri="http://schemas.openxmlformats.org/presentationml/2006/ole">
            <p:oleObj spid="_x0000_s199684" name="Visio" r:id="rId4" imgW="270231" imgH="303063" progId="">
              <p:embed/>
            </p:oleObj>
          </a:graphicData>
        </a:graphic>
      </p:graphicFrame>
      <p:graphicFrame>
        <p:nvGraphicFramePr>
          <p:cNvPr id="199685" name="Object 5"/>
          <p:cNvGraphicFramePr>
            <a:graphicFrameLocks noChangeAspect="1"/>
          </p:cNvGraphicFramePr>
          <p:nvPr/>
        </p:nvGraphicFramePr>
        <p:xfrm>
          <a:off x="339725" y="5009833"/>
          <a:ext cx="269875" cy="303212"/>
        </p:xfrm>
        <a:graphic>
          <a:graphicData uri="http://schemas.openxmlformats.org/presentationml/2006/ole">
            <p:oleObj spid="_x0000_s199685" name="Visio" r:id="rId5" imgW="270231" imgH="303063" progId="">
              <p:embed/>
            </p:oleObj>
          </a:graphicData>
        </a:graphic>
      </p:graphicFrame>
      <p:sp>
        <p:nvSpPr>
          <p:cNvPr id="199687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9689" name="Rectangle 9"/>
          <p:cNvSpPr>
            <a:spLocks noChangeArrowheads="1"/>
          </p:cNvSpPr>
          <p:nvPr/>
        </p:nvSpPr>
        <p:spPr bwMode="auto">
          <a:xfrm>
            <a:off x="676275" y="3987800"/>
            <a:ext cx="5940425" cy="16573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Saat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mengembangkan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isi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dari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salindia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ketikkan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catatan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pada</a:t>
            </a:r>
            <a:r>
              <a:rPr lang="en-US" b="0" dirty="0" smtClean="0">
                <a:solidFill>
                  <a:srgbClr val="FFCC00"/>
                </a:solidFill>
              </a:rPr>
              <a:t> panel </a:t>
            </a:r>
            <a:r>
              <a:rPr lang="en-US" b="0" dirty="0" err="1" smtClean="0">
                <a:solidFill>
                  <a:srgbClr val="FFCC00"/>
                </a:solidFill>
              </a:rPr>
              <a:t>catatan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di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bawah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salindia</a:t>
            </a:r>
            <a:r>
              <a:rPr lang="en-US" b="0" dirty="0" smtClean="0">
                <a:solidFill>
                  <a:srgbClr val="FFCC00"/>
                </a:solidFill>
              </a:rPr>
              <a:t>. </a:t>
            </a:r>
            <a:endParaRPr lang="en-US" b="0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dapat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memperbesar</a:t>
            </a:r>
            <a:r>
              <a:rPr lang="en-US" b="0" dirty="0" smtClean="0">
                <a:solidFill>
                  <a:srgbClr val="FFCC00"/>
                </a:solidFill>
              </a:rPr>
              <a:t> panel </a:t>
            </a:r>
            <a:r>
              <a:rPr lang="en-US" b="0" dirty="0" err="1" smtClean="0">
                <a:solidFill>
                  <a:srgbClr val="FFCC00"/>
                </a:solidFill>
              </a:rPr>
              <a:t>tugas</a:t>
            </a:r>
            <a:r>
              <a:rPr lang="en-US" b="0" dirty="0" smtClean="0">
                <a:solidFill>
                  <a:srgbClr val="FFCC00"/>
                </a:solidFill>
              </a:rPr>
              <a:t> agar </a:t>
            </a:r>
            <a:r>
              <a:rPr lang="en-US" b="0" dirty="0" err="1" smtClean="0">
                <a:solidFill>
                  <a:srgbClr val="FFCC00"/>
                </a:solidFill>
              </a:rPr>
              <a:t>lebih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gampang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bekerja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dengan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menarik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pembagi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bilah</a:t>
            </a:r>
            <a:r>
              <a:rPr lang="en-US" b="0" dirty="0" smtClean="0">
                <a:solidFill>
                  <a:srgbClr val="FFCC00"/>
                </a:solidFill>
              </a:rPr>
              <a:t>.</a:t>
            </a:r>
            <a:endParaRPr lang="en-US" b="0" dirty="0">
              <a:solidFill>
                <a:srgbClr val="FFCC00"/>
              </a:solidFill>
            </a:endParaRPr>
          </a:p>
        </p:txBody>
      </p:sp>
      <p:pic>
        <p:nvPicPr>
          <p:cNvPr id="199693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025" y="936326"/>
            <a:ext cx="5616575" cy="284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176977" y="2642405"/>
            <a:ext cx="21803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solidFill>
                  <a:schemeClr val="accent6">
                    <a:lumMod val="75000"/>
                  </a:schemeClr>
                </a:solidFill>
              </a:rPr>
              <a:t>Lorem</a:t>
            </a:r>
            <a:r>
              <a:rPr lang="en-US" sz="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accent6">
                    <a:lumMod val="75000"/>
                  </a:schemeClr>
                </a:solidFill>
              </a:rPr>
              <a:t>ipsum</a:t>
            </a:r>
            <a:r>
              <a:rPr lang="en-US" sz="800" dirty="0">
                <a:solidFill>
                  <a:schemeClr val="accent6">
                    <a:lumMod val="75000"/>
                  </a:schemeClr>
                </a:solidFill>
              </a:rPr>
              <a:t> dolor sit </a:t>
            </a:r>
            <a:r>
              <a:rPr lang="en-US" sz="800" dirty="0" err="1">
                <a:solidFill>
                  <a:schemeClr val="accent6">
                    <a:lumMod val="75000"/>
                  </a:schemeClr>
                </a:solidFill>
              </a:rPr>
              <a:t>amet</a:t>
            </a:r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90625" y="2778882"/>
            <a:ext cx="21803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solidFill>
                  <a:schemeClr val="accent6">
                    <a:lumMod val="75000"/>
                  </a:schemeClr>
                </a:solidFill>
              </a:rPr>
              <a:t>Fusce</a:t>
            </a:r>
            <a:r>
              <a:rPr lang="en-US" sz="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accent6">
                    <a:lumMod val="75000"/>
                  </a:schemeClr>
                </a:solidFill>
              </a:rPr>
              <a:t>suscipit</a:t>
            </a:r>
            <a:r>
              <a:rPr lang="en-US" sz="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accent6">
                    <a:lumMod val="75000"/>
                  </a:schemeClr>
                </a:solidFill>
              </a:rPr>
              <a:t>molestie</a:t>
            </a:r>
            <a:r>
              <a:rPr lang="en-US" sz="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800" dirty="0" smtClean="0">
                <a:solidFill>
                  <a:schemeClr val="accent6">
                    <a:lumMod val="75000"/>
                  </a:schemeClr>
                </a:solidFill>
              </a:rPr>
              <a:t>mi</a:t>
            </a:r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97448" y="2901712"/>
            <a:ext cx="21803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6">
                    <a:lumMod val="75000"/>
                  </a:schemeClr>
                </a:solidFill>
              </a:rPr>
              <a:t>Nam </a:t>
            </a:r>
            <a:r>
              <a:rPr lang="en-US" sz="800" dirty="0" err="1">
                <a:solidFill>
                  <a:schemeClr val="accent6">
                    <a:lumMod val="75000"/>
                  </a:schemeClr>
                </a:solidFill>
              </a:rPr>
              <a:t>eleifend</a:t>
            </a:r>
            <a:r>
              <a:rPr lang="en-US" sz="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accent6">
                    <a:lumMod val="75000"/>
                  </a:schemeClr>
                </a:solidFill>
              </a:rPr>
              <a:t>dignissim</a:t>
            </a:r>
            <a:r>
              <a:rPr lang="en-US" sz="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accent6">
                    <a:lumMod val="75000"/>
                  </a:schemeClr>
                </a:solidFill>
              </a:rPr>
              <a:t>nisl</a:t>
            </a:r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99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99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build="p" autoUpdateAnimBg="0"/>
      <p:bldP spid="19968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923868" y="561703"/>
            <a:ext cx="3194006" cy="286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Gunakan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catatan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pembicara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untuk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menguraikan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poin-poin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pada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salindia</a:t>
            </a:r>
            <a:r>
              <a:rPr lang="en-US" sz="2000" b="0" dirty="0" smtClean="0"/>
              <a:t>. </a:t>
            </a:r>
            <a:endParaRPr lang="en-US" sz="2000" b="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Catatan</a:t>
            </a:r>
            <a:r>
              <a:rPr lang="en-US" sz="2000" b="0" dirty="0" smtClean="0"/>
              <a:t> yang </a:t>
            </a:r>
            <a:r>
              <a:rPr lang="en-US" sz="2000" b="0" dirty="0" err="1" smtClean="0"/>
              <a:t>bagus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dapat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membantu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anda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menjaga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para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hadirin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tetap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mengikuti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menjaga</a:t>
            </a:r>
            <a:r>
              <a:rPr lang="en-US" sz="2000" b="0" dirty="0" smtClean="0"/>
              <a:t> agar </a:t>
            </a:r>
            <a:r>
              <a:rPr lang="en-US" sz="2000" b="0" dirty="0" err="1" smtClean="0"/>
              <a:t>teks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tidak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terlalu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padat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pada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salindia</a:t>
            </a:r>
            <a:r>
              <a:rPr lang="en-US" sz="2000" b="0" dirty="0" smtClean="0"/>
              <a:t>.</a:t>
            </a:r>
            <a:endParaRPr lang="en-US" sz="2000" b="0" dirty="0"/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pembicara</a:t>
            </a:r>
            <a:endParaRPr lang="en-US" dirty="0"/>
          </a:p>
        </p:txBody>
      </p:sp>
      <p:graphicFrame>
        <p:nvGraphicFramePr>
          <p:cNvPr id="201734" name="Object 6"/>
          <p:cNvGraphicFramePr>
            <a:graphicFrameLocks noChangeAspect="1"/>
          </p:cNvGraphicFramePr>
          <p:nvPr/>
        </p:nvGraphicFramePr>
        <p:xfrm>
          <a:off x="339725" y="4017963"/>
          <a:ext cx="269875" cy="303212"/>
        </p:xfrm>
        <a:graphic>
          <a:graphicData uri="http://schemas.openxmlformats.org/presentationml/2006/ole">
            <p:oleObj spid="_x0000_s201734" name="Visio" r:id="rId4" imgW="270231" imgH="303063" progId="">
              <p:embed/>
            </p:oleObj>
          </a:graphicData>
        </a:graphic>
      </p:graphicFrame>
      <p:sp>
        <p:nvSpPr>
          <p:cNvPr id="201735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1736" name="Rectangle 8"/>
          <p:cNvSpPr>
            <a:spLocks noChangeArrowheads="1"/>
          </p:cNvSpPr>
          <p:nvPr/>
        </p:nvSpPr>
        <p:spPr bwMode="auto">
          <a:xfrm>
            <a:off x="676275" y="3987800"/>
            <a:ext cx="594042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Catatan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tersimpan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dalam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halaman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catatan</a:t>
            </a:r>
            <a:r>
              <a:rPr lang="en-US" b="0" dirty="0" smtClean="0">
                <a:solidFill>
                  <a:srgbClr val="FFCC00"/>
                </a:solidFill>
              </a:rPr>
              <a:t>, yang </a:t>
            </a:r>
            <a:r>
              <a:rPr lang="en-US" b="0" dirty="0" err="1" smtClean="0">
                <a:solidFill>
                  <a:srgbClr val="FFCC00"/>
                </a:solidFill>
              </a:rPr>
              <a:t>berisi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sebuah</a:t>
            </a:r>
            <a:r>
              <a:rPr lang="en-US" b="0" dirty="0" smtClean="0">
                <a:solidFill>
                  <a:srgbClr val="FFCC00"/>
                </a:solidFill>
              </a:rPr>
              <a:t> kopi </a:t>
            </a:r>
            <a:r>
              <a:rPr lang="en-US" b="0" dirty="0" err="1" smtClean="0">
                <a:solidFill>
                  <a:srgbClr val="FFCC00"/>
                </a:solidFill>
              </a:rPr>
              <a:t>dari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salindia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bersama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dengan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catatan</a:t>
            </a:r>
            <a:r>
              <a:rPr lang="en-US" b="0" dirty="0" smtClean="0">
                <a:solidFill>
                  <a:srgbClr val="FFCC00"/>
                </a:solidFill>
              </a:rPr>
              <a:t>. </a:t>
            </a:r>
            <a:r>
              <a:rPr lang="en-US" b="0" dirty="0" err="1" smtClean="0">
                <a:solidFill>
                  <a:srgbClr val="FFCC00"/>
                </a:solidFill>
              </a:rPr>
              <a:t>Inilah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halaman</a:t>
            </a:r>
            <a:r>
              <a:rPr lang="en-US" b="0" dirty="0" smtClean="0">
                <a:solidFill>
                  <a:srgbClr val="FFCC00"/>
                </a:solidFill>
              </a:rPr>
              <a:t> yang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cetak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untuk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dijadikan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acuan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saat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memberikan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presentasi</a:t>
            </a:r>
            <a:r>
              <a:rPr lang="en-US" b="0" dirty="0" smtClean="0">
                <a:solidFill>
                  <a:srgbClr val="FFCC00"/>
                </a:solidFill>
              </a:rPr>
              <a:t>.</a:t>
            </a:r>
            <a:endParaRPr lang="en-US" b="0" dirty="0">
              <a:solidFill>
                <a:srgbClr val="FFCC00"/>
              </a:solidFill>
            </a:endParaRPr>
          </a:p>
        </p:txBody>
      </p:sp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025" y="907065"/>
            <a:ext cx="5616575" cy="284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176977" y="2583885"/>
            <a:ext cx="21803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solidFill>
                  <a:schemeClr val="accent6">
                    <a:lumMod val="75000"/>
                  </a:schemeClr>
                </a:solidFill>
              </a:rPr>
              <a:t>Lorem</a:t>
            </a:r>
            <a:r>
              <a:rPr lang="en-US" sz="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accent6">
                    <a:lumMod val="75000"/>
                  </a:schemeClr>
                </a:solidFill>
              </a:rPr>
              <a:t>ipsum</a:t>
            </a:r>
            <a:r>
              <a:rPr lang="en-US" sz="800" dirty="0">
                <a:solidFill>
                  <a:schemeClr val="accent6">
                    <a:lumMod val="75000"/>
                  </a:schemeClr>
                </a:solidFill>
              </a:rPr>
              <a:t> dolor sit </a:t>
            </a:r>
            <a:r>
              <a:rPr lang="en-US" sz="800" dirty="0" err="1">
                <a:solidFill>
                  <a:schemeClr val="accent6">
                    <a:lumMod val="75000"/>
                  </a:schemeClr>
                </a:solidFill>
              </a:rPr>
              <a:t>amet</a:t>
            </a:r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7448" y="2879767"/>
            <a:ext cx="21803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6">
                    <a:lumMod val="75000"/>
                  </a:schemeClr>
                </a:solidFill>
              </a:rPr>
              <a:t>Nam </a:t>
            </a:r>
            <a:r>
              <a:rPr lang="en-US" sz="800" dirty="0" err="1">
                <a:solidFill>
                  <a:schemeClr val="accent6">
                    <a:lumMod val="75000"/>
                  </a:schemeClr>
                </a:solidFill>
              </a:rPr>
              <a:t>eleifend</a:t>
            </a:r>
            <a:r>
              <a:rPr lang="en-US" sz="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accent6">
                    <a:lumMod val="75000"/>
                  </a:schemeClr>
                </a:solidFill>
              </a:rPr>
              <a:t>dignissim</a:t>
            </a:r>
            <a:r>
              <a:rPr lang="en-US" sz="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accent6">
                    <a:lumMod val="75000"/>
                  </a:schemeClr>
                </a:solidFill>
              </a:rPr>
              <a:t>nisl</a:t>
            </a:r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90625" y="2734992"/>
            <a:ext cx="21803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solidFill>
                  <a:schemeClr val="accent6">
                    <a:lumMod val="75000"/>
                  </a:schemeClr>
                </a:solidFill>
              </a:rPr>
              <a:t>Fusce</a:t>
            </a:r>
            <a:r>
              <a:rPr lang="en-US" sz="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accent6">
                    <a:lumMod val="75000"/>
                  </a:schemeClr>
                </a:solidFill>
              </a:rPr>
              <a:t>suscipit</a:t>
            </a:r>
            <a:r>
              <a:rPr lang="en-US" sz="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accent6">
                    <a:lumMod val="75000"/>
                  </a:schemeClr>
                </a:solidFill>
              </a:rPr>
              <a:t>molestie</a:t>
            </a:r>
            <a:r>
              <a:rPr lang="en-US" sz="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800" dirty="0" smtClean="0">
                <a:solidFill>
                  <a:schemeClr val="accent6">
                    <a:lumMod val="75000"/>
                  </a:schemeClr>
                </a:solidFill>
              </a:rPr>
              <a:t>mi</a:t>
            </a:r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1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6" grpId="0" build="p" autoUpdateAnimBg="0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Saran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latihan</a:t>
            </a:r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814388"/>
            <a:ext cx="8594725" cy="4127500"/>
          </a:xfrm>
        </p:spPr>
        <p:txBody>
          <a:bodyPr/>
          <a:lstStyle/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en-US" dirty="0" err="1" smtClean="0"/>
              <a:t>Kenali</a:t>
            </a:r>
            <a:r>
              <a:rPr lang="en-US" dirty="0" smtClean="0"/>
              <a:t> area yang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jendela</a:t>
            </a:r>
            <a:r>
              <a:rPr lang="en-US" dirty="0" smtClean="0"/>
              <a:t> PowerPoint. 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en-US" dirty="0" err="1" smtClean="0"/>
              <a:t>Ketik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. 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en-US" dirty="0" err="1" smtClean="0"/>
              <a:t>Tambahkan</a:t>
            </a:r>
            <a:r>
              <a:rPr lang="en-US" dirty="0" smtClean="0"/>
              <a:t> </a:t>
            </a:r>
            <a:r>
              <a:rPr lang="en-US" dirty="0" err="1" smtClean="0"/>
              <a:t>salindia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. 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en-US" dirty="0" err="1" smtClean="0"/>
              <a:t>Navigasi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tambah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. 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err="1" smtClean="0"/>
              <a:t>lekukan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pemformatan</a:t>
            </a:r>
            <a:r>
              <a:rPr lang="en-US" dirty="0" smtClean="0"/>
              <a:t>. 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pengepasan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otomatis</a:t>
            </a:r>
            <a:r>
              <a:rPr lang="en-US" dirty="0" smtClean="0"/>
              <a:t>.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en-US" dirty="0" err="1" smtClean="0"/>
              <a:t>Ketik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tinjau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/>
              <a:t>1, </a:t>
            </a:r>
            <a:r>
              <a:rPr lang="en-US" dirty="0" err="1" smtClean="0"/>
              <a:t>pertanyaan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2250" y="850900"/>
            <a:ext cx="7685088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jendela</a:t>
            </a:r>
            <a:r>
              <a:rPr lang="en-US" b="1" dirty="0" smtClean="0"/>
              <a:t> PowerPoint, </a:t>
            </a:r>
            <a:r>
              <a:rPr lang="en-US" b="1" dirty="0" err="1" smtClean="0"/>
              <a:t>apakah</a:t>
            </a:r>
            <a:r>
              <a:rPr lang="en-US" b="1" dirty="0" smtClean="0"/>
              <a:t> area </a:t>
            </a:r>
            <a:r>
              <a:rPr lang="en-US" b="1" dirty="0" err="1" smtClean="0"/>
              <a:t>utama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menambahkan</a:t>
            </a:r>
            <a:r>
              <a:rPr lang="en-US" b="1" dirty="0" smtClean="0"/>
              <a:t> </a:t>
            </a:r>
            <a:r>
              <a:rPr lang="en-US" b="1" dirty="0" err="1" smtClean="0"/>
              <a:t>isi</a:t>
            </a:r>
            <a:r>
              <a:rPr lang="en-US" b="1" dirty="0" smtClean="0"/>
              <a:t> </a:t>
            </a:r>
            <a:r>
              <a:rPr lang="en-US" b="1" dirty="0" err="1" smtClean="0"/>
              <a:t>salindia</a:t>
            </a:r>
            <a:r>
              <a:rPr lang="en-US" b="1" dirty="0" smtClean="0"/>
              <a:t>? (</a:t>
            </a:r>
            <a:r>
              <a:rPr lang="en-US" b="1" dirty="0" err="1" smtClean="0"/>
              <a:t>Pilih</a:t>
            </a:r>
            <a:r>
              <a:rPr lang="en-US" b="1" dirty="0" smtClean="0"/>
              <a:t> </a:t>
            </a:r>
            <a:r>
              <a:rPr lang="en-US" b="1" dirty="0" err="1" smtClean="0"/>
              <a:t>satu</a:t>
            </a:r>
            <a:r>
              <a:rPr lang="en-US" b="1" dirty="0" smtClean="0"/>
              <a:t> </a:t>
            </a:r>
            <a:r>
              <a:rPr lang="en-US" b="1" dirty="0" err="1" smtClean="0"/>
              <a:t>jawaban</a:t>
            </a:r>
            <a:r>
              <a:rPr lang="en-US" b="1" dirty="0" smtClean="0"/>
              <a:t>.)</a:t>
            </a:r>
            <a:endParaRPr lang="en-US" b="1" dirty="0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42888" y="2344738"/>
            <a:ext cx="7624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b="0" dirty="0" smtClean="0"/>
              <a:t>Tab </a:t>
            </a:r>
            <a:r>
              <a:rPr lang="en-US" sz="2000" dirty="0" err="1" smtClean="0"/>
              <a:t>Salindia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dimana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keluku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salindia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berada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di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bagian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kiri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jendela</a:t>
            </a:r>
            <a:r>
              <a:rPr lang="en-US" sz="2000" b="0" dirty="0" smtClean="0"/>
              <a:t>. </a:t>
            </a:r>
            <a:endParaRPr lang="en-US" sz="2000" b="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b="0" dirty="0" smtClean="0"/>
              <a:t>Panel </a:t>
            </a:r>
            <a:r>
              <a:rPr lang="en-US" sz="2000" b="0" dirty="0" err="1" smtClean="0"/>
              <a:t>tugas</a:t>
            </a:r>
            <a:r>
              <a:rPr lang="en-US" sz="2000" b="0" dirty="0" smtClean="0"/>
              <a:t>. </a:t>
            </a:r>
            <a:endParaRPr lang="en-US" sz="2000" b="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b="0" dirty="0" smtClean="0"/>
              <a:t>Panel </a:t>
            </a:r>
            <a:r>
              <a:rPr lang="en-US" sz="2000" b="0" dirty="0" err="1" smtClean="0"/>
              <a:t>salindia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di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tengah-tengah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jendela</a:t>
            </a:r>
            <a:r>
              <a:rPr lang="en-US" sz="2000" b="0" dirty="0" smtClean="0"/>
              <a:t>. </a:t>
            </a:r>
            <a:endParaRPr lang="en-US" sz="2000" b="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 advAuto="0"/>
      <p:bldP spid="52228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/>
              <a:t>1,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/>
              <a:t>1: </a:t>
            </a:r>
            <a:r>
              <a:rPr lang="en-US" dirty="0" err="1" smtClean="0"/>
              <a:t>Jawaban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23850" y="815975"/>
            <a:ext cx="8350250" cy="703263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 dirty="0" smtClean="0"/>
              <a:t>Panel </a:t>
            </a:r>
            <a:r>
              <a:rPr lang="en-US" dirty="0" err="1" smtClean="0"/>
              <a:t>salindia</a:t>
            </a:r>
            <a:r>
              <a:rPr lang="en-US" dirty="0" smtClean="0"/>
              <a:t>,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tengah-tangah</a:t>
            </a:r>
            <a:r>
              <a:rPr lang="en-US" dirty="0" smtClean="0"/>
              <a:t> </a:t>
            </a:r>
            <a:r>
              <a:rPr lang="en-US" dirty="0" err="1" smtClean="0"/>
              <a:t>jendela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300038" y="2000250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Bekerja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dalam</a:t>
            </a:r>
            <a:r>
              <a:rPr lang="en-US" sz="2000" b="0" dirty="0" smtClean="0"/>
              <a:t> panel </a:t>
            </a:r>
            <a:r>
              <a:rPr lang="en-US" sz="2000" b="0" dirty="0" err="1" smtClean="0"/>
              <a:t>salindia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untuk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menambahkan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teks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gambar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bentuk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berkas</a:t>
            </a:r>
            <a:r>
              <a:rPr lang="en-US" sz="2000" b="0" dirty="0" smtClean="0"/>
              <a:t> media, </a:t>
            </a:r>
            <a:r>
              <a:rPr lang="en-US" sz="2000" b="0" dirty="0" err="1" smtClean="0"/>
              <a:t>atau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isi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lainya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ke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salindia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anda</a:t>
            </a:r>
            <a:r>
              <a:rPr lang="en-US" sz="2000" b="0" dirty="0" smtClean="0"/>
              <a:t>.</a:t>
            </a:r>
            <a:endParaRPr lang="en-US" sz="2000" b="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utoUpdateAnimBg="0"/>
      <p:bldP spid="54276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/>
              <a:t>1,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/>
              <a:t>2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42888" y="850900"/>
            <a:ext cx="7685087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 b="1" dirty="0" err="1" smtClean="0"/>
              <a:t>Saat</a:t>
            </a:r>
            <a:r>
              <a:rPr lang="en-US" b="1" dirty="0" smtClean="0"/>
              <a:t> </a:t>
            </a:r>
            <a:r>
              <a:rPr lang="en-US" b="1" dirty="0" err="1" smtClean="0"/>
              <a:t>anda</a:t>
            </a:r>
            <a:r>
              <a:rPr lang="en-US" b="1" dirty="0" smtClean="0"/>
              <a:t> </a:t>
            </a:r>
            <a:r>
              <a:rPr lang="en-US" b="1" dirty="0" err="1" smtClean="0"/>
              <a:t>menambahkan</a:t>
            </a:r>
            <a:r>
              <a:rPr lang="en-US" b="1" dirty="0" smtClean="0"/>
              <a:t> </a:t>
            </a:r>
            <a:r>
              <a:rPr lang="en-US" b="1" dirty="0" err="1" smtClean="0"/>
              <a:t>salindia</a:t>
            </a:r>
            <a:r>
              <a:rPr lang="en-US" b="1" dirty="0" smtClean="0"/>
              <a:t> </a:t>
            </a:r>
            <a:r>
              <a:rPr lang="en-US" b="1" dirty="0" err="1" smtClean="0"/>
              <a:t>baru</a:t>
            </a:r>
            <a:r>
              <a:rPr lang="en-US" b="1" dirty="0" smtClean="0"/>
              <a:t>, </a:t>
            </a:r>
            <a:r>
              <a:rPr lang="en-US" b="1" dirty="0" err="1" smtClean="0"/>
              <a:t>bagaimana</a:t>
            </a:r>
            <a:r>
              <a:rPr lang="en-US" b="1" dirty="0" smtClean="0"/>
              <a:t> </a:t>
            </a:r>
            <a:r>
              <a:rPr lang="en-US" b="1" dirty="0" err="1" smtClean="0"/>
              <a:t>anda</a:t>
            </a:r>
            <a:r>
              <a:rPr lang="en-US" b="1" dirty="0" smtClean="0"/>
              <a:t> </a:t>
            </a:r>
            <a:r>
              <a:rPr lang="en-US" b="1" dirty="0" err="1" smtClean="0"/>
              <a:t>memilih</a:t>
            </a:r>
            <a:r>
              <a:rPr lang="en-US" b="1" dirty="0" smtClean="0"/>
              <a:t> </a:t>
            </a:r>
            <a:r>
              <a:rPr lang="en-US" b="1" dirty="0" err="1" smtClean="0"/>
              <a:t>tata</a:t>
            </a:r>
            <a:r>
              <a:rPr lang="en-US" b="1" dirty="0" smtClean="0"/>
              <a:t> </a:t>
            </a:r>
            <a:r>
              <a:rPr lang="en-US" b="1" dirty="0" err="1" smtClean="0"/>
              <a:t>letak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nya</a:t>
            </a:r>
            <a:r>
              <a:rPr lang="en-US" b="1" dirty="0" smtClean="0"/>
              <a:t> </a:t>
            </a:r>
            <a:r>
              <a:rPr lang="en-US" b="1" dirty="0" err="1" smtClean="0"/>
              <a:t>terlebih</a:t>
            </a:r>
            <a:r>
              <a:rPr lang="en-US" b="1" dirty="0" smtClean="0"/>
              <a:t> </a:t>
            </a:r>
            <a:r>
              <a:rPr lang="en-US" b="1" dirty="0" err="1" smtClean="0"/>
              <a:t>dahulu</a:t>
            </a:r>
            <a:r>
              <a:rPr lang="en-US" b="1" dirty="0" smtClean="0"/>
              <a:t>? (</a:t>
            </a:r>
            <a:r>
              <a:rPr lang="en-US" b="1" dirty="0" err="1" smtClean="0"/>
              <a:t>Pilih</a:t>
            </a:r>
            <a:r>
              <a:rPr lang="en-US" b="1" dirty="0" smtClean="0"/>
              <a:t> </a:t>
            </a:r>
            <a:r>
              <a:rPr lang="en-US" b="1" dirty="0" err="1" smtClean="0"/>
              <a:t>satu</a:t>
            </a:r>
            <a:r>
              <a:rPr lang="en-US" b="1" dirty="0" smtClean="0"/>
              <a:t> </a:t>
            </a:r>
            <a:r>
              <a:rPr lang="en-US" b="1" dirty="0" err="1" smtClean="0"/>
              <a:t>jawaban</a:t>
            </a:r>
            <a:r>
              <a:rPr lang="en-US" b="1" dirty="0" smtClean="0"/>
              <a:t>.)</a:t>
            </a:r>
            <a:endParaRPr lang="en-US" b="1" dirty="0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42888" y="2241550"/>
            <a:ext cx="7624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b="0" dirty="0" err="1" smtClean="0"/>
              <a:t>Pada</a:t>
            </a:r>
            <a:r>
              <a:rPr lang="en-US" sz="2000" b="0" dirty="0" smtClean="0"/>
              <a:t> tab </a:t>
            </a:r>
            <a:r>
              <a:rPr lang="en-US" sz="2000" dirty="0" err="1" smtClean="0"/>
              <a:t>Awal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klik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bagian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paruh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atas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dari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tombol</a:t>
            </a:r>
            <a:r>
              <a:rPr lang="en-US" sz="2000" b="0" dirty="0" smtClean="0"/>
              <a:t> </a:t>
            </a:r>
            <a:r>
              <a:rPr lang="en-US" sz="2000" dirty="0" err="1" smtClean="0"/>
              <a:t>Salindia</a:t>
            </a:r>
            <a:r>
              <a:rPr lang="en-US" sz="2000" dirty="0" smtClean="0"/>
              <a:t> </a:t>
            </a:r>
            <a:r>
              <a:rPr lang="en-US" sz="2000" dirty="0" err="1" smtClean="0"/>
              <a:t>Baru</a:t>
            </a:r>
            <a:r>
              <a:rPr lang="en-US" sz="2000" b="0" dirty="0" smtClean="0"/>
              <a:t>. </a:t>
            </a:r>
            <a:endParaRPr lang="en-US" sz="2000" b="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b="0" dirty="0" err="1" smtClean="0"/>
              <a:t>Pada</a:t>
            </a:r>
            <a:r>
              <a:rPr lang="en-US" sz="2000" b="0" dirty="0" smtClean="0"/>
              <a:t> tab </a:t>
            </a:r>
            <a:r>
              <a:rPr lang="en-US" sz="2000" dirty="0" err="1" smtClean="0"/>
              <a:t>Awal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klik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bagian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paruh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bawah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dari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tombol</a:t>
            </a:r>
            <a:r>
              <a:rPr lang="en-US" sz="2000" b="0" dirty="0" smtClean="0"/>
              <a:t> </a:t>
            </a:r>
            <a:r>
              <a:rPr lang="en-US" sz="2000" dirty="0" err="1" smtClean="0"/>
              <a:t>Salindia</a:t>
            </a:r>
            <a:r>
              <a:rPr lang="en-US" sz="2000" dirty="0" smtClean="0"/>
              <a:t> </a:t>
            </a:r>
            <a:r>
              <a:rPr lang="en-US" sz="2000" dirty="0" err="1" smtClean="0"/>
              <a:t>Baru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dimana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panah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berada</a:t>
            </a:r>
            <a:r>
              <a:rPr lang="en-US" sz="2000" b="0" dirty="0" smtClean="0"/>
              <a:t>. </a:t>
            </a:r>
            <a:endParaRPr lang="en-US" sz="2000" b="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b="0" dirty="0" err="1" smtClean="0"/>
              <a:t>Klik-kanan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keluku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sebuah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salindia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pada</a:t>
            </a:r>
            <a:r>
              <a:rPr lang="en-US" sz="2000" b="0" dirty="0" smtClean="0"/>
              <a:t> tab </a:t>
            </a:r>
            <a:r>
              <a:rPr lang="en-US" sz="2000" dirty="0" err="1" smtClean="0"/>
              <a:t>Salindia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dan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klik</a:t>
            </a:r>
            <a:r>
              <a:rPr lang="en-US" sz="2000" b="0" dirty="0" smtClean="0"/>
              <a:t> </a:t>
            </a:r>
            <a:r>
              <a:rPr lang="en-US" sz="2000" dirty="0" err="1" smtClean="0"/>
              <a:t>Salindia</a:t>
            </a:r>
            <a:r>
              <a:rPr lang="en-US" sz="2000" dirty="0" smtClean="0"/>
              <a:t> </a:t>
            </a:r>
            <a:r>
              <a:rPr lang="en-US" sz="2000" dirty="0" err="1" smtClean="0"/>
              <a:t>Baru</a:t>
            </a:r>
            <a:r>
              <a:rPr lang="en-US" sz="2000" b="0" dirty="0" smtClean="0"/>
              <a:t>. </a:t>
            </a:r>
            <a:endParaRPr lang="en-US" sz="2000" b="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 advAuto="0"/>
      <p:bldP spid="56324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/>
              <a:t>1,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/>
              <a:t>2: </a:t>
            </a:r>
            <a:r>
              <a:rPr lang="en-US" dirty="0" err="1" smtClean="0"/>
              <a:t>Jawaban</a:t>
            </a: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61938" y="836613"/>
            <a:ext cx="8350250" cy="703262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 dirty="0" err="1" smtClean="0"/>
              <a:t>Pada</a:t>
            </a:r>
            <a:r>
              <a:rPr lang="en-US" dirty="0" smtClean="0"/>
              <a:t> tab </a:t>
            </a:r>
            <a:r>
              <a:rPr lang="en-US" b="1" dirty="0" err="1" smtClean="0"/>
              <a:t>Awal</a:t>
            </a:r>
            <a:r>
              <a:rPr lang="en-US" dirty="0" smtClean="0"/>
              <a:t>,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paruh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</a:t>
            </a:r>
            <a:r>
              <a:rPr lang="en-US" b="1" dirty="0" err="1" smtClean="0"/>
              <a:t>Salindia</a:t>
            </a:r>
            <a:r>
              <a:rPr lang="en-US" b="1" dirty="0" smtClean="0"/>
              <a:t> </a:t>
            </a:r>
            <a:r>
              <a:rPr lang="en-US" b="1" dirty="0" err="1" smtClean="0"/>
              <a:t>Baru</a:t>
            </a:r>
            <a:r>
              <a:rPr lang="en-US" dirty="0" smtClean="0"/>
              <a:t>,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panah</a:t>
            </a:r>
            <a:r>
              <a:rPr lang="en-US" dirty="0" smtClean="0"/>
              <a:t> </a:t>
            </a:r>
            <a:r>
              <a:rPr lang="en-US" dirty="0" err="1" smtClean="0"/>
              <a:t>berada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238125" y="2082800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Mengklik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panah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menampilkan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tata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letak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salindia</a:t>
            </a:r>
            <a:r>
              <a:rPr lang="en-US" sz="2000" b="0" dirty="0" smtClean="0"/>
              <a:t>. </a:t>
            </a:r>
            <a:r>
              <a:rPr lang="en-US" sz="2000" b="0" dirty="0" err="1" smtClean="0"/>
              <a:t>Saat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anda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memilih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salah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satu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sebuah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salindia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tersisipkan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dengan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tata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letak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itu</a:t>
            </a:r>
            <a:r>
              <a:rPr lang="en-US" sz="2000" b="0" dirty="0" smtClean="0"/>
              <a:t>.</a:t>
            </a:r>
            <a:endParaRPr lang="en-US" sz="2000" b="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utoUpdateAnimBg="0"/>
      <p:bldP spid="5837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 rot="10800000">
            <a:off x="304800" y="650875"/>
            <a:ext cx="1000125" cy="5418138"/>
          </a:xfrm>
          <a:prstGeom prst="rect">
            <a:avLst/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gamma/>
                  <a:tint val="0"/>
                  <a:invGamma/>
                  <a:alpha val="8300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Gambaran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: </a:t>
            </a:r>
            <a:r>
              <a:rPr lang="en-US" dirty="0" err="1" smtClean="0"/>
              <a:t>Terbiasa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endParaRPr lang="en-US" dirty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852613" y="692331"/>
            <a:ext cx="5462587" cy="552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200" b="0" dirty="0" err="1" smtClean="0"/>
              <a:t>Pernahkah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anda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diminta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untuk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mempersatukan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presentasi</a:t>
            </a:r>
            <a:r>
              <a:rPr lang="en-US" sz="2200" b="0" dirty="0" smtClean="0"/>
              <a:t> PowerPoint, </a:t>
            </a:r>
            <a:r>
              <a:rPr lang="en-US" sz="2200" b="0" dirty="0" err="1" smtClean="0"/>
              <a:t>tetapi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anda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tidak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yakin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bagaimana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memulainya</a:t>
            </a:r>
            <a:r>
              <a:rPr lang="en-US" sz="2200" b="0" dirty="0" smtClean="0"/>
              <a:t>? </a:t>
            </a:r>
            <a:endParaRPr lang="en-US" sz="2200" b="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200" b="0" dirty="0" err="1" smtClean="0"/>
              <a:t>Pelajaran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ini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akan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mengajarkan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anda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segala</a:t>
            </a:r>
            <a:r>
              <a:rPr lang="en-US" sz="2200" b="0" dirty="0" smtClean="0"/>
              <a:t> yang </a:t>
            </a:r>
            <a:r>
              <a:rPr lang="en-US" sz="2200" b="0" dirty="0" err="1" smtClean="0"/>
              <a:t>perlu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anda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diketahui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untuk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membuat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dan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menyampaikan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sebuah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presentasi</a:t>
            </a:r>
            <a:r>
              <a:rPr lang="en-US" sz="2200" b="0" dirty="0" smtClean="0"/>
              <a:t>. </a:t>
            </a:r>
            <a:endParaRPr lang="en-US" sz="2200" b="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200" b="0" dirty="0" err="1" smtClean="0"/>
              <a:t>Anda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akan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mengetahui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bagaimana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membuat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salindia</a:t>
            </a:r>
            <a:r>
              <a:rPr lang="en-US" sz="2200" b="0" dirty="0" smtClean="0"/>
              <a:t>, </a:t>
            </a:r>
            <a:r>
              <a:rPr lang="en-US" sz="2200" b="0" dirty="0" err="1" smtClean="0"/>
              <a:t>mengisinya</a:t>
            </a:r>
            <a:r>
              <a:rPr lang="en-US" sz="2200" b="0" dirty="0" smtClean="0"/>
              <a:t>, </a:t>
            </a:r>
            <a:r>
              <a:rPr lang="en-US" sz="2200" b="0" dirty="0" err="1" smtClean="0"/>
              <a:t>dan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membuatnya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bagus</a:t>
            </a:r>
            <a:r>
              <a:rPr lang="en-US" sz="2200" b="0" dirty="0" smtClean="0"/>
              <a:t>. </a:t>
            </a:r>
            <a:r>
              <a:rPr lang="en-US" sz="2200" b="0" dirty="0" err="1" smtClean="0"/>
              <a:t>Kemudian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anda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akan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belajar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bagaimana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menyiapkan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catatan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pembicara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dan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bersiap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untuk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mempresentasikan</a:t>
            </a:r>
            <a:r>
              <a:rPr lang="en-US" sz="2200" b="0" dirty="0" smtClean="0"/>
              <a:t>.</a:t>
            </a:r>
            <a:endParaRPr lang="en-US" sz="2200" b="0" dirty="0"/>
          </a:p>
        </p:txBody>
      </p:sp>
      <p:pic>
        <p:nvPicPr>
          <p:cNvPr id="6" name="Picture 5" descr="ppHeadsOV_ZA0111943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80" y="948291"/>
            <a:ext cx="857250" cy="85725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/>
              <a:t>1,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/>
              <a:t>3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42888" y="850900"/>
            <a:ext cx="7685087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 b="1" dirty="0" err="1" smtClean="0"/>
              <a:t>Apakah</a:t>
            </a:r>
            <a:r>
              <a:rPr lang="en-US" b="1" dirty="0" smtClean="0"/>
              <a:t> </a:t>
            </a:r>
            <a:r>
              <a:rPr lang="en-US" b="1" dirty="0" err="1" smtClean="0"/>
              <a:t>cara</a:t>
            </a:r>
            <a:r>
              <a:rPr lang="en-US" b="1" dirty="0" smtClean="0"/>
              <a:t> </a:t>
            </a:r>
            <a:r>
              <a:rPr lang="en-US" b="1" dirty="0" err="1" smtClean="0"/>
              <a:t>cepat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mengganti</a:t>
            </a:r>
            <a:r>
              <a:rPr lang="en-US" b="1" dirty="0" smtClean="0"/>
              <a:t> </a:t>
            </a:r>
            <a:r>
              <a:rPr lang="en-US" b="1" dirty="0" err="1" smtClean="0"/>
              <a:t>tata</a:t>
            </a:r>
            <a:r>
              <a:rPr lang="en-US" b="1" dirty="0" smtClean="0"/>
              <a:t> </a:t>
            </a:r>
            <a:r>
              <a:rPr lang="en-US" b="1" dirty="0" err="1" smtClean="0"/>
              <a:t>letak</a:t>
            </a:r>
            <a:r>
              <a:rPr lang="en-US" b="1" dirty="0" smtClean="0"/>
              <a:t> </a:t>
            </a:r>
            <a:r>
              <a:rPr lang="en-US" b="1" dirty="0" err="1" smtClean="0"/>
              <a:t>saat</a:t>
            </a:r>
            <a:r>
              <a:rPr lang="en-US" b="1" dirty="0" smtClean="0"/>
              <a:t> </a:t>
            </a:r>
            <a:r>
              <a:rPr lang="en-US" b="1" dirty="0" err="1" smtClean="0"/>
              <a:t>ini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sebuah</a:t>
            </a:r>
            <a:r>
              <a:rPr lang="en-US" b="1" dirty="0" smtClean="0"/>
              <a:t> </a:t>
            </a:r>
            <a:r>
              <a:rPr lang="en-US" b="1" dirty="0" err="1" smtClean="0"/>
              <a:t>salindia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tata</a:t>
            </a:r>
            <a:r>
              <a:rPr lang="en-US" b="1" dirty="0" smtClean="0"/>
              <a:t> </a:t>
            </a:r>
            <a:r>
              <a:rPr lang="en-US" b="1" dirty="0" err="1" smtClean="0"/>
              <a:t>letak</a:t>
            </a:r>
            <a:r>
              <a:rPr lang="en-US" b="1" dirty="0" smtClean="0"/>
              <a:t> yang </a:t>
            </a:r>
            <a:r>
              <a:rPr lang="en-US" b="1" dirty="0" err="1" smtClean="0"/>
              <a:t>berbeda</a:t>
            </a:r>
            <a:r>
              <a:rPr lang="en-US" b="1" dirty="0" smtClean="0"/>
              <a:t>? (</a:t>
            </a:r>
            <a:r>
              <a:rPr lang="en-US" b="1" dirty="0" err="1" smtClean="0"/>
              <a:t>Pilih</a:t>
            </a:r>
            <a:r>
              <a:rPr lang="en-US" b="1" dirty="0" smtClean="0"/>
              <a:t> </a:t>
            </a:r>
            <a:r>
              <a:rPr lang="en-US" b="1" dirty="0" err="1" smtClean="0"/>
              <a:t>satu</a:t>
            </a:r>
            <a:r>
              <a:rPr lang="en-US" b="1" dirty="0" smtClean="0"/>
              <a:t> </a:t>
            </a:r>
            <a:r>
              <a:rPr lang="en-US" b="1" dirty="0" err="1" smtClean="0"/>
              <a:t>jawaban</a:t>
            </a:r>
            <a:r>
              <a:rPr lang="en-US" b="1" dirty="0" smtClean="0"/>
              <a:t>.)</a:t>
            </a:r>
            <a:endParaRPr lang="en-US" b="1" dirty="0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42888" y="2241550"/>
            <a:ext cx="7624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b="0" dirty="0" err="1" smtClean="0"/>
              <a:t>Klik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bagian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paruh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bawah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dari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tombol</a:t>
            </a:r>
            <a:r>
              <a:rPr lang="en-US" sz="2000" b="0" dirty="0" smtClean="0"/>
              <a:t> </a:t>
            </a:r>
            <a:r>
              <a:rPr lang="en-US" sz="2000" dirty="0" err="1" smtClean="0"/>
              <a:t>Salindia</a:t>
            </a:r>
            <a:r>
              <a:rPr lang="en-US" sz="2000" dirty="0" smtClean="0"/>
              <a:t> </a:t>
            </a:r>
            <a:r>
              <a:rPr lang="en-US" sz="2000" dirty="0" err="1" smtClean="0"/>
              <a:t>Baru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pada</a:t>
            </a:r>
            <a:r>
              <a:rPr lang="en-US" sz="2000" b="0" dirty="0" smtClean="0"/>
              <a:t> tab </a:t>
            </a:r>
            <a:r>
              <a:rPr lang="en-US" sz="2000" dirty="0" err="1" smtClean="0"/>
              <a:t>Awal</a:t>
            </a:r>
            <a:r>
              <a:rPr lang="en-US" sz="2000" b="0" dirty="0" smtClean="0"/>
              <a:t>. </a:t>
            </a:r>
            <a:endParaRPr lang="en-US" sz="2000" b="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b="0" dirty="0" err="1" smtClean="0"/>
              <a:t>Klik-kanan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salindia</a:t>
            </a:r>
            <a:r>
              <a:rPr lang="en-US" sz="2000" b="0" dirty="0" smtClean="0"/>
              <a:t> yang </a:t>
            </a:r>
            <a:r>
              <a:rPr lang="en-US" sz="2000" b="0" dirty="0" err="1" smtClean="0"/>
              <a:t>ingin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anda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ganti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tata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letaknya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dan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tunjuk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ke</a:t>
            </a:r>
            <a:r>
              <a:rPr lang="en-US" sz="2000" b="0" dirty="0" smtClean="0"/>
              <a:t> </a:t>
            </a:r>
            <a:r>
              <a:rPr lang="en-US" sz="2000" dirty="0" smtClean="0"/>
              <a:t>Tata </a:t>
            </a:r>
            <a:r>
              <a:rPr lang="en-US" sz="2000" dirty="0" err="1" smtClean="0"/>
              <a:t>letak</a:t>
            </a:r>
            <a:r>
              <a:rPr lang="en-US" sz="2000" b="0" dirty="0" smtClean="0"/>
              <a:t>. </a:t>
            </a:r>
            <a:endParaRPr lang="en-US" sz="2000" b="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 advAuto="0"/>
      <p:bldP spid="60420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/>
              <a:t>1,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/>
              <a:t>3: </a:t>
            </a:r>
            <a:r>
              <a:rPr lang="en-US" dirty="0" err="1" smtClean="0"/>
              <a:t>Jawaban</a:t>
            </a:r>
            <a:endParaRPr lang="en-US" dirty="0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238125" y="2124075"/>
            <a:ext cx="835025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Ini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membuka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galeri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tata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letak</a:t>
            </a:r>
            <a:r>
              <a:rPr lang="en-US" sz="2000" b="0" dirty="0" smtClean="0"/>
              <a:t>. </a:t>
            </a:r>
            <a:r>
              <a:rPr lang="en-US" sz="2000" b="0" dirty="0" err="1" smtClean="0"/>
              <a:t>Anda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klik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salah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satu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untuk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menerapkannya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pada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salindia</a:t>
            </a:r>
            <a:r>
              <a:rPr lang="en-US" sz="2000" b="0" dirty="0" smtClean="0"/>
              <a:t>. Cara lain </a:t>
            </a:r>
            <a:r>
              <a:rPr lang="en-US" sz="2000" b="0" dirty="0" err="1" smtClean="0"/>
              <a:t>adalah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dengan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memilih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keluku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dari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salindia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dengan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tata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letak</a:t>
            </a:r>
            <a:r>
              <a:rPr lang="en-US" sz="2000" b="0" dirty="0" smtClean="0"/>
              <a:t> yang </a:t>
            </a:r>
            <a:r>
              <a:rPr lang="en-US" sz="2000" b="0" dirty="0" err="1" smtClean="0"/>
              <a:t>ingin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anda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ganti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dan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klik</a:t>
            </a:r>
            <a:r>
              <a:rPr lang="en-US" sz="2000" b="0" dirty="0" smtClean="0"/>
              <a:t> </a:t>
            </a:r>
            <a:r>
              <a:rPr lang="en-US" sz="2000" dirty="0" smtClean="0"/>
              <a:t>Tata </a:t>
            </a:r>
            <a:r>
              <a:rPr lang="en-US" sz="2000" dirty="0" err="1" smtClean="0"/>
              <a:t>letak</a:t>
            </a:r>
            <a:r>
              <a:rPr lang="en-US" sz="2000" dirty="0" smtClean="0"/>
              <a:t> </a:t>
            </a:r>
            <a:r>
              <a:rPr lang="en-US" sz="2000" b="0" dirty="0" err="1" smtClean="0"/>
              <a:t>pada</a:t>
            </a:r>
            <a:r>
              <a:rPr lang="en-US" sz="2000" b="0" dirty="0" smtClean="0"/>
              <a:t> tab </a:t>
            </a:r>
            <a:r>
              <a:rPr lang="en-US" sz="2000" dirty="0" err="1" smtClean="0"/>
              <a:t>Awal</a:t>
            </a:r>
            <a:r>
              <a:rPr lang="en-US" sz="2000" b="0" dirty="0" smtClean="0"/>
              <a:t>. </a:t>
            </a:r>
            <a:r>
              <a:rPr lang="en-US" sz="2000" b="0" dirty="0" err="1" smtClean="0"/>
              <a:t>Itu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menampilkan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galeri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dimana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anda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dapat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memilih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tata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letak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untuk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terapkan</a:t>
            </a:r>
            <a:r>
              <a:rPr lang="en-US" sz="2000" b="0" dirty="0" smtClean="0"/>
              <a:t>.</a:t>
            </a:r>
            <a:endParaRPr lang="en-US" sz="2000" b="0" dirty="0"/>
          </a:p>
        </p:txBody>
      </p:sp>
      <p:sp>
        <p:nvSpPr>
          <p:cNvPr id="6" name="Dudukan Isi 5"/>
          <p:cNvSpPr>
            <a:spLocks noGrp="1"/>
          </p:cNvSpPr>
          <p:nvPr>
            <p:ph sz="half" idx="2"/>
          </p:nvPr>
        </p:nvSpPr>
        <p:spPr>
          <a:xfrm>
            <a:off x="0" y="901338"/>
            <a:ext cx="8546919" cy="966651"/>
          </a:xfrm>
        </p:spPr>
        <p:txBody>
          <a:bodyPr/>
          <a:lstStyle/>
          <a:p>
            <a:pPr marL="401638" indent="-401638" algn="just">
              <a:spcAft>
                <a:spcPct val="75000"/>
              </a:spcAft>
            </a:pPr>
            <a:r>
              <a:rPr lang="en-US" dirty="0" smtClean="0"/>
              <a:t>	</a:t>
            </a:r>
            <a:r>
              <a:rPr lang="en-US" dirty="0" err="1" smtClean="0"/>
              <a:t>Klik-kanan</a:t>
            </a:r>
            <a:r>
              <a:rPr lang="en-US" dirty="0" smtClean="0"/>
              <a:t> </a:t>
            </a:r>
            <a:r>
              <a:rPr lang="en-US" dirty="0" err="1" smtClean="0"/>
              <a:t>salindia</a:t>
            </a:r>
            <a:r>
              <a:rPr lang="en-US" dirty="0" smtClean="0"/>
              <a:t> yang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ganti</a:t>
            </a:r>
            <a:r>
              <a:rPr lang="en-US" dirty="0" smtClean="0"/>
              <a:t> </a:t>
            </a:r>
            <a:r>
              <a:rPr lang="en-US" dirty="0" err="1" smtClean="0"/>
              <a:t>tata</a:t>
            </a:r>
            <a:r>
              <a:rPr lang="en-US" dirty="0" smtClean="0"/>
              <a:t> </a:t>
            </a:r>
            <a:r>
              <a:rPr lang="en-US" dirty="0" err="1" smtClean="0"/>
              <a:t>letaknya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tunjuk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b="1" dirty="0" smtClean="0"/>
              <a:t>Tata </a:t>
            </a:r>
            <a:r>
              <a:rPr lang="en-US" b="1" dirty="0" err="1" smtClean="0"/>
              <a:t>letak</a:t>
            </a:r>
            <a:r>
              <a:rPr lang="en-US" b="1" dirty="0" smtClean="0"/>
              <a:t>. </a:t>
            </a:r>
            <a:endParaRPr lang="en-US" b="1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 autoUpdateAnimBg="0"/>
      <p:bldP spid="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Pelajaran</a:t>
            </a:r>
            <a:r>
              <a:rPr lang="en-US" dirty="0" smtClean="0"/>
              <a:t> </a:t>
            </a:r>
            <a:r>
              <a:rPr lang="en-US" dirty="0"/>
              <a:t>2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tema</a:t>
            </a:r>
            <a:r>
              <a:rPr lang="en-US" dirty="0" smtClean="0"/>
              <a:t>, </a:t>
            </a:r>
            <a:r>
              <a:rPr lang="en-US" dirty="0" err="1" smtClean="0"/>
              <a:t>tambahkan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autoUpdateAnimBg="0"/>
      <p:bldP spid="64515" grpId="0" build="p" autoUpdateAnimBg="0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tema</a:t>
            </a:r>
            <a:r>
              <a:rPr lang="en-US" dirty="0" smtClean="0"/>
              <a:t>, </a:t>
            </a:r>
            <a:r>
              <a:rPr lang="en-US" dirty="0" err="1" smtClean="0"/>
              <a:t>tambahkan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endParaRPr lang="en-US" dirty="0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5603967" y="814886"/>
            <a:ext cx="3397190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Sebagai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skema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warna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untuk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presentasi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anda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hitam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dasar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melakukan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tugasnya</a:t>
            </a:r>
            <a:r>
              <a:rPr lang="en-US" sz="2000" b="0" dirty="0" smtClean="0"/>
              <a:t>.</a:t>
            </a:r>
            <a:endParaRPr lang="en-US" sz="2000" b="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Tetapi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bagaimana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saat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anda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sedang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menginginkan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lebih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banyak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warna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desain</a:t>
            </a:r>
            <a:r>
              <a:rPr lang="en-US" sz="2000" b="0" dirty="0" smtClean="0"/>
              <a:t> yang </a:t>
            </a:r>
            <a:r>
              <a:rPr lang="en-US" sz="2000" b="0" dirty="0" err="1" smtClean="0"/>
              <a:t>lebih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hidup</a:t>
            </a:r>
            <a:r>
              <a:rPr lang="en-US" sz="2000" b="0" dirty="0" smtClean="0"/>
              <a:t>?</a:t>
            </a:r>
            <a:endParaRPr lang="en-US" sz="2000" b="0" dirty="0"/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277813" y="3994150"/>
            <a:ext cx="6162176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Langsung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saja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pergi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ke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galeri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Tema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b="0" dirty="0" smtClean="0">
                <a:solidFill>
                  <a:srgbClr val="FFCC00"/>
                </a:solidFill>
              </a:rPr>
              <a:t>PowerPoint </a:t>
            </a:r>
            <a:r>
              <a:rPr lang="en-US" b="0" dirty="0" err="1" smtClean="0">
                <a:solidFill>
                  <a:srgbClr val="FFCC00"/>
                </a:solidFill>
              </a:rPr>
              <a:t>dan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mencoba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apa</a:t>
            </a:r>
            <a:r>
              <a:rPr lang="en-US" b="0" dirty="0" smtClean="0">
                <a:solidFill>
                  <a:srgbClr val="FFCC00"/>
                </a:solidFill>
              </a:rPr>
              <a:t> yang </a:t>
            </a:r>
            <a:r>
              <a:rPr lang="en-US" b="0" dirty="0" err="1" smtClean="0">
                <a:solidFill>
                  <a:srgbClr val="FFCC00"/>
                </a:solidFill>
              </a:rPr>
              <a:t>ada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sana</a:t>
            </a:r>
            <a:r>
              <a:rPr lang="en-US" b="0" dirty="0" smtClean="0">
                <a:solidFill>
                  <a:srgbClr val="FFCC00"/>
                </a:solidFill>
              </a:rPr>
              <a:t>. </a:t>
            </a:r>
            <a:r>
              <a:rPr lang="en-US" b="0" dirty="0" err="1" smtClean="0">
                <a:solidFill>
                  <a:srgbClr val="FFCC00"/>
                </a:solidFill>
              </a:rPr>
              <a:t>Memilih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sebuah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tema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tidaklah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sesulit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memutar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sebuah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tombol</a:t>
            </a:r>
            <a:r>
              <a:rPr lang="en-US" b="0" dirty="0" smtClean="0">
                <a:solidFill>
                  <a:srgbClr val="FFCC00"/>
                </a:solidFill>
              </a:rPr>
              <a:t>. </a:t>
            </a:r>
            <a:endParaRPr lang="en-US" b="0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juga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bisa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meletakkan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elemen</a:t>
            </a:r>
            <a:r>
              <a:rPr lang="en-US" b="0" dirty="0" smtClean="0">
                <a:solidFill>
                  <a:srgbClr val="FFCC00"/>
                </a:solidFill>
              </a:rPr>
              <a:t> lain </a:t>
            </a:r>
            <a:r>
              <a:rPr lang="en-US" b="0" dirty="0" err="1" smtClean="0">
                <a:solidFill>
                  <a:srgbClr val="FFCC00"/>
                </a:solidFill>
              </a:rPr>
              <a:t>dalam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salindia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seperti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gambar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judul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kemudian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dengan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mudah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mengatur</a:t>
            </a:r>
            <a:r>
              <a:rPr lang="en-US" b="0" dirty="0" smtClean="0">
                <a:solidFill>
                  <a:srgbClr val="FFCC00"/>
                </a:solidFill>
              </a:rPr>
              <a:t> agar </a:t>
            </a:r>
            <a:r>
              <a:rPr lang="en-US" b="0" dirty="0" err="1" smtClean="0">
                <a:solidFill>
                  <a:srgbClr val="FFCC00"/>
                </a:solidFill>
              </a:rPr>
              <a:t>semuanya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tertata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dengan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rapi</a:t>
            </a:r>
            <a:r>
              <a:rPr lang="en-US" b="0" dirty="0" smtClean="0">
                <a:solidFill>
                  <a:srgbClr val="FFCC00"/>
                </a:solidFill>
              </a:rPr>
              <a:t>. </a:t>
            </a:r>
            <a:endParaRPr lang="en-US" b="0" dirty="0">
              <a:solidFill>
                <a:srgbClr val="FFCC00"/>
              </a:solidFill>
            </a:endParaRPr>
          </a:p>
        </p:txBody>
      </p:sp>
      <p:sp>
        <p:nvSpPr>
          <p:cNvPr id="90118" name="Line 6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9012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051" y="1030088"/>
            <a:ext cx="5289550" cy="267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800100" y="1752600"/>
            <a:ext cx="18383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100" dirty="0">
                <a:solidFill>
                  <a:schemeClr val="accent6">
                    <a:lumMod val="75000"/>
                  </a:schemeClr>
                </a:solidFill>
              </a:rPr>
              <a:t>Lorem ipsum dolor sit amet</a:t>
            </a:r>
            <a:endParaRPr lang="en-US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0100" y="2457450"/>
            <a:ext cx="1838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" i="1" dirty="0">
                <a:solidFill>
                  <a:schemeClr val="accent6">
                    <a:lumMod val="75000"/>
                  </a:schemeClr>
                </a:solidFill>
              </a:rPr>
              <a:t>Nam pellentesque turpis eu purus sollicitudin adipiscing. Maecenas</a:t>
            </a:r>
            <a:endParaRPr lang="en-US" sz="7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1762125"/>
            <a:ext cx="1838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100" dirty="0">
                <a:solidFill>
                  <a:srgbClr val="C00000"/>
                </a:solidFill>
                <a:latin typeface="Bodoni MT Condensed" pitchFamily="18" charset="0"/>
              </a:rPr>
              <a:t>Lorem ipsum dolor sit amet</a:t>
            </a:r>
            <a:endParaRPr lang="en-US" sz="1100" dirty="0">
              <a:solidFill>
                <a:srgbClr val="C00000"/>
              </a:solidFill>
              <a:latin typeface="Bodoni MT Condensed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33750" y="2466975"/>
            <a:ext cx="1838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" dirty="0">
                <a:solidFill>
                  <a:schemeClr val="tx2">
                    <a:lumMod val="50000"/>
                  </a:schemeClr>
                </a:solidFill>
                <a:latin typeface="Bernard MT Condensed" pitchFamily="18" charset="0"/>
              </a:rPr>
              <a:t>Nam pellentesque turpis eu purus sollicitudin adipiscing. Maecenas</a:t>
            </a:r>
            <a:endParaRPr lang="en-US" sz="700" dirty="0">
              <a:solidFill>
                <a:schemeClr val="tx2">
                  <a:lumMod val="50000"/>
                </a:schemeClr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90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 autoUpdateAnimBg="0"/>
      <p:bldP spid="90117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en-US" dirty="0" err="1" smtClean="0"/>
              <a:t>Keindahan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tema</a:t>
            </a:r>
            <a:endParaRPr lang="en-US" dirty="0"/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Setiap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presentasi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memiliki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sebuah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tema</a:t>
            </a:r>
            <a:r>
              <a:rPr lang="en-US" sz="2000" b="0" dirty="0" smtClean="0"/>
              <a:t>. </a:t>
            </a:r>
            <a:endParaRPr lang="en-US" sz="2000" b="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Beberapa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bahkan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lebih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berwarna-warni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daripada</a:t>
            </a:r>
            <a:r>
              <a:rPr lang="en-US" sz="2000" b="0" dirty="0" smtClean="0"/>
              <a:t> yang </a:t>
            </a:r>
            <a:r>
              <a:rPr lang="en-US" sz="2000" b="0" dirty="0" err="1" smtClean="0"/>
              <a:t>lainnya</a:t>
            </a:r>
            <a:r>
              <a:rPr lang="en-US" sz="2000" b="0" dirty="0" smtClean="0"/>
              <a:t>. </a:t>
            </a:r>
            <a:endParaRPr lang="en-US" sz="2000" b="0" dirty="0"/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277813" y="3994150"/>
            <a:ext cx="5926137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Tema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menentukan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tampakan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warna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dari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salindia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memberikan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penampilan</a:t>
            </a:r>
            <a:r>
              <a:rPr lang="en-US" b="0" dirty="0" smtClean="0">
                <a:solidFill>
                  <a:srgbClr val="FFCC00"/>
                </a:solidFill>
              </a:rPr>
              <a:t> yang </a:t>
            </a:r>
            <a:r>
              <a:rPr lang="en-US" b="0" dirty="0" err="1" smtClean="0">
                <a:solidFill>
                  <a:srgbClr val="FFCC00"/>
                </a:solidFill>
              </a:rPr>
              <a:t>konsisten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terhadap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presentasi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. </a:t>
            </a:r>
            <a:endParaRPr lang="en-US" b="0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Disini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melihat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tiga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salindia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judul</a:t>
            </a:r>
            <a:r>
              <a:rPr lang="en-US" b="0" dirty="0" smtClean="0">
                <a:solidFill>
                  <a:srgbClr val="FFCC00"/>
                </a:solidFill>
              </a:rPr>
              <a:t> yang </a:t>
            </a:r>
            <a:r>
              <a:rPr lang="en-US" b="0" dirty="0" err="1" smtClean="0">
                <a:solidFill>
                  <a:srgbClr val="FFCC00"/>
                </a:solidFill>
              </a:rPr>
              <a:t>memiliki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isi</a:t>
            </a:r>
            <a:r>
              <a:rPr lang="en-US" b="0" dirty="0" smtClean="0">
                <a:solidFill>
                  <a:srgbClr val="FFCC00"/>
                </a:solidFill>
              </a:rPr>
              <a:t> yang </a:t>
            </a:r>
            <a:r>
              <a:rPr lang="en-US" b="0" dirty="0" err="1" smtClean="0">
                <a:solidFill>
                  <a:srgbClr val="FFCC00"/>
                </a:solidFill>
              </a:rPr>
              <a:t>sama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tetapi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menggunakan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tema</a:t>
            </a:r>
            <a:r>
              <a:rPr lang="en-US" b="0" dirty="0" smtClean="0">
                <a:solidFill>
                  <a:srgbClr val="FFCC00"/>
                </a:solidFill>
              </a:rPr>
              <a:t> yang </a:t>
            </a:r>
            <a:r>
              <a:rPr lang="en-US" b="0" dirty="0" err="1" smtClean="0">
                <a:solidFill>
                  <a:srgbClr val="FFCC00"/>
                </a:solidFill>
              </a:rPr>
              <a:t>berbeda</a:t>
            </a:r>
            <a:r>
              <a:rPr lang="en-US" b="0" dirty="0" smtClean="0">
                <a:solidFill>
                  <a:srgbClr val="FFCC00"/>
                </a:solidFill>
              </a:rPr>
              <a:t>. </a:t>
            </a:r>
            <a:endParaRPr lang="en-US" b="0" dirty="0">
              <a:solidFill>
                <a:srgbClr val="FFCC00"/>
              </a:solidFill>
            </a:endParaRPr>
          </a:p>
        </p:txBody>
      </p:sp>
      <p:sp>
        <p:nvSpPr>
          <p:cNvPr id="92167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9216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327" y="879857"/>
            <a:ext cx="5794374" cy="292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3733800" y="1219200"/>
            <a:ext cx="1838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50" dirty="0">
                <a:solidFill>
                  <a:srgbClr val="C00000"/>
                </a:solidFill>
                <a:latin typeface="Bodoni MT Condensed" pitchFamily="18" charset="0"/>
              </a:rPr>
              <a:t>Lorem ipsum dolor sit amet</a:t>
            </a:r>
            <a:endParaRPr lang="en-US" sz="1050" dirty="0">
              <a:solidFill>
                <a:srgbClr val="C00000"/>
              </a:solidFill>
              <a:latin typeface="Bodoni MT Condensed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24275" y="1819275"/>
            <a:ext cx="1838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" dirty="0">
                <a:solidFill>
                  <a:schemeClr val="tx2">
                    <a:lumMod val="50000"/>
                  </a:schemeClr>
                </a:solidFill>
                <a:latin typeface="Bernard MT Condensed" pitchFamily="18" charset="0"/>
              </a:rPr>
              <a:t>Nam pellentesque turpis eu purus sollicitudin adipiscing. Maecenas</a:t>
            </a:r>
            <a:endParaRPr lang="en-US" sz="600" dirty="0">
              <a:solidFill>
                <a:schemeClr val="tx2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2451" y="1533524"/>
            <a:ext cx="1257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>
                <a:latin typeface="+mj-lt"/>
              </a:rPr>
              <a:t>Lorem</a:t>
            </a:r>
            <a:r>
              <a:rPr lang="da-DK" sz="1100" dirty="0">
                <a:latin typeface="+mn-lt"/>
              </a:rPr>
              <a:t> ipsum dolor sit amet</a:t>
            </a:r>
            <a:endParaRPr lang="en-US" sz="11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2451" y="1971675"/>
            <a:ext cx="981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Nam pellentesque turpis eu purus sollicitudin adipiscing. Maecenas</a:t>
            </a:r>
            <a:endParaRPr lang="en-US" sz="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43201" y="2371724"/>
            <a:ext cx="1257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100" dirty="0">
                <a:solidFill>
                  <a:srgbClr val="44C9D3"/>
                </a:solidFill>
                <a:latin typeface="+mj-lt"/>
              </a:rPr>
              <a:t>Lorem</a:t>
            </a:r>
            <a:r>
              <a:rPr lang="da-DK" sz="1100" dirty="0">
                <a:solidFill>
                  <a:srgbClr val="44C9D3"/>
                </a:solidFill>
                <a:latin typeface="+mn-lt"/>
              </a:rPr>
              <a:t> ipsum dolor sit amet</a:t>
            </a:r>
            <a:endParaRPr lang="en-US" sz="1100" dirty="0">
              <a:solidFill>
                <a:srgbClr val="44C9D3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19427" y="2838450"/>
            <a:ext cx="981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600" dirty="0">
                <a:solidFill>
                  <a:srgbClr val="84B2CC"/>
                </a:solidFill>
                <a:latin typeface="+mn-lt"/>
              </a:rPr>
              <a:t>Nam pellentesque turpis eu purus sollicitudin adipiscing. Maecenas</a:t>
            </a:r>
            <a:endParaRPr lang="en-US" sz="600" dirty="0">
              <a:solidFill>
                <a:srgbClr val="84B2CC"/>
              </a:solidFill>
              <a:latin typeface="+mn-lt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92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 autoUpdateAnimBg="0"/>
      <p:bldP spid="92165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6128520" y="849719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Setiap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presentasi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memiliki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sebuah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tema</a:t>
            </a:r>
            <a:r>
              <a:rPr lang="en-US" sz="2000" b="0" dirty="0" smtClean="0"/>
              <a:t>. </a:t>
            </a:r>
            <a:endParaRPr lang="en-US" sz="2000" b="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Beberapa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bahkan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lebih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berwarna-warni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daripada</a:t>
            </a:r>
            <a:r>
              <a:rPr lang="en-US" sz="2000" b="0" dirty="0" smtClean="0"/>
              <a:t> yang </a:t>
            </a:r>
            <a:r>
              <a:rPr lang="en-US" sz="2000" b="0" dirty="0" err="1" smtClean="0"/>
              <a:t>lainnya</a:t>
            </a:r>
            <a:r>
              <a:rPr lang="en-US" sz="2000" b="0" dirty="0" smtClean="0"/>
              <a:t>. </a:t>
            </a:r>
            <a:endParaRPr lang="en-US" sz="2000" b="0" dirty="0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en-US" dirty="0" err="1" smtClean="0"/>
              <a:t>Keindahan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tema</a:t>
            </a:r>
            <a:endParaRPr lang="en-US" dirty="0"/>
          </a:p>
        </p:txBody>
      </p:sp>
      <p:sp>
        <p:nvSpPr>
          <p:cNvPr id="216068" name="Rectangle 4"/>
          <p:cNvSpPr>
            <a:spLocks noChangeArrowheads="1"/>
          </p:cNvSpPr>
          <p:nvPr/>
        </p:nvSpPr>
        <p:spPr bwMode="auto">
          <a:xfrm>
            <a:off x="277814" y="3994150"/>
            <a:ext cx="7638278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Sebuah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tema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berisi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elemen-elemen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berikut</a:t>
            </a:r>
            <a:r>
              <a:rPr lang="en-US" b="0" dirty="0" smtClean="0">
                <a:solidFill>
                  <a:srgbClr val="FFCC00"/>
                </a:solidFill>
              </a:rPr>
              <a:t> yang </a:t>
            </a:r>
            <a:r>
              <a:rPr lang="en-US" b="0" dirty="0" err="1" smtClean="0">
                <a:solidFill>
                  <a:srgbClr val="FFCC00"/>
                </a:solidFill>
              </a:rPr>
              <a:t>ditawarkan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sebagai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sebuah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paket</a:t>
            </a:r>
            <a:r>
              <a:rPr lang="en-US" b="0" dirty="0" smtClean="0">
                <a:solidFill>
                  <a:srgbClr val="FFCC00"/>
                </a:solidFill>
              </a:rPr>
              <a:t>:</a:t>
            </a:r>
            <a:endParaRPr lang="en-US" b="0" dirty="0">
              <a:solidFill>
                <a:srgbClr val="FFCC00"/>
              </a:solidFill>
            </a:endParaRPr>
          </a:p>
        </p:txBody>
      </p:sp>
      <p:sp>
        <p:nvSpPr>
          <p:cNvPr id="216069" name="Line 5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071" name="Rectangle 7"/>
          <p:cNvSpPr>
            <a:spLocks noChangeArrowheads="1"/>
          </p:cNvSpPr>
          <p:nvPr/>
        </p:nvSpPr>
        <p:spPr bwMode="auto">
          <a:xfrm>
            <a:off x="242888" y="4574406"/>
            <a:ext cx="5940425" cy="1562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3838" indent="-223838">
              <a:spcBef>
                <a:spcPct val="20000"/>
              </a:spcBef>
              <a:spcAft>
                <a:spcPct val="25000"/>
              </a:spcAft>
              <a:buFontTx/>
              <a:buChar char="•"/>
            </a:pPr>
            <a:r>
              <a:rPr lang="en-US" b="0" dirty="0" err="1" smtClean="0">
                <a:solidFill>
                  <a:srgbClr val="FFCC00"/>
                </a:solidFill>
              </a:rPr>
              <a:t>Desain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latar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belakang</a:t>
            </a:r>
            <a:endParaRPr lang="en-US" b="0" dirty="0">
              <a:solidFill>
                <a:srgbClr val="FFCC00"/>
              </a:solidFill>
            </a:endParaRPr>
          </a:p>
          <a:p>
            <a:pPr marL="223838" indent="-223838">
              <a:spcBef>
                <a:spcPct val="20000"/>
              </a:spcBef>
              <a:spcAft>
                <a:spcPct val="25000"/>
              </a:spcAft>
              <a:buFontTx/>
              <a:buChar char="•"/>
            </a:pPr>
            <a:r>
              <a:rPr lang="en-US" b="0" dirty="0" err="1" smtClean="0">
                <a:solidFill>
                  <a:srgbClr val="FFCC00"/>
                </a:solidFill>
              </a:rPr>
              <a:t>Skema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warna</a:t>
            </a:r>
            <a:endParaRPr lang="en-US" b="0" dirty="0">
              <a:solidFill>
                <a:srgbClr val="FFCC00"/>
              </a:solidFill>
            </a:endParaRPr>
          </a:p>
          <a:p>
            <a:pPr marL="223838" indent="-223838">
              <a:spcBef>
                <a:spcPct val="20000"/>
              </a:spcBef>
              <a:spcAft>
                <a:spcPct val="25000"/>
              </a:spcAft>
              <a:buFontTx/>
              <a:buChar char="•"/>
            </a:pPr>
            <a:r>
              <a:rPr lang="en-US" b="0" dirty="0" err="1" smtClean="0">
                <a:solidFill>
                  <a:srgbClr val="FFCC00"/>
                </a:solidFill>
              </a:rPr>
              <a:t>Tipe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ukuran</a:t>
            </a:r>
            <a:r>
              <a:rPr lang="en-US" b="0" dirty="0" smtClean="0">
                <a:solidFill>
                  <a:srgbClr val="FFCC00"/>
                </a:solidFill>
              </a:rPr>
              <a:t> font</a:t>
            </a:r>
            <a:endParaRPr lang="en-US" b="0" dirty="0">
              <a:solidFill>
                <a:srgbClr val="FFCC00"/>
              </a:solidFill>
            </a:endParaRPr>
          </a:p>
          <a:p>
            <a:pPr marL="223838" indent="-223838">
              <a:spcBef>
                <a:spcPct val="20000"/>
              </a:spcBef>
              <a:spcAft>
                <a:spcPct val="25000"/>
              </a:spcAft>
              <a:buFontTx/>
              <a:buChar char="•"/>
            </a:pPr>
            <a:r>
              <a:rPr lang="en-US" b="0" dirty="0" err="1" smtClean="0">
                <a:solidFill>
                  <a:srgbClr val="FFCC00"/>
                </a:solidFill>
              </a:rPr>
              <a:t>Posisi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dudukan</a:t>
            </a:r>
            <a:endParaRPr lang="en-US" b="0" dirty="0">
              <a:solidFill>
                <a:srgbClr val="FFCC00"/>
              </a:solidFill>
            </a:endParaRP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327" y="879857"/>
            <a:ext cx="5794374" cy="292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733800" y="1219200"/>
            <a:ext cx="1838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50" dirty="0">
                <a:solidFill>
                  <a:srgbClr val="C00000"/>
                </a:solidFill>
                <a:latin typeface="Bodoni MT Condensed" pitchFamily="18" charset="0"/>
              </a:rPr>
              <a:t>Lorem ipsum dolor sit amet</a:t>
            </a:r>
            <a:endParaRPr lang="en-US" sz="1050" dirty="0">
              <a:solidFill>
                <a:srgbClr val="C00000"/>
              </a:solidFill>
              <a:latin typeface="Bodoni MT Condensed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24275" y="1819275"/>
            <a:ext cx="1838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" dirty="0">
                <a:solidFill>
                  <a:schemeClr val="tx2">
                    <a:lumMod val="50000"/>
                  </a:schemeClr>
                </a:solidFill>
                <a:latin typeface="Bernard MT Condensed" pitchFamily="18" charset="0"/>
              </a:rPr>
              <a:t>Nam pellentesque turpis eu purus sollicitudin adipiscing. Maecenas</a:t>
            </a:r>
            <a:endParaRPr lang="en-US" sz="600" dirty="0">
              <a:solidFill>
                <a:schemeClr val="tx2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2451" y="1533524"/>
            <a:ext cx="1257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>
                <a:latin typeface="+mj-lt"/>
              </a:rPr>
              <a:t>Lorem</a:t>
            </a:r>
            <a:r>
              <a:rPr lang="da-DK" sz="1100" dirty="0">
                <a:latin typeface="+mn-lt"/>
              </a:rPr>
              <a:t> ipsum dolor sit amet</a:t>
            </a:r>
            <a:endParaRPr lang="en-US" sz="11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2451" y="1971675"/>
            <a:ext cx="981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Nam pellentesque turpis eu purus sollicitudin adipiscing. Maecenas</a:t>
            </a:r>
            <a:endParaRPr lang="en-US" sz="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201" y="2371724"/>
            <a:ext cx="1257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100" dirty="0">
                <a:solidFill>
                  <a:srgbClr val="44C9D3"/>
                </a:solidFill>
                <a:latin typeface="+mj-lt"/>
              </a:rPr>
              <a:t>Lorem</a:t>
            </a:r>
            <a:r>
              <a:rPr lang="da-DK" sz="1100" dirty="0">
                <a:solidFill>
                  <a:srgbClr val="44C9D3"/>
                </a:solidFill>
                <a:latin typeface="+mn-lt"/>
              </a:rPr>
              <a:t> ipsum dolor sit amet</a:t>
            </a:r>
            <a:endParaRPr lang="en-US" sz="1100" dirty="0">
              <a:solidFill>
                <a:srgbClr val="44C9D3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19427" y="2838450"/>
            <a:ext cx="981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600" dirty="0">
                <a:solidFill>
                  <a:srgbClr val="84B2CC"/>
                </a:solidFill>
                <a:latin typeface="+mn-lt"/>
              </a:rPr>
              <a:t>Nam pellentesque turpis eu purus sollicitudin adipiscing. Maecenas</a:t>
            </a:r>
            <a:endParaRPr lang="en-US" sz="600" dirty="0">
              <a:solidFill>
                <a:srgbClr val="84B2CC"/>
              </a:solidFill>
              <a:latin typeface="+mn-lt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16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6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6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60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60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8" grpId="0" build="p" autoUpdateAnimBg="0" advAuto="0"/>
      <p:bldP spid="216071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en-US" dirty="0" err="1" smtClean="0"/>
              <a:t>Keindahan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tema</a:t>
            </a:r>
            <a:endParaRPr lang="en-US" dirty="0"/>
          </a:p>
        </p:txBody>
      </p:sp>
      <p:sp>
        <p:nvSpPr>
          <p:cNvPr id="214019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Skema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warna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mempengaruhi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warna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latar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belakang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warna</a:t>
            </a:r>
            <a:r>
              <a:rPr lang="en-US" sz="2000" b="0" dirty="0" smtClean="0"/>
              <a:t> font, </a:t>
            </a:r>
            <a:r>
              <a:rPr lang="en-US" sz="2000" b="0" dirty="0" err="1" smtClean="0"/>
              <a:t>warna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isi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untuk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bentuk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warna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sempadan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hipertaut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dan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elemen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salindia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seperti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tabel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bagan</a:t>
            </a:r>
            <a:r>
              <a:rPr lang="en-US" sz="2000" b="0" dirty="0" smtClean="0"/>
              <a:t>.</a:t>
            </a:r>
            <a:endParaRPr lang="en-US" sz="2000" b="0" dirty="0"/>
          </a:p>
        </p:txBody>
      </p:sp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277813" y="3994150"/>
            <a:ext cx="5926137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b="0" dirty="0" smtClean="0">
                <a:solidFill>
                  <a:srgbClr val="FFCC00"/>
                </a:solidFill>
              </a:rPr>
              <a:t>Dan </a:t>
            </a:r>
            <a:r>
              <a:rPr lang="en-US" b="0" dirty="0" err="1" smtClean="0">
                <a:solidFill>
                  <a:srgbClr val="FFCC00"/>
                </a:solidFill>
              </a:rPr>
              <a:t>jika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memiliki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dudukan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tema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mempertahankan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tata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letak</a:t>
            </a:r>
            <a:r>
              <a:rPr lang="en-US" b="0" dirty="0" smtClean="0">
                <a:solidFill>
                  <a:srgbClr val="FFCC00"/>
                </a:solidFill>
              </a:rPr>
              <a:t> yang </a:t>
            </a:r>
            <a:r>
              <a:rPr lang="en-US" b="0" dirty="0" err="1" smtClean="0">
                <a:solidFill>
                  <a:srgbClr val="FFCC00"/>
                </a:solidFill>
              </a:rPr>
              <a:t>telah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pilih</a:t>
            </a:r>
            <a:r>
              <a:rPr lang="en-US" b="0" dirty="0" smtClean="0">
                <a:solidFill>
                  <a:srgbClr val="FFCC00"/>
                </a:solidFill>
              </a:rPr>
              <a:t>; </a:t>
            </a:r>
            <a:r>
              <a:rPr lang="en-US" b="0" dirty="0" err="1" smtClean="0">
                <a:solidFill>
                  <a:srgbClr val="FFCC00"/>
                </a:solidFill>
              </a:rPr>
              <a:t>dan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hanya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sedikit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memindahkannya</a:t>
            </a:r>
            <a:r>
              <a:rPr lang="en-US" b="0" dirty="0" smtClean="0">
                <a:solidFill>
                  <a:srgbClr val="FFCC00"/>
                </a:solidFill>
              </a:rPr>
              <a:t>. </a:t>
            </a:r>
            <a:endParaRPr lang="en-US" b="0" dirty="0">
              <a:solidFill>
                <a:srgbClr val="FFCC00"/>
              </a:solidFill>
            </a:endParaRPr>
          </a:p>
        </p:txBody>
      </p:sp>
      <p:sp>
        <p:nvSpPr>
          <p:cNvPr id="214021" name="Line 5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327" y="879857"/>
            <a:ext cx="5794374" cy="292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733800" y="1219200"/>
            <a:ext cx="1838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50" dirty="0">
                <a:solidFill>
                  <a:srgbClr val="C00000"/>
                </a:solidFill>
                <a:latin typeface="Bodoni MT Condensed" pitchFamily="18" charset="0"/>
              </a:rPr>
              <a:t>Lorem ipsum dolor sit amet</a:t>
            </a:r>
            <a:endParaRPr lang="en-US" sz="1050" dirty="0">
              <a:solidFill>
                <a:srgbClr val="C00000"/>
              </a:solidFill>
              <a:latin typeface="Bodoni MT Condense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24275" y="1819275"/>
            <a:ext cx="1838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" dirty="0">
                <a:solidFill>
                  <a:schemeClr val="tx2">
                    <a:lumMod val="50000"/>
                  </a:schemeClr>
                </a:solidFill>
                <a:latin typeface="Bernard MT Condensed" pitchFamily="18" charset="0"/>
              </a:rPr>
              <a:t>Nam pellentesque turpis eu purus sollicitudin adipiscing. Maecenas</a:t>
            </a:r>
            <a:endParaRPr lang="en-US" sz="600" dirty="0">
              <a:solidFill>
                <a:schemeClr val="tx2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2451" y="1533524"/>
            <a:ext cx="1257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>
                <a:latin typeface="+mj-lt"/>
              </a:rPr>
              <a:t>Lorem</a:t>
            </a:r>
            <a:r>
              <a:rPr lang="da-DK" sz="1100" dirty="0">
                <a:latin typeface="+mn-lt"/>
              </a:rPr>
              <a:t> ipsum dolor sit amet</a:t>
            </a:r>
            <a:endParaRPr lang="en-US" sz="11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2451" y="1971675"/>
            <a:ext cx="981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Nam pellentesque turpis eu purus sollicitudin adipiscing. Maecenas</a:t>
            </a:r>
            <a:endParaRPr lang="en-US" sz="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3201" y="2371724"/>
            <a:ext cx="1257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100" dirty="0">
                <a:solidFill>
                  <a:srgbClr val="44C9D3"/>
                </a:solidFill>
                <a:latin typeface="+mj-lt"/>
              </a:rPr>
              <a:t>Lorem</a:t>
            </a:r>
            <a:r>
              <a:rPr lang="da-DK" sz="1100" dirty="0">
                <a:solidFill>
                  <a:srgbClr val="44C9D3"/>
                </a:solidFill>
                <a:latin typeface="+mn-lt"/>
              </a:rPr>
              <a:t> ipsum dolor sit amet</a:t>
            </a:r>
            <a:endParaRPr lang="en-US" sz="1100" dirty="0">
              <a:solidFill>
                <a:srgbClr val="44C9D3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19427" y="2838450"/>
            <a:ext cx="981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600" dirty="0">
                <a:solidFill>
                  <a:srgbClr val="84B2CC"/>
                </a:solidFill>
                <a:latin typeface="+mn-lt"/>
              </a:rPr>
              <a:t>Nam pellentesque turpis eu purus sollicitudin adipiscing. Maecenas</a:t>
            </a:r>
            <a:endParaRPr lang="en-US" sz="600" dirty="0">
              <a:solidFill>
                <a:srgbClr val="84B2CC"/>
              </a:solidFill>
              <a:latin typeface="+mn-lt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1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14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autoUpdateAnimBg="0"/>
      <p:bldP spid="214020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538" y="933325"/>
            <a:ext cx="5554662" cy="28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79375"/>
            <a:ext cx="8904287" cy="614363"/>
          </a:xfrm>
        </p:spPr>
        <p:txBody>
          <a:bodyPr/>
          <a:lstStyle/>
          <a:p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tema</a:t>
            </a:r>
            <a:endParaRPr lang="en-US" dirty="0"/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6119813" y="736508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Setiap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presentasi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baru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dimulai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dengan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tema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asali</a:t>
            </a:r>
            <a:r>
              <a:rPr lang="en-US" sz="2000" b="0" dirty="0" smtClean="0"/>
              <a:t> yang </a:t>
            </a:r>
            <a:r>
              <a:rPr lang="en-US" sz="2000" b="0" dirty="0" err="1" smtClean="0"/>
              <a:t>disebut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Tema</a:t>
            </a:r>
            <a:r>
              <a:rPr lang="en-US" sz="2000" b="0" dirty="0" smtClean="0"/>
              <a:t> Office.</a:t>
            </a:r>
            <a:endParaRPr lang="en-US" sz="2000" b="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Untuk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mencari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menerapkan</a:t>
            </a:r>
            <a:r>
              <a:rPr lang="en-US" sz="2000" b="0" dirty="0" smtClean="0"/>
              <a:t> yang </a:t>
            </a:r>
            <a:r>
              <a:rPr lang="en-US" sz="2000" b="0" dirty="0" err="1" smtClean="0"/>
              <a:t>lainnya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mulailah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dengan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mengklik</a:t>
            </a:r>
            <a:r>
              <a:rPr lang="en-US" sz="2000" b="0" dirty="0" smtClean="0"/>
              <a:t> tab </a:t>
            </a:r>
            <a:r>
              <a:rPr lang="en-US" sz="2000" dirty="0" err="1" smtClean="0"/>
              <a:t>Desain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pada</a:t>
            </a:r>
            <a:r>
              <a:rPr lang="en-US" sz="2000" b="0" dirty="0" smtClean="0"/>
              <a:t> Pita. </a:t>
            </a:r>
            <a:endParaRPr lang="en-US" sz="2000" b="0" dirty="0"/>
          </a:p>
        </p:txBody>
      </p:sp>
      <p:graphicFrame>
        <p:nvGraphicFramePr>
          <p:cNvPr id="94212" name="Object 4"/>
          <p:cNvGraphicFramePr>
            <a:graphicFrameLocks noChangeAspect="1"/>
          </p:cNvGraphicFramePr>
          <p:nvPr/>
        </p:nvGraphicFramePr>
        <p:xfrm>
          <a:off x="339725" y="4059238"/>
          <a:ext cx="269875" cy="303212"/>
        </p:xfrm>
        <a:graphic>
          <a:graphicData uri="http://schemas.openxmlformats.org/presentationml/2006/ole">
            <p:oleObj spid="_x0000_s94212" name="Visio" r:id="rId5" imgW="270231" imgH="303063" progId="">
              <p:embed/>
            </p:oleObj>
          </a:graphicData>
        </a:graphic>
      </p:graphicFrame>
      <p:graphicFrame>
        <p:nvGraphicFramePr>
          <p:cNvPr id="94213" name="Object 5"/>
          <p:cNvGraphicFramePr>
            <a:graphicFrameLocks noChangeAspect="1"/>
          </p:cNvGraphicFramePr>
          <p:nvPr/>
        </p:nvGraphicFramePr>
        <p:xfrm>
          <a:off x="339725" y="4792663"/>
          <a:ext cx="269875" cy="303212"/>
        </p:xfrm>
        <a:graphic>
          <a:graphicData uri="http://schemas.openxmlformats.org/presentationml/2006/ole">
            <p:oleObj spid="_x0000_s94213" name="Visio" r:id="rId6" imgW="270231" imgH="303063" progId="">
              <p:embed/>
            </p:oleObj>
          </a:graphicData>
        </a:graphic>
      </p:graphicFrame>
      <p:sp>
        <p:nvSpPr>
          <p:cNvPr id="94215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676275" y="4025900"/>
            <a:ext cx="5940425" cy="13803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Contoh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tema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dan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bentuk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keluku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kecil</a:t>
            </a:r>
            <a:r>
              <a:rPr lang="en-US" b="0" dirty="0" smtClean="0">
                <a:solidFill>
                  <a:srgbClr val="FFCC00"/>
                </a:solidFill>
              </a:rPr>
              <a:t> yang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lihat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disini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akan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ditampilkan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dalam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grup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Tema</a:t>
            </a:r>
            <a:r>
              <a:rPr lang="en-US" b="0" dirty="0" smtClean="0">
                <a:solidFill>
                  <a:srgbClr val="FFCC00"/>
                </a:solidFill>
              </a:rPr>
              <a:t>.</a:t>
            </a:r>
            <a:endParaRPr lang="en-US" b="0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Untuk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melihat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tema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tambahan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clik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tombol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Lebih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banyak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pada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bagian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kanan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grup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tersebut</a:t>
            </a:r>
            <a:r>
              <a:rPr lang="en-US" b="0" dirty="0" smtClean="0">
                <a:solidFill>
                  <a:srgbClr val="FFCC00"/>
                </a:solidFill>
              </a:rPr>
              <a:t>.</a:t>
            </a:r>
            <a:endParaRPr lang="en-US" b="0" dirty="0">
              <a:solidFill>
                <a:srgbClr val="FFCC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29898" y="1043448"/>
            <a:ext cx="50532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700" dirty="0" err="1" smtClean="0">
                <a:solidFill>
                  <a:schemeClr val="accent2">
                    <a:lumMod val="75000"/>
                  </a:schemeClr>
                </a:solidFill>
              </a:rPr>
              <a:t>Desain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24150" y="2447925"/>
            <a:ext cx="1838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dirty="0">
                <a:solidFill>
                  <a:srgbClr val="C00000"/>
                </a:solidFill>
                <a:latin typeface="Bodoni MT Condensed" pitchFamily="18" charset="0"/>
              </a:rPr>
              <a:t>Lorem ipsum dolor sit amet</a:t>
            </a:r>
            <a:endParaRPr lang="en-US" sz="1600" dirty="0">
              <a:solidFill>
                <a:srgbClr val="C00000"/>
              </a:solidFill>
              <a:latin typeface="Bodoni MT Condensed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14625" y="3219450"/>
            <a:ext cx="1838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" dirty="0">
                <a:solidFill>
                  <a:schemeClr val="tx2">
                    <a:lumMod val="50000"/>
                  </a:schemeClr>
                </a:solidFill>
                <a:latin typeface="Bernard MT Condensed" pitchFamily="18" charset="0"/>
              </a:rPr>
              <a:t>Nam pellentesque turpis eu purus sollicitudin adipiscing. Maecenas</a:t>
            </a:r>
            <a:endParaRPr lang="en-US" sz="600" dirty="0">
              <a:solidFill>
                <a:schemeClr val="tx2">
                  <a:lumMod val="50000"/>
                </a:schemeClr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4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4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autoUpdateAnimBg="0"/>
      <p:bldP spid="94217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119813" y="736508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Setiap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presentasi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baru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dimulai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dengan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tema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asali</a:t>
            </a:r>
            <a:r>
              <a:rPr lang="en-US" sz="2000" b="0" dirty="0" smtClean="0"/>
              <a:t> yang </a:t>
            </a:r>
            <a:r>
              <a:rPr lang="en-US" sz="2000" b="0" dirty="0" err="1" smtClean="0"/>
              <a:t>disebut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Tema</a:t>
            </a:r>
            <a:r>
              <a:rPr lang="en-US" sz="2000" b="0" dirty="0" smtClean="0"/>
              <a:t> Office.</a:t>
            </a:r>
            <a:endParaRPr lang="en-US" sz="2000" b="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Untuk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mencari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menerapkan</a:t>
            </a:r>
            <a:r>
              <a:rPr lang="en-US" sz="2000" b="0" dirty="0" smtClean="0"/>
              <a:t> yang </a:t>
            </a:r>
            <a:r>
              <a:rPr lang="en-US" sz="2000" b="0" dirty="0" err="1" smtClean="0"/>
              <a:t>lainnya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mulailah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dengan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mengklik</a:t>
            </a:r>
            <a:r>
              <a:rPr lang="en-US" sz="2000" b="0" dirty="0" smtClean="0"/>
              <a:t> tab </a:t>
            </a:r>
            <a:r>
              <a:rPr lang="en-US" sz="2000" dirty="0" err="1" smtClean="0"/>
              <a:t>Desain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pada</a:t>
            </a:r>
            <a:r>
              <a:rPr lang="en-US" sz="2000" b="0" dirty="0" smtClean="0"/>
              <a:t> Pita. </a:t>
            </a:r>
            <a:endParaRPr lang="en-US" sz="2000" b="0" dirty="0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538" y="933325"/>
            <a:ext cx="5554662" cy="28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79375"/>
            <a:ext cx="8904287" cy="614363"/>
          </a:xfrm>
        </p:spPr>
        <p:txBody>
          <a:bodyPr/>
          <a:lstStyle/>
          <a:p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tema</a:t>
            </a:r>
            <a:endParaRPr lang="en-US" dirty="0"/>
          </a:p>
        </p:txBody>
      </p:sp>
      <p:graphicFrame>
        <p:nvGraphicFramePr>
          <p:cNvPr id="218118" name="Object 6"/>
          <p:cNvGraphicFramePr>
            <a:graphicFrameLocks noChangeAspect="1"/>
          </p:cNvGraphicFramePr>
          <p:nvPr/>
        </p:nvGraphicFramePr>
        <p:xfrm>
          <a:off x="339725" y="4056063"/>
          <a:ext cx="269875" cy="303212"/>
        </p:xfrm>
        <a:graphic>
          <a:graphicData uri="http://schemas.openxmlformats.org/presentationml/2006/ole">
            <p:oleObj spid="_x0000_s218118" name="Visio" r:id="rId5" imgW="270231" imgH="303063" progId="">
              <p:embed/>
            </p:oleObj>
          </a:graphicData>
        </a:graphic>
      </p:graphicFrame>
      <p:sp>
        <p:nvSpPr>
          <p:cNvPr id="218119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8120" name="Rectangle 8"/>
          <p:cNvSpPr>
            <a:spLocks noChangeArrowheads="1"/>
          </p:cNvSpPr>
          <p:nvPr/>
        </p:nvSpPr>
        <p:spPr bwMode="auto">
          <a:xfrm>
            <a:off x="676275" y="4025900"/>
            <a:ext cx="594042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Saat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menunjuk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ke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keluku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tema</a:t>
            </a:r>
            <a:r>
              <a:rPr lang="en-US" b="0" dirty="0" smtClean="0">
                <a:solidFill>
                  <a:srgbClr val="FFCC00"/>
                </a:solidFill>
              </a:rPr>
              <a:t> yang </a:t>
            </a:r>
            <a:r>
              <a:rPr lang="en-US" b="0" dirty="0" err="1" smtClean="0">
                <a:solidFill>
                  <a:srgbClr val="FFCC00"/>
                </a:solidFill>
              </a:rPr>
              <a:t>mana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saja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pratinjau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terlihat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pada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salindia</a:t>
            </a:r>
            <a:r>
              <a:rPr lang="en-US" b="0" dirty="0" smtClean="0">
                <a:solidFill>
                  <a:srgbClr val="FFCC00"/>
                </a:solidFill>
              </a:rPr>
              <a:t>. </a:t>
            </a:r>
            <a:endParaRPr lang="en-US" b="0" dirty="0">
              <a:solidFill>
                <a:srgbClr val="FFCC00"/>
              </a:solidFill>
            </a:endParaRPr>
          </a:p>
        </p:txBody>
      </p:sp>
      <p:sp>
        <p:nvSpPr>
          <p:cNvPr id="218122" name="Rectangle 10"/>
          <p:cNvSpPr>
            <a:spLocks noChangeArrowheads="1"/>
          </p:cNvSpPr>
          <p:nvPr/>
        </p:nvSpPr>
        <p:spPr bwMode="auto">
          <a:xfrm>
            <a:off x="277813" y="4946650"/>
            <a:ext cx="592613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Klik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sebuah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keluku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untuk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menerapkan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tema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tersebut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ke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semua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salindia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.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juga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dapat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menerapkan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tema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tersebut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hanya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pada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salindia</a:t>
            </a:r>
            <a:r>
              <a:rPr lang="en-US" b="0" dirty="0" smtClean="0">
                <a:solidFill>
                  <a:srgbClr val="FFCC00"/>
                </a:solidFill>
              </a:rPr>
              <a:t> yang </a:t>
            </a:r>
            <a:r>
              <a:rPr lang="en-US" b="0" dirty="0" err="1" smtClean="0">
                <a:solidFill>
                  <a:srgbClr val="FFCC00"/>
                </a:solidFill>
              </a:rPr>
              <a:t>telah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pilih</a:t>
            </a:r>
            <a:r>
              <a:rPr lang="en-US" b="0" dirty="0" smtClean="0">
                <a:solidFill>
                  <a:srgbClr val="FFCC00"/>
                </a:solidFill>
              </a:rPr>
              <a:t>.</a:t>
            </a:r>
            <a:endParaRPr lang="en-US" b="0" dirty="0">
              <a:solidFill>
                <a:srgbClr val="FFCC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24150" y="2447925"/>
            <a:ext cx="1838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dirty="0">
                <a:solidFill>
                  <a:srgbClr val="C00000"/>
                </a:solidFill>
                <a:latin typeface="Bodoni MT Condensed" pitchFamily="18" charset="0"/>
              </a:rPr>
              <a:t>Lorem ipsum dolor sit amet</a:t>
            </a:r>
            <a:endParaRPr lang="en-US" sz="1600" dirty="0">
              <a:solidFill>
                <a:srgbClr val="C00000"/>
              </a:solidFill>
              <a:latin typeface="Bodoni MT Condensed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14625" y="3219450"/>
            <a:ext cx="1838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" dirty="0">
                <a:solidFill>
                  <a:schemeClr val="tx2">
                    <a:lumMod val="50000"/>
                  </a:schemeClr>
                </a:solidFill>
                <a:latin typeface="Bernard MT Condensed" pitchFamily="18" charset="0"/>
              </a:rPr>
              <a:t>Nam pellentesque turpis eu purus sollicitudin adipiscing. Maecenas</a:t>
            </a:r>
            <a:endParaRPr lang="en-US" sz="600" dirty="0">
              <a:solidFill>
                <a:schemeClr val="tx2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029898" y="1043448"/>
            <a:ext cx="50532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700" dirty="0" err="1" smtClean="0">
                <a:solidFill>
                  <a:schemeClr val="accent2">
                    <a:lumMod val="75000"/>
                  </a:schemeClr>
                </a:solidFill>
              </a:rPr>
              <a:t>Desain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8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18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218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20" grpId="0" build="p" autoUpdateAnimBg="0" advAuto="0"/>
      <p:bldP spid="218122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6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889" y="890259"/>
            <a:ext cx="5735636" cy="2924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79375"/>
            <a:ext cx="9112250" cy="614363"/>
          </a:xfrm>
        </p:spPr>
        <p:txBody>
          <a:bodyPr/>
          <a:lstStyle/>
          <a:p>
            <a:r>
              <a:rPr lang="en-US" dirty="0" err="1" smtClean="0"/>
              <a:t>Menyisipkan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perlengkapan</a:t>
            </a:r>
            <a:r>
              <a:rPr lang="en-US" dirty="0" smtClean="0"/>
              <a:t>,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/>
              <a:t>1</a:t>
            </a:r>
          </a:p>
        </p:txBody>
      </p:sp>
      <p:sp>
        <p:nvSpPr>
          <p:cNvPr id="222211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Sekarang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anda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mempelajari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dua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metode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untuk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menyisipkan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gambar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butir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bukan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teks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lainnya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ke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dalam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salindia</a:t>
            </a:r>
            <a:r>
              <a:rPr lang="en-US" sz="2000" b="0" dirty="0" smtClean="0"/>
              <a:t>.</a:t>
            </a:r>
            <a:endParaRPr lang="en-US" sz="2000" b="0" dirty="0"/>
          </a:p>
        </p:txBody>
      </p:sp>
      <p:sp>
        <p:nvSpPr>
          <p:cNvPr id="222214" name="Line 6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216" name="Rectangle 8"/>
          <p:cNvSpPr>
            <a:spLocks noChangeArrowheads="1"/>
          </p:cNvSpPr>
          <p:nvPr/>
        </p:nvSpPr>
        <p:spPr bwMode="auto">
          <a:xfrm>
            <a:off x="277813" y="3994150"/>
            <a:ext cx="5926137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Metode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pertama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adalah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mengklik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sebuah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ikon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dalam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dudukan</a:t>
            </a:r>
            <a:r>
              <a:rPr lang="en-US" b="0" dirty="0" smtClean="0">
                <a:solidFill>
                  <a:srgbClr val="FFCC00"/>
                </a:solidFill>
              </a:rPr>
              <a:t>, yang </a:t>
            </a:r>
            <a:r>
              <a:rPr lang="en-US" b="0" dirty="0" err="1" smtClean="0">
                <a:solidFill>
                  <a:srgbClr val="FFCC00"/>
                </a:solidFill>
              </a:rPr>
              <a:t>telah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dapatkan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sekilas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pada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pelajaran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pertama</a:t>
            </a:r>
            <a:r>
              <a:rPr lang="en-US" b="0" dirty="0" smtClean="0">
                <a:solidFill>
                  <a:srgbClr val="FFCC00"/>
                </a:solidFill>
              </a:rPr>
              <a:t>. </a:t>
            </a:r>
            <a:endParaRPr lang="en-US" b="0" dirty="0">
              <a:solidFill>
                <a:srgbClr val="FFCC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57675" y="1019175"/>
            <a:ext cx="10327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50" dirty="0" smtClean="0">
                <a:solidFill>
                  <a:schemeClr val="accent2">
                    <a:lumMod val="75000"/>
                  </a:schemeClr>
                </a:solidFill>
              </a:rPr>
              <a:t>Clip Art</a:t>
            </a:r>
            <a:endParaRPr lang="en-US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05300" y="1276350"/>
            <a:ext cx="8667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b="0" dirty="0" err="1" smtClean="0">
                <a:solidFill>
                  <a:schemeClr val="accent2">
                    <a:lumMod val="75000"/>
                  </a:schemeClr>
                </a:solidFill>
              </a:rPr>
              <a:t>Mencari</a:t>
            </a:r>
            <a:r>
              <a:rPr lang="en-IE" sz="900" b="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en-US" sz="9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05300" y="1695450"/>
            <a:ext cx="8667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b="0" dirty="0" err="1" smtClean="0">
                <a:solidFill>
                  <a:schemeClr val="accent2">
                    <a:lumMod val="75000"/>
                  </a:schemeClr>
                </a:solidFill>
              </a:rPr>
              <a:t>Cari</a:t>
            </a:r>
            <a:r>
              <a:rPr lang="en-IE" sz="900" b="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900" b="0" dirty="0" err="1" smtClean="0">
                <a:solidFill>
                  <a:schemeClr val="accent2">
                    <a:lumMod val="75000"/>
                  </a:schemeClr>
                </a:solidFill>
              </a:rPr>
              <a:t>di</a:t>
            </a:r>
            <a:r>
              <a:rPr lang="en-IE" sz="900" b="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en-US" sz="9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05300" y="2105025"/>
            <a:ext cx="11715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b="0" dirty="0" err="1" smtClean="0">
                <a:solidFill>
                  <a:schemeClr val="accent2">
                    <a:lumMod val="75000"/>
                  </a:schemeClr>
                </a:solidFill>
              </a:rPr>
              <a:t>Hasil</a:t>
            </a:r>
            <a:r>
              <a:rPr lang="en-IE" sz="900" b="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900" b="0" dirty="0" err="1" smtClean="0">
                <a:solidFill>
                  <a:schemeClr val="accent2">
                    <a:lumMod val="75000"/>
                  </a:schemeClr>
                </a:solidFill>
              </a:rPr>
              <a:t>seharusnya</a:t>
            </a:r>
            <a:endParaRPr lang="en-US" sz="9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2221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1149" y="1528152"/>
            <a:ext cx="790575" cy="14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2220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3974" y="1962149"/>
            <a:ext cx="866775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2221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3488" y="2352920"/>
            <a:ext cx="657131" cy="13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5368836" y="1457324"/>
            <a:ext cx="5709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50" dirty="0" err="1" smtClean="0">
                <a:solidFill>
                  <a:schemeClr val="accent2">
                    <a:lumMod val="75000"/>
                  </a:schemeClr>
                </a:solidFill>
              </a:rPr>
              <a:t>Pergi</a:t>
            </a:r>
            <a:endParaRPr lang="en-US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22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0" build="p" autoUpdateAnimBg="0"/>
      <p:bldP spid="222216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Pelajaran</a:t>
            </a:r>
            <a:r>
              <a:rPr lang="en-US" dirty="0"/>
              <a:t>			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65188"/>
            <a:ext cx="8431213" cy="4659312"/>
          </a:xfrm>
        </p:spPr>
        <p:txBody>
          <a:bodyPr/>
          <a:lstStyle/>
          <a:p>
            <a:pPr marL="233363" indent="-233363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 smtClean="0"/>
              <a:t>salindia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menambah</a:t>
            </a:r>
            <a:r>
              <a:rPr lang="en-US" sz="2400" dirty="0" smtClean="0"/>
              <a:t> </a:t>
            </a:r>
            <a:r>
              <a:rPr lang="en-US" sz="2400" dirty="0" err="1" smtClean="0"/>
              <a:t>teks</a:t>
            </a:r>
            <a:r>
              <a:rPr lang="en-US" sz="2400" dirty="0" smtClean="0"/>
              <a:t>.</a:t>
            </a:r>
            <a:endParaRPr lang="en-US" sz="2400" dirty="0"/>
          </a:p>
          <a:p>
            <a:pPr marL="233363" indent="-233363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r>
              <a:rPr lang="en-US" sz="2400" dirty="0" err="1" smtClean="0"/>
              <a:t>Menyisipkan</a:t>
            </a:r>
            <a:r>
              <a:rPr lang="en-US" sz="2400" dirty="0" smtClean="0"/>
              <a:t> </a:t>
            </a:r>
            <a:r>
              <a:rPr lang="en-US" sz="2400" dirty="0" err="1" smtClean="0"/>
              <a:t>gambar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isi</a:t>
            </a:r>
            <a:r>
              <a:rPr lang="en-US" sz="2400" dirty="0" smtClean="0"/>
              <a:t> </a:t>
            </a:r>
            <a:r>
              <a:rPr lang="en-US" sz="2400" dirty="0" err="1" smtClean="0"/>
              <a:t>lainnya</a:t>
            </a:r>
            <a:r>
              <a:rPr lang="en-US" sz="2400" dirty="0" smtClean="0"/>
              <a:t>. </a:t>
            </a:r>
            <a:endParaRPr lang="en-US" sz="2400" dirty="0"/>
          </a:p>
          <a:p>
            <a:pPr marL="233363" indent="-233363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r>
              <a:rPr lang="en-US" sz="2400" dirty="0" err="1" smtClean="0"/>
              <a:t>Menerapkan</a:t>
            </a:r>
            <a:r>
              <a:rPr lang="en-US" sz="2400" dirty="0" smtClean="0"/>
              <a:t> </a:t>
            </a:r>
            <a:r>
              <a:rPr lang="en-US" sz="2400" dirty="0" err="1" smtClean="0"/>
              <a:t>tema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tampakan</a:t>
            </a:r>
            <a:r>
              <a:rPr lang="en-US" sz="2400" dirty="0" smtClean="0"/>
              <a:t> </a:t>
            </a:r>
            <a:r>
              <a:rPr lang="en-US" sz="2400" dirty="0" err="1" smtClean="0"/>
              <a:t>keseluruhan</a:t>
            </a:r>
            <a:r>
              <a:rPr lang="en-US" sz="2400" dirty="0" smtClean="0"/>
              <a:t> </a:t>
            </a:r>
            <a:r>
              <a:rPr lang="en-US" sz="2400" dirty="0" err="1" smtClean="0"/>
              <a:t>presentasi</a:t>
            </a:r>
            <a:r>
              <a:rPr lang="en-US" sz="2400" dirty="0" smtClean="0"/>
              <a:t>. </a:t>
            </a:r>
            <a:endParaRPr lang="en-US" sz="2400" dirty="0"/>
          </a:p>
          <a:p>
            <a:pPr marL="233363" indent="-233363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r>
              <a:rPr lang="en-US" sz="2400" dirty="0" err="1" smtClean="0"/>
              <a:t>Mencetak</a:t>
            </a:r>
            <a:r>
              <a:rPr lang="en-US" sz="2400" dirty="0" smtClean="0"/>
              <a:t> </a:t>
            </a:r>
            <a:r>
              <a:rPr lang="en-US" sz="2400" dirty="0" err="1" smtClean="0"/>
              <a:t>selebaran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catatan</a:t>
            </a:r>
            <a:r>
              <a:rPr lang="en-US" sz="2400" dirty="0" smtClean="0"/>
              <a:t>.</a:t>
            </a:r>
            <a:endParaRPr lang="en-US" sz="2400" dirty="0"/>
          </a:p>
          <a:p>
            <a:pPr marL="233363" indent="-233363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r>
              <a:rPr lang="en-US" sz="2400" dirty="0" err="1" smtClean="0"/>
              <a:t>Persiapan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pertunjukan</a:t>
            </a:r>
            <a:r>
              <a:rPr lang="en-US" sz="2400" dirty="0" smtClean="0"/>
              <a:t>. </a:t>
            </a:r>
            <a:endParaRPr lang="en-US" sz="2400" dirty="0"/>
          </a:p>
          <a:p>
            <a:pPr lvl="1">
              <a:spcAft>
                <a:spcPct val="75000"/>
              </a:spcAft>
              <a:buClr>
                <a:srgbClr val="FF9900"/>
              </a:buClr>
            </a:pPr>
            <a:endParaRPr lang="en-US" sz="2400" dirty="0"/>
          </a:p>
          <a:p>
            <a:pPr marL="233363" indent="-233363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endParaRPr lang="en-US" sz="24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Sekarang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anda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mempelajari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dua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metode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untuk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menyisipkan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gambar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butir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bukan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teks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lainnya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ke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dalam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salindia</a:t>
            </a:r>
            <a:r>
              <a:rPr lang="en-US" sz="2000" b="0" dirty="0" smtClean="0"/>
              <a:t>.</a:t>
            </a:r>
            <a:endParaRPr lang="en-US" sz="2000" b="0" dirty="0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79375"/>
            <a:ext cx="9112250" cy="614363"/>
          </a:xfrm>
        </p:spPr>
        <p:txBody>
          <a:bodyPr/>
          <a:lstStyle/>
          <a:p>
            <a:r>
              <a:rPr lang="en-US" dirty="0" err="1" smtClean="0"/>
              <a:t>Menyisipkan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perlengkapan</a:t>
            </a:r>
            <a:r>
              <a:rPr lang="en-US" dirty="0" smtClean="0"/>
              <a:t>, </a:t>
            </a:r>
            <a:r>
              <a:rPr lang="en-US" dirty="0" err="1" smtClean="0"/>
              <a:t>bagian</a:t>
            </a:r>
            <a:r>
              <a:rPr lang="en-US" dirty="0" smtClean="0"/>
              <a:t> 1</a:t>
            </a:r>
            <a:endParaRPr lang="en-US" dirty="0"/>
          </a:p>
        </p:txBody>
      </p:sp>
      <p:graphicFrame>
        <p:nvGraphicFramePr>
          <p:cNvPr id="98308" name="Object 4"/>
          <p:cNvGraphicFramePr>
            <a:graphicFrameLocks noChangeAspect="1"/>
          </p:cNvGraphicFramePr>
          <p:nvPr/>
        </p:nvGraphicFramePr>
        <p:xfrm>
          <a:off x="339725" y="4402138"/>
          <a:ext cx="269875" cy="303212"/>
        </p:xfrm>
        <a:graphic>
          <a:graphicData uri="http://schemas.openxmlformats.org/presentationml/2006/ole">
            <p:oleObj spid="_x0000_s98308" name="Visio" r:id="rId4" imgW="270231" imgH="303063" progId="">
              <p:embed/>
            </p:oleObj>
          </a:graphicData>
        </a:graphic>
      </p:graphicFrame>
      <p:graphicFrame>
        <p:nvGraphicFramePr>
          <p:cNvPr id="98309" name="Object 5"/>
          <p:cNvGraphicFramePr>
            <a:graphicFrameLocks noChangeAspect="1"/>
          </p:cNvGraphicFramePr>
          <p:nvPr/>
        </p:nvGraphicFramePr>
        <p:xfrm>
          <a:off x="339725" y="4868863"/>
          <a:ext cx="269875" cy="303212"/>
        </p:xfrm>
        <a:graphic>
          <a:graphicData uri="http://schemas.openxmlformats.org/presentationml/2006/ole">
            <p:oleObj spid="_x0000_s98309" name="Visio" r:id="rId5" imgW="270231" imgH="303063" progId="">
              <p:embed/>
            </p:oleObj>
          </a:graphicData>
        </a:graphic>
      </p:graphicFrame>
      <p:sp>
        <p:nvSpPr>
          <p:cNvPr id="98311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676275" y="4387850"/>
            <a:ext cx="5940425" cy="13803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Klik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tombol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dirty="0">
                <a:solidFill>
                  <a:srgbClr val="FFCC00"/>
                </a:solidFill>
              </a:rPr>
              <a:t>Clip Art</a:t>
            </a:r>
            <a:r>
              <a:rPr lang="en-US" b="0" dirty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dalam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dudukan</a:t>
            </a:r>
            <a:r>
              <a:rPr lang="en-US" b="0" dirty="0" smtClean="0">
                <a:solidFill>
                  <a:srgbClr val="FFCC00"/>
                </a:solidFill>
              </a:rPr>
              <a:t>. </a:t>
            </a:r>
            <a:endParaRPr lang="en-US" b="0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b="0" dirty="0" smtClean="0">
                <a:solidFill>
                  <a:srgbClr val="FFCC00"/>
                </a:solidFill>
              </a:rPr>
              <a:t>Panel </a:t>
            </a:r>
            <a:r>
              <a:rPr lang="en-US" b="0" dirty="0" err="1" smtClean="0">
                <a:solidFill>
                  <a:srgbClr val="FFCC00"/>
                </a:solidFill>
              </a:rPr>
              <a:t>tugas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dirty="0" smtClean="0">
                <a:solidFill>
                  <a:srgbClr val="FFCC00"/>
                </a:solidFill>
              </a:rPr>
              <a:t>Clip </a:t>
            </a:r>
            <a:r>
              <a:rPr lang="en-US" dirty="0">
                <a:solidFill>
                  <a:srgbClr val="FFCC00"/>
                </a:solidFill>
              </a:rPr>
              <a:t>Art</a:t>
            </a:r>
            <a:r>
              <a:rPr lang="en-US" b="0" dirty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terbuka</a:t>
            </a:r>
            <a:r>
              <a:rPr lang="en-US" b="0" dirty="0" smtClean="0">
                <a:solidFill>
                  <a:srgbClr val="FFCC00"/>
                </a:solidFill>
              </a:rPr>
              <a:t>. Di </a:t>
            </a:r>
            <a:r>
              <a:rPr lang="en-US" b="0" dirty="0" err="1" smtClean="0">
                <a:solidFill>
                  <a:srgbClr val="FFCC00"/>
                </a:solidFill>
              </a:rPr>
              <a:t>sana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ketikkan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sebuah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kata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kunci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dalam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kotak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Mencari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b="0" dirty="0" smtClean="0">
                <a:solidFill>
                  <a:srgbClr val="FFCC00"/>
                </a:solidFill>
              </a:rPr>
              <a:t>yang </a:t>
            </a:r>
            <a:r>
              <a:rPr lang="en-US" b="0" dirty="0" err="1" smtClean="0">
                <a:solidFill>
                  <a:srgbClr val="FFCC00"/>
                </a:solidFill>
              </a:rPr>
              <a:t>menyarankan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pilahan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klik</a:t>
            </a:r>
            <a:r>
              <a:rPr lang="en-US" b="0" dirty="0" smtClean="0">
                <a:solidFill>
                  <a:srgbClr val="FFCC00"/>
                </a:solidFill>
              </a:rPr>
              <a:t> yang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inginkan</a:t>
            </a:r>
            <a:r>
              <a:rPr lang="en-US" b="0" dirty="0" smtClean="0">
                <a:solidFill>
                  <a:srgbClr val="FFCC00"/>
                </a:solidFill>
              </a:rPr>
              <a:t>. </a:t>
            </a:r>
            <a:r>
              <a:rPr lang="en-US" b="0" dirty="0" err="1" smtClean="0">
                <a:solidFill>
                  <a:srgbClr val="FFCC00"/>
                </a:solidFill>
              </a:rPr>
              <a:t>Kemudian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klik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Pergi</a:t>
            </a:r>
            <a:r>
              <a:rPr lang="en-US" b="0" dirty="0" smtClean="0">
                <a:solidFill>
                  <a:srgbClr val="FFCC00"/>
                </a:solidFill>
              </a:rPr>
              <a:t>. </a:t>
            </a:r>
            <a:endParaRPr lang="en-US" b="0" dirty="0">
              <a:solidFill>
                <a:srgbClr val="FFCC00"/>
              </a:solidFill>
            </a:endParaRPr>
          </a:p>
        </p:txBody>
      </p:sp>
      <p:sp>
        <p:nvSpPr>
          <p:cNvPr id="98314" name="Rectangle 10"/>
          <p:cNvSpPr>
            <a:spLocks noChangeArrowheads="1"/>
          </p:cNvSpPr>
          <p:nvPr/>
        </p:nvSpPr>
        <p:spPr bwMode="auto">
          <a:xfrm>
            <a:off x="277813" y="3994150"/>
            <a:ext cx="886618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Gambar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tersebut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mengilustrasikan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bagaimana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menyisipkan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sepotong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seni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pintar</a:t>
            </a:r>
            <a:r>
              <a:rPr lang="en-US" b="0" dirty="0" smtClean="0">
                <a:solidFill>
                  <a:srgbClr val="FFCC00"/>
                </a:solidFill>
              </a:rPr>
              <a:t>:</a:t>
            </a:r>
            <a:endParaRPr lang="en-US" b="0" dirty="0">
              <a:solidFill>
                <a:srgbClr val="FFCC00"/>
              </a:solidFill>
            </a:endParaRPr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9889" y="890259"/>
            <a:ext cx="5735636" cy="2924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4257675" y="1019175"/>
            <a:ext cx="11111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50" dirty="0" smtClean="0">
                <a:solidFill>
                  <a:schemeClr val="accent2">
                    <a:lumMod val="75000"/>
                  </a:schemeClr>
                </a:solidFill>
              </a:rPr>
              <a:t>Clip Art</a:t>
            </a:r>
            <a:endParaRPr lang="en-US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05300" y="1276350"/>
            <a:ext cx="8667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b="0" dirty="0" err="1" smtClean="0">
                <a:solidFill>
                  <a:schemeClr val="accent2">
                    <a:lumMod val="75000"/>
                  </a:schemeClr>
                </a:solidFill>
              </a:rPr>
              <a:t>Mencari</a:t>
            </a:r>
            <a:r>
              <a:rPr lang="en-IE" sz="900" b="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en-US" sz="9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05300" y="1695450"/>
            <a:ext cx="8667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b="0" dirty="0" err="1" smtClean="0">
                <a:solidFill>
                  <a:schemeClr val="accent2">
                    <a:lumMod val="75000"/>
                  </a:schemeClr>
                </a:solidFill>
              </a:rPr>
              <a:t>Cari</a:t>
            </a:r>
            <a:r>
              <a:rPr lang="en-IE" sz="900" b="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900" b="0" dirty="0" err="1" smtClean="0">
                <a:solidFill>
                  <a:schemeClr val="accent2">
                    <a:lumMod val="75000"/>
                  </a:schemeClr>
                </a:solidFill>
              </a:rPr>
              <a:t>di</a:t>
            </a:r>
            <a:r>
              <a:rPr lang="en-IE" sz="900" b="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en-US" sz="9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05300" y="2105025"/>
            <a:ext cx="11715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b="0" dirty="0" err="1" smtClean="0">
                <a:solidFill>
                  <a:schemeClr val="accent2">
                    <a:lumMod val="75000"/>
                  </a:schemeClr>
                </a:solidFill>
              </a:rPr>
              <a:t>Hasil</a:t>
            </a:r>
            <a:r>
              <a:rPr lang="en-IE" sz="900" b="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900" b="0" dirty="0" err="1" smtClean="0">
                <a:solidFill>
                  <a:schemeClr val="accent2">
                    <a:lumMod val="75000"/>
                  </a:schemeClr>
                </a:solidFill>
              </a:rPr>
              <a:t>seharusnya</a:t>
            </a:r>
            <a:endParaRPr lang="en-US" sz="9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67399" y="1528152"/>
            <a:ext cx="790575" cy="14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72099" y="1962149"/>
            <a:ext cx="866775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83488" y="2352920"/>
            <a:ext cx="657131" cy="13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5355773" y="1457324"/>
            <a:ext cx="5970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50" dirty="0" err="1" smtClean="0">
                <a:solidFill>
                  <a:schemeClr val="accent2">
                    <a:lumMod val="75000"/>
                  </a:schemeClr>
                </a:solidFill>
              </a:rPr>
              <a:t>Pergi</a:t>
            </a:r>
            <a:endParaRPr lang="en-US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8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8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8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3" grpId="0" build="p" autoUpdateAnimBg="0"/>
      <p:bldP spid="98314" grpId="0" build="p" autoUpdateAnimBg="0" advAuto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Sekarang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anda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mempelajari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dua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metode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untuk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menyisipkan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gambar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butir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bukan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teks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lainnya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ke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dalam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salindia</a:t>
            </a:r>
            <a:r>
              <a:rPr lang="en-US" sz="2000" b="0" dirty="0" smtClean="0"/>
              <a:t>.</a:t>
            </a:r>
            <a:endParaRPr lang="en-US" sz="2000" b="0" dirty="0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79375"/>
            <a:ext cx="9112250" cy="614363"/>
          </a:xfrm>
        </p:spPr>
        <p:txBody>
          <a:bodyPr/>
          <a:lstStyle/>
          <a:p>
            <a:r>
              <a:rPr lang="en-US" dirty="0" err="1" smtClean="0"/>
              <a:t>Menyisipkan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perlengkapan</a:t>
            </a:r>
            <a:r>
              <a:rPr lang="en-US" dirty="0" smtClean="0"/>
              <a:t>, </a:t>
            </a:r>
            <a:r>
              <a:rPr lang="en-US" dirty="0" err="1" smtClean="0"/>
              <a:t>bagian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224262" name="Line 6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63" name="Rectangle 7"/>
          <p:cNvSpPr>
            <a:spLocks noChangeArrowheads="1"/>
          </p:cNvSpPr>
          <p:nvPr/>
        </p:nvSpPr>
        <p:spPr bwMode="auto">
          <a:xfrm>
            <a:off x="676275" y="4387850"/>
            <a:ext cx="594042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Klip</a:t>
            </a:r>
            <a:r>
              <a:rPr lang="en-US" b="0" dirty="0" smtClean="0">
                <a:solidFill>
                  <a:srgbClr val="FFCC00"/>
                </a:solidFill>
              </a:rPr>
              <a:t> yang </a:t>
            </a:r>
            <a:r>
              <a:rPr lang="en-US" b="0" dirty="0" err="1" smtClean="0">
                <a:solidFill>
                  <a:srgbClr val="FFCC00"/>
                </a:solidFill>
              </a:rPr>
              <a:t>cocok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dengan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kata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kunci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tersebut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muncul</a:t>
            </a:r>
            <a:r>
              <a:rPr lang="en-US" b="0" dirty="0" smtClean="0">
                <a:solidFill>
                  <a:srgbClr val="FFCC00"/>
                </a:solidFill>
              </a:rPr>
              <a:t>. </a:t>
            </a:r>
            <a:r>
              <a:rPr lang="en-US" b="0" dirty="0" err="1" smtClean="0">
                <a:solidFill>
                  <a:srgbClr val="FFCC00"/>
                </a:solidFill>
              </a:rPr>
              <a:t>Klik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salah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satunya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untuk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disisipkan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ke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dalam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salindia</a:t>
            </a:r>
            <a:r>
              <a:rPr lang="en-US" b="0" dirty="0" smtClean="0">
                <a:solidFill>
                  <a:srgbClr val="FFCC00"/>
                </a:solidFill>
              </a:rPr>
              <a:t>. </a:t>
            </a:r>
            <a:r>
              <a:rPr lang="en-US" b="0" dirty="0" err="1" smtClean="0">
                <a:solidFill>
                  <a:srgbClr val="FFCC00"/>
                </a:solidFill>
              </a:rPr>
              <a:t>Ukuran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posisi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dari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gambar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diatur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secara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otomatis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dalam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dudukan</a:t>
            </a:r>
            <a:r>
              <a:rPr lang="en-US" b="0" dirty="0" smtClean="0">
                <a:solidFill>
                  <a:srgbClr val="FFCC00"/>
                </a:solidFill>
              </a:rPr>
              <a:t>.  </a:t>
            </a:r>
            <a:endParaRPr lang="en-US" b="0" dirty="0">
              <a:solidFill>
                <a:srgbClr val="FFCC00"/>
              </a:solidFill>
            </a:endParaRPr>
          </a:p>
        </p:txBody>
      </p:sp>
      <p:sp>
        <p:nvSpPr>
          <p:cNvPr id="224264" name="Rectangle 8"/>
          <p:cNvSpPr>
            <a:spLocks noChangeArrowheads="1"/>
          </p:cNvSpPr>
          <p:nvPr/>
        </p:nvSpPr>
        <p:spPr bwMode="auto">
          <a:xfrm>
            <a:off x="277813" y="3994150"/>
            <a:ext cx="8866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Gambar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tersebut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mengilustrasikan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bagaimana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menyisipkan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sepotong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seni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pintar</a:t>
            </a:r>
            <a:r>
              <a:rPr lang="en-US" b="0" dirty="0" smtClean="0">
                <a:solidFill>
                  <a:srgbClr val="FFCC00"/>
                </a:solidFill>
              </a:rPr>
              <a:t>:</a:t>
            </a:r>
            <a:endParaRPr lang="en-US" b="0" dirty="0">
              <a:solidFill>
                <a:srgbClr val="FFCC00"/>
              </a:solidFill>
            </a:endParaRPr>
          </a:p>
        </p:txBody>
      </p:sp>
      <p:graphicFrame>
        <p:nvGraphicFramePr>
          <p:cNvPr id="224266" name="Object 10"/>
          <p:cNvGraphicFramePr>
            <a:graphicFrameLocks noChangeAspect="1"/>
          </p:cNvGraphicFramePr>
          <p:nvPr/>
        </p:nvGraphicFramePr>
        <p:xfrm>
          <a:off x="339725" y="4418013"/>
          <a:ext cx="269875" cy="303212"/>
        </p:xfrm>
        <a:graphic>
          <a:graphicData uri="http://schemas.openxmlformats.org/presentationml/2006/ole">
            <p:oleObj spid="_x0000_s224266" name="Visio" r:id="rId4" imgW="270231" imgH="303063" progId="">
              <p:embed/>
            </p:oleObj>
          </a:graphicData>
        </a:graphic>
      </p:graphicFrame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9889" y="890259"/>
            <a:ext cx="5735636" cy="2924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4257675" y="1019175"/>
            <a:ext cx="8667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50" dirty="0" smtClean="0">
                <a:solidFill>
                  <a:schemeClr val="accent2">
                    <a:lumMod val="75000"/>
                  </a:schemeClr>
                </a:solidFill>
              </a:rPr>
              <a:t>Clip Art</a:t>
            </a:r>
            <a:endParaRPr lang="en-US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05300" y="1276350"/>
            <a:ext cx="8667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b="0" dirty="0" err="1" smtClean="0">
                <a:solidFill>
                  <a:schemeClr val="accent2">
                    <a:lumMod val="75000"/>
                  </a:schemeClr>
                </a:solidFill>
              </a:rPr>
              <a:t>Mencari</a:t>
            </a:r>
            <a:r>
              <a:rPr lang="en-IE" sz="900" b="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en-US" sz="9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05300" y="1695450"/>
            <a:ext cx="8667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b="0" dirty="0" err="1" smtClean="0">
                <a:solidFill>
                  <a:schemeClr val="accent2">
                    <a:lumMod val="75000"/>
                  </a:schemeClr>
                </a:solidFill>
              </a:rPr>
              <a:t>Cari</a:t>
            </a:r>
            <a:r>
              <a:rPr lang="en-IE" sz="900" b="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900" b="0" dirty="0" err="1" smtClean="0">
                <a:solidFill>
                  <a:schemeClr val="accent2">
                    <a:lumMod val="75000"/>
                  </a:schemeClr>
                </a:solidFill>
              </a:rPr>
              <a:t>di</a:t>
            </a:r>
            <a:r>
              <a:rPr lang="en-IE" sz="900" b="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en-US" sz="9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05300" y="2105025"/>
            <a:ext cx="11715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b="0" dirty="0" err="1" smtClean="0">
                <a:solidFill>
                  <a:schemeClr val="accent2">
                    <a:lumMod val="75000"/>
                  </a:schemeClr>
                </a:solidFill>
              </a:rPr>
              <a:t>Hasil</a:t>
            </a:r>
            <a:r>
              <a:rPr lang="en-IE" sz="900" b="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900" b="0" dirty="0" err="1" smtClean="0">
                <a:solidFill>
                  <a:schemeClr val="accent2">
                    <a:lumMod val="75000"/>
                  </a:schemeClr>
                </a:solidFill>
              </a:rPr>
              <a:t>seharusnya</a:t>
            </a:r>
            <a:r>
              <a:rPr lang="en-IE" sz="900" b="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en-US" sz="9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6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91149" y="1528152"/>
            <a:ext cx="790575" cy="14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83974" y="1962149"/>
            <a:ext cx="866775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83488" y="2352920"/>
            <a:ext cx="657131" cy="13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5396049" y="1457324"/>
            <a:ext cx="5867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50" dirty="0" err="1" smtClean="0">
                <a:solidFill>
                  <a:schemeClr val="accent2">
                    <a:lumMod val="75000"/>
                  </a:schemeClr>
                </a:solidFill>
              </a:rPr>
              <a:t>Pergi</a:t>
            </a:r>
            <a:endParaRPr lang="en-US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4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24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3" grpId="0" build="p" autoUpdateAnimBg="0" advAuto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7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632" y="1021302"/>
            <a:ext cx="5363816" cy="272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025"/>
            <a:ext cx="9509760" cy="614363"/>
          </a:xfrm>
        </p:spPr>
        <p:txBody>
          <a:bodyPr/>
          <a:lstStyle/>
          <a:p>
            <a:r>
              <a:rPr lang="en-US" dirty="0" err="1" smtClean="0"/>
              <a:t>Menyisipkan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perlengkapan</a:t>
            </a:r>
            <a:r>
              <a:rPr lang="en-US" dirty="0" smtClean="0"/>
              <a:t>, </a:t>
            </a:r>
            <a:r>
              <a:rPr lang="en-US" dirty="0" err="1" smtClean="0"/>
              <a:t>bagian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226307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smtClean="0"/>
              <a:t>Cara lain </a:t>
            </a:r>
            <a:r>
              <a:rPr lang="en-US" sz="2000" b="0" dirty="0" err="1" smtClean="0"/>
              <a:t>untuk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menyisipkan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butir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salindia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adalah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menggunakan</a:t>
            </a:r>
            <a:r>
              <a:rPr lang="en-US" sz="2000" b="0" dirty="0" smtClean="0"/>
              <a:t> tab </a:t>
            </a:r>
            <a:r>
              <a:rPr lang="en-US" sz="2000" dirty="0" err="1" smtClean="0"/>
              <a:t>Sisipkan</a:t>
            </a:r>
            <a:r>
              <a:rPr lang="en-US" sz="2000" dirty="0" smtClean="0"/>
              <a:t> </a:t>
            </a:r>
            <a:r>
              <a:rPr lang="en-US" sz="2000" b="0" dirty="0" err="1" smtClean="0"/>
              <a:t>pada</a:t>
            </a:r>
            <a:r>
              <a:rPr lang="en-US" sz="2000" b="0" dirty="0" smtClean="0"/>
              <a:t> Pita. </a:t>
            </a:r>
            <a:endParaRPr lang="en-US" sz="2000" b="0" dirty="0"/>
          </a:p>
        </p:txBody>
      </p:sp>
      <p:sp>
        <p:nvSpPr>
          <p:cNvPr id="226309" name="Rectangle 5"/>
          <p:cNvSpPr>
            <a:spLocks noChangeArrowheads="1"/>
          </p:cNvSpPr>
          <p:nvPr/>
        </p:nvSpPr>
        <p:spPr bwMode="auto">
          <a:xfrm>
            <a:off x="277813" y="3994150"/>
            <a:ext cx="59261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Segala</a:t>
            </a:r>
            <a:r>
              <a:rPr lang="en-US" b="0" dirty="0" smtClean="0">
                <a:solidFill>
                  <a:srgbClr val="FFCC00"/>
                </a:solidFill>
              </a:rPr>
              <a:t> yang </a:t>
            </a:r>
            <a:r>
              <a:rPr lang="en-US" b="0" dirty="0" err="1" smtClean="0">
                <a:solidFill>
                  <a:srgbClr val="FFCC00"/>
                </a:solidFill>
              </a:rPr>
              <a:t>dapat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sisipkan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dari</a:t>
            </a:r>
            <a:r>
              <a:rPr lang="en-US" b="0" dirty="0" smtClean="0">
                <a:solidFill>
                  <a:srgbClr val="FFCC00"/>
                </a:solidFill>
              </a:rPr>
              <a:t> panel </a:t>
            </a:r>
            <a:r>
              <a:rPr lang="en-US" b="0" dirty="0" err="1" smtClean="0">
                <a:solidFill>
                  <a:srgbClr val="FFCC00"/>
                </a:solidFill>
              </a:rPr>
              <a:t>salindia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juga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tersedia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pada</a:t>
            </a:r>
            <a:r>
              <a:rPr lang="en-US" b="0" dirty="0" smtClean="0">
                <a:solidFill>
                  <a:srgbClr val="FFCC00"/>
                </a:solidFill>
              </a:rPr>
              <a:t> tab </a:t>
            </a:r>
            <a:r>
              <a:rPr lang="en-US" dirty="0" err="1" smtClean="0">
                <a:solidFill>
                  <a:srgbClr val="FFCC00"/>
                </a:solidFill>
              </a:rPr>
              <a:t>Sisipkan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ditambah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lebih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banyak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lagi—termasuk</a:t>
            </a:r>
            <a:r>
              <a:rPr lang="en-US" b="0" dirty="0" smtClean="0">
                <a:solidFill>
                  <a:srgbClr val="FFCC00"/>
                </a:solidFill>
              </a:rPr>
              <a:t>  </a:t>
            </a:r>
            <a:r>
              <a:rPr lang="en-US" b="0" dirty="0" err="1" smtClean="0">
                <a:solidFill>
                  <a:srgbClr val="FFCC00"/>
                </a:solidFill>
              </a:rPr>
              <a:t>bentuk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hipertaut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kotak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teks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hulu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suku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dan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klip</a:t>
            </a:r>
            <a:r>
              <a:rPr lang="en-US" b="0" dirty="0" smtClean="0">
                <a:solidFill>
                  <a:srgbClr val="FFCC00"/>
                </a:solidFill>
              </a:rPr>
              <a:t> media </a:t>
            </a:r>
            <a:r>
              <a:rPr lang="en-US" b="0" dirty="0" err="1" smtClean="0">
                <a:solidFill>
                  <a:srgbClr val="FFCC00"/>
                </a:solidFill>
              </a:rPr>
              <a:t>seperti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suara</a:t>
            </a:r>
            <a:r>
              <a:rPr lang="en-US" b="0" dirty="0" smtClean="0">
                <a:solidFill>
                  <a:srgbClr val="FFCC00"/>
                </a:solidFill>
              </a:rPr>
              <a:t>.</a:t>
            </a:r>
            <a:endParaRPr lang="en-US" b="0" dirty="0">
              <a:solidFill>
                <a:srgbClr val="FFCC00"/>
              </a:solidFill>
            </a:endParaRPr>
          </a:p>
        </p:txBody>
      </p:sp>
      <p:sp>
        <p:nvSpPr>
          <p:cNvPr id="226311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79714" y="1110123"/>
            <a:ext cx="6531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Sisipkan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15258" y="1644428"/>
            <a:ext cx="555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err="1" smtClean="0">
                <a:solidFill>
                  <a:schemeClr val="accent2">
                    <a:lumMod val="75000"/>
                  </a:schemeClr>
                </a:solidFill>
              </a:rPr>
              <a:t>Kotak</a:t>
            </a:r>
            <a:r>
              <a:rPr lang="en-US" sz="7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700" dirty="0" err="1" smtClean="0">
                <a:solidFill>
                  <a:schemeClr val="accent2">
                    <a:lumMod val="75000"/>
                  </a:schemeClr>
                </a:solidFill>
              </a:rPr>
              <a:t>Teks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2631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3187" y="1948789"/>
            <a:ext cx="768725" cy="12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74259" y="1935688"/>
            <a:ext cx="508231" cy="12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6315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49309" y="1952216"/>
            <a:ext cx="1121165" cy="1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4252262" y="1886563"/>
            <a:ext cx="5053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Teks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26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build="p" autoUpdateAnimBg="0"/>
      <p:bldP spid="226309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025"/>
            <a:ext cx="9144000" cy="614363"/>
          </a:xfrm>
        </p:spPr>
        <p:txBody>
          <a:bodyPr/>
          <a:lstStyle/>
          <a:p>
            <a:r>
              <a:rPr lang="en-US" dirty="0" err="1" smtClean="0"/>
              <a:t>Menyisipkan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perlengkapan</a:t>
            </a:r>
            <a:r>
              <a:rPr lang="en-US" dirty="0" smtClean="0"/>
              <a:t>, </a:t>
            </a:r>
            <a:r>
              <a:rPr lang="en-US" dirty="0" err="1" smtClean="0"/>
              <a:t>bagian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230403" name="Rectangle 3"/>
          <p:cNvSpPr>
            <a:spLocks noChangeArrowheads="1"/>
          </p:cNvSpPr>
          <p:nvPr/>
        </p:nvSpPr>
        <p:spPr bwMode="auto">
          <a:xfrm>
            <a:off x="6119813" y="645067"/>
            <a:ext cx="2744787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Gambar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tersebut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menampilkan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deretan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perlengkapan</a:t>
            </a:r>
            <a:r>
              <a:rPr lang="en-US" sz="2000" b="0" dirty="0" smtClean="0"/>
              <a:t> yang </a:t>
            </a:r>
            <a:r>
              <a:rPr lang="en-US" sz="2000" b="0" dirty="0" err="1" smtClean="0"/>
              <a:t>tersedia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pada</a:t>
            </a:r>
            <a:r>
              <a:rPr lang="en-US" sz="2000" b="0" dirty="0" smtClean="0"/>
              <a:t> tab </a:t>
            </a:r>
            <a:r>
              <a:rPr lang="en-US" sz="2000" dirty="0" err="1" smtClean="0"/>
              <a:t>Sisipkan</a:t>
            </a:r>
            <a:r>
              <a:rPr lang="en-US" sz="2000" b="0" dirty="0" smtClean="0"/>
              <a:t>.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000" b="0" dirty="0"/>
          </a:p>
        </p:txBody>
      </p:sp>
      <p:sp>
        <p:nvSpPr>
          <p:cNvPr id="230405" name="Line 5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30407" name="Object 7"/>
          <p:cNvGraphicFramePr>
            <a:graphicFrameLocks noChangeAspect="1"/>
          </p:cNvGraphicFramePr>
          <p:nvPr/>
        </p:nvGraphicFramePr>
        <p:xfrm>
          <a:off x="339725" y="4059238"/>
          <a:ext cx="269875" cy="303212"/>
        </p:xfrm>
        <a:graphic>
          <a:graphicData uri="http://schemas.openxmlformats.org/presentationml/2006/ole">
            <p:oleObj spid="_x0000_s230407" name="Visio" r:id="rId4" imgW="270231" imgH="303063" progId="">
              <p:embed/>
            </p:oleObj>
          </a:graphicData>
        </a:graphic>
      </p:graphicFrame>
      <p:graphicFrame>
        <p:nvGraphicFramePr>
          <p:cNvPr id="230408" name="Object 8"/>
          <p:cNvGraphicFramePr>
            <a:graphicFrameLocks noChangeAspect="1"/>
          </p:cNvGraphicFramePr>
          <p:nvPr/>
        </p:nvGraphicFramePr>
        <p:xfrm>
          <a:off x="313599" y="5333683"/>
          <a:ext cx="269875" cy="303212"/>
        </p:xfrm>
        <a:graphic>
          <a:graphicData uri="http://schemas.openxmlformats.org/presentationml/2006/ole">
            <p:oleObj spid="_x0000_s230408" name="Visio" r:id="rId5" imgW="270231" imgH="303063" progId="">
              <p:embed/>
            </p:oleObj>
          </a:graphicData>
        </a:graphic>
      </p:graphicFrame>
      <p:sp>
        <p:nvSpPr>
          <p:cNvPr id="230409" name="Rectangle 9"/>
          <p:cNvSpPr>
            <a:spLocks noChangeArrowheads="1"/>
          </p:cNvSpPr>
          <p:nvPr/>
        </p:nvSpPr>
        <p:spPr bwMode="auto">
          <a:xfrm>
            <a:off x="676275" y="4025900"/>
            <a:ext cx="5940425" cy="16573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Kotak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teks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sangat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berguna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saat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ingin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menambah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teks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suatu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tempat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memerlukan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dudukan</a:t>
            </a:r>
            <a:r>
              <a:rPr lang="en-US" b="0" dirty="0" smtClean="0">
                <a:solidFill>
                  <a:srgbClr val="FFCC00"/>
                </a:solidFill>
              </a:rPr>
              <a:t> yang lain </a:t>
            </a:r>
            <a:r>
              <a:rPr lang="en-US" b="0" dirty="0" err="1" smtClean="0">
                <a:solidFill>
                  <a:srgbClr val="FFCC00"/>
                </a:solidFill>
              </a:rPr>
              <a:t>untuknya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misalnya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untuk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judul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gambar</a:t>
            </a:r>
            <a:r>
              <a:rPr lang="en-US" b="0" dirty="0" smtClean="0">
                <a:solidFill>
                  <a:srgbClr val="FFCC00"/>
                </a:solidFill>
              </a:rPr>
              <a:t>. </a:t>
            </a:r>
            <a:r>
              <a:rPr lang="en-US" b="0" dirty="0" err="1" smtClean="0">
                <a:solidFill>
                  <a:srgbClr val="FFCC00"/>
                </a:solidFill>
              </a:rPr>
              <a:t>Pada</a:t>
            </a:r>
            <a:r>
              <a:rPr lang="en-US" b="0" dirty="0" smtClean="0">
                <a:solidFill>
                  <a:srgbClr val="FFCC00"/>
                </a:solidFill>
              </a:rPr>
              <a:t> tab </a:t>
            </a:r>
            <a:r>
              <a:rPr lang="en-US" dirty="0" err="1" smtClean="0">
                <a:solidFill>
                  <a:srgbClr val="FFCC00"/>
                </a:solidFill>
              </a:rPr>
              <a:t>Sisipkan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klik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kotak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teks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Gambarkan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kotak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pada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salindia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ketikkan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dalam</a:t>
            </a:r>
            <a:r>
              <a:rPr lang="en-US" b="0" dirty="0" smtClean="0">
                <a:solidFill>
                  <a:srgbClr val="FFCC00"/>
                </a:solidFill>
              </a:rPr>
              <a:t>.</a:t>
            </a:r>
            <a:endParaRPr lang="en-US" b="0" dirty="0">
              <a:solidFill>
                <a:srgbClr val="FFCC00"/>
              </a:solidFill>
            </a:endParaRPr>
          </a:p>
        </p:txBody>
      </p:sp>
      <p:sp>
        <p:nvSpPr>
          <p:cNvPr id="230410" name="Rectangle 10"/>
          <p:cNvSpPr>
            <a:spLocks noChangeArrowheads="1"/>
          </p:cNvSpPr>
          <p:nvPr/>
        </p:nvSpPr>
        <p:spPr bwMode="auto">
          <a:xfrm>
            <a:off x="6119813" y="2302601"/>
            <a:ext cx="2744787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smtClean="0"/>
              <a:t>Benda paling </a:t>
            </a:r>
            <a:r>
              <a:rPr lang="en-US" sz="2000" b="0" dirty="0" err="1" smtClean="0"/>
              <a:t>khusus</a:t>
            </a:r>
            <a:r>
              <a:rPr lang="en-US" sz="2000" b="0" dirty="0" smtClean="0"/>
              <a:t> yang </a:t>
            </a:r>
            <a:r>
              <a:rPr lang="en-US" sz="2000" b="0" dirty="0" err="1" smtClean="0"/>
              <a:t>disisipkan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adalah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kotak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teks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seperti</a:t>
            </a:r>
            <a:r>
              <a:rPr lang="en-US" sz="2000" b="0" dirty="0" smtClean="0"/>
              <a:t> yang </a:t>
            </a:r>
            <a:r>
              <a:rPr lang="en-US" sz="2000" b="0" dirty="0" err="1" smtClean="0"/>
              <a:t>pada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gambar</a:t>
            </a:r>
            <a:r>
              <a:rPr lang="en-US" sz="2000" b="0" dirty="0" smtClean="0"/>
              <a:t>. </a:t>
            </a:r>
            <a:endParaRPr lang="en-US" sz="2000" b="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3632" y="1021302"/>
            <a:ext cx="5363816" cy="272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10"/>
          <p:cNvSpPr txBox="1"/>
          <p:nvPr/>
        </p:nvSpPr>
        <p:spPr>
          <a:xfrm>
            <a:off x="979714" y="1110123"/>
            <a:ext cx="6531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Sisipkan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extBox 11"/>
          <p:cNvSpPr txBox="1"/>
          <p:nvPr/>
        </p:nvSpPr>
        <p:spPr>
          <a:xfrm>
            <a:off x="3115258" y="1644428"/>
            <a:ext cx="555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err="1" smtClean="0">
                <a:solidFill>
                  <a:schemeClr val="accent2">
                    <a:lumMod val="75000"/>
                  </a:schemeClr>
                </a:solidFill>
              </a:rPr>
              <a:t>Kotak</a:t>
            </a:r>
            <a:r>
              <a:rPr lang="en-US" sz="7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700" dirty="0" err="1" smtClean="0">
                <a:solidFill>
                  <a:schemeClr val="accent2">
                    <a:lumMod val="75000"/>
                  </a:schemeClr>
                </a:solidFill>
              </a:rPr>
              <a:t>Teks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3187" y="1948789"/>
            <a:ext cx="768725" cy="12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74259" y="1935688"/>
            <a:ext cx="508231" cy="12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49309" y="1952216"/>
            <a:ext cx="1121165" cy="1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17"/>
          <p:cNvSpPr txBox="1"/>
          <p:nvPr/>
        </p:nvSpPr>
        <p:spPr>
          <a:xfrm>
            <a:off x="4252262" y="1886563"/>
            <a:ext cx="5053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Teks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30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0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0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30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30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build="p" autoUpdateAnimBg="0" advAuto="0"/>
      <p:bldP spid="230409" grpId="0" build="p" autoUpdateAnimBg="0"/>
      <p:bldP spid="230410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025"/>
            <a:ext cx="9144000" cy="614363"/>
          </a:xfrm>
        </p:spPr>
        <p:txBody>
          <a:bodyPr/>
          <a:lstStyle/>
          <a:p>
            <a:r>
              <a:rPr lang="en-US" dirty="0" err="1" smtClean="0"/>
              <a:t>Menyisipkan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perlengkapan</a:t>
            </a:r>
            <a:r>
              <a:rPr lang="en-US" dirty="0" smtClean="0"/>
              <a:t>, </a:t>
            </a:r>
            <a:r>
              <a:rPr lang="en-US" dirty="0" err="1" smtClean="0"/>
              <a:t>bagian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Manakah</a:t>
            </a:r>
            <a:r>
              <a:rPr lang="en-US" sz="2000" dirty="0" smtClean="0"/>
              <a:t> </a:t>
            </a:r>
            <a:r>
              <a:rPr lang="en-US" sz="2000" dirty="0" err="1" smtClean="0"/>
              <a:t>metode</a:t>
            </a:r>
            <a:r>
              <a:rPr lang="en-US" sz="2000" dirty="0" smtClean="0"/>
              <a:t> yang 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baik</a:t>
            </a:r>
            <a:r>
              <a:rPr lang="en-US" sz="2000" dirty="0" smtClean="0"/>
              <a:t>?</a:t>
            </a:r>
            <a:endParaRPr lang="en-US" sz="2000" b="0" dirty="0"/>
          </a:p>
        </p:txBody>
      </p:sp>
      <p:sp>
        <p:nvSpPr>
          <p:cNvPr id="232452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459" name="Rectangle 11"/>
          <p:cNvSpPr>
            <a:spLocks noChangeArrowheads="1"/>
          </p:cNvSpPr>
          <p:nvPr/>
        </p:nvSpPr>
        <p:spPr bwMode="auto">
          <a:xfrm>
            <a:off x="6119813" y="1749425"/>
            <a:ext cx="2744787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Karena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anda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memiliki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dua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pilihan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untuk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bagaimana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menyisipkan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sesuatu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manakah</a:t>
            </a:r>
            <a:r>
              <a:rPr lang="en-US" sz="2000" b="0" dirty="0" smtClean="0"/>
              <a:t> yang </a:t>
            </a:r>
            <a:r>
              <a:rPr lang="en-US" sz="2000" b="0" dirty="0" err="1" smtClean="0"/>
              <a:t>direkomendasikan</a:t>
            </a:r>
            <a:r>
              <a:rPr lang="en-US" sz="2000" b="0" dirty="0" smtClean="0"/>
              <a:t>?</a:t>
            </a:r>
            <a:endParaRPr lang="en-US" sz="2000" b="0" dirty="0"/>
          </a:p>
        </p:txBody>
      </p:sp>
      <p:sp>
        <p:nvSpPr>
          <p:cNvPr id="232460" name="Rectangle 12"/>
          <p:cNvSpPr>
            <a:spLocks noChangeArrowheads="1"/>
          </p:cNvSpPr>
          <p:nvPr/>
        </p:nvSpPr>
        <p:spPr bwMode="auto">
          <a:xfrm>
            <a:off x="242888" y="4019550"/>
            <a:ext cx="59340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Biasanya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tergantung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pada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mana</a:t>
            </a:r>
            <a:r>
              <a:rPr lang="en-US" b="0" dirty="0" smtClean="0">
                <a:solidFill>
                  <a:srgbClr val="FFCC00"/>
                </a:solidFill>
              </a:rPr>
              <a:t> yang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anggap</a:t>
            </a:r>
            <a:r>
              <a:rPr lang="en-US" b="0" dirty="0" smtClean="0">
                <a:solidFill>
                  <a:srgbClr val="FFCC00"/>
                </a:solidFill>
              </a:rPr>
              <a:t> paling </a:t>
            </a:r>
            <a:r>
              <a:rPr lang="en-US" b="0" dirty="0" err="1" smtClean="0">
                <a:solidFill>
                  <a:srgbClr val="FFCC00"/>
                </a:solidFill>
              </a:rPr>
              <a:t>berguna</a:t>
            </a:r>
            <a:r>
              <a:rPr lang="en-US" b="0" dirty="0" smtClean="0">
                <a:solidFill>
                  <a:srgbClr val="FFCC00"/>
                </a:solidFill>
              </a:rPr>
              <a:t>. </a:t>
            </a:r>
            <a:r>
              <a:rPr lang="en-US" b="0" dirty="0" err="1" smtClean="0">
                <a:solidFill>
                  <a:srgbClr val="FFCC00"/>
                </a:solidFill>
              </a:rPr>
              <a:t>Satu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hal</a:t>
            </a:r>
            <a:r>
              <a:rPr lang="en-US" b="0" dirty="0" smtClean="0">
                <a:solidFill>
                  <a:srgbClr val="FFCC00"/>
                </a:solidFill>
              </a:rPr>
              <a:t> yang </a:t>
            </a:r>
            <a:r>
              <a:rPr lang="en-US" b="0" dirty="0" err="1" smtClean="0">
                <a:solidFill>
                  <a:srgbClr val="FFCC00"/>
                </a:solidFill>
              </a:rPr>
              <a:t>jadi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pertimbangan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adalah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bagaimana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ingin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butir</a:t>
            </a:r>
            <a:r>
              <a:rPr lang="en-US" b="0" dirty="0" smtClean="0">
                <a:solidFill>
                  <a:srgbClr val="FFCC00"/>
                </a:solidFill>
              </a:rPr>
              <a:t> yang </a:t>
            </a:r>
            <a:r>
              <a:rPr lang="en-US" b="0" dirty="0" err="1" smtClean="0">
                <a:solidFill>
                  <a:srgbClr val="FFCC00"/>
                </a:solidFill>
              </a:rPr>
              <a:t>tersisip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diposisikan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pada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salindia</a:t>
            </a:r>
            <a:r>
              <a:rPr lang="en-US" b="0" dirty="0" smtClean="0">
                <a:solidFill>
                  <a:srgbClr val="FFCC00"/>
                </a:solidFill>
              </a:rPr>
              <a:t>. </a:t>
            </a:r>
            <a:endParaRPr lang="en-US" b="0" dirty="0">
              <a:solidFill>
                <a:srgbClr val="FFCC00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632" y="1021302"/>
            <a:ext cx="5363816" cy="272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955694" y="1110123"/>
            <a:ext cx="677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Sisipkan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92304" y="1610136"/>
            <a:ext cx="434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00" dirty="0" err="1" smtClean="0">
                <a:solidFill>
                  <a:schemeClr val="accent2">
                    <a:lumMod val="75000"/>
                  </a:schemeClr>
                </a:solidFill>
              </a:rPr>
              <a:t>Kotak</a:t>
            </a:r>
            <a:r>
              <a:rPr lang="en-IE" sz="7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en-IE" sz="700" dirty="0" err="1" smtClean="0">
                <a:solidFill>
                  <a:schemeClr val="accent2">
                    <a:lumMod val="75000"/>
                  </a:schemeClr>
                </a:solidFill>
              </a:rPr>
              <a:t>Teks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52262" y="1886563"/>
            <a:ext cx="5053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Teks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32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32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1" grpId="0" build="p" autoUpdateAnimBg="0" advAuto="0"/>
      <p:bldP spid="232459" grpId="0" build="p" autoUpdateAnimBg="0"/>
      <p:bldP spid="232460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921" y="971550"/>
            <a:ext cx="5663822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en-US" dirty="0" err="1" smtClean="0"/>
              <a:t>Mengedit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salindia</a:t>
            </a:r>
            <a:endParaRPr lang="en-US" dirty="0"/>
          </a:p>
        </p:txBody>
      </p:sp>
      <p:sp>
        <p:nvSpPr>
          <p:cNvPr id="228355" name="Rectangle 3"/>
          <p:cNvSpPr>
            <a:spLocks noChangeArrowheads="1"/>
          </p:cNvSpPr>
          <p:nvPr/>
        </p:nvSpPr>
        <p:spPr bwMode="auto">
          <a:xfrm>
            <a:off x="5917475" y="679269"/>
            <a:ext cx="3226526" cy="293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Setelah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menyisipkan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sebuah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gambar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anda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mungkin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ingin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membuat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penyesuaian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seperti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ukuran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potong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atau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mengganti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tingkat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terang</a:t>
            </a:r>
            <a:r>
              <a:rPr lang="en-US" sz="2000" b="0" dirty="0" smtClean="0"/>
              <a:t>.</a:t>
            </a:r>
            <a:endParaRPr lang="en-US" sz="2000" b="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Gunakan</a:t>
            </a:r>
            <a:r>
              <a:rPr lang="en-US" sz="2000" b="0" dirty="0" smtClean="0"/>
              <a:t> </a:t>
            </a:r>
            <a:r>
              <a:rPr lang="en-US" sz="2000" dirty="0" err="1" smtClean="0"/>
              <a:t>Alat</a:t>
            </a:r>
            <a:r>
              <a:rPr lang="en-US" sz="2000" dirty="0" smtClean="0"/>
              <a:t> </a:t>
            </a:r>
            <a:r>
              <a:rPr lang="en-US" sz="2000" dirty="0" err="1" smtClean="0"/>
              <a:t>Gambar</a:t>
            </a:r>
            <a:r>
              <a:rPr lang="en-US" sz="2000" dirty="0" smtClean="0"/>
              <a:t> </a:t>
            </a:r>
            <a:r>
              <a:rPr lang="en-US" sz="2000" b="0" dirty="0" err="1" smtClean="0"/>
              <a:t>untuk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melakukannya</a:t>
            </a:r>
            <a:r>
              <a:rPr lang="en-US" sz="2000" b="0" dirty="0" smtClean="0"/>
              <a:t>. </a:t>
            </a:r>
            <a:endParaRPr lang="en-US" sz="2000" b="0" dirty="0"/>
          </a:p>
        </p:txBody>
      </p:sp>
      <p:graphicFrame>
        <p:nvGraphicFramePr>
          <p:cNvPr id="228356" name="Object 4"/>
          <p:cNvGraphicFramePr>
            <a:graphicFrameLocks noChangeAspect="1"/>
          </p:cNvGraphicFramePr>
          <p:nvPr/>
        </p:nvGraphicFramePr>
        <p:xfrm>
          <a:off x="339725" y="4668838"/>
          <a:ext cx="269875" cy="303212"/>
        </p:xfrm>
        <a:graphic>
          <a:graphicData uri="http://schemas.openxmlformats.org/presentationml/2006/ole">
            <p:oleObj spid="_x0000_s228356" name="Visio" r:id="rId5" imgW="270231" imgH="303063" progId="">
              <p:embed/>
            </p:oleObj>
          </a:graphicData>
        </a:graphic>
      </p:graphicFrame>
      <p:graphicFrame>
        <p:nvGraphicFramePr>
          <p:cNvPr id="228357" name="Object 5"/>
          <p:cNvGraphicFramePr>
            <a:graphicFrameLocks noChangeAspect="1"/>
          </p:cNvGraphicFramePr>
          <p:nvPr/>
        </p:nvGraphicFramePr>
        <p:xfrm>
          <a:off x="339725" y="5116513"/>
          <a:ext cx="269875" cy="303212"/>
        </p:xfrm>
        <a:graphic>
          <a:graphicData uri="http://schemas.openxmlformats.org/presentationml/2006/ole">
            <p:oleObj spid="_x0000_s228357" name="Visio" r:id="rId6" imgW="270231" imgH="303063" progId="">
              <p:embed/>
            </p:oleObj>
          </a:graphicData>
        </a:graphic>
      </p:graphicFrame>
      <p:sp>
        <p:nvSpPr>
          <p:cNvPr id="228359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8361" name="Rectangle 9"/>
          <p:cNvSpPr>
            <a:spLocks noChangeArrowheads="1"/>
          </p:cNvSpPr>
          <p:nvPr/>
        </p:nvSpPr>
        <p:spPr bwMode="auto">
          <a:xfrm>
            <a:off x="701675" y="4521200"/>
            <a:ext cx="5940425" cy="15604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Jadi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Pilih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gambar</a:t>
            </a:r>
            <a:r>
              <a:rPr lang="en-US" b="0" dirty="0" smtClean="0">
                <a:solidFill>
                  <a:srgbClr val="FFCC00"/>
                </a:solidFill>
              </a:rPr>
              <a:t>.</a:t>
            </a:r>
            <a:endParaRPr lang="en-US" b="0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Alat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Gambar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muncul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diatas</a:t>
            </a:r>
            <a:r>
              <a:rPr lang="en-US" b="0" dirty="0" smtClean="0">
                <a:solidFill>
                  <a:srgbClr val="FFCC00"/>
                </a:solidFill>
              </a:rPr>
              <a:t> Pita. </a:t>
            </a:r>
            <a:r>
              <a:rPr lang="en-US" b="0" dirty="0" err="1" smtClean="0">
                <a:solidFill>
                  <a:srgbClr val="FFCC00"/>
                </a:solidFill>
              </a:rPr>
              <a:t>Gunakan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opsi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pada</a:t>
            </a:r>
            <a:r>
              <a:rPr lang="en-US" b="0" dirty="0" smtClean="0">
                <a:solidFill>
                  <a:srgbClr val="FFCC00"/>
                </a:solidFill>
              </a:rPr>
              <a:t> tab </a:t>
            </a:r>
            <a:r>
              <a:rPr lang="en-US" dirty="0" smtClean="0">
                <a:solidFill>
                  <a:srgbClr val="FFCC00"/>
                </a:solidFill>
              </a:rPr>
              <a:t>Format </a:t>
            </a:r>
            <a:r>
              <a:rPr lang="en-US" b="0" dirty="0" err="1" smtClean="0">
                <a:solidFill>
                  <a:srgbClr val="FFCC00"/>
                </a:solidFill>
              </a:rPr>
              <a:t>untuk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bekerja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dengan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gambar</a:t>
            </a:r>
            <a:r>
              <a:rPr lang="en-US" b="0" dirty="0" smtClean="0">
                <a:solidFill>
                  <a:srgbClr val="FFCC00"/>
                </a:solidFill>
              </a:rPr>
              <a:t>. </a:t>
            </a:r>
            <a:endParaRPr lang="en-US" b="0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endParaRPr lang="en-US" b="0" dirty="0">
              <a:solidFill>
                <a:srgbClr val="FFCC00"/>
              </a:solidFill>
            </a:endParaRPr>
          </a:p>
        </p:txBody>
      </p:sp>
      <p:sp>
        <p:nvSpPr>
          <p:cNvPr id="228362" name="Rectangle 10"/>
          <p:cNvSpPr>
            <a:spLocks noChangeArrowheads="1"/>
          </p:cNvSpPr>
          <p:nvPr/>
        </p:nvSpPr>
        <p:spPr bwMode="auto">
          <a:xfrm>
            <a:off x="277813" y="3994150"/>
            <a:ext cx="5926137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Alat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Gambar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tersedia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saat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gambar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terpilih</a:t>
            </a:r>
            <a:r>
              <a:rPr lang="en-US" b="0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94536" y="1058091"/>
            <a:ext cx="10431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00" dirty="0" err="1" smtClean="0">
                <a:solidFill>
                  <a:schemeClr val="accent2">
                    <a:lumMod val="75000"/>
                  </a:schemeClr>
                </a:solidFill>
              </a:rPr>
              <a:t>Alat</a:t>
            </a:r>
            <a:r>
              <a:rPr lang="en-IE" sz="7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700" dirty="0" err="1" smtClean="0">
                <a:solidFill>
                  <a:schemeClr val="accent2">
                    <a:lumMod val="75000"/>
                  </a:schemeClr>
                </a:solidFill>
              </a:rPr>
              <a:t>Gambar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19425" y="1323975"/>
            <a:ext cx="8001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700" dirty="0" smtClean="0">
                <a:solidFill>
                  <a:schemeClr val="accent2">
                    <a:lumMod val="75000"/>
                  </a:schemeClr>
                </a:solidFill>
              </a:rPr>
              <a:t>Format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00250" y="1552575"/>
            <a:ext cx="990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50" b="0" dirty="0" err="1" smtClean="0">
                <a:solidFill>
                  <a:schemeClr val="accent2">
                    <a:lumMod val="75000"/>
                  </a:schemeClr>
                </a:solidFill>
              </a:rPr>
              <a:t>Bentuk</a:t>
            </a:r>
            <a:r>
              <a:rPr lang="en-IE" sz="750" b="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750" b="0" dirty="0" err="1" smtClean="0">
                <a:solidFill>
                  <a:schemeClr val="accent2">
                    <a:lumMod val="75000"/>
                  </a:schemeClr>
                </a:solidFill>
              </a:rPr>
              <a:t>Gambar</a:t>
            </a:r>
            <a:endParaRPr lang="en-US" sz="75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00250" y="1743075"/>
            <a:ext cx="104339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50" b="0" dirty="0" err="1" smtClean="0">
                <a:solidFill>
                  <a:schemeClr val="accent2">
                    <a:lumMod val="75000"/>
                  </a:schemeClr>
                </a:solidFill>
              </a:rPr>
              <a:t>Pembatas</a:t>
            </a:r>
            <a:r>
              <a:rPr lang="en-IE" sz="750" b="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750" b="0" dirty="0" err="1" smtClean="0">
                <a:solidFill>
                  <a:schemeClr val="accent2">
                    <a:lumMod val="75000"/>
                  </a:schemeClr>
                </a:solidFill>
              </a:rPr>
              <a:t>Gambar</a:t>
            </a:r>
            <a:endParaRPr lang="en-US" sz="75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00250" y="1952625"/>
            <a:ext cx="990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50" b="0" dirty="0" err="1" smtClean="0">
                <a:solidFill>
                  <a:schemeClr val="accent2">
                    <a:lumMod val="75000"/>
                  </a:schemeClr>
                </a:solidFill>
              </a:rPr>
              <a:t>Efek</a:t>
            </a:r>
            <a:r>
              <a:rPr lang="en-IE" sz="750" b="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750" b="0" dirty="0" err="1" smtClean="0">
                <a:solidFill>
                  <a:schemeClr val="accent2">
                    <a:lumMod val="75000"/>
                  </a:schemeClr>
                </a:solidFill>
              </a:rPr>
              <a:t>Gambar</a:t>
            </a:r>
            <a:endParaRPr lang="en-US" sz="75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00425" y="1552575"/>
            <a:ext cx="990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50" b="0" dirty="0" err="1" smtClean="0">
                <a:solidFill>
                  <a:schemeClr val="accent2">
                    <a:lumMod val="75000"/>
                  </a:schemeClr>
                </a:solidFill>
              </a:rPr>
              <a:t>Bawa</a:t>
            </a:r>
            <a:r>
              <a:rPr lang="en-IE" sz="750" b="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750" b="0" dirty="0" err="1" smtClean="0">
                <a:solidFill>
                  <a:schemeClr val="accent2">
                    <a:lumMod val="75000"/>
                  </a:schemeClr>
                </a:solidFill>
              </a:rPr>
              <a:t>ke</a:t>
            </a:r>
            <a:r>
              <a:rPr lang="en-IE" sz="750" b="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750" b="0" dirty="0" err="1" smtClean="0">
                <a:solidFill>
                  <a:schemeClr val="accent2">
                    <a:lumMod val="75000"/>
                  </a:schemeClr>
                </a:solidFill>
              </a:rPr>
              <a:t>Depan</a:t>
            </a:r>
            <a:endParaRPr lang="en-US" sz="75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00425" y="1743075"/>
            <a:ext cx="990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50" b="0" dirty="0" err="1" smtClean="0">
                <a:solidFill>
                  <a:schemeClr val="accent2">
                    <a:lumMod val="75000"/>
                  </a:schemeClr>
                </a:solidFill>
              </a:rPr>
              <a:t>Kirim</a:t>
            </a:r>
            <a:r>
              <a:rPr lang="en-IE" sz="750" b="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750" b="0" dirty="0" err="1" smtClean="0">
                <a:solidFill>
                  <a:schemeClr val="accent2">
                    <a:lumMod val="75000"/>
                  </a:schemeClr>
                </a:solidFill>
              </a:rPr>
              <a:t>ke</a:t>
            </a:r>
            <a:r>
              <a:rPr lang="en-IE" sz="750" b="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750" b="0" dirty="0" err="1" smtClean="0">
                <a:solidFill>
                  <a:schemeClr val="accent2">
                    <a:lumMod val="75000"/>
                  </a:schemeClr>
                </a:solidFill>
              </a:rPr>
              <a:t>Belakang</a:t>
            </a:r>
            <a:endParaRPr lang="en-US" sz="75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00425" y="1952625"/>
            <a:ext cx="990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50" b="0" dirty="0" err="1" smtClean="0">
                <a:solidFill>
                  <a:schemeClr val="accent2">
                    <a:lumMod val="75000"/>
                  </a:schemeClr>
                </a:solidFill>
              </a:rPr>
              <a:t>Birih</a:t>
            </a:r>
            <a:r>
              <a:rPr lang="en-IE" sz="750" b="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750" b="0" dirty="0" err="1" smtClean="0">
                <a:solidFill>
                  <a:schemeClr val="accent2">
                    <a:lumMod val="75000"/>
                  </a:schemeClr>
                </a:solidFill>
              </a:rPr>
              <a:t>Seleksi</a:t>
            </a:r>
            <a:endParaRPr lang="en-US" sz="75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43425" y="1543050"/>
            <a:ext cx="990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50" b="0" dirty="0" smtClean="0">
                <a:solidFill>
                  <a:schemeClr val="accent2">
                    <a:lumMod val="75000"/>
                  </a:schemeClr>
                </a:solidFill>
              </a:rPr>
              <a:t>Rata</a:t>
            </a:r>
            <a:endParaRPr lang="en-US" sz="75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43425" y="1733550"/>
            <a:ext cx="990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50" b="0" dirty="0" err="1" smtClean="0">
                <a:solidFill>
                  <a:schemeClr val="tx1">
                    <a:lumMod val="50000"/>
                  </a:schemeClr>
                </a:solidFill>
              </a:rPr>
              <a:t>Grup</a:t>
            </a:r>
            <a:endParaRPr lang="en-US" sz="750" b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43425" y="1943100"/>
            <a:ext cx="990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50" b="0" dirty="0" err="1" smtClean="0">
                <a:solidFill>
                  <a:schemeClr val="accent2">
                    <a:lumMod val="75000"/>
                  </a:schemeClr>
                </a:solidFill>
              </a:rPr>
              <a:t>Rotasi</a:t>
            </a:r>
            <a:endParaRPr lang="en-US" sz="75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25835" y="1828800"/>
            <a:ext cx="990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50" b="0" dirty="0" err="1" smtClean="0">
                <a:solidFill>
                  <a:schemeClr val="accent2">
                    <a:lumMod val="75000"/>
                  </a:schemeClr>
                </a:solidFill>
              </a:rPr>
              <a:t>Pangkas</a:t>
            </a:r>
            <a:endParaRPr lang="en-US" sz="750" b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28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28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28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 build="p" autoUpdateAnimBg="0"/>
      <p:bldP spid="228361" grpId="0" build="p" autoUpdateAnimBg="0"/>
      <p:bldP spid="228362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en-US" dirty="0" err="1" smtClean="0"/>
              <a:t>Mengedit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salindia</a:t>
            </a:r>
            <a:endParaRPr lang="en-US" dirty="0"/>
          </a:p>
        </p:txBody>
      </p:sp>
      <p:sp>
        <p:nvSpPr>
          <p:cNvPr id="234499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Terdapat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alat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untuk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jumlah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butir</a:t>
            </a:r>
            <a:r>
              <a:rPr lang="en-US" sz="2000" b="0" dirty="0" smtClean="0"/>
              <a:t> yang </a:t>
            </a:r>
            <a:r>
              <a:rPr lang="en-US" sz="2000" b="0" dirty="0" err="1" smtClean="0"/>
              <a:t>ingin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anda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sisip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dari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tabel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bagan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dan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grafik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SmartArt</a:t>
            </a:r>
            <a:r>
              <a:rPr lang="en-US" sz="2000" b="0" baseline="30000" dirty="0">
                <a:cs typeface="Arial" charset="0"/>
              </a:rPr>
              <a:t>™</a:t>
            </a:r>
            <a:r>
              <a:rPr lang="en-US" sz="2000" b="0" dirty="0"/>
              <a:t> </a:t>
            </a:r>
            <a:r>
              <a:rPr lang="en-US" sz="2000" b="0" dirty="0" err="1" smtClean="0"/>
              <a:t>ke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dalam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kotak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teks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bentuk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suara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dan</a:t>
            </a:r>
            <a:r>
              <a:rPr lang="en-US" sz="2000" b="0" dirty="0" smtClean="0"/>
              <a:t> video.</a:t>
            </a:r>
            <a:endParaRPr lang="en-US" sz="2000" b="0" dirty="0"/>
          </a:p>
        </p:txBody>
      </p:sp>
      <p:sp>
        <p:nvSpPr>
          <p:cNvPr id="234502" name="Line 6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4504" name="Rectangle 8"/>
          <p:cNvSpPr>
            <a:spLocks noChangeArrowheads="1"/>
          </p:cNvSpPr>
          <p:nvPr/>
        </p:nvSpPr>
        <p:spPr bwMode="auto">
          <a:xfrm>
            <a:off x="277813" y="3994150"/>
            <a:ext cx="5926137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Pilih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saja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butir</a:t>
            </a:r>
            <a:r>
              <a:rPr lang="en-US" b="0" dirty="0" smtClean="0">
                <a:solidFill>
                  <a:srgbClr val="FFCC00"/>
                </a:solidFill>
              </a:rPr>
              <a:t> yang </a:t>
            </a:r>
            <a:r>
              <a:rPr lang="en-US" b="0" dirty="0" err="1" smtClean="0">
                <a:solidFill>
                  <a:srgbClr val="FFCC00"/>
                </a:solidFill>
              </a:rPr>
              <a:t>tersisip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untuk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melihat</a:t>
            </a:r>
            <a:r>
              <a:rPr lang="en-US" b="0" dirty="0" smtClean="0">
                <a:solidFill>
                  <a:srgbClr val="FFCC00"/>
                </a:solidFill>
              </a:rPr>
              <a:t> tab yang </a:t>
            </a:r>
            <a:r>
              <a:rPr lang="en-US" b="0" dirty="0" err="1" smtClean="0">
                <a:solidFill>
                  <a:srgbClr val="FFCC00"/>
                </a:solidFill>
              </a:rPr>
              <a:t>berhubungan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pada</a:t>
            </a:r>
            <a:r>
              <a:rPr lang="en-US" b="0" dirty="0" smtClean="0">
                <a:solidFill>
                  <a:srgbClr val="FFCC00"/>
                </a:solidFill>
              </a:rPr>
              <a:t> Pita.</a:t>
            </a:r>
            <a:endParaRPr lang="en-US" b="0" dirty="0">
              <a:solidFill>
                <a:srgbClr val="FFCC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25835" y="1828800"/>
            <a:ext cx="990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50" b="0" dirty="0" err="1" smtClean="0">
                <a:solidFill>
                  <a:schemeClr val="accent2">
                    <a:lumMod val="75000"/>
                  </a:schemeClr>
                </a:solidFill>
              </a:rPr>
              <a:t>Pangkas</a:t>
            </a:r>
            <a:endParaRPr lang="en-US" sz="75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921" y="971550"/>
            <a:ext cx="5663822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3"/>
          <p:cNvSpPr txBox="1"/>
          <p:nvPr/>
        </p:nvSpPr>
        <p:spPr>
          <a:xfrm>
            <a:off x="3094536" y="1058091"/>
            <a:ext cx="10431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00" dirty="0" err="1" smtClean="0">
                <a:solidFill>
                  <a:schemeClr val="accent2">
                    <a:lumMod val="75000"/>
                  </a:schemeClr>
                </a:solidFill>
              </a:rPr>
              <a:t>Alat</a:t>
            </a:r>
            <a:r>
              <a:rPr lang="en-IE" sz="7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700" dirty="0" err="1" smtClean="0">
                <a:solidFill>
                  <a:schemeClr val="accent2">
                    <a:lumMod val="75000"/>
                  </a:schemeClr>
                </a:solidFill>
              </a:rPr>
              <a:t>Gambar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xtBox 14"/>
          <p:cNvSpPr txBox="1"/>
          <p:nvPr/>
        </p:nvSpPr>
        <p:spPr>
          <a:xfrm>
            <a:off x="3019425" y="1323975"/>
            <a:ext cx="8001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700" dirty="0" smtClean="0">
                <a:solidFill>
                  <a:schemeClr val="accent2">
                    <a:lumMod val="75000"/>
                  </a:schemeClr>
                </a:solidFill>
              </a:rPr>
              <a:t>Format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2000250" y="1552575"/>
            <a:ext cx="990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50" b="0" dirty="0" err="1" smtClean="0">
                <a:solidFill>
                  <a:schemeClr val="accent2">
                    <a:lumMod val="75000"/>
                  </a:schemeClr>
                </a:solidFill>
              </a:rPr>
              <a:t>Bentuk</a:t>
            </a:r>
            <a:r>
              <a:rPr lang="en-IE" sz="750" b="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750" b="0" dirty="0" err="1" smtClean="0">
                <a:solidFill>
                  <a:schemeClr val="accent2">
                    <a:lumMod val="75000"/>
                  </a:schemeClr>
                </a:solidFill>
              </a:rPr>
              <a:t>Gambar</a:t>
            </a:r>
            <a:endParaRPr lang="en-US" sz="75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TextBox 16"/>
          <p:cNvSpPr txBox="1"/>
          <p:nvPr/>
        </p:nvSpPr>
        <p:spPr>
          <a:xfrm>
            <a:off x="2000250" y="1743075"/>
            <a:ext cx="104339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50" b="0" dirty="0" err="1" smtClean="0">
                <a:solidFill>
                  <a:schemeClr val="accent2">
                    <a:lumMod val="75000"/>
                  </a:schemeClr>
                </a:solidFill>
              </a:rPr>
              <a:t>Pembatas</a:t>
            </a:r>
            <a:r>
              <a:rPr lang="en-IE" sz="750" b="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750" b="0" dirty="0" err="1" smtClean="0">
                <a:solidFill>
                  <a:schemeClr val="accent2">
                    <a:lumMod val="75000"/>
                  </a:schemeClr>
                </a:solidFill>
              </a:rPr>
              <a:t>Gambar</a:t>
            </a:r>
            <a:endParaRPr lang="en-US" sz="75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TextBox 17"/>
          <p:cNvSpPr txBox="1"/>
          <p:nvPr/>
        </p:nvSpPr>
        <p:spPr>
          <a:xfrm>
            <a:off x="2000250" y="1952625"/>
            <a:ext cx="990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50" b="0" dirty="0" err="1" smtClean="0">
                <a:solidFill>
                  <a:schemeClr val="accent2">
                    <a:lumMod val="75000"/>
                  </a:schemeClr>
                </a:solidFill>
              </a:rPr>
              <a:t>Efek</a:t>
            </a:r>
            <a:r>
              <a:rPr lang="en-IE" sz="750" b="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750" b="0" dirty="0" err="1" smtClean="0">
                <a:solidFill>
                  <a:schemeClr val="accent2">
                    <a:lumMod val="75000"/>
                  </a:schemeClr>
                </a:solidFill>
              </a:rPr>
              <a:t>Gambar</a:t>
            </a:r>
            <a:endParaRPr lang="en-US" sz="75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8" name="TextBox 18"/>
          <p:cNvSpPr txBox="1"/>
          <p:nvPr/>
        </p:nvSpPr>
        <p:spPr>
          <a:xfrm>
            <a:off x="3400425" y="1552575"/>
            <a:ext cx="990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50" b="0" dirty="0" err="1" smtClean="0">
                <a:solidFill>
                  <a:schemeClr val="accent2">
                    <a:lumMod val="75000"/>
                  </a:schemeClr>
                </a:solidFill>
              </a:rPr>
              <a:t>Bawa</a:t>
            </a:r>
            <a:r>
              <a:rPr lang="en-IE" sz="750" b="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750" b="0" dirty="0" err="1" smtClean="0">
                <a:solidFill>
                  <a:schemeClr val="accent2">
                    <a:lumMod val="75000"/>
                  </a:schemeClr>
                </a:solidFill>
              </a:rPr>
              <a:t>ke</a:t>
            </a:r>
            <a:r>
              <a:rPr lang="en-IE" sz="750" b="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750" b="0" dirty="0" err="1" smtClean="0">
                <a:solidFill>
                  <a:schemeClr val="accent2">
                    <a:lumMod val="75000"/>
                  </a:schemeClr>
                </a:solidFill>
              </a:rPr>
              <a:t>Depan</a:t>
            </a:r>
            <a:endParaRPr lang="en-US" sz="75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9" name="TextBox 19"/>
          <p:cNvSpPr txBox="1"/>
          <p:nvPr/>
        </p:nvSpPr>
        <p:spPr>
          <a:xfrm>
            <a:off x="3400425" y="1743075"/>
            <a:ext cx="990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50" b="0" dirty="0" err="1" smtClean="0">
                <a:solidFill>
                  <a:schemeClr val="accent2">
                    <a:lumMod val="75000"/>
                  </a:schemeClr>
                </a:solidFill>
              </a:rPr>
              <a:t>Kirim</a:t>
            </a:r>
            <a:r>
              <a:rPr lang="en-IE" sz="750" b="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750" b="0" dirty="0" err="1" smtClean="0">
                <a:solidFill>
                  <a:schemeClr val="accent2">
                    <a:lumMod val="75000"/>
                  </a:schemeClr>
                </a:solidFill>
              </a:rPr>
              <a:t>ke</a:t>
            </a:r>
            <a:r>
              <a:rPr lang="en-IE" sz="750" b="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750" b="0" dirty="0" err="1" smtClean="0">
                <a:solidFill>
                  <a:schemeClr val="accent2">
                    <a:lumMod val="75000"/>
                  </a:schemeClr>
                </a:solidFill>
              </a:rPr>
              <a:t>Belakang</a:t>
            </a:r>
            <a:endParaRPr lang="en-US" sz="75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" name="TextBox 20"/>
          <p:cNvSpPr txBox="1"/>
          <p:nvPr/>
        </p:nvSpPr>
        <p:spPr>
          <a:xfrm>
            <a:off x="3400425" y="1952625"/>
            <a:ext cx="990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50" b="0" dirty="0" err="1" smtClean="0">
                <a:solidFill>
                  <a:schemeClr val="accent2">
                    <a:lumMod val="75000"/>
                  </a:schemeClr>
                </a:solidFill>
              </a:rPr>
              <a:t>Birih</a:t>
            </a:r>
            <a:r>
              <a:rPr lang="en-IE" sz="750" b="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750" b="0" dirty="0" err="1" smtClean="0">
                <a:solidFill>
                  <a:schemeClr val="accent2">
                    <a:lumMod val="75000"/>
                  </a:schemeClr>
                </a:solidFill>
              </a:rPr>
              <a:t>Seleksi</a:t>
            </a:r>
            <a:endParaRPr lang="en-US" sz="75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1" name="TextBox 21"/>
          <p:cNvSpPr txBox="1"/>
          <p:nvPr/>
        </p:nvSpPr>
        <p:spPr>
          <a:xfrm>
            <a:off x="4543425" y="1543050"/>
            <a:ext cx="990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50" b="0" dirty="0" smtClean="0">
                <a:solidFill>
                  <a:schemeClr val="accent2">
                    <a:lumMod val="75000"/>
                  </a:schemeClr>
                </a:solidFill>
              </a:rPr>
              <a:t>Rata</a:t>
            </a:r>
            <a:endParaRPr lang="en-US" sz="75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2" name="TextBox 22"/>
          <p:cNvSpPr txBox="1"/>
          <p:nvPr/>
        </p:nvSpPr>
        <p:spPr>
          <a:xfrm>
            <a:off x="4543425" y="1733550"/>
            <a:ext cx="990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50" b="0" dirty="0" err="1" smtClean="0">
                <a:solidFill>
                  <a:schemeClr val="tx1">
                    <a:lumMod val="50000"/>
                  </a:schemeClr>
                </a:solidFill>
              </a:rPr>
              <a:t>Grup</a:t>
            </a:r>
            <a:endParaRPr lang="en-US" sz="750" b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3" name="TextBox 23"/>
          <p:cNvSpPr txBox="1"/>
          <p:nvPr/>
        </p:nvSpPr>
        <p:spPr>
          <a:xfrm>
            <a:off x="4543425" y="1943100"/>
            <a:ext cx="990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50" b="0" dirty="0" err="1" smtClean="0">
                <a:solidFill>
                  <a:schemeClr val="accent2">
                    <a:lumMod val="75000"/>
                  </a:schemeClr>
                </a:solidFill>
              </a:rPr>
              <a:t>Rotasi</a:t>
            </a:r>
            <a:endParaRPr lang="en-US" sz="750" b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34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 build="p" autoUpdateAnimBg="0" advAuto="0"/>
      <p:bldP spid="234504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9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931194"/>
            <a:ext cx="5716585" cy="290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salindia</a:t>
            </a:r>
            <a:endParaRPr lang="en-US" dirty="0"/>
          </a:p>
        </p:txBody>
      </p:sp>
      <p:sp>
        <p:nvSpPr>
          <p:cNvPr id="236547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Saat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anda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telah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menaruh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semua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barang</a:t>
            </a:r>
            <a:r>
              <a:rPr lang="en-US" sz="2000" b="0" dirty="0" smtClean="0"/>
              <a:t> yang </a:t>
            </a:r>
            <a:r>
              <a:rPr lang="en-US" sz="2000" b="0" dirty="0" err="1" smtClean="0"/>
              <a:t>anda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ingin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pada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salindia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anda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perlu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mengaturnya</a:t>
            </a:r>
            <a:r>
              <a:rPr lang="en-US" sz="2000" b="0" dirty="0" smtClean="0"/>
              <a:t> agar </a:t>
            </a:r>
            <a:r>
              <a:rPr lang="en-US" sz="2000" b="0" dirty="0" err="1" smtClean="0"/>
              <a:t>terlihat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bagus</a:t>
            </a:r>
            <a:r>
              <a:rPr lang="en-US" sz="2000" b="0" dirty="0" smtClean="0"/>
              <a:t>. </a:t>
            </a:r>
            <a:endParaRPr lang="en-US" sz="2000" b="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000" b="0" dirty="0"/>
          </a:p>
        </p:txBody>
      </p:sp>
      <p:sp>
        <p:nvSpPr>
          <p:cNvPr id="236551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6554" name="Rectangle 10"/>
          <p:cNvSpPr>
            <a:spLocks noChangeArrowheads="1"/>
          </p:cNvSpPr>
          <p:nvPr/>
        </p:nvSpPr>
        <p:spPr bwMode="auto">
          <a:xfrm>
            <a:off x="277813" y="3994150"/>
            <a:ext cx="59261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Sebagai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contoh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dalam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gambar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ini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kotak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teks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dengan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judul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terlihat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bagus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saat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diatur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sama</a:t>
            </a:r>
            <a:r>
              <a:rPr lang="en-US" b="0" dirty="0" smtClean="0">
                <a:solidFill>
                  <a:srgbClr val="FFCC00"/>
                </a:solidFill>
              </a:rPr>
              <a:t> rata </a:t>
            </a:r>
            <a:r>
              <a:rPr lang="en-US" b="0" dirty="0" err="1" smtClean="0">
                <a:solidFill>
                  <a:srgbClr val="FFCC00"/>
                </a:solidFill>
              </a:rPr>
              <a:t>dengan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gambar—baik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ke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kiri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atau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lebih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benar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ke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tengah</a:t>
            </a:r>
            <a:r>
              <a:rPr lang="en-US" b="0" dirty="0" smtClean="0">
                <a:solidFill>
                  <a:srgbClr val="FFCC00"/>
                </a:solidFill>
              </a:rPr>
              <a:t>. </a:t>
            </a:r>
            <a:endParaRPr lang="en-US" b="0" dirty="0">
              <a:solidFill>
                <a:srgbClr val="FFCC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04904" y="1015637"/>
            <a:ext cx="8001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00" dirty="0" err="1" smtClean="0">
                <a:solidFill>
                  <a:schemeClr val="accent2">
                    <a:lumMod val="75000"/>
                  </a:schemeClr>
                </a:solidFill>
              </a:rPr>
              <a:t>Alat</a:t>
            </a:r>
            <a:r>
              <a:rPr lang="en-IE" sz="7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700" dirty="0" err="1" smtClean="0">
                <a:solidFill>
                  <a:schemeClr val="accent2">
                    <a:lumMod val="75000"/>
                  </a:schemeClr>
                </a:solidFill>
              </a:rPr>
              <a:t>Gambar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0400" y="1285875"/>
            <a:ext cx="8001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700" dirty="0" smtClean="0">
                <a:solidFill>
                  <a:schemeClr val="accent2">
                    <a:lumMod val="75000"/>
                  </a:schemeClr>
                </a:solidFill>
              </a:rPr>
              <a:t>Format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95775" y="1743075"/>
            <a:ext cx="8858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0" dirty="0" err="1" smtClean="0">
                <a:solidFill>
                  <a:schemeClr val="accent2">
                    <a:lumMod val="75000"/>
                  </a:schemeClr>
                </a:solidFill>
              </a:rPr>
              <a:t>Ratakan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800" b="0" dirty="0" err="1" smtClean="0">
                <a:solidFill>
                  <a:schemeClr val="accent2">
                    <a:lumMod val="75000"/>
                  </a:schemeClr>
                </a:solidFill>
              </a:rPr>
              <a:t>Kiri</a:t>
            </a:r>
            <a:endParaRPr lang="en-US" sz="8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95775" y="1956435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0" dirty="0" err="1" smtClean="0">
                <a:solidFill>
                  <a:schemeClr val="accent2">
                    <a:lumMod val="75000"/>
                  </a:schemeClr>
                </a:solidFill>
              </a:rPr>
              <a:t>Ratakan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 Tengah</a:t>
            </a:r>
            <a:endParaRPr lang="en-US" sz="8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95775" y="2169795"/>
            <a:ext cx="11906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0" dirty="0" err="1" smtClean="0">
                <a:solidFill>
                  <a:schemeClr val="accent2">
                    <a:lumMod val="75000"/>
                  </a:schemeClr>
                </a:solidFill>
              </a:rPr>
              <a:t>Ratakan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800" b="0" dirty="0" err="1" smtClean="0">
                <a:solidFill>
                  <a:schemeClr val="accent2">
                    <a:lumMod val="75000"/>
                  </a:schemeClr>
                </a:solidFill>
              </a:rPr>
              <a:t>Kanan</a:t>
            </a:r>
            <a:endParaRPr lang="en-US" sz="8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95775" y="2383155"/>
            <a:ext cx="8858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0" dirty="0" err="1" smtClean="0">
                <a:solidFill>
                  <a:schemeClr val="accent2">
                    <a:lumMod val="75000"/>
                  </a:schemeClr>
                </a:solidFill>
              </a:rPr>
              <a:t>Ratakan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800" b="0" dirty="0" err="1" smtClean="0">
                <a:solidFill>
                  <a:schemeClr val="accent2">
                    <a:lumMod val="75000"/>
                  </a:schemeClr>
                </a:solidFill>
              </a:rPr>
              <a:t>Atas</a:t>
            </a:r>
            <a:endParaRPr lang="en-US" sz="8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95775" y="2596515"/>
            <a:ext cx="11906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0" dirty="0" err="1" smtClean="0">
                <a:solidFill>
                  <a:schemeClr val="accent2">
                    <a:lumMod val="75000"/>
                  </a:schemeClr>
                </a:solidFill>
              </a:rPr>
              <a:t>Ratakan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800" b="0" dirty="0" err="1" smtClean="0">
                <a:solidFill>
                  <a:schemeClr val="accent2">
                    <a:lumMod val="75000"/>
                  </a:schemeClr>
                </a:solidFill>
              </a:rPr>
              <a:t>Pertengah</a:t>
            </a:r>
            <a:endParaRPr lang="en-IE" sz="800" b="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95775" y="2809875"/>
            <a:ext cx="11271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0" dirty="0" err="1" smtClean="0">
                <a:solidFill>
                  <a:schemeClr val="accent2">
                    <a:lumMod val="75000"/>
                  </a:schemeClr>
                </a:solidFill>
              </a:rPr>
              <a:t>Ratakan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800" b="0" dirty="0" err="1" smtClean="0">
                <a:solidFill>
                  <a:schemeClr val="accent2">
                    <a:lumMod val="75000"/>
                  </a:schemeClr>
                </a:solidFill>
              </a:rPr>
              <a:t>Bawah</a:t>
            </a:r>
            <a:endParaRPr lang="en-US" sz="8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371975" y="3057525"/>
            <a:ext cx="1095375" cy="123825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381500" y="3267075"/>
            <a:ext cx="942975" cy="123825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36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36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7" grpId="0" autoUpdateAnimBg="0"/>
      <p:bldP spid="236554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salindia</a:t>
            </a:r>
            <a:endParaRPr lang="en-US" dirty="0"/>
          </a:p>
        </p:txBody>
      </p:sp>
      <p:sp>
        <p:nvSpPr>
          <p:cNvPr id="238595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Anda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menggunakan</a:t>
            </a:r>
            <a:r>
              <a:rPr lang="en-US" sz="2000" b="0" dirty="0" smtClean="0"/>
              <a:t>  </a:t>
            </a:r>
            <a:r>
              <a:rPr lang="en-US" sz="2000" b="0" dirty="0" err="1" smtClean="0"/>
              <a:t>perintah</a:t>
            </a:r>
            <a:r>
              <a:rPr lang="en-US" sz="2000" b="0" dirty="0" smtClean="0"/>
              <a:t> </a:t>
            </a:r>
            <a:r>
              <a:rPr lang="en-US" sz="2000" dirty="0" err="1" smtClean="0"/>
              <a:t>Atur</a:t>
            </a:r>
            <a:r>
              <a:rPr lang="en-US" sz="2000" dirty="0" smtClean="0"/>
              <a:t> </a:t>
            </a:r>
            <a:r>
              <a:rPr lang="en-US" sz="2000" b="0" dirty="0" err="1" smtClean="0"/>
              <a:t>untuk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meratakan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elemen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salindia</a:t>
            </a:r>
            <a:r>
              <a:rPr lang="en-US" sz="2000" b="0" dirty="0" smtClean="0"/>
              <a:t>. </a:t>
            </a:r>
            <a:endParaRPr lang="en-US" sz="2000" b="0" dirty="0"/>
          </a:p>
        </p:txBody>
      </p:sp>
      <p:graphicFrame>
        <p:nvGraphicFramePr>
          <p:cNvPr id="238596" name="Object 4"/>
          <p:cNvGraphicFramePr>
            <a:graphicFrameLocks noChangeAspect="1"/>
          </p:cNvGraphicFramePr>
          <p:nvPr/>
        </p:nvGraphicFramePr>
        <p:xfrm>
          <a:off x="339725" y="4040188"/>
          <a:ext cx="269875" cy="303212"/>
        </p:xfrm>
        <a:graphic>
          <a:graphicData uri="http://schemas.openxmlformats.org/presentationml/2006/ole">
            <p:oleObj spid="_x0000_s238596" name="Visio" r:id="rId4" imgW="270231" imgH="303063" progId="">
              <p:embed/>
            </p:oleObj>
          </a:graphicData>
        </a:graphic>
      </p:graphicFrame>
      <p:graphicFrame>
        <p:nvGraphicFramePr>
          <p:cNvPr id="238597" name="Object 5"/>
          <p:cNvGraphicFramePr>
            <a:graphicFrameLocks noChangeAspect="1"/>
          </p:cNvGraphicFramePr>
          <p:nvPr/>
        </p:nvGraphicFramePr>
        <p:xfrm>
          <a:off x="339725" y="4754563"/>
          <a:ext cx="269875" cy="303212"/>
        </p:xfrm>
        <a:graphic>
          <a:graphicData uri="http://schemas.openxmlformats.org/presentationml/2006/ole">
            <p:oleObj spid="_x0000_s238597" name="Visio" r:id="rId5" imgW="270231" imgH="303063" progId="">
              <p:embed/>
            </p:oleObj>
          </a:graphicData>
        </a:graphic>
      </p:graphicFrame>
      <p:graphicFrame>
        <p:nvGraphicFramePr>
          <p:cNvPr id="238598" name="Object 6"/>
          <p:cNvGraphicFramePr>
            <a:graphicFrameLocks noChangeAspect="1"/>
          </p:cNvGraphicFramePr>
          <p:nvPr/>
        </p:nvGraphicFramePr>
        <p:xfrm>
          <a:off x="326662" y="5223556"/>
          <a:ext cx="269875" cy="303212"/>
        </p:xfrm>
        <a:graphic>
          <a:graphicData uri="http://schemas.openxmlformats.org/presentationml/2006/ole">
            <p:oleObj spid="_x0000_s238598" name="Visio" r:id="rId6" imgW="270231" imgH="303063" progId="">
              <p:embed/>
            </p:oleObj>
          </a:graphicData>
        </a:graphic>
      </p:graphicFrame>
      <p:sp>
        <p:nvSpPr>
          <p:cNvPr id="238599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600" name="Rectangle 8"/>
          <p:cNvSpPr>
            <a:spLocks noChangeArrowheads="1"/>
          </p:cNvSpPr>
          <p:nvPr/>
        </p:nvSpPr>
        <p:spPr bwMode="auto">
          <a:xfrm>
            <a:off x="676275" y="4006850"/>
            <a:ext cx="5940425" cy="15604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Untuk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meratakan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judul</a:t>
            </a:r>
            <a:r>
              <a:rPr lang="en-US" b="0" dirty="0" smtClean="0">
                <a:solidFill>
                  <a:srgbClr val="FFCC00"/>
                </a:solidFill>
              </a:rPr>
              <a:t> agar rata </a:t>
            </a:r>
            <a:r>
              <a:rPr lang="en-US" b="0" dirty="0" err="1" smtClean="0">
                <a:solidFill>
                  <a:srgbClr val="FFCC00"/>
                </a:solidFill>
              </a:rPr>
              <a:t>ke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kiri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dari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gambar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pertama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pilih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ke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dua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dudukan</a:t>
            </a:r>
            <a:r>
              <a:rPr lang="en-US" b="0" dirty="0" smtClean="0">
                <a:solidFill>
                  <a:srgbClr val="FFCC00"/>
                </a:solidFill>
              </a:rPr>
              <a:t>.</a:t>
            </a:r>
            <a:endParaRPr lang="en-US" b="0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Dalam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Alat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Gambar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cari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grup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Atur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pada</a:t>
            </a:r>
            <a:r>
              <a:rPr lang="en-US" b="0" dirty="0" smtClean="0">
                <a:solidFill>
                  <a:srgbClr val="FFCC00"/>
                </a:solidFill>
              </a:rPr>
              <a:t> tab </a:t>
            </a:r>
            <a:r>
              <a:rPr lang="en-US" dirty="0" smtClean="0">
                <a:solidFill>
                  <a:srgbClr val="FFCC00"/>
                </a:solidFill>
              </a:rPr>
              <a:t>Format</a:t>
            </a:r>
            <a:r>
              <a:rPr lang="en-US" b="0" dirty="0" smtClean="0">
                <a:solidFill>
                  <a:srgbClr val="FFCC00"/>
                </a:solidFill>
              </a:rPr>
              <a:t>.</a:t>
            </a:r>
            <a:endParaRPr lang="en-US" b="0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Klik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tombol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dirty="0" smtClean="0">
                <a:solidFill>
                  <a:srgbClr val="FFCC00"/>
                </a:solidFill>
              </a:rPr>
              <a:t>Rata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kemudian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klik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Ratakan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Kiri</a:t>
            </a:r>
            <a:r>
              <a:rPr lang="en-US" b="0" dirty="0" smtClean="0">
                <a:solidFill>
                  <a:srgbClr val="FFCC00"/>
                </a:solidFill>
              </a:rPr>
              <a:t>.</a:t>
            </a:r>
            <a:endParaRPr lang="en-US" b="0" dirty="0">
              <a:solidFill>
                <a:srgbClr val="FFCC00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9075" y="931194"/>
            <a:ext cx="5716585" cy="290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13"/>
          <p:cNvSpPr txBox="1"/>
          <p:nvPr/>
        </p:nvSpPr>
        <p:spPr>
          <a:xfrm>
            <a:off x="3304904" y="1015637"/>
            <a:ext cx="8001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00" dirty="0" err="1" smtClean="0">
                <a:solidFill>
                  <a:schemeClr val="accent2">
                    <a:lumMod val="75000"/>
                  </a:schemeClr>
                </a:solidFill>
              </a:rPr>
              <a:t>Alat</a:t>
            </a:r>
            <a:r>
              <a:rPr lang="en-IE" sz="7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700" dirty="0" err="1" smtClean="0">
                <a:solidFill>
                  <a:schemeClr val="accent2">
                    <a:lumMod val="75000"/>
                  </a:schemeClr>
                </a:solidFill>
              </a:rPr>
              <a:t>Gambar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" name="TextBox 14"/>
          <p:cNvSpPr txBox="1"/>
          <p:nvPr/>
        </p:nvSpPr>
        <p:spPr>
          <a:xfrm>
            <a:off x="3200400" y="1285875"/>
            <a:ext cx="8001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700" dirty="0" smtClean="0">
                <a:solidFill>
                  <a:schemeClr val="accent2">
                    <a:lumMod val="75000"/>
                  </a:schemeClr>
                </a:solidFill>
              </a:rPr>
              <a:t>Format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" name="TextBox 15"/>
          <p:cNvSpPr txBox="1"/>
          <p:nvPr/>
        </p:nvSpPr>
        <p:spPr>
          <a:xfrm>
            <a:off x="4295775" y="1743075"/>
            <a:ext cx="8858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0" dirty="0" err="1" smtClean="0">
                <a:solidFill>
                  <a:schemeClr val="accent2">
                    <a:lumMod val="75000"/>
                  </a:schemeClr>
                </a:solidFill>
              </a:rPr>
              <a:t>Ratakan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800" b="0" dirty="0" err="1" smtClean="0">
                <a:solidFill>
                  <a:schemeClr val="accent2">
                    <a:lumMod val="75000"/>
                  </a:schemeClr>
                </a:solidFill>
              </a:rPr>
              <a:t>Kiri</a:t>
            </a:r>
            <a:endParaRPr lang="en-US" sz="8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TextBox 16"/>
          <p:cNvSpPr txBox="1"/>
          <p:nvPr/>
        </p:nvSpPr>
        <p:spPr>
          <a:xfrm>
            <a:off x="4295775" y="1956435"/>
            <a:ext cx="10572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0" dirty="0" err="1" smtClean="0">
                <a:solidFill>
                  <a:schemeClr val="accent2">
                    <a:lumMod val="75000"/>
                  </a:schemeClr>
                </a:solidFill>
              </a:rPr>
              <a:t>Ratakan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 Tengah</a:t>
            </a:r>
            <a:endParaRPr lang="en-US" sz="8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TextBox 17"/>
          <p:cNvSpPr txBox="1"/>
          <p:nvPr/>
        </p:nvSpPr>
        <p:spPr>
          <a:xfrm>
            <a:off x="4295775" y="2169795"/>
            <a:ext cx="11906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0" dirty="0" err="1" smtClean="0">
                <a:solidFill>
                  <a:schemeClr val="accent2">
                    <a:lumMod val="75000"/>
                  </a:schemeClr>
                </a:solidFill>
              </a:rPr>
              <a:t>Ratakan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800" b="0" dirty="0" err="1" smtClean="0">
                <a:solidFill>
                  <a:schemeClr val="accent2">
                    <a:lumMod val="75000"/>
                  </a:schemeClr>
                </a:solidFill>
              </a:rPr>
              <a:t>Kanan</a:t>
            </a:r>
            <a:endParaRPr lang="en-US" sz="8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TextBox 18"/>
          <p:cNvSpPr txBox="1"/>
          <p:nvPr/>
        </p:nvSpPr>
        <p:spPr>
          <a:xfrm>
            <a:off x="4295775" y="2383155"/>
            <a:ext cx="8858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0" dirty="0" err="1" smtClean="0">
                <a:solidFill>
                  <a:schemeClr val="accent2">
                    <a:lumMod val="75000"/>
                  </a:schemeClr>
                </a:solidFill>
              </a:rPr>
              <a:t>Ratakan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800" b="0" dirty="0" err="1" smtClean="0">
                <a:solidFill>
                  <a:schemeClr val="accent2">
                    <a:lumMod val="75000"/>
                  </a:schemeClr>
                </a:solidFill>
              </a:rPr>
              <a:t>Atas</a:t>
            </a:r>
            <a:endParaRPr lang="en-US" sz="8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8" name="TextBox 19"/>
          <p:cNvSpPr txBox="1"/>
          <p:nvPr/>
        </p:nvSpPr>
        <p:spPr>
          <a:xfrm>
            <a:off x="4295775" y="2596515"/>
            <a:ext cx="11906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0" dirty="0" err="1" smtClean="0">
                <a:solidFill>
                  <a:schemeClr val="accent2">
                    <a:lumMod val="75000"/>
                  </a:schemeClr>
                </a:solidFill>
              </a:rPr>
              <a:t>Ratakan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800" b="0" dirty="0" err="1" smtClean="0">
                <a:solidFill>
                  <a:schemeClr val="accent2">
                    <a:lumMod val="75000"/>
                  </a:schemeClr>
                </a:solidFill>
              </a:rPr>
              <a:t>Pertengah</a:t>
            </a:r>
            <a:endParaRPr lang="en-IE" sz="800" b="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9" name="TextBox 21"/>
          <p:cNvSpPr txBox="1"/>
          <p:nvPr/>
        </p:nvSpPr>
        <p:spPr>
          <a:xfrm>
            <a:off x="4295775" y="2809875"/>
            <a:ext cx="11271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0" dirty="0" err="1" smtClean="0">
                <a:solidFill>
                  <a:schemeClr val="accent2">
                    <a:lumMod val="75000"/>
                  </a:schemeClr>
                </a:solidFill>
              </a:rPr>
              <a:t>Ratakan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800" b="0" dirty="0" err="1" smtClean="0">
                <a:solidFill>
                  <a:schemeClr val="accent2">
                    <a:lumMod val="75000"/>
                  </a:schemeClr>
                </a:solidFill>
              </a:rPr>
              <a:t>Bawah</a:t>
            </a:r>
            <a:endParaRPr lang="en-US" sz="8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" name="Rectangle 20"/>
          <p:cNvSpPr/>
          <p:nvPr/>
        </p:nvSpPr>
        <p:spPr bwMode="auto">
          <a:xfrm>
            <a:off x="4371975" y="3057525"/>
            <a:ext cx="1095375" cy="123825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ectangle 22"/>
          <p:cNvSpPr/>
          <p:nvPr/>
        </p:nvSpPr>
        <p:spPr bwMode="auto">
          <a:xfrm>
            <a:off x="4381500" y="3267075"/>
            <a:ext cx="942975" cy="123825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3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38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386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386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 autoUpdateAnimBg="0"/>
      <p:bldP spid="238600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Saran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latihan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814388"/>
            <a:ext cx="8905875" cy="3600450"/>
          </a:xfrm>
        </p:spPr>
        <p:txBody>
          <a:bodyPr/>
          <a:lstStyle/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tema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. 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en-US" dirty="0" err="1" smtClean="0"/>
              <a:t>Sisipkan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.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en-US" dirty="0" err="1" smtClean="0"/>
              <a:t>Ubah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en-US" dirty="0" err="1" smtClean="0"/>
              <a:t>Tambahkan</a:t>
            </a:r>
            <a:r>
              <a:rPr lang="en-US" dirty="0" smtClean="0"/>
              <a:t> </a:t>
            </a:r>
            <a:r>
              <a:rPr lang="en-US" dirty="0" err="1" smtClean="0"/>
              <a:t>judul</a:t>
            </a:r>
            <a:r>
              <a:rPr lang="en-US" dirty="0" smtClean="0"/>
              <a:t>.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en-US" dirty="0" err="1" smtClean="0"/>
              <a:t>Ratakan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judul</a:t>
            </a:r>
            <a:r>
              <a:rPr lang="en-US" dirty="0" smtClean="0"/>
              <a:t>.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en-US" dirty="0" smtClean="0"/>
              <a:t>Bonus: </a:t>
            </a:r>
            <a:r>
              <a:rPr lang="en-US" dirty="0" err="1" smtClean="0"/>
              <a:t>Tambankan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animasi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Pelajaran</a:t>
            </a:r>
            <a:r>
              <a:rPr lang="en-US" dirty="0" smtClean="0"/>
              <a:t> </a:t>
            </a:r>
            <a:r>
              <a:rPr lang="en-US" dirty="0"/>
              <a:t>1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salindia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build="p" autoUpdateAnimBg="0" advAuto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/>
              <a:t>2,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/>
              <a:t>1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2250" y="850900"/>
            <a:ext cx="7685088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 b="1" dirty="0" err="1" smtClean="0"/>
              <a:t>Saat</a:t>
            </a:r>
            <a:r>
              <a:rPr lang="en-US" b="1" dirty="0" smtClean="0"/>
              <a:t> </a:t>
            </a:r>
            <a:r>
              <a:rPr lang="en-US" b="1" dirty="0" err="1" smtClean="0"/>
              <a:t>anda</a:t>
            </a:r>
            <a:r>
              <a:rPr lang="en-US" b="1" dirty="0" smtClean="0"/>
              <a:t> </a:t>
            </a:r>
            <a:r>
              <a:rPr lang="en-US" b="1" dirty="0" err="1" smtClean="0"/>
              <a:t>menerapkan</a:t>
            </a:r>
            <a:r>
              <a:rPr lang="en-US" b="1" dirty="0" smtClean="0"/>
              <a:t> </a:t>
            </a:r>
            <a:r>
              <a:rPr lang="en-US" b="1" dirty="0" err="1" smtClean="0"/>
              <a:t>sebuah</a:t>
            </a:r>
            <a:r>
              <a:rPr lang="en-US" b="1" dirty="0" smtClean="0"/>
              <a:t> </a:t>
            </a:r>
            <a:r>
              <a:rPr lang="en-US" b="1" dirty="0" err="1" smtClean="0"/>
              <a:t>tema</a:t>
            </a:r>
            <a:r>
              <a:rPr lang="en-US" b="1" dirty="0" smtClean="0"/>
              <a:t>, </a:t>
            </a:r>
            <a:r>
              <a:rPr lang="en-US" b="1" dirty="0" err="1" smtClean="0"/>
              <a:t>ia</a:t>
            </a:r>
            <a:r>
              <a:rPr lang="en-US" b="1" dirty="0" smtClean="0"/>
              <a:t> </a:t>
            </a:r>
            <a:r>
              <a:rPr lang="en-US" b="1" dirty="0" err="1" smtClean="0"/>
              <a:t>akan</a:t>
            </a:r>
            <a:r>
              <a:rPr lang="en-US" b="1" dirty="0" smtClean="0"/>
              <a:t> </a:t>
            </a:r>
            <a:r>
              <a:rPr lang="en-US" b="1" dirty="0" err="1" smtClean="0"/>
              <a:t>selalu</a:t>
            </a:r>
            <a:r>
              <a:rPr lang="en-US" b="1" dirty="0" smtClean="0"/>
              <a:t> </a:t>
            </a:r>
            <a:r>
              <a:rPr lang="en-US" b="1" dirty="0" err="1" smtClean="0"/>
              <a:t>berefek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setiap</a:t>
            </a:r>
            <a:r>
              <a:rPr lang="en-US" b="1" dirty="0" smtClean="0"/>
              <a:t> </a:t>
            </a:r>
            <a:r>
              <a:rPr lang="en-US" b="1" dirty="0" err="1" smtClean="0"/>
              <a:t>salindia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presentasi</a:t>
            </a:r>
            <a:r>
              <a:rPr lang="en-US" b="1" dirty="0" smtClean="0"/>
              <a:t>. (</a:t>
            </a:r>
            <a:r>
              <a:rPr lang="en-US" b="1" dirty="0" err="1" smtClean="0"/>
              <a:t>Pilih</a:t>
            </a:r>
            <a:r>
              <a:rPr lang="en-US" b="1" dirty="0" smtClean="0"/>
              <a:t> </a:t>
            </a:r>
            <a:r>
              <a:rPr lang="en-US" b="1" dirty="0" err="1" smtClean="0"/>
              <a:t>satu</a:t>
            </a:r>
            <a:r>
              <a:rPr lang="en-US" b="1" dirty="0" smtClean="0"/>
              <a:t> </a:t>
            </a:r>
            <a:r>
              <a:rPr lang="en-US" b="1" dirty="0" err="1" smtClean="0"/>
              <a:t>jawaban</a:t>
            </a:r>
            <a:r>
              <a:rPr lang="en-US" b="1" dirty="0" smtClean="0"/>
              <a:t>.)</a:t>
            </a:r>
            <a:endParaRPr lang="en-US" b="1" dirty="0"/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242888" y="2344738"/>
            <a:ext cx="7624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b="0" dirty="0" err="1" smtClean="0"/>
              <a:t>Betul</a:t>
            </a:r>
            <a:r>
              <a:rPr lang="en-US" sz="2000" b="0" dirty="0" smtClean="0"/>
              <a:t>.</a:t>
            </a:r>
            <a:endParaRPr lang="en-US" sz="2000" b="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b="0" dirty="0" err="1" smtClean="0"/>
              <a:t>Salah</a:t>
            </a:r>
            <a:r>
              <a:rPr lang="en-US" sz="2000" b="0" dirty="0" smtClean="0"/>
              <a:t>. </a:t>
            </a:r>
            <a:endParaRPr lang="en-US" sz="2000" b="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 autoUpdateAnimBg="0" advAuto="0"/>
      <p:bldP spid="118788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/>
              <a:t>2,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/>
              <a:t>1: </a:t>
            </a:r>
            <a:r>
              <a:rPr lang="en-US" dirty="0" err="1" smtClean="0"/>
              <a:t>Jawaban</a:t>
            </a:r>
            <a:endParaRPr lang="en-US" dirty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23850" y="815975"/>
            <a:ext cx="8350250" cy="703263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 dirty="0" err="1" smtClean="0"/>
              <a:t>Salah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300038" y="2000250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Jika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anda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ingin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tema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tersebut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diterapkan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hanya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pada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satu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salindia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atau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beberapa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salindia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pilih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salindia-salindia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tersebut</a:t>
            </a:r>
            <a:r>
              <a:rPr lang="en-US" sz="2000" b="0" dirty="0" smtClean="0"/>
              <a:t>. </a:t>
            </a:r>
            <a:r>
              <a:rPr lang="en-US" sz="2000" b="0" dirty="0" err="1" smtClean="0"/>
              <a:t>Kemudian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tampilkan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galeri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tema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klik-kanan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tema</a:t>
            </a:r>
            <a:r>
              <a:rPr lang="en-US" sz="2000" b="0" dirty="0" smtClean="0"/>
              <a:t> yang </a:t>
            </a:r>
            <a:r>
              <a:rPr lang="en-US" sz="2000" b="0" dirty="0" err="1" smtClean="0"/>
              <a:t>anda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inginkan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dan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klik</a:t>
            </a:r>
            <a:r>
              <a:rPr lang="en-US" sz="2000" b="0" dirty="0" smtClean="0"/>
              <a:t> </a:t>
            </a:r>
            <a:r>
              <a:rPr lang="en-US" sz="2000" dirty="0" err="1" smtClean="0"/>
              <a:t>Terapkan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salindia</a:t>
            </a:r>
            <a:r>
              <a:rPr lang="en-US" sz="2000" dirty="0" smtClean="0"/>
              <a:t> </a:t>
            </a:r>
            <a:r>
              <a:rPr lang="en-US" sz="2000" dirty="0" err="1" smtClean="0"/>
              <a:t>terpilih</a:t>
            </a:r>
            <a:r>
              <a:rPr lang="en-US" sz="2000" b="0" dirty="0" smtClean="0"/>
              <a:t>.</a:t>
            </a:r>
            <a:endParaRPr lang="en-US" sz="2000" b="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autoUpdateAnimBg="0"/>
      <p:bldP spid="120836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/>
              <a:t>2, </a:t>
            </a:r>
            <a:r>
              <a:rPr lang="id-ID" dirty="0" smtClean="0"/>
              <a:t>pertanyaan</a:t>
            </a:r>
            <a:r>
              <a:rPr lang="en-US" dirty="0" smtClean="0"/>
              <a:t> </a:t>
            </a:r>
            <a:r>
              <a:rPr lang="en-US" dirty="0"/>
              <a:t>2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42888" y="850900"/>
            <a:ext cx="7685087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id-ID" b="1" dirty="0" smtClean="0"/>
              <a:t>Anda dapat menyisipkan sebuah kotak teks dari sebuah ikon dalam tata letak salindia tertentu</a:t>
            </a:r>
            <a:r>
              <a:rPr lang="en-US" b="1" dirty="0" smtClean="0"/>
              <a:t>. (</a:t>
            </a:r>
            <a:r>
              <a:rPr lang="id-ID" b="1" dirty="0" smtClean="0"/>
              <a:t>Pilih satu jawaban</a:t>
            </a:r>
            <a:r>
              <a:rPr lang="en-US" b="1" dirty="0" smtClean="0"/>
              <a:t>.)</a:t>
            </a:r>
            <a:endParaRPr lang="en-US" b="1" dirty="0"/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242888" y="2241550"/>
            <a:ext cx="7624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id-ID" sz="2000" b="0" dirty="0" smtClean="0"/>
              <a:t>Betul</a:t>
            </a:r>
            <a:r>
              <a:rPr lang="en-US" sz="2000" b="0" dirty="0" smtClean="0"/>
              <a:t>.</a:t>
            </a:r>
            <a:endParaRPr lang="en-US" sz="2000" b="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id-ID" sz="2000" b="0" dirty="0" smtClean="0"/>
              <a:t>Salah</a:t>
            </a:r>
            <a:r>
              <a:rPr lang="en-US" sz="2000" b="0" dirty="0" smtClean="0"/>
              <a:t>. </a:t>
            </a:r>
            <a:endParaRPr lang="en-US" sz="2000" b="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22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 autoUpdateAnimBg="0" advAuto="0"/>
      <p:bldP spid="122884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/>
              <a:t>2,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/>
              <a:t>2: </a:t>
            </a:r>
            <a:r>
              <a:rPr lang="en-US" dirty="0" err="1" smtClean="0"/>
              <a:t>Jawaban</a:t>
            </a:r>
            <a:endParaRPr lang="en-US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61938" y="836613"/>
            <a:ext cx="8350250" cy="703262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id-ID" dirty="0" smtClean="0"/>
              <a:t>Salah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238125" y="2082800"/>
            <a:ext cx="83502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id-ID" sz="2000" b="0" dirty="0" smtClean="0"/>
              <a:t>Anda dapat menyisipkan gambar, bagan, grafik </a:t>
            </a:r>
            <a:r>
              <a:rPr lang="id-ID" sz="2000" b="0" dirty="0" err="1" smtClean="0"/>
              <a:t>SmartArt</a:t>
            </a:r>
            <a:r>
              <a:rPr lang="en-US" sz="2000" baseline="30000" dirty="0" smtClean="0">
                <a:cs typeface="Arial" charset="0"/>
              </a:rPr>
              <a:t>™</a:t>
            </a:r>
            <a:r>
              <a:rPr lang="en-US" sz="2000" dirty="0" smtClean="0"/>
              <a:t> </a:t>
            </a:r>
            <a:r>
              <a:rPr lang="id-ID" sz="2000" b="0" dirty="0" smtClean="0"/>
              <a:t>, tabel, dan berkas media dengan menggunakan ikon dalam tata letak isi. Tetapi untuk menyisipkan kotak teks, anda pergi ke </a:t>
            </a:r>
            <a:r>
              <a:rPr lang="id-ID" sz="2000" b="0" dirty="0" err="1" smtClean="0"/>
              <a:t>tab</a:t>
            </a:r>
            <a:r>
              <a:rPr lang="id-ID" sz="2000" b="0" dirty="0" smtClean="0"/>
              <a:t> </a:t>
            </a:r>
            <a:r>
              <a:rPr lang="id-ID" sz="2000" dirty="0" smtClean="0"/>
              <a:t>Sisipkan. </a:t>
            </a:r>
            <a:r>
              <a:rPr lang="id-ID" sz="2000" b="0" dirty="0" err="1" smtClean="0"/>
              <a:t>Disana</a:t>
            </a:r>
            <a:r>
              <a:rPr lang="id-ID" sz="2000" b="0" dirty="0" smtClean="0"/>
              <a:t>, klik </a:t>
            </a:r>
            <a:r>
              <a:rPr lang="id-ID" sz="2000" dirty="0" smtClean="0"/>
              <a:t>Kotak Teks, </a:t>
            </a:r>
            <a:r>
              <a:rPr lang="id-ID" sz="2000" b="0" dirty="0" smtClean="0"/>
              <a:t>kemudian gambar kotak pada salindia</a:t>
            </a:r>
            <a:r>
              <a:rPr lang="en-US" sz="2000" b="0" dirty="0" smtClean="0"/>
              <a:t>.</a:t>
            </a:r>
            <a:endParaRPr lang="en-US" sz="2000" b="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autoUpdateAnimBg="0"/>
      <p:bldP spid="124932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Ujian</a:t>
            </a:r>
            <a:r>
              <a:rPr lang="en-US" dirty="0" smtClean="0"/>
              <a:t> </a:t>
            </a:r>
            <a:r>
              <a:rPr lang="en-US" dirty="0"/>
              <a:t>2, </a:t>
            </a:r>
            <a:r>
              <a:rPr lang="id-ID" dirty="0" smtClean="0"/>
              <a:t>pertanyaan</a:t>
            </a:r>
            <a:r>
              <a:rPr lang="en-US" dirty="0" smtClean="0"/>
              <a:t> </a:t>
            </a:r>
            <a:r>
              <a:rPr lang="en-US" dirty="0"/>
              <a:t>3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42888" y="850900"/>
            <a:ext cx="7685087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id-ID" b="1" dirty="0" smtClean="0"/>
              <a:t>Anda ingin meratakan sebuah judul dengan gambar pada salindia anda, agar judul tersebut dapat langsung diketengahkan di bawah gambar. Dengan gambar dan judul terpilih, anda mengklik </a:t>
            </a:r>
            <a:r>
              <a:rPr lang="id-ID" b="1" dirty="0" err="1" smtClean="0"/>
              <a:t>tab</a:t>
            </a:r>
            <a:r>
              <a:rPr lang="id-ID" b="1" dirty="0" smtClean="0"/>
              <a:t> Format, di bawah alat gambar pada Pita. Sekarang, di manakah anda menemukan perintah yang akan membuat perataan yang anda inginkan</a:t>
            </a:r>
            <a:r>
              <a:rPr lang="en-US" b="1" dirty="0" smtClean="0"/>
              <a:t>? (</a:t>
            </a:r>
            <a:r>
              <a:rPr lang="id-ID" b="1" dirty="0" smtClean="0"/>
              <a:t>Pilih salah satu</a:t>
            </a:r>
            <a:r>
              <a:rPr lang="en-US" b="1" dirty="0" smtClean="0"/>
              <a:t>.)</a:t>
            </a:r>
            <a:endParaRPr lang="en-US" b="1" dirty="0"/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242888" y="3122022"/>
            <a:ext cx="7624762" cy="291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id-ID" sz="2000" b="0" dirty="0" smtClean="0"/>
              <a:t>Grup </a:t>
            </a:r>
            <a:r>
              <a:rPr lang="id-ID" sz="2000" dirty="0" smtClean="0"/>
              <a:t>Rata</a:t>
            </a:r>
            <a:r>
              <a:rPr lang="en-US" sz="2000" b="0" dirty="0" smtClean="0"/>
              <a:t>, </a:t>
            </a:r>
            <a:r>
              <a:rPr lang="id-ID" sz="2000" b="0" dirty="0" smtClean="0"/>
              <a:t>tombol </a:t>
            </a:r>
            <a:r>
              <a:rPr lang="id-ID" sz="2000" dirty="0" smtClean="0"/>
              <a:t>Ganti Gambar</a:t>
            </a:r>
            <a:r>
              <a:rPr lang="en-US" sz="2000" b="0" dirty="0" smtClean="0"/>
              <a:t>.  </a:t>
            </a:r>
            <a:endParaRPr lang="en-US" sz="2000" b="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id-ID" sz="2000" b="0" dirty="0" smtClean="0"/>
              <a:t>Grup </a:t>
            </a:r>
            <a:r>
              <a:rPr lang="id-ID" sz="2000" dirty="0" smtClean="0"/>
              <a:t>Atur</a:t>
            </a:r>
            <a:r>
              <a:rPr lang="en-US" sz="2000" b="0" dirty="0" smtClean="0"/>
              <a:t>, </a:t>
            </a:r>
            <a:r>
              <a:rPr lang="id-ID" sz="2000" b="0" dirty="0" smtClean="0"/>
              <a:t>tombol </a:t>
            </a:r>
            <a:r>
              <a:rPr lang="id-ID" sz="2000" dirty="0" smtClean="0"/>
              <a:t>Rata</a:t>
            </a:r>
            <a:r>
              <a:rPr lang="en-US" sz="2000" b="0" dirty="0" smtClean="0"/>
              <a:t>.  </a:t>
            </a:r>
            <a:endParaRPr lang="en-US" sz="2000" b="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id-ID" sz="2000" b="0" dirty="0" smtClean="0"/>
              <a:t>Grup </a:t>
            </a:r>
            <a:r>
              <a:rPr lang="en-US" sz="2000" dirty="0" smtClean="0"/>
              <a:t>A</a:t>
            </a:r>
            <a:r>
              <a:rPr lang="id-ID" sz="2000" dirty="0" smtClean="0"/>
              <a:t>tur</a:t>
            </a:r>
            <a:r>
              <a:rPr lang="en-US" sz="2000" b="0" dirty="0" smtClean="0"/>
              <a:t>, </a:t>
            </a:r>
            <a:r>
              <a:rPr lang="id-ID" sz="2000" b="0" dirty="0" smtClean="0"/>
              <a:t>tombol </a:t>
            </a:r>
            <a:r>
              <a:rPr lang="en-US" sz="2000" dirty="0" smtClean="0"/>
              <a:t>Rota</a:t>
            </a:r>
            <a:r>
              <a:rPr lang="id-ID" sz="2000" dirty="0" smtClean="0"/>
              <a:t>si</a:t>
            </a:r>
            <a:r>
              <a:rPr lang="en-US" sz="2000" b="0" dirty="0" smtClean="0"/>
              <a:t>. </a:t>
            </a:r>
            <a:endParaRPr lang="en-US" sz="2000" b="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26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26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 autoUpdateAnimBg="0" advAuto="0"/>
      <p:bldP spid="126980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/>
              <a:t>2,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/>
              <a:t>3: </a:t>
            </a:r>
            <a:r>
              <a:rPr lang="en-US" dirty="0" err="1" smtClean="0"/>
              <a:t>Jawaban</a:t>
            </a:r>
            <a:endParaRPr lang="en-US" dirty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61938" y="877888"/>
            <a:ext cx="8350250" cy="703262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id-ID" dirty="0" smtClean="0"/>
              <a:t>Grup </a:t>
            </a:r>
            <a:r>
              <a:rPr lang="id-ID" b="1" dirty="0" smtClean="0"/>
              <a:t>Atur</a:t>
            </a:r>
            <a:r>
              <a:rPr lang="en-US" dirty="0" smtClean="0"/>
              <a:t>, </a:t>
            </a:r>
            <a:r>
              <a:rPr lang="id-ID" dirty="0" smtClean="0"/>
              <a:t>tombol </a:t>
            </a:r>
            <a:r>
              <a:rPr lang="id-ID" b="1" dirty="0" smtClean="0"/>
              <a:t>Rata</a:t>
            </a:r>
            <a:r>
              <a:rPr lang="en-US" dirty="0" smtClean="0"/>
              <a:t>.</a:t>
            </a:r>
            <a:endParaRPr lang="en-US" b="1" dirty="0"/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238125" y="2124075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id-ID" sz="2000" b="0" dirty="0" smtClean="0"/>
              <a:t>Tombol ini membuka menu yang berisi beberapa perintah perataan. Perintah </a:t>
            </a:r>
            <a:r>
              <a:rPr lang="id-ID" sz="2000" dirty="0" smtClean="0"/>
              <a:t>Ratakan Tengah</a:t>
            </a:r>
            <a:r>
              <a:rPr lang="en-US" sz="2000" dirty="0" smtClean="0"/>
              <a:t> </a:t>
            </a:r>
            <a:r>
              <a:rPr lang="id-ID" sz="2000" b="0" dirty="0" smtClean="0"/>
              <a:t>yang anda cari</a:t>
            </a:r>
            <a:r>
              <a:rPr lang="en-US" sz="2000" b="0" dirty="0" smtClean="0"/>
              <a:t>.</a:t>
            </a:r>
            <a:endParaRPr lang="en-US" sz="2000" b="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autoUpdateAnimBg="0"/>
      <p:bldP spid="129028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Pelajaran</a:t>
            </a:r>
            <a:r>
              <a:rPr lang="en-US" dirty="0" smtClean="0"/>
              <a:t> </a:t>
            </a:r>
            <a:r>
              <a:rPr lang="en-US" dirty="0"/>
              <a:t>3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Bukti</a:t>
            </a:r>
            <a:r>
              <a:rPr lang="en-US" dirty="0" smtClean="0"/>
              <a:t>, </a:t>
            </a:r>
            <a:r>
              <a:rPr lang="id-ID" dirty="0" smtClean="0"/>
              <a:t>cetak</a:t>
            </a:r>
            <a:r>
              <a:rPr lang="en-US" dirty="0" smtClean="0"/>
              <a:t>, </a:t>
            </a:r>
            <a:r>
              <a:rPr lang="id-ID" dirty="0" smtClean="0"/>
              <a:t>dan persiapan untuk pertunjukan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autoUpdateAnimBg="0"/>
      <p:bldP spid="65539" grpId="0" build="p" autoUpdateAnimBg="0" advAuto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8" y="57150"/>
            <a:ext cx="8901112" cy="614363"/>
          </a:xfrm>
        </p:spPr>
        <p:txBody>
          <a:bodyPr/>
          <a:lstStyle/>
          <a:p>
            <a:r>
              <a:rPr lang="id-ID" dirty="0" smtClean="0"/>
              <a:t>Bukti, cetak dan persiapan untuk pertunjukan</a:t>
            </a:r>
            <a:endParaRPr lang="en-US" dirty="0"/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6119813" y="854075"/>
            <a:ext cx="2815181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id-ID" sz="2000" b="0" dirty="0" smtClean="0"/>
              <a:t>Anda telah mempelajari dasar untuk membuat pertunjukan salindia</a:t>
            </a:r>
            <a:r>
              <a:rPr lang="en-US" sz="2000" b="0" dirty="0" smtClean="0"/>
              <a:t>. </a:t>
            </a:r>
            <a:endParaRPr lang="en-US" sz="2000" b="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id-ID" sz="2000" b="0" dirty="0" smtClean="0"/>
              <a:t>Sekarang bayangkan presentasi anda telah selesai, dan anda ingin persiapan untuk mempresentasikannya.</a:t>
            </a:r>
            <a:endParaRPr lang="en-US" sz="2000" b="0" dirty="0"/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277813" y="3994150"/>
            <a:ext cx="574198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id-ID" b="0" dirty="0" smtClean="0">
                <a:solidFill>
                  <a:srgbClr val="FFCC00"/>
                </a:solidFill>
              </a:rPr>
              <a:t>Anda perlu melakukan </a:t>
            </a:r>
            <a:r>
              <a:rPr lang="id-ID" b="0" dirty="0" err="1" smtClean="0">
                <a:solidFill>
                  <a:srgbClr val="FFCC00"/>
                </a:solidFill>
              </a:rPr>
              <a:t>pratinjau</a:t>
            </a:r>
            <a:r>
              <a:rPr lang="id-ID" b="0" dirty="0" smtClean="0">
                <a:solidFill>
                  <a:srgbClr val="FFCC00"/>
                </a:solidFill>
              </a:rPr>
              <a:t> terhadapnya, minta masukan dari orang lain, dan periksa selebaran dan catatan anda sebelum mencetaknya</a:t>
            </a:r>
            <a:r>
              <a:rPr lang="en-US" b="0" dirty="0" smtClean="0">
                <a:solidFill>
                  <a:srgbClr val="FFCC00"/>
                </a:solidFill>
              </a:rPr>
              <a:t>.</a:t>
            </a:r>
            <a:endParaRPr lang="en-US" b="0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id-ID" b="0" dirty="0" smtClean="0">
                <a:solidFill>
                  <a:srgbClr val="FFCC00"/>
                </a:solidFill>
              </a:rPr>
              <a:t>Kemudian anda dapat menggunakan fitur </a:t>
            </a:r>
            <a:r>
              <a:rPr lang="en-US" dirty="0" err="1" smtClean="0">
                <a:solidFill>
                  <a:srgbClr val="FFCC00"/>
                </a:solidFill>
              </a:rPr>
              <a:t>Kemasan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id-ID" b="0" dirty="0" smtClean="0">
                <a:solidFill>
                  <a:srgbClr val="FFCC00"/>
                </a:solidFill>
              </a:rPr>
              <a:t>PowerPoint untuk menempatkan presentasi anda pada sebuah CD atau pada komputer yang akan anda gunakan untuk presentasi.</a:t>
            </a:r>
            <a:endParaRPr lang="en-US" b="0" dirty="0">
              <a:solidFill>
                <a:srgbClr val="FFCC00"/>
              </a:solidFill>
            </a:endParaRPr>
          </a:p>
        </p:txBody>
      </p:sp>
      <p:sp>
        <p:nvSpPr>
          <p:cNvPr id="131078" name="Line 6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3108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925" y="1000125"/>
            <a:ext cx="5292299" cy="267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31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 autoUpdateAnimBg="0"/>
      <p:bldP spid="131077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en-US" dirty="0" smtClean="0"/>
              <a:t>Pr</a:t>
            </a:r>
            <a:r>
              <a:rPr lang="id-ID" dirty="0" err="1" smtClean="0"/>
              <a:t>atinjau</a:t>
            </a:r>
            <a:r>
              <a:rPr lang="id-ID" dirty="0" smtClean="0"/>
              <a:t> pada komputer anda</a:t>
            </a:r>
            <a:endParaRPr lang="en-US" dirty="0"/>
          </a:p>
        </p:txBody>
      </p:sp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6021978" y="640080"/>
            <a:ext cx="3148148" cy="297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id-ID" sz="2000" b="0" dirty="0" smtClean="0"/>
              <a:t>Saat anda membuat sebuah pertunjukan, anda dapat </a:t>
            </a:r>
            <a:r>
              <a:rPr lang="id-ID" sz="2000" b="0" dirty="0" err="1" smtClean="0"/>
              <a:t>pratinjau</a:t>
            </a:r>
            <a:r>
              <a:rPr lang="id-ID" sz="2000" b="0" dirty="0" smtClean="0"/>
              <a:t> kapan saja dalam tampakan Tayangan Salindia</a:t>
            </a:r>
            <a:r>
              <a:rPr lang="en-US" sz="2000" b="0" dirty="0" smtClean="0"/>
              <a:t>. </a:t>
            </a:r>
            <a:endParaRPr lang="en-US" sz="2000" b="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id-ID" sz="2000" b="0" dirty="0" smtClean="0"/>
              <a:t>Tampakan ini memberikan ide kepada anda bagaimana tampakan dan perilaku salindia saat di tayangkan</a:t>
            </a:r>
            <a:r>
              <a:rPr lang="en-US" sz="2000" b="0" dirty="0" smtClean="0"/>
              <a:t>. </a:t>
            </a:r>
            <a:endParaRPr lang="en-US" sz="2000" b="0" dirty="0"/>
          </a:p>
        </p:txBody>
      </p:sp>
      <p:graphicFrame>
        <p:nvGraphicFramePr>
          <p:cNvPr id="135172" name="Object 4"/>
          <p:cNvGraphicFramePr>
            <a:graphicFrameLocks noChangeAspect="1"/>
          </p:cNvGraphicFramePr>
          <p:nvPr/>
        </p:nvGraphicFramePr>
        <p:xfrm>
          <a:off x="339725" y="4379826"/>
          <a:ext cx="269875" cy="303212"/>
        </p:xfrm>
        <a:graphic>
          <a:graphicData uri="http://schemas.openxmlformats.org/presentationml/2006/ole">
            <p:oleObj spid="_x0000_s135172" name="Visio" r:id="rId4" imgW="270231" imgH="303063" progId="">
              <p:embed/>
            </p:oleObj>
          </a:graphicData>
        </a:graphic>
      </p:graphicFrame>
      <p:graphicFrame>
        <p:nvGraphicFramePr>
          <p:cNvPr id="135173" name="Object 5"/>
          <p:cNvGraphicFramePr>
            <a:graphicFrameLocks noChangeAspect="1"/>
          </p:cNvGraphicFramePr>
          <p:nvPr/>
        </p:nvGraphicFramePr>
        <p:xfrm>
          <a:off x="326662" y="5648283"/>
          <a:ext cx="269875" cy="303212"/>
        </p:xfrm>
        <a:graphic>
          <a:graphicData uri="http://schemas.openxmlformats.org/presentationml/2006/ole">
            <p:oleObj spid="_x0000_s135173" name="Visio" r:id="rId5" imgW="270231" imgH="303063" progId="">
              <p:embed/>
            </p:oleObj>
          </a:graphicData>
        </a:graphic>
      </p:graphicFrame>
      <p:sp>
        <p:nvSpPr>
          <p:cNvPr id="135175" name="Line 7"/>
          <p:cNvSpPr>
            <a:spLocks noChangeShapeType="1"/>
          </p:cNvSpPr>
          <p:nvPr/>
        </p:nvSpPr>
        <p:spPr bwMode="auto">
          <a:xfrm>
            <a:off x="300536" y="4356237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5177" name="Rectangle 9"/>
          <p:cNvSpPr>
            <a:spLocks noChangeArrowheads="1"/>
          </p:cNvSpPr>
          <p:nvPr/>
        </p:nvSpPr>
        <p:spPr bwMode="auto">
          <a:xfrm>
            <a:off x="676275" y="4346488"/>
            <a:ext cx="5940425" cy="2114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id-ID" b="0" dirty="0" smtClean="0">
                <a:solidFill>
                  <a:srgbClr val="FFCC00"/>
                </a:solidFill>
              </a:rPr>
              <a:t>Untuk membuka tampakan Tayangan Salindia, klik </a:t>
            </a:r>
            <a:r>
              <a:rPr lang="id-ID" b="0" dirty="0" err="1" smtClean="0">
                <a:solidFill>
                  <a:srgbClr val="FFCC00"/>
                </a:solidFill>
              </a:rPr>
              <a:t>tab</a:t>
            </a:r>
            <a:r>
              <a:rPr lang="id-ID" b="0" dirty="0" smtClean="0">
                <a:solidFill>
                  <a:srgbClr val="FFCC00"/>
                </a:solidFill>
              </a:rPr>
              <a:t> </a:t>
            </a:r>
            <a:r>
              <a:rPr lang="id-ID" dirty="0" smtClean="0">
                <a:solidFill>
                  <a:srgbClr val="FFCC00"/>
                </a:solidFill>
              </a:rPr>
              <a:t>Tayangan Salindia, </a:t>
            </a:r>
            <a:r>
              <a:rPr lang="id-ID" b="0" dirty="0" smtClean="0">
                <a:solidFill>
                  <a:srgbClr val="FFCC00"/>
                </a:solidFill>
              </a:rPr>
              <a:t>dan klik perintah dalam grup </a:t>
            </a:r>
            <a:r>
              <a:rPr lang="id-ID" dirty="0" smtClean="0">
                <a:solidFill>
                  <a:srgbClr val="FFCC00"/>
                </a:solidFill>
              </a:rPr>
              <a:t>Mulai Pertunjukan Salindia</a:t>
            </a:r>
            <a:r>
              <a:rPr lang="en-US" b="0" dirty="0" smtClean="0">
                <a:solidFill>
                  <a:srgbClr val="FFCC00"/>
                </a:solidFill>
              </a:rPr>
              <a:t>—</a:t>
            </a:r>
            <a:r>
              <a:rPr lang="id-ID" b="0" dirty="0" smtClean="0">
                <a:solidFill>
                  <a:srgbClr val="FFCC00"/>
                </a:solidFill>
              </a:rPr>
              <a:t>untuk memulai pada salindia pertama atau salindia saat ini</a:t>
            </a:r>
            <a:r>
              <a:rPr lang="en-US" b="0" dirty="0" smtClean="0">
                <a:solidFill>
                  <a:srgbClr val="FFCC00"/>
                </a:solidFill>
              </a:rPr>
              <a:t>.</a:t>
            </a:r>
            <a:endParaRPr lang="en-US" b="0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id-ID" b="0" dirty="0" smtClean="0">
                <a:solidFill>
                  <a:srgbClr val="FFCC00"/>
                </a:solidFill>
              </a:rPr>
              <a:t>Tayangan Salindia memenuhi layar komputer anda</a:t>
            </a:r>
            <a:r>
              <a:rPr lang="en-US" b="0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endParaRPr lang="en-US" b="0" dirty="0">
              <a:solidFill>
                <a:srgbClr val="FFCC00"/>
              </a:solidFill>
            </a:endParaRPr>
          </a:p>
        </p:txBody>
      </p:sp>
      <p:pic>
        <p:nvPicPr>
          <p:cNvPr id="135180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976" y="914400"/>
            <a:ext cx="5735208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357333" y="1055674"/>
            <a:ext cx="111016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600" dirty="0" smtClean="0">
                <a:solidFill>
                  <a:schemeClr val="accent2">
                    <a:lumMod val="75000"/>
                  </a:schemeClr>
                </a:solidFill>
              </a:rPr>
              <a:t>Tayangan Salindia</a:t>
            </a:r>
            <a:endParaRPr lang="en-US" sz="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42807" y="2886501"/>
            <a:ext cx="414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dirty="0" smtClean="0">
                <a:solidFill>
                  <a:schemeClr val="accent2">
                    <a:lumMod val="75000"/>
                  </a:schemeClr>
                </a:solidFill>
              </a:rPr>
              <a:t>Esc</a:t>
            </a:r>
            <a:endParaRPr lang="en-US" sz="9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4325" y="1638300"/>
            <a:ext cx="990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750" b="0" dirty="0" smtClean="0">
                <a:solidFill>
                  <a:schemeClr val="accent2">
                    <a:lumMod val="75000"/>
                  </a:schemeClr>
                </a:solidFill>
              </a:rPr>
              <a:t>Dari </a:t>
            </a:r>
          </a:p>
          <a:p>
            <a:pPr algn="ctr"/>
            <a:r>
              <a:rPr lang="id-ID" sz="750" b="0" dirty="0" smtClean="0">
                <a:solidFill>
                  <a:schemeClr val="accent2">
                    <a:lumMod val="75000"/>
                  </a:schemeClr>
                </a:solidFill>
              </a:rPr>
              <a:t>Awal</a:t>
            </a:r>
            <a:endParaRPr lang="en-US" sz="75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2500" y="1638300"/>
            <a:ext cx="990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750" b="0" dirty="0" smtClean="0">
                <a:solidFill>
                  <a:schemeClr val="accent2">
                    <a:lumMod val="75000"/>
                  </a:schemeClr>
                </a:solidFill>
              </a:rPr>
              <a:t>Dari Salindia </a:t>
            </a:r>
          </a:p>
          <a:p>
            <a:pPr algn="ctr"/>
            <a:r>
              <a:rPr lang="en-US" sz="750" b="0" dirty="0" err="1" smtClean="0">
                <a:solidFill>
                  <a:schemeClr val="accent2">
                    <a:lumMod val="75000"/>
                  </a:schemeClr>
                </a:solidFill>
              </a:rPr>
              <a:t>Sekarang</a:t>
            </a:r>
            <a:endParaRPr lang="en-US" sz="75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4500" y="1638300"/>
            <a:ext cx="990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750" b="0" dirty="0" smtClean="0">
                <a:solidFill>
                  <a:schemeClr val="accent2">
                    <a:lumMod val="75000"/>
                  </a:schemeClr>
                </a:solidFill>
              </a:rPr>
              <a:t>Tampilan </a:t>
            </a:r>
          </a:p>
          <a:p>
            <a:pPr algn="ctr"/>
            <a:r>
              <a:rPr lang="id-ID" sz="750" b="0" dirty="0" smtClean="0">
                <a:solidFill>
                  <a:schemeClr val="accent2">
                    <a:lumMod val="75000"/>
                  </a:schemeClr>
                </a:solidFill>
              </a:rPr>
              <a:t>Suai</a:t>
            </a:r>
            <a:r>
              <a:rPr lang="en-US" sz="750" b="0" dirty="0" smtClean="0">
                <a:solidFill>
                  <a:schemeClr val="accent2">
                    <a:lumMod val="75000"/>
                  </a:schemeClr>
                </a:solidFill>
              </a:rPr>
              <a:t> Slide</a:t>
            </a:r>
            <a:endParaRPr lang="en-US" sz="750" b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35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5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 autoUpdateAnimBg="0"/>
      <p:bldP spid="135177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en-US" dirty="0" smtClean="0"/>
              <a:t>Pr</a:t>
            </a:r>
            <a:r>
              <a:rPr lang="id-ID" dirty="0" err="1" smtClean="0"/>
              <a:t>atinjau</a:t>
            </a:r>
            <a:r>
              <a:rPr lang="id-ID" dirty="0" smtClean="0"/>
              <a:t> pada komputer anda</a:t>
            </a:r>
            <a:endParaRPr lang="en-US" dirty="0"/>
          </a:p>
        </p:txBody>
      </p:sp>
      <p:sp>
        <p:nvSpPr>
          <p:cNvPr id="242691" name="Rectangle 3"/>
          <p:cNvSpPr>
            <a:spLocks noChangeArrowheads="1"/>
          </p:cNvSpPr>
          <p:nvPr/>
        </p:nvSpPr>
        <p:spPr bwMode="auto">
          <a:xfrm>
            <a:off x="6021978" y="640080"/>
            <a:ext cx="3135085" cy="293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id-ID" sz="2000" b="0" dirty="0" smtClean="0"/>
              <a:t>Saat anda membuat sebuah pertunjukan, anda dapat </a:t>
            </a:r>
            <a:r>
              <a:rPr lang="id-ID" sz="2000" b="0" dirty="0" err="1" smtClean="0"/>
              <a:t>pratinjau</a:t>
            </a:r>
            <a:r>
              <a:rPr lang="id-ID" sz="2000" b="0" dirty="0" smtClean="0"/>
              <a:t> kapan saja dalam tampakan Tayangan Salindia</a:t>
            </a:r>
            <a:r>
              <a:rPr lang="en-US" sz="2000" b="0" dirty="0" smtClean="0"/>
              <a:t>. 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id-ID" sz="2000" b="0" dirty="0" smtClean="0"/>
              <a:t>Tampakan ini memberikan ide kepada anda bagaimana tampakan dan perilaku salindia saat di tayangkan</a:t>
            </a:r>
            <a:r>
              <a:rPr lang="en-US" sz="2000" b="0" dirty="0" smtClean="0"/>
              <a:t>. </a:t>
            </a:r>
            <a:endParaRPr lang="en-US" sz="2000" b="0" dirty="0"/>
          </a:p>
        </p:txBody>
      </p:sp>
      <p:graphicFrame>
        <p:nvGraphicFramePr>
          <p:cNvPr id="242694" name="Object 6"/>
          <p:cNvGraphicFramePr>
            <a:graphicFrameLocks noChangeAspect="1"/>
          </p:cNvGraphicFramePr>
          <p:nvPr/>
        </p:nvGraphicFramePr>
        <p:xfrm>
          <a:off x="339725" y="4428903"/>
          <a:ext cx="269875" cy="303212"/>
        </p:xfrm>
        <a:graphic>
          <a:graphicData uri="http://schemas.openxmlformats.org/presentationml/2006/ole">
            <p:oleObj spid="_x0000_s242694" name="Visio" r:id="rId4" imgW="270231" imgH="303063" progId="">
              <p:embed/>
            </p:oleObj>
          </a:graphicData>
        </a:graphic>
      </p:graphicFrame>
      <p:sp>
        <p:nvSpPr>
          <p:cNvPr id="242695" name="Line 7"/>
          <p:cNvSpPr>
            <a:spLocks noChangeShapeType="1"/>
          </p:cNvSpPr>
          <p:nvPr/>
        </p:nvSpPr>
        <p:spPr bwMode="auto">
          <a:xfrm>
            <a:off x="339725" y="4356241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2696" name="Rectangle 8"/>
          <p:cNvSpPr>
            <a:spLocks noChangeArrowheads="1"/>
          </p:cNvSpPr>
          <p:nvPr/>
        </p:nvSpPr>
        <p:spPr bwMode="auto">
          <a:xfrm>
            <a:off x="676275" y="4398740"/>
            <a:ext cx="778845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id-ID" b="0" dirty="0" smtClean="0">
                <a:solidFill>
                  <a:srgbClr val="FFCC00"/>
                </a:solidFill>
              </a:rPr>
              <a:t>Satu cara untuk berpindah dari salindia ke salindia adalah menggunakan </a:t>
            </a:r>
            <a:r>
              <a:rPr lang="id-ID" b="0" dirty="0" err="1" smtClean="0">
                <a:solidFill>
                  <a:srgbClr val="FFCC00"/>
                </a:solidFill>
              </a:rPr>
              <a:t>luntang</a:t>
            </a:r>
            <a:r>
              <a:rPr lang="id-ID" b="0" dirty="0" smtClean="0">
                <a:solidFill>
                  <a:srgbClr val="FFCC00"/>
                </a:solidFill>
              </a:rPr>
              <a:t> </a:t>
            </a:r>
            <a:r>
              <a:rPr lang="id-ID" dirty="0" smtClean="0">
                <a:solidFill>
                  <a:srgbClr val="FFCC00"/>
                </a:solidFill>
              </a:rPr>
              <a:t>Tayangan Salindia</a:t>
            </a:r>
            <a:r>
              <a:rPr lang="id-ID" b="0" dirty="0" smtClean="0">
                <a:solidFill>
                  <a:srgbClr val="FFCC00"/>
                </a:solidFill>
              </a:rPr>
              <a:t>, pada bagian </a:t>
            </a:r>
            <a:r>
              <a:rPr lang="id-ID" b="0" dirty="0" err="1" smtClean="0">
                <a:solidFill>
                  <a:srgbClr val="FFCC00"/>
                </a:solidFill>
              </a:rPr>
              <a:t>kiri-bawah</a:t>
            </a:r>
            <a:r>
              <a:rPr lang="id-ID" b="0" dirty="0" smtClean="0">
                <a:solidFill>
                  <a:srgbClr val="FFCC00"/>
                </a:solidFill>
              </a:rPr>
              <a:t> layar</a:t>
            </a:r>
            <a:r>
              <a:rPr lang="en-US" b="0" dirty="0" smtClean="0">
                <a:solidFill>
                  <a:srgbClr val="FFCC00"/>
                </a:solidFill>
              </a:rPr>
              <a:t>. </a:t>
            </a:r>
            <a:endParaRPr lang="en-US" b="0" dirty="0">
              <a:solidFill>
                <a:srgbClr val="FFCC00"/>
              </a:solidFill>
            </a:endParaRPr>
          </a:p>
        </p:txBody>
      </p:sp>
      <p:sp>
        <p:nvSpPr>
          <p:cNvPr id="242698" name="Rectangle 10"/>
          <p:cNvSpPr>
            <a:spLocks noChangeArrowheads="1"/>
          </p:cNvSpPr>
          <p:nvPr/>
        </p:nvSpPr>
        <p:spPr bwMode="auto">
          <a:xfrm>
            <a:off x="676275" y="5232178"/>
            <a:ext cx="7853771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id-ID" b="0" dirty="0" smtClean="0">
                <a:solidFill>
                  <a:srgbClr val="FFCC00"/>
                </a:solidFill>
              </a:rPr>
              <a:t>Untuk keluar dari tampakan Tayangan Salindia pada titik manapun, tekan </a:t>
            </a:r>
            <a:r>
              <a:rPr lang="en-US" b="0" dirty="0" smtClean="0">
                <a:solidFill>
                  <a:srgbClr val="FFCC00"/>
                </a:solidFill>
              </a:rPr>
              <a:t>ESC</a:t>
            </a:r>
            <a:r>
              <a:rPr lang="en-US" b="0" dirty="0">
                <a:solidFill>
                  <a:srgbClr val="FFCC00"/>
                </a:solidFill>
              </a:rPr>
              <a:t>. </a:t>
            </a:r>
            <a:r>
              <a:rPr lang="id-ID" b="0" dirty="0" smtClean="0">
                <a:solidFill>
                  <a:srgbClr val="FFCC00"/>
                </a:solidFill>
              </a:rPr>
              <a:t>Ini akan mengembalikan anda pada tampakan yang anda tinggalkan, yang biasanya merupakan tampakan Normal</a:t>
            </a:r>
            <a:r>
              <a:rPr lang="en-US" b="0" dirty="0" smtClean="0">
                <a:solidFill>
                  <a:srgbClr val="FFCC00"/>
                </a:solidFill>
              </a:rPr>
              <a:t>. </a:t>
            </a:r>
            <a:endParaRPr lang="en-US" b="0" dirty="0">
              <a:solidFill>
                <a:srgbClr val="FFCC00"/>
              </a:solidFill>
            </a:endParaRPr>
          </a:p>
        </p:txBody>
      </p:sp>
      <p:graphicFrame>
        <p:nvGraphicFramePr>
          <p:cNvPr id="242699" name="Object 11"/>
          <p:cNvGraphicFramePr>
            <a:graphicFrameLocks noChangeAspect="1"/>
          </p:cNvGraphicFramePr>
          <p:nvPr/>
        </p:nvGraphicFramePr>
        <p:xfrm>
          <a:off x="339725" y="5260753"/>
          <a:ext cx="269875" cy="303212"/>
        </p:xfrm>
        <a:graphic>
          <a:graphicData uri="http://schemas.openxmlformats.org/presentationml/2006/ole">
            <p:oleObj spid="_x0000_s242699" name="Visio" r:id="rId5" imgW="270231" imgH="303063" progId="">
              <p:embed/>
            </p:oleObj>
          </a:graphicData>
        </a:graphic>
      </p:graphicFrame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976" y="914400"/>
            <a:ext cx="5735208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3"/>
          <p:cNvSpPr txBox="1"/>
          <p:nvPr/>
        </p:nvSpPr>
        <p:spPr>
          <a:xfrm>
            <a:off x="3357333" y="1055674"/>
            <a:ext cx="111016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600" dirty="0" smtClean="0">
                <a:solidFill>
                  <a:schemeClr val="accent2">
                    <a:lumMod val="75000"/>
                  </a:schemeClr>
                </a:solidFill>
              </a:rPr>
              <a:t>Tayangan Salindia</a:t>
            </a:r>
            <a:endParaRPr lang="en-US" sz="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4"/>
          <p:cNvSpPr txBox="1"/>
          <p:nvPr/>
        </p:nvSpPr>
        <p:spPr>
          <a:xfrm>
            <a:off x="5242807" y="2886501"/>
            <a:ext cx="414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dirty="0" smtClean="0">
                <a:solidFill>
                  <a:schemeClr val="accent2">
                    <a:lumMod val="75000"/>
                  </a:schemeClr>
                </a:solidFill>
              </a:rPr>
              <a:t>Esc</a:t>
            </a:r>
            <a:endParaRPr lang="en-US" sz="9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Box 15"/>
          <p:cNvSpPr txBox="1"/>
          <p:nvPr/>
        </p:nvSpPr>
        <p:spPr>
          <a:xfrm>
            <a:off x="314325" y="1638300"/>
            <a:ext cx="990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750" b="0" dirty="0" smtClean="0">
                <a:solidFill>
                  <a:schemeClr val="accent2">
                    <a:lumMod val="75000"/>
                  </a:schemeClr>
                </a:solidFill>
              </a:rPr>
              <a:t>Dari </a:t>
            </a:r>
          </a:p>
          <a:p>
            <a:pPr algn="ctr"/>
            <a:r>
              <a:rPr lang="id-ID" sz="750" b="0" dirty="0" smtClean="0">
                <a:solidFill>
                  <a:schemeClr val="accent2">
                    <a:lumMod val="75000"/>
                  </a:schemeClr>
                </a:solidFill>
              </a:rPr>
              <a:t>Awal</a:t>
            </a:r>
            <a:endParaRPr lang="en-US" sz="75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TextBox 16"/>
          <p:cNvSpPr txBox="1"/>
          <p:nvPr/>
        </p:nvSpPr>
        <p:spPr>
          <a:xfrm>
            <a:off x="952500" y="1638300"/>
            <a:ext cx="990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750" b="0" dirty="0" smtClean="0">
                <a:solidFill>
                  <a:schemeClr val="accent2">
                    <a:lumMod val="75000"/>
                  </a:schemeClr>
                </a:solidFill>
              </a:rPr>
              <a:t>Dari Salindia </a:t>
            </a:r>
          </a:p>
          <a:p>
            <a:pPr algn="ctr"/>
            <a:r>
              <a:rPr lang="en-US" sz="750" b="0" dirty="0" err="1" smtClean="0">
                <a:solidFill>
                  <a:schemeClr val="accent2">
                    <a:lumMod val="75000"/>
                  </a:schemeClr>
                </a:solidFill>
              </a:rPr>
              <a:t>Sekarang</a:t>
            </a:r>
            <a:endParaRPr lang="en-US" sz="75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TextBox 17"/>
          <p:cNvSpPr txBox="1"/>
          <p:nvPr/>
        </p:nvSpPr>
        <p:spPr>
          <a:xfrm>
            <a:off x="1714500" y="1638300"/>
            <a:ext cx="990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750" b="0" dirty="0" smtClean="0">
                <a:solidFill>
                  <a:schemeClr val="accent2">
                    <a:lumMod val="75000"/>
                  </a:schemeClr>
                </a:solidFill>
              </a:rPr>
              <a:t>Tampilan </a:t>
            </a:r>
          </a:p>
          <a:p>
            <a:pPr algn="ctr"/>
            <a:r>
              <a:rPr lang="id-ID" sz="750" b="0" dirty="0" smtClean="0">
                <a:solidFill>
                  <a:schemeClr val="accent2">
                    <a:lumMod val="75000"/>
                  </a:schemeClr>
                </a:solidFill>
              </a:rPr>
              <a:t>Suai</a:t>
            </a:r>
            <a:r>
              <a:rPr lang="en-US" sz="750" b="0" dirty="0" smtClean="0">
                <a:solidFill>
                  <a:schemeClr val="accent2">
                    <a:lumMod val="75000"/>
                  </a:schemeClr>
                </a:solidFill>
              </a:rPr>
              <a:t> Slide</a:t>
            </a:r>
            <a:endParaRPr lang="en-US" sz="750" b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2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42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42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6" grpId="0" build="p" autoUpdateAnimBg="0" advAuto="0"/>
      <p:bldP spid="242698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salindia</a:t>
            </a:r>
            <a:endParaRPr lang="en-US" dirty="0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969727" y="854075"/>
            <a:ext cx="3174274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Ini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merupakan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pandangan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sekilas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dari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jendela</a:t>
            </a:r>
            <a:r>
              <a:rPr lang="en-US" sz="2000" b="0" dirty="0" smtClean="0"/>
              <a:t> PowerPoint. </a:t>
            </a:r>
            <a:endParaRPr lang="en-US" sz="2000" b="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Pelajaran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ini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memberikan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anda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sebuah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perkenalan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pada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jendela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tersebut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membantu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anda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merasa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nyaman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bekerja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disana</a:t>
            </a:r>
            <a:r>
              <a:rPr lang="en-US" sz="2000" b="0" dirty="0" smtClean="0"/>
              <a:t>.</a:t>
            </a:r>
            <a:endParaRPr lang="en-US" sz="2000" b="0" dirty="0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13908" y="3994150"/>
            <a:ext cx="574198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juga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melihat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bagaimana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menambahkan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salindia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baru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memilih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tata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letak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untuk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salindia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menambahkan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teks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juga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menggunakan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kembali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salindia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dari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presentasi</a:t>
            </a:r>
            <a:r>
              <a:rPr lang="en-US" b="0" dirty="0" smtClean="0">
                <a:solidFill>
                  <a:srgbClr val="FFCC00"/>
                </a:solidFill>
              </a:rPr>
              <a:t> lain.</a:t>
            </a:r>
            <a:endParaRPr lang="en-US" b="0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Terakhir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mengetahui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bagaimana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menyiapkan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catatan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saat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membuat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pertunjukkan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untuk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dijadikan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referensi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saat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mempresentasikan</a:t>
            </a:r>
            <a:r>
              <a:rPr lang="en-US" b="0" dirty="0" smtClean="0">
                <a:solidFill>
                  <a:srgbClr val="FFCC00"/>
                </a:solidFill>
              </a:rPr>
              <a:t>. </a:t>
            </a:r>
            <a:endParaRPr lang="en-US" b="0" dirty="0">
              <a:solidFill>
                <a:srgbClr val="FFCC00"/>
              </a:solidFill>
            </a:endParaRP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275142" y="963631"/>
            <a:ext cx="5560174" cy="2817994"/>
            <a:chOff x="3583826" y="3875273"/>
            <a:chExt cx="5560174" cy="2817994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83826" y="3875273"/>
              <a:ext cx="5560174" cy="2817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TextBox 34"/>
            <p:cNvSpPr txBox="1"/>
            <p:nvPr/>
          </p:nvSpPr>
          <p:spPr>
            <a:xfrm>
              <a:off x="5320364" y="4800600"/>
              <a:ext cx="26125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200" dirty="0" err="1" smtClean="0">
                  <a:solidFill>
                    <a:srgbClr val="002060"/>
                  </a:solidFill>
                </a:rPr>
                <a:t>Klik</a:t>
              </a:r>
              <a:r>
                <a:rPr lang="en-IE" sz="1200" dirty="0" smtClean="0">
                  <a:solidFill>
                    <a:srgbClr val="002060"/>
                  </a:solidFill>
                </a:rPr>
                <a:t> </a:t>
              </a:r>
              <a:r>
                <a:rPr lang="en-IE" sz="1200" dirty="0" err="1" smtClean="0">
                  <a:solidFill>
                    <a:srgbClr val="002060"/>
                  </a:solidFill>
                </a:rPr>
                <a:t>tuk</a:t>
              </a:r>
              <a:r>
                <a:rPr lang="en-IE" sz="1200" dirty="0" smtClean="0">
                  <a:solidFill>
                    <a:srgbClr val="002060"/>
                  </a:solidFill>
                </a:rPr>
                <a:t> </a:t>
              </a:r>
              <a:r>
                <a:rPr lang="en-IE" sz="1200" dirty="0" err="1" smtClean="0">
                  <a:solidFill>
                    <a:srgbClr val="002060"/>
                  </a:solidFill>
                </a:rPr>
                <a:t>isi</a:t>
              </a:r>
              <a:r>
                <a:rPr lang="en-IE" sz="1200" dirty="0" smtClean="0">
                  <a:solidFill>
                    <a:srgbClr val="002060"/>
                  </a:solidFill>
                </a:rPr>
                <a:t> </a:t>
              </a:r>
              <a:r>
                <a:rPr lang="en-IE" sz="1200" dirty="0" err="1" smtClean="0">
                  <a:solidFill>
                    <a:srgbClr val="002060"/>
                  </a:solidFill>
                </a:rPr>
                <a:t>judul</a:t>
              </a:r>
              <a:endParaRPr lang="en-US" sz="1200" dirty="0">
                <a:solidFill>
                  <a:srgbClr val="00206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568558" y="5349237"/>
              <a:ext cx="219456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800" dirty="0" err="1" smtClean="0">
                  <a:solidFill>
                    <a:schemeClr val="tx1">
                      <a:lumMod val="75000"/>
                    </a:schemeClr>
                  </a:solidFill>
                </a:rPr>
                <a:t>Klik</a:t>
              </a:r>
              <a:r>
                <a:rPr lang="en-IE" sz="800" dirty="0" smtClean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IE" sz="800" dirty="0" err="1" smtClean="0">
                  <a:solidFill>
                    <a:schemeClr val="tx1">
                      <a:lumMod val="75000"/>
                    </a:schemeClr>
                  </a:solidFill>
                </a:rPr>
                <a:t>untuk</a:t>
              </a:r>
              <a:r>
                <a:rPr lang="en-IE" sz="800" dirty="0" smtClean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IE" sz="800" dirty="0" err="1" smtClean="0">
                  <a:solidFill>
                    <a:schemeClr val="tx1">
                      <a:lumMod val="75000"/>
                    </a:schemeClr>
                  </a:solidFill>
                </a:rPr>
                <a:t>menambah</a:t>
              </a:r>
              <a:r>
                <a:rPr lang="en-IE" sz="800" dirty="0" smtClean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IE" sz="900" dirty="0" err="1" smtClean="0">
                  <a:solidFill>
                    <a:schemeClr val="tx1">
                      <a:lumMod val="75000"/>
                    </a:schemeClr>
                  </a:solidFill>
                </a:rPr>
                <a:t>sub</a:t>
              </a:r>
              <a:r>
                <a:rPr lang="en-IE" sz="800" dirty="0" err="1" smtClean="0">
                  <a:solidFill>
                    <a:schemeClr val="tx1">
                      <a:lumMod val="75000"/>
                    </a:schemeClr>
                  </a:solidFill>
                </a:rPr>
                <a:t>judul</a:t>
              </a:r>
              <a:endParaRPr lang="en-US" sz="8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93104" y="6172201"/>
              <a:ext cx="185561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900" dirty="0" err="1" smtClean="0">
                  <a:solidFill>
                    <a:srgbClr val="002060"/>
                  </a:solidFill>
                </a:rPr>
                <a:t>Klik</a:t>
              </a:r>
              <a:r>
                <a:rPr lang="en-IE" sz="900" dirty="0" smtClean="0">
                  <a:solidFill>
                    <a:srgbClr val="002060"/>
                  </a:solidFill>
                </a:rPr>
                <a:t> </a:t>
              </a:r>
              <a:r>
                <a:rPr lang="en-IE" sz="900" dirty="0" err="1" smtClean="0">
                  <a:solidFill>
                    <a:srgbClr val="002060"/>
                  </a:solidFill>
                </a:rPr>
                <a:t>untuk</a:t>
              </a:r>
              <a:r>
                <a:rPr lang="en-IE" sz="900" dirty="0" smtClean="0">
                  <a:solidFill>
                    <a:srgbClr val="002060"/>
                  </a:solidFill>
                </a:rPr>
                <a:t> </a:t>
              </a:r>
              <a:r>
                <a:rPr lang="en-IE" sz="900" dirty="0" err="1" smtClean="0">
                  <a:solidFill>
                    <a:srgbClr val="002060"/>
                  </a:solidFill>
                </a:rPr>
                <a:t>menambah</a:t>
              </a:r>
              <a:r>
                <a:rPr lang="en-IE" sz="900" dirty="0" smtClean="0">
                  <a:solidFill>
                    <a:srgbClr val="002060"/>
                  </a:solidFill>
                </a:rPr>
                <a:t> </a:t>
              </a:r>
              <a:r>
                <a:rPr lang="en-IE" sz="900" dirty="0" err="1" smtClean="0">
                  <a:solidFill>
                    <a:srgbClr val="002060"/>
                  </a:solidFill>
                </a:rPr>
                <a:t>catatan</a:t>
              </a:r>
              <a:endParaRPr lang="en-US" sz="900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  <p:bldP spid="23557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7813" y="1609725"/>
            <a:ext cx="8037512" cy="1028700"/>
          </a:xfrm>
        </p:spPr>
        <p:txBody>
          <a:bodyPr/>
          <a:lstStyle/>
          <a:p>
            <a:pPr marL="169863" indent="-169863">
              <a:spcAft>
                <a:spcPct val="45000"/>
              </a:spcAft>
              <a:buFontTx/>
              <a:buChar char="•"/>
            </a:pPr>
            <a:r>
              <a:rPr lang="id-ID" dirty="0" smtClean="0"/>
              <a:t>Tekan </a:t>
            </a:r>
            <a:r>
              <a:rPr lang="en-US" dirty="0" smtClean="0"/>
              <a:t>F5 </a:t>
            </a:r>
            <a:r>
              <a:rPr lang="id-ID" dirty="0" smtClean="0"/>
              <a:t>untuk memulai pada salindia pertama</a:t>
            </a:r>
            <a:r>
              <a:rPr lang="en-US" dirty="0" smtClean="0"/>
              <a:t>. </a:t>
            </a:r>
            <a:endParaRPr lang="en-US" dirty="0"/>
          </a:p>
          <a:p>
            <a:pPr marL="169863" indent="-169863">
              <a:spcAft>
                <a:spcPct val="45000"/>
              </a:spcAft>
              <a:buFontTx/>
              <a:buChar char="•"/>
            </a:pPr>
            <a:r>
              <a:rPr lang="id-ID" dirty="0" smtClean="0"/>
              <a:t>Tekan </a:t>
            </a:r>
            <a:r>
              <a:rPr lang="en-US" dirty="0" smtClean="0"/>
              <a:t>SHIFT+F5 </a:t>
            </a:r>
            <a:r>
              <a:rPr lang="id-ID" dirty="0" smtClean="0"/>
              <a:t>untuk memulai pada salindia saat ini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title"/>
          </p:nvPr>
        </p:nvSpPr>
        <p:spPr>
          <a:xfrm>
            <a:off x="242888" y="57150"/>
            <a:ext cx="8901112" cy="609600"/>
          </a:xfrm>
        </p:spPr>
        <p:txBody>
          <a:bodyPr/>
          <a:lstStyle/>
          <a:p>
            <a:r>
              <a:rPr lang="id-ID" dirty="0" err="1" smtClean="0"/>
              <a:t>Pratinjau</a:t>
            </a:r>
            <a:r>
              <a:rPr lang="id-ID" dirty="0" smtClean="0"/>
              <a:t> pada komputer anda</a:t>
            </a:r>
            <a:endParaRPr lang="en-US" dirty="0"/>
          </a:p>
        </p:txBody>
      </p:sp>
      <p:sp>
        <p:nvSpPr>
          <p:cNvPr id="246789" name="Rectangle 5"/>
          <p:cNvSpPr>
            <a:spLocks noChangeArrowheads="1"/>
          </p:cNvSpPr>
          <p:nvPr/>
        </p:nvSpPr>
        <p:spPr bwMode="auto">
          <a:xfrm>
            <a:off x="277813" y="854075"/>
            <a:ext cx="88661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id-ID" sz="2000" b="0" dirty="0" smtClean="0"/>
              <a:t>Berikut ini beberapa cara lain untuk membuka tampakan Tayangan Salindia</a:t>
            </a:r>
            <a:r>
              <a:rPr lang="en-US" sz="2000" b="0" dirty="0" smtClean="0"/>
              <a:t>:</a:t>
            </a:r>
            <a:endParaRPr lang="en-US" sz="2000" b="0" dirty="0"/>
          </a:p>
        </p:txBody>
      </p:sp>
      <p:sp>
        <p:nvSpPr>
          <p:cNvPr id="246790" name="Rectangle 6"/>
          <p:cNvSpPr>
            <a:spLocks noChangeArrowheads="1"/>
          </p:cNvSpPr>
          <p:nvPr/>
        </p:nvSpPr>
        <p:spPr bwMode="auto">
          <a:xfrm>
            <a:off x="277813" y="3971925"/>
            <a:ext cx="8037512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9863" indent="4763">
              <a:spcBef>
                <a:spcPct val="20000"/>
              </a:spcBef>
              <a:spcAft>
                <a:spcPct val="45000"/>
              </a:spcAft>
            </a:pPr>
            <a:r>
              <a:rPr lang="id-ID" sz="2000" b="0" dirty="0" smtClean="0"/>
              <a:t>Saat anda melakukan ini, tayangan akan dimulai pada salindia yang saat ini terpilih pada </a:t>
            </a:r>
            <a:r>
              <a:rPr lang="id-ID" sz="2000" b="0" dirty="0" err="1" smtClean="0"/>
              <a:t>tab</a:t>
            </a:r>
            <a:r>
              <a:rPr lang="id-ID" sz="2000" b="0" dirty="0" smtClean="0"/>
              <a:t> </a:t>
            </a:r>
            <a:r>
              <a:rPr lang="id-ID" sz="2000" dirty="0" smtClean="0"/>
              <a:t>Salindia</a:t>
            </a:r>
            <a:r>
              <a:rPr lang="en-US" sz="2000" b="0" dirty="0" smtClean="0"/>
              <a:t>. </a:t>
            </a:r>
            <a:endParaRPr lang="en-US" sz="2000" b="0" dirty="0"/>
          </a:p>
        </p:txBody>
      </p:sp>
      <p:sp>
        <p:nvSpPr>
          <p:cNvPr id="246791" name="Rectangle 7"/>
          <p:cNvSpPr>
            <a:spLocks noChangeArrowheads="1"/>
          </p:cNvSpPr>
          <p:nvPr/>
        </p:nvSpPr>
        <p:spPr bwMode="auto">
          <a:xfrm>
            <a:off x="277813" y="2600325"/>
            <a:ext cx="8037512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9863" indent="-169863">
              <a:spcBef>
                <a:spcPct val="20000"/>
              </a:spcBef>
              <a:spcAft>
                <a:spcPct val="45000"/>
              </a:spcAft>
              <a:buFontTx/>
              <a:buChar char="•"/>
            </a:pPr>
            <a:r>
              <a:rPr lang="id-ID" sz="2000" b="0" dirty="0" smtClean="0"/>
              <a:t>Klik tombol</a:t>
            </a:r>
            <a:r>
              <a:rPr lang="en-US" sz="2000" b="0" dirty="0" smtClean="0"/>
              <a:t> </a:t>
            </a:r>
            <a:r>
              <a:rPr lang="id-ID" sz="2000" dirty="0" smtClean="0"/>
              <a:t>Tayangan Salindia</a:t>
            </a:r>
            <a:r>
              <a:rPr lang="en-US" sz="2000" b="0" dirty="0" smtClean="0"/>
              <a:t> </a:t>
            </a:r>
            <a:r>
              <a:rPr lang="id-ID" sz="2000" b="0" dirty="0" smtClean="0"/>
              <a:t>pada bagian </a:t>
            </a:r>
            <a:r>
              <a:rPr lang="id-ID" sz="2000" b="0" dirty="0" err="1" smtClean="0"/>
              <a:t>kanan-bawah</a:t>
            </a:r>
            <a:r>
              <a:rPr lang="id-ID" sz="2000" b="0" dirty="0" smtClean="0"/>
              <a:t> dari jendela </a:t>
            </a:r>
            <a:r>
              <a:rPr lang="en-US" sz="2000" b="0" dirty="0" smtClean="0"/>
              <a:t>PowerPoint, </a:t>
            </a:r>
            <a:r>
              <a:rPr lang="id-ID" sz="2000" b="0" dirty="0" smtClean="0"/>
              <a:t>di sebelah penggeser </a:t>
            </a:r>
            <a:r>
              <a:rPr lang="en-US" sz="2000" dirty="0" smtClean="0"/>
              <a:t>Zoom</a:t>
            </a:r>
            <a:r>
              <a:rPr lang="en-US" sz="2000" b="0" dirty="0" smtClean="0"/>
              <a:t>.</a:t>
            </a:r>
            <a:endParaRPr lang="en-US" sz="2000" b="0" dirty="0"/>
          </a:p>
        </p:txBody>
      </p:sp>
      <p:pic>
        <p:nvPicPr>
          <p:cNvPr id="246792" name="Picture 8" descr="Button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450" y="3409950"/>
            <a:ext cx="1152525" cy="412750"/>
          </a:xfrm>
          <a:prstGeom prst="rect">
            <a:avLst/>
          </a:prstGeom>
          <a:noFill/>
        </p:spPr>
      </p:pic>
      <p:sp>
        <p:nvSpPr>
          <p:cNvPr id="246793" name="Rectangle 9"/>
          <p:cNvSpPr>
            <a:spLocks noChangeArrowheads="1"/>
          </p:cNvSpPr>
          <p:nvPr/>
        </p:nvSpPr>
        <p:spPr bwMode="auto">
          <a:xfrm>
            <a:off x="277813" y="4791075"/>
            <a:ext cx="8037512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9863" indent="-169863">
              <a:spcBef>
                <a:spcPct val="20000"/>
              </a:spcBef>
              <a:spcAft>
                <a:spcPct val="45000"/>
              </a:spcAft>
              <a:buFontTx/>
              <a:buChar char="•"/>
            </a:pPr>
            <a:r>
              <a:rPr lang="id-ID" sz="2000" b="0" dirty="0" smtClean="0"/>
              <a:t>Klik tombol </a:t>
            </a:r>
            <a:r>
              <a:rPr lang="id-ID" sz="2000" dirty="0" smtClean="0"/>
              <a:t>Tayangan Salindia </a:t>
            </a:r>
            <a:r>
              <a:rPr lang="id-ID" sz="2000" b="0" dirty="0" smtClean="0"/>
              <a:t>pada tab </a:t>
            </a:r>
            <a:r>
              <a:rPr lang="id-ID" sz="2000" dirty="0" smtClean="0"/>
              <a:t>Tampilkan</a:t>
            </a:r>
            <a:r>
              <a:rPr lang="en-US" sz="2000" b="0" dirty="0" smtClean="0"/>
              <a:t>. </a:t>
            </a:r>
            <a:r>
              <a:rPr lang="id-ID" sz="2000" b="0" dirty="0" smtClean="0"/>
              <a:t>Tayangan akan dimulai pada salindia pertama tidak </a:t>
            </a:r>
            <a:r>
              <a:rPr lang="id-ID" sz="2000" b="0" dirty="0" err="1" smtClean="0"/>
              <a:t>perduli</a:t>
            </a:r>
            <a:r>
              <a:rPr lang="id-ID" sz="2000" b="0" dirty="0" smtClean="0"/>
              <a:t> salindia mana yang terpilih saat ini</a:t>
            </a:r>
            <a:r>
              <a:rPr lang="en-US" sz="2000" b="0" dirty="0" smtClean="0"/>
              <a:t>. </a:t>
            </a:r>
            <a:endParaRPr lang="en-US" sz="2000" b="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46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46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46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46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4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246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246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6" grpId="0" build="p" autoUpdateAnimBg="0"/>
      <p:bldP spid="246789" grpId="0" build="p" autoUpdateAnimBg="0" advAuto="0"/>
      <p:bldP spid="246790" grpId="0" build="p" autoUpdateAnimBg="0"/>
      <p:bldP spid="246791" grpId="0" build="p" bldLvl="2" autoUpdateAnimBg="0"/>
      <p:bldP spid="246793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5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268" y="981075"/>
            <a:ext cx="5590278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id-ID" dirty="0" smtClean="0"/>
              <a:t>Mencetak selebaran</a:t>
            </a:r>
            <a:endParaRPr lang="en-US" dirty="0"/>
          </a:p>
        </p:txBody>
      </p:sp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5943600" y="762634"/>
            <a:ext cx="3161211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id-ID" sz="2000" b="0" dirty="0" smtClean="0"/>
              <a:t>Tipe cetakan PowerPoint paling umum yang diberikan kepada hadirin disebut </a:t>
            </a:r>
            <a:r>
              <a:rPr lang="id-ID" sz="2000" dirty="0" smtClean="0"/>
              <a:t>Selebaran</a:t>
            </a:r>
            <a:r>
              <a:rPr lang="id-ID" sz="2000" b="0" dirty="0" smtClean="0"/>
              <a:t>.</a:t>
            </a:r>
            <a:endParaRPr lang="en-US" sz="2000" b="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id-ID" sz="2000" b="0" dirty="0" smtClean="0"/>
              <a:t>Selebaran dapat memiliki satu atau beberapa salindia per halaman, sampai dengan sembilan halaman</a:t>
            </a:r>
            <a:r>
              <a:rPr lang="en-US" sz="2000" b="0" dirty="0" smtClean="0"/>
              <a:t>.</a:t>
            </a:r>
            <a:endParaRPr lang="en-US" sz="2000" b="0" dirty="0"/>
          </a:p>
        </p:txBody>
      </p:sp>
      <p:sp>
        <p:nvSpPr>
          <p:cNvPr id="252935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2938" name="Rectangle 10"/>
          <p:cNvSpPr>
            <a:spLocks noChangeArrowheads="1"/>
          </p:cNvSpPr>
          <p:nvPr/>
        </p:nvSpPr>
        <p:spPr bwMode="auto">
          <a:xfrm>
            <a:off x="277813" y="3994150"/>
            <a:ext cx="6018484" cy="119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id-ID" b="0" dirty="0" smtClean="0">
                <a:solidFill>
                  <a:srgbClr val="FFCC00"/>
                </a:solidFill>
              </a:rPr>
              <a:t>Praktek yang baik adalah menggunakan </a:t>
            </a:r>
            <a:r>
              <a:rPr lang="id-ID" dirty="0" smtClean="0">
                <a:solidFill>
                  <a:srgbClr val="FFCC00"/>
                </a:solidFill>
              </a:rPr>
              <a:t>Cetak </a:t>
            </a:r>
            <a:r>
              <a:rPr lang="id-ID" dirty="0" err="1" smtClean="0">
                <a:solidFill>
                  <a:srgbClr val="FFCC00"/>
                </a:solidFill>
              </a:rPr>
              <a:t>Pratinjau</a:t>
            </a:r>
            <a:r>
              <a:rPr lang="id-ID" b="0" dirty="0" smtClean="0">
                <a:solidFill>
                  <a:srgbClr val="FFCC00"/>
                </a:solidFill>
              </a:rPr>
              <a:t> untuk memilih tipe selebaran yang anda inginkan, seperti yang terlihat di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id-ID" b="0" dirty="0" smtClean="0">
                <a:solidFill>
                  <a:srgbClr val="FFCC00"/>
                </a:solidFill>
              </a:rPr>
              <a:t>sini. Dengan cara itu anda dapat melihat tampakan selebaran sebelum dicetak</a:t>
            </a:r>
            <a:r>
              <a:rPr lang="en-US" b="0" dirty="0" smtClean="0">
                <a:solidFill>
                  <a:srgbClr val="FFCC00"/>
                </a:solidFill>
              </a:rPr>
              <a:t>. </a:t>
            </a:r>
            <a:endParaRPr lang="en-US" b="0" dirty="0">
              <a:solidFill>
                <a:srgbClr val="FFCC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1389" y="1112824"/>
            <a:ext cx="9457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800" dirty="0" smtClean="0">
                <a:solidFill>
                  <a:schemeClr val="accent2">
                    <a:lumMod val="75000"/>
                  </a:schemeClr>
                </a:solidFill>
              </a:rPr>
              <a:t>Cetak </a:t>
            </a:r>
            <a:r>
              <a:rPr lang="id-ID" sz="800" dirty="0" err="1" smtClean="0">
                <a:solidFill>
                  <a:schemeClr val="accent2">
                    <a:lumMod val="75000"/>
                  </a:schemeClr>
                </a:solidFill>
              </a:rPr>
              <a:t>Pratinjau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5239" y="1427149"/>
            <a:ext cx="8122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Cetak apa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75714" y="1703374"/>
            <a:ext cx="8122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dirty="0" err="1" smtClean="0">
                <a:solidFill>
                  <a:schemeClr val="accent2">
                    <a:lumMod val="75000"/>
                  </a:schemeClr>
                </a:solidFill>
              </a:rPr>
              <a:t>Salindia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 ...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8564" y="1903399"/>
            <a:ext cx="8122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en-US" sz="800" b="0" dirty="0" err="1" smtClean="0">
                <a:solidFill>
                  <a:schemeClr val="accent2">
                    <a:lumMod val="75000"/>
                  </a:schemeClr>
                </a:solidFill>
              </a:rPr>
              <a:t>alindia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...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8563" y="2058974"/>
            <a:ext cx="19295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Selebaran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 (1 </a:t>
            </a:r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Salindia per halaman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8563" y="2224074"/>
            <a:ext cx="1838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Selebaran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 (2 </a:t>
            </a:r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Salindia per halaman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8563" y="2389174"/>
            <a:ext cx="18250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Selebaran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 (3 </a:t>
            </a:r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Salindia per halaman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18563" y="2532574"/>
            <a:ext cx="18773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Selebaran 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(4 </a:t>
            </a:r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Salindia per halaman)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18563" y="2701512"/>
            <a:ext cx="1851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Selebaran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 (6 </a:t>
            </a:r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Salindia per halaman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8563" y="2870450"/>
            <a:ext cx="18120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Selebaran 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(9 </a:t>
            </a:r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Salindia per halaman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18563" y="3039388"/>
            <a:ext cx="17056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Halaman catatan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09038" y="3179749"/>
            <a:ext cx="17056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Tampakan kerangka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52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 build="p" autoUpdateAnimBg="0"/>
      <p:bldP spid="252938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id-ID" dirty="0" smtClean="0"/>
              <a:t>Mencetak selebaran</a:t>
            </a:r>
            <a:endParaRPr lang="en-US" dirty="0"/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5969727" y="671193"/>
            <a:ext cx="3174274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id-ID" sz="2000" b="0" dirty="0" smtClean="0"/>
              <a:t>Untuk mencetak selebaran, dimulai dengan mengklik</a:t>
            </a:r>
            <a:r>
              <a:rPr lang="en-US" sz="2000" b="0" dirty="0" smtClean="0"/>
              <a:t> </a:t>
            </a:r>
            <a:r>
              <a:rPr lang="id-ID" sz="2000" dirty="0" smtClean="0"/>
              <a:t>Cetak </a:t>
            </a:r>
            <a:r>
              <a:rPr lang="id-ID" sz="2000" dirty="0" err="1" smtClean="0"/>
              <a:t>Pratinjau</a:t>
            </a:r>
            <a:r>
              <a:rPr lang="en-US" sz="2000" b="0" dirty="0" smtClean="0"/>
              <a:t> </a:t>
            </a:r>
            <a:r>
              <a:rPr lang="id-ID" sz="2000" b="0" dirty="0" smtClean="0"/>
              <a:t>pada menu yang terbuka saat anda mengklik </a:t>
            </a:r>
            <a:r>
              <a:rPr lang="id-ID" sz="2000" dirty="0" smtClean="0"/>
              <a:t>Tombol </a:t>
            </a:r>
            <a:r>
              <a:rPr lang="en-US" sz="2000" dirty="0" smtClean="0"/>
              <a:t>Microsoft Office</a:t>
            </a:r>
            <a:r>
              <a:rPr lang="id-ID" sz="2000" b="0" dirty="0" smtClean="0"/>
              <a:t>.</a:t>
            </a:r>
            <a:endParaRPr lang="en-US" sz="2000" b="0" dirty="0"/>
          </a:p>
        </p:txBody>
      </p:sp>
      <p:graphicFrame>
        <p:nvGraphicFramePr>
          <p:cNvPr id="254980" name="Object 4"/>
          <p:cNvGraphicFramePr>
            <a:graphicFrameLocks noChangeAspect="1"/>
          </p:cNvGraphicFramePr>
          <p:nvPr/>
        </p:nvGraphicFramePr>
        <p:xfrm>
          <a:off x="339725" y="4078288"/>
          <a:ext cx="269875" cy="303212"/>
        </p:xfrm>
        <a:graphic>
          <a:graphicData uri="http://schemas.openxmlformats.org/presentationml/2006/ole">
            <p:oleObj spid="_x0000_s254980" name="Visio" r:id="rId4" imgW="270231" imgH="303063" progId="">
              <p:embed/>
            </p:oleObj>
          </a:graphicData>
        </a:graphic>
      </p:graphicFrame>
      <p:graphicFrame>
        <p:nvGraphicFramePr>
          <p:cNvPr id="254981" name="Object 5"/>
          <p:cNvGraphicFramePr>
            <a:graphicFrameLocks noChangeAspect="1"/>
          </p:cNvGraphicFramePr>
          <p:nvPr/>
        </p:nvGraphicFramePr>
        <p:xfrm>
          <a:off x="339725" y="4792663"/>
          <a:ext cx="269875" cy="303212"/>
        </p:xfrm>
        <a:graphic>
          <a:graphicData uri="http://schemas.openxmlformats.org/presentationml/2006/ole">
            <p:oleObj spid="_x0000_s254981" name="Visio" r:id="rId5" imgW="270231" imgH="303063" progId="">
              <p:embed/>
            </p:oleObj>
          </a:graphicData>
        </a:graphic>
      </p:graphicFrame>
      <p:sp>
        <p:nvSpPr>
          <p:cNvPr id="254983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84" name="Rectangle 8"/>
          <p:cNvSpPr>
            <a:spLocks noChangeArrowheads="1"/>
          </p:cNvSpPr>
          <p:nvPr/>
        </p:nvSpPr>
        <p:spPr bwMode="auto">
          <a:xfrm>
            <a:off x="676275" y="4064000"/>
            <a:ext cx="5940425" cy="10756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35000"/>
              </a:spcAft>
            </a:pPr>
            <a:r>
              <a:rPr lang="id-ID" b="0" dirty="0" smtClean="0">
                <a:solidFill>
                  <a:srgbClr val="FFCC00"/>
                </a:solidFill>
              </a:rPr>
              <a:t>Dalam </a:t>
            </a:r>
            <a:r>
              <a:rPr lang="id-ID" dirty="0" smtClean="0">
                <a:solidFill>
                  <a:srgbClr val="FFCC00"/>
                </a:solidFill>
              </a:rPr>
              <a:t>Cetak </a:t>
            </a:r>
            <a:r>
              <a:rPr lang="id-ID" dirty="0" err="1" smtClean="0">
                <a:solidFill>
                  <a:srgbClr val="FFCC00"/>
                </a:solidFill>
              </a:rPr>
              <a:t>Pratinjau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id-ID" b="0" dirty="0" smtClean="0">
                <a:solidFill>
                  <a:srgbClr val="FFCC00"/>
                </a:solidFill>
              </a:rPr>
              <a:t>klik panah dalam kotak </a:t>
            </a:r>
            <a:r>
              <a:rPr lang="id-ID" dirty="0" smtClean="0">
                <a:solidFill>
                  <a:srgbClr val="FFCC00"/>
                </a:solidFill>
              </a:rPr>
              <a:t>Cetak apa: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id-ID" b="0" dirty="0" smtClean="0">
                <a:solidFill>
                  <a:srgbClr val="FFCC00"/>
                </a:solidFill>
              </a:rPr>
              <a:t>untuk menampilkan daftar dari tipe selebaran</a:t>
            </a:r>
            <a:r>
              <a:rPr lang="en-US" b="0" dirty="0" smtClean="0">
                <a:solidFill>
                  <a:srgbClr val="FFCC00"/>
                </a:solidFill>
              </a:rPr>
              <a:t>. </a:t>
            </a:r>
            <a:endParaRPr lang="en-US" b="0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35000"/>
              </a:spcAft>
            </a:pPr>
            <a:r>
              <a:rPr lang="id-ID" b="0" dirty="0" smtClean="0">
                <a:solidFill>
                  <a:srgbClr val="FFCC00"/>
                </a:solidFill>
              </a:rPr>
              <a:t>Pilih tipe selebaran yang anda inginkan</a:t>
            </a:r>
            <a:r>
              <a:rPr lang="en-US" b="0" dirty="0" smtClean="0">
                <a:solidFill>
                  <a:srgbClr val="FFCC00"/>
                </a:solidFill>
              </a:rPr>
              <a:t>.</a:t>
            </a:r>
            <a:endParaRPr lang="en-US" b="0" dirty="0">
              <a:solidFill>
                <a:srgbClr val="FFCC00"/>
              </a:solidFill>
            </a:endParaRPr>
          </a:p>
        </p:txBody>
      </p:sp>
      <p:sp>
        <p:nvSpPr>
          <p:cNvPr id="254988" name="Rectangle 12"/>
          <p:cNvSpPr>
            <a:spLocks noChangeArrowheads="1"/>
          </p:cNvSpPr>
          <p:nvPr/>
        </p:nvSpPr>
        <p:spPr bwMode="auto">
          <a:xfrm>
            <a:off x="5989183" y="2738709"/>
            <a:ext cx="27447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id-ID" sz="2000" b="0" dirty="0" smtClean="0"/>
              <a:t>Kemudian ikuti langkah-langkah yang terlihat pada gambar</a:t>
            </a:r>
            <a:r>
              <a:rPr lang="en-US" sz="2000" b="0" dirty="0" smtClean="0"/>
              <a:t>.  </a:t>
            </a:r>
            <a:endParaRPr lang="en-US" sz="2000" b="0" dirty="0"/>
          </a:p>
        </p:txBody>
      </p:sp>
      <p:pic>
        <p:nvPicPr>
          <p:cNvPr id="254989" name="Picture 13" descr="Button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83982" y="1973626"/>
            <a:ext cx="246063" cy="246062"/>
          </a:xfrm>
          <a:prstGeom prst="rect">
            <a:avLst/>
          </a:prstGeom>
          <a:noFill/>
        </p:spPr>
      </p:pic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268" y="981075"/>
            <a:ext cx="5590278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10"/>
          <p:cNvSpPr txBox="1"/>
          <p:nvPr/>
        </p:nvSpPr>
        <p:spPr>
          <a:xfrm>
            <a:off x="961389" y="1112824"/>
            <a:ext cx="9457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800" dirty="0" smtClean="0">
                <a:solidFill>
                  <a:schemeClr val="accent2">
                    <a:lumMod val="75000"/>
                  </a:schemeClr>
                </a:solidFill>
              </a:rPr>
              <a:t>Cetak </a:t>
            </a:r>
            <a:r>
              <a:rPr lang="id-ID" sz="800" dirty="0" err="1" smtClean="0">
                <a:solidFill>
                  <a:schemeClr val="accent2">
                    <a:lumMod val="75000"/>
                  </a:schemeClr>
                </a:solidFill>
              </a:rPr>
              <a:t>Pratinjau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TextBox 11"/>
          <p:cNvSpPr txBox="1"/>
          <p:nvPr/>
        </p:nvSpPr>
        <p:spPr>
          <a:xfrm>
            <a:off x="1285239" y="1427149"/>
            <a:ext cx="8122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Cetak apa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TextBox 12"/>
          <p:cNvSpPr txBox="1"/>
          <p:nvPr/>
        </p:nvSpPr>
        <p:spPr>
          <a:xfrm>
            <a:off x="1275714" y="1703374"/>
            <a:ext cx="8122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dirty="0" err="1" smtClean="0">
                <a:solidFill>
                  <a:schemeClr val="accent2">
                    <a:lumMod val="75000"/>
                  </a:schemeClr>
                </a:solidFill>
              </a:rPr>
              <a:t>Salindia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 ...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1218564" y="1903399"/>
            <a:ext cx="8122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en-US" sz="800" b="0" dirty="0" err="1" smtClean="0">
                <a:solidFill>
                  <a:schemeClr val="accent2">
                    <a:lumMod val="75000"/>
                  </a:schemeClr>
                </a:solidFill>
              </a:rPr>
              <a:t>alindia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...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TextBox 14"/>
          <p:cNvSpPr txBox="1"/>
          <p:nvPr/>
        </p:nvSpPr>
        <p:spPr>
          <a:xfrm>
            <a:off x="1218563" y="2058974"/>
            <a:ext cx="19295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Selebaran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 (1 </a:t>
            </a:r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Salindia per halaman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" name="TextBox 15"/>
          <p:cNvSpPr txBox="1"/>
          <p:nvPr/>
        </p:nvSpPr>
        <p:spPr>
          <a:xfrm>
            <a:off x="1218563" y="2224074"/>
            <a:ext cx="1838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Selebaran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 (2 </a:t>
            </a:r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Salindia per halaman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" name="TextBox 16"/>
          <p:cNvSpPr txBox="1"/>
          <p:nvPr/>
        </p:nvSpPr>
        <p:spPr>
          <a:xfrm>
            <a:off x="1218563" y="2389174"/>
            <a:ext cx="18250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Selebaran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 (3 </a:t>
            </a:r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Salindia per halaman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TextBox 17"/>
          <p:cNvSpPr txBox="1"/>
          <p:nvPr/>
        </p:nvSpPr>
        <p:spPr>
          <a:xfrm>
            <a:off x="1218563" y="2532574"/>
            <a:ext cx="18773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Selebaran 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(4 </a:t>
            </a:r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Salindia per halaman)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TextBox 18"/>
          <p:cNvSpPr txBox="1"/>
          <p:nvPr/>
        </p:nvSpPr>
        <p:spPr>
          <a:xfrm>
            <a:off x="1218563" y="2701512"/>
            <a:ext cx="1851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Selebaran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 (6 </a:t>
            </a:r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Salindia per halaman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TextBox 19"/>
          <p:cNvSpPr txBox="1"/>
          <p:nvPr/>
        </p:nvSpPr>
        <p:spPr>
          <a:xfrm>
            <a:off x="1218563" y="2870450"/>
            <a:ext cx="18120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Selebaran 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(9 </a:t>
            </a:r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Salindia per halaman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6" name="TextBox 20"/>
          <p:cNvSpPr txBox="1"/>
          <p:nvPr/>
        </p:nvSpPr>
        <p:spPr>
          <a:xfrm>
            <a:off x="1218563" y="3039388"/>
            <a:ext cx="17056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Halaman catatan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7" name="TextBox 21"/>
          <p:cNvSpPr txBox="1"/>
          <p:nvPr/>
        </p:nvSpPr>
        <p:spPr>
          <a:xfrm>
            <a:off x="1209038" y="3179749"/>
            <a:ext cx="17056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Tampakan kerangka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54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54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254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5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4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54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549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autoUpdateAnimBg="0"/>
      <p:bldP spid="254984" grpId="0" build="p" autoUpdateAnimBg="0"/>
      <p:bldP spid="254988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3"/>
          <p:cNvSpPr>
            <a:spLocks noChangeArrowheads="1"/>
          </p:cNvSpPr>
          <p:nvPr/>
        </p:nvSpPr>
        <p:spPr bwMode="auto">
          <a:xfrm>
            <a:off x="5969727" y="671193"/>
            <a:ext cx="3174274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id-ID" sz="2000" b="0" dirty="0" smtClean="0"/>
              <a:t>Untuk mencetak selebaran, dimulai dengan mengklik</a:t>
            </a:r>
            <a:r>
              <a:rPr lang="en-US" sz="2000" b="0" dirty="0" smtClean="0"/>
              <a:t> </a:t>
            </a:r>
            <a:r>
              <a:rPr lang="id-ID" sz="2000" dirty="0" smtClean="0"/>
              <a:t>Cetak </a:t>
            </a:r>
            <a:r>
              <a:rPr lang="id-ID" sz="2000" dirty="0" err="1" smtClean="0"/>
              <a:t>Pratinjau</a:t>
            </a:r>
            <a:r>
              <a:rPr lang="en-US" sz="2000" b="0" dirty="0" smtClean="0"/>
              <a:t> </a:t>
            </a:r>
            <a:r>
              <a:rPr lang="id-ID" sz="2000" b="0" dirty="0" smtClean="0"/>
              <a:t>pada menu yang terbuka saat anda mengklik </a:t>
            </a:r>
            <a:r>
              <a:rPr lang="id-ID" sz="2000" dirty="0" smtClean="0"/>
              <a:t>Tombol </a:t>
            </a:r>
            <a:r>
              <a:rPr lang="en-US" sz="2000" dirty="0" smtClean="0"/>
              <a:t>Microsoft Office</a:t>
            </a:r>
            <a:r>
              <a:rPr lang="id-ID" sz="2000" b="0" dirty="0" smtClean="0"/>
              <a:t>.</a:t>
            </a:r>
            <a:endParaRPr lang="en-US" sz="2000" b="0" dirty="0"/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en-US" dirty="0" err="1" smtClean="0"/>
              <a:t>Mencetak</a:t>
            </a:r>
            <a:r>
              <a:rPr lang="en-US" dirty="0" smtClean="0"/>
              <a:t> </a:t>
            </a:r>
            <a:r>
              <a:rPr lang="en-US" dirty="0" err="1" smtClean="0"/>
              <a:t>selebaran</a:t>
            </a:r>
            <a:endParaRPr lang="en-US" dirty="0"/>
          </a:p>
        </p:txBody>
      </p:sp>
      <p:sp>
        <p:nvSpPr>
          <p:cNvPr id="289798" name="Line 6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9799" name="Rectangle 7"/>
          <p:cNvSpPr>
            <a:spLocks noChangeArrowheads="1"/>
          </p:cNvSpPr>
          <p:nvPr/>
        </p:nvSpPr>
        <p:spPr bwMode="auto">
          <a:xfrm>
            <a:off x="676275" y="3972559"/>
            <a:ext cx="6508296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ct val="3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Saat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mengklik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tipe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selebaran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ditunjukkan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sebuah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pratinjau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tentang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bagaimana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salindia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terlihat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saat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dicetak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dalam</a:t>
            </a:r>
            <a:r>
              <a:rPr lang="en-US" b="0" dirty="0" smtClean="0">
                <a:solidFill>
                  <a:srgbClr val="FFCC00"/>
                </a:solidFill>
              </a:rPr>
              <a:t> format </a:t>
            </a:r>
            <a:r>
              <a:rPr lang="en-US" b="0" dirty="0" err="1" smtClean="0">
                <a:solidFill>
                  <a:srgbClr val="FFCC00"/>
                </a:solidFill>
              </a:rPr>
              <a:t>tersebut</a:t>
            </a:r>
            <a:r>
              <a:rPr lang="en-US" b="0" dirty="0" smtClean="0">
                <a:solidFill>
                  <a:srgbClr val="FFCC00"/>
                </a:solidFill>
              </a:rPr>
              <a:t>.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dapat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berpindah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dari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seluruh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halaman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selebaran</a:t>
            </a:r>
            <a:r>
              <a:rPr lang="en-US" b="0" dirty="0" smtClean="0">
                <a:solidFill>
                  <a:srgbClr val="FFCC00"/>
                </a:solidFill>
              </a:rPr>
              <a:t>. </a:t>
            </a:r>
            <a:r>
              <a:rPr lang="en-US" b="0" dirty="0" err="1" smtClean="0">
                <a:solidFill>
                  <a:srgbClr val="FFCC00"/>
                </a:solidFill>
              </a:rPr>
              <a:t>Tipe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selebaran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dengan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opsi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dirty="0" smtClean="0">
                <a:solidFill>
                  <a:srgbClr val="FFCC00"/>
                </a:solidFill>
              </a:rPr>
              <a:t>3 </a:t>
            </a:r>
            <a:r>
              <a:rPr lang="en-US" dirty="0" err="1" smtClean="0">
                <a:solidFill>
                  <a:srgbClr val="FFCC00"/>
                </a:solidFill>
              </a:rPr>
              <a:t>Salindia</a:t>
            </a:r>
            <a:r>
              <a:rPr lang="en-US" dirty="0" smtClean="0">
                <a:solidFill>
                  <a:srgbClr val="FFCC00"/>
                </a:solidFill>
              </a:rPr>
              <a:t> per </a:t>
            </a:r>
            <a:r>
              <a:rPr lang="en-US" dirty="0" err="1" smtClean="0">
                <a:solidFill>
                  <a:srgbClr val="FFCC00"/>
                </a:solidFill>
              </a:rPr>
              <a:t>halaman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juga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termasuk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baris-baris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untuk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catatan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peserta</a:t>
            </a:r>
            <a:r>
              <a:rPr lang="en-US" b="0" dirty="0" smtClean="0">
                <a:solidFill>
                  <a:srgbClr val="FFCC00"/>
                </a:solidFill>
              </a:rPr>
              <a:t>.</a:t>
            </a:r>
            <a:endParaRPr lang="en-US" dirty="0"/>
          </a:p>
        </p:txBody>
      </p:sp>
      <p:pic>
        <p:nvPicPr>
          <p:cNvPr id="289802" name="Picture 10" descr="Button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2848" y="1973626"/>
            <a:ext cx="246063" cy="246062"/>
          </a:xfrm>
          <a:prstGeom prst="rect">
            <a:avLst/>
          </a:prstGeom>
          <a:noFill/>
        </p:spPr>
      </p:pic>
      <p:graphicFrame>
        <p:nvGraphicFramePr>
          <p:cNvPr id="289803" name="Object 11"/>
          <p:cNvGraphicFramePr>
            <a:graphicFrameLocks noChangeAspect="1"/>
          </p:cNvGraphicFramePr>
          <p:nvPr/>
        </p:nvGraphicFramePr>
        <p:xfrm>
          <a:off x="339725" y="4094163"/>
          <a:ext cx="269875" cy="303212"/>
        </p:xfrm>
        <a:graphic>
          <a:graphicData uri="http://schemas.openxmlformats.org/presentationml/2006/ole">
            <p:oleObj spid="_x0000_s289803" name="Visio" r:id="rId5" imgW="270231" imgH="303063" progId="">
              <p:embed/>
            </p:oleObj>
          </a:graphicData>
        </a:graphic>
      </p:graphicFrame>
      <p:sp>
        <p:nvSpPr>
          <p:cNvPr id="289804" name="Rectangle 12"/>
          <p:cNvSpPr>
            <a:spLocks noChangeArrowheads="1"/>
          </p:cNvSpPr>
          <p:nvPr/>
        </p:nvSpPr>
        <p:spPr bwMode="auto">
          <a:xfrm>
            <a:off x="277813" y="5782130"/>
            <a:ext cx="592613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Saat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telah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siap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untuk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mencetak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klik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Cetak</a:t>
            </a:r>
            <a:r>
              <a:rPr lang="en-US" b="0" dirty="0" smtClean="0">
                <a:solidFill>
                  <a:srgbClr val="FFCC00"/>
                </a:solidFill>
              </a:rPr>
              <a:t>. </a:t>
            </a:r>
            <a:endParaRPr lang="en-US" b="0" dirty="0">
              <a:solidFill>
                <a:srgbClr val="FFCC00"/>
              </a:solidFill>
            </a:endParaRPr>
          </a:p>
        </p:txBody>
      </p:sp>
      <p:sp>
        <p:nvSpPr>
          <p:cNvPr id="48" name="Rectangle 12"/>
          <p:cNvSpPr>
            <a:spLocks noChangeArrowheads="1"/>
          </p:cNvSpPr>
          <p:nvPr/>
        </p:nvSpPr>
        <p:spPr bwMode="auto">
          <a:xfrm>
            <a:off x="5989183" y="2738709"/>
            <a:ext cx="27447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id-ID" sz="2000" b="0" dirty="0" smtClean="0"/>
              <a:t>Kemudian ikuti langkah-langkah yang terlihat pada gambar</a:t>
            </a:r>
            <a:r>
              <a:rPr lang="en-US" sz="2000" b="0" dirty="0" smtClean="0"/>
              <a:t>.  </a:t>
            </a:r>
            <a:endParaRPr lang="en-US" sz="2000" b="0" dirty="0"/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268" y="981075"/>
            <a:ext cx="5590278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10"/>
          <p:cNvSpPr txBox="1"/>
          <p:nvPr/>
        </p:nvSpPr>
        <p:spPr>
          <a:xfrm>
            <a:off x="961389" y="1112824"/>
            <a:ext cx="9457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800" dirty="0" smtClean="0">
                <a:solidFill>
                  <a:schemeClr val="accent2">
                    <a:lumMod val="75000"/>
                  </a:schemeClr>
                </a:solidFill>
              </a:rPr>
              <a:t>Cetak </a:t>
            </a:r>
            <a:r>
              <a:rPr lang="id-ID" sz="800" dirty="0" err="1" smtClean="0">
                <a:solidFill>
                  <a:schemeClr val="accent2">
                    <a:lumMod val="75000"/>
                  </a:schemeClr>
                </a:solidFill>
              </a:rPr>
              <a:t>Pratinjau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TextBox 11"/>
          <p:cNvSpPr txBox="1"/>
          <p:nvPr/>
        </p:nvSpPr>
        <p:spPr>
          <a:xfrm>
            <a:off x="1285239" y="1427149"/>
            <a:ext cx="8122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Cetak apa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TextBox 12"/>
          <p:cNvSpPr txBox="1"/>
          <p:nvPr/>
        </p:nvSpPr>
        <p:spPr>
          <a:xfrm>
            <a:off x="1275714" y="1703374"/>
            <a:ext cx="8122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dirty="0" err="1" smtClean="0">
                <a:solidFill>
                  <a:schemeClr val="accent2">
                    <a:lumMod val="75000"/>
                  </a:schemeClr>
                </a:solidFill>
              </a:rPr>
              <a:t>Salindia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 ...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1218564" y="1903399"/>
            <a:ext cx="8122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en-US" sz="800" b="0" dirty="0" err="1" smtClean="0">
                <a:solidFill>
                  <a:schemeClr val="accent2">
                    <a:lumMod val="75000"/>
                  </a:schemeClr>
                </a:solidFill>
              </a:rPr>
              <a:t>alindia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...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TextBox 14"/>
          <p:cNvSpPr txBox="1"/>
          <p:nvPr/>
        </p:nvSpPr>
        <p:spPr>
          <a:xfrm>
            <a:off x="1218563" y="2058974"/>
            <a:ext cx="19295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Selebaran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 (1 </a:t>
            </a:r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Salindia per halaman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" name="TextBox 15"/>
          <p:cNvSpPr txBox="1"/>
          <p:nvPr/>
        </p:nvSpPr>
        <p:spPr>
          <a:xfrm>
            <a:off x="1218563" y="2224074"/>
            <a:ext cx="1838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Selebaran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 (2 </a:t>
            </a:r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Salindia per halaman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" name="TextBox 16"/>
          <p:cNvSpPr txBox="1"/>
          <p:nvPr/>
        </p:nvSpPr>
        <p:spPr>
          <a:xfrm>
            <a:off x="1218563" y="2389174"/>
            <a:ext cx="18250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Selebaran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 (3 </a:t>
            </a:r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Salindia per halaman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TextBox 17"/>
          <p:cNvSpPr txBox="1"/>
          <p:nvPr/>
        </p:nvSpPr>
        <p:spPr>
          <a:xfrm>
            <a:off x="1218563" y="2532574"/>
            <a:ext cx="18773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Selebaran 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(4 </a:t>
            </a:r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Salindia per halaman)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TextBox 18"/>
          <p:cNvSpPr txBox="1"/>
          <p:nvPr/>
        </p:nvSpPr>
        <p:spPr>
          <a:xfrm>
            <a:off x="1218563" y="2701512"/>
            <a:ext cx="1851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Selebaran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 (6 </a:t>
            </a:r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Salindia per halaman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TextBox 19"/>
          <p:cNvSpPr txBox="1"/>
          <p:nvPr/>
        </p:nvSpPr>
        <p:spPr>
          <a:xfrm>
            <a:off x="1218563" y="2870450"/>
            <a:ext cx="18120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Selebaran 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(9 </a:t>
            </a:r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Salindia per halaman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8" name="TextBox 20"/>
          <p:cNvSpPr txBox="1"/>
          <p:nvPr/>
        </p:nvSpPr>
        <p:spPr>
          <a:xfrm>
            <a:off x="1218563" y="3039388"/>
            <a:ext cx="17056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Halaman catatan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9" name="TextBox 21"/>
          <p:cNvSpPr txBox="1"/>
          <p:nvPr/>
        </p:nvSpPr>
        <p:spPr>
          <a:xfrm>
            <a:off x="1209038" y="3179749"/>
            <a:ext cx="17056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Tampakan kerangka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9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89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289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9" grpId="0" build="p" autoUpdateAnimBg="0" advAuto="0"/>
      <p:bldP spid="289804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en-US" dirty="0" err="1" smtClean="0"/>
              <a:t>Cetak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pembicara</a:t>
            </a:r>
            <a:endParaRPr lang="en-US" dirty="0"/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5910805" y="906327"/>
            <a:ext cx="3233195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Anda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telah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mencetak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selebaran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untuk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diberikan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kepada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para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hadirin</a:t>
            </a:r>
            <a:r>
              <a:rPr lang="en-US" sz="2000" b="0" dirty="0" smtClean="0"/>
              <a:t>. </a:t>
            </a:r>
            <a:endParaRPr lang="en-US" sz="2000" b="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Sekarang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cetak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catatan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pembicara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untuk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anda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sendiri</a:t>
            </a:r>
            <a:r>
              <a:rPr lang="en-US" sz="2000" b="0" dirty="0" smtClean="0"/>
              <a:t>, yang </a:t>
            </a:r>
            <a:r>
              <a:rPr lang="en-US" sz="2000" b="0" dirty="0" err="1" smtClean="0"/>
              <a:t>dapat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anda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gunakan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sebagai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referensi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saat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mempresentasikan</a:t>
            </a:r>
            <a:r>
              <a:rPr lang="en-US" sz="2000" b="0" dirty="0" smtClean="0"/>
              <a:t>. </a:t>
            </a:r>
            <a:endParaRPr lang="en-US" sz="2000" b="0" dirty="0"/>
          </a:p>
        </p:txBody>
      </p:sp>
      <p:sp>
        <p:nvSpPr>
          <p:cNvPr id="139271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9274" name="Rectangle 10"/>
          <p:cNvSpPr>
            <a:spLocks noChangeArrowheads="1"/>
          </p:cNvSpPr>
          <p:nvPr/>
        </p:nvSpPr>
        <p:spPr bwMode="auto">
          <a:xfrm>
            <a:off x="277813" y="3994150"/>
            <a:ext cx="5926137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Merupakan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praktek</a:t>
            </a:r>
            <a:r>
              <a:rPr lang="en-US" b="0" dirty="0" smtClean="0">
                <a:solidFill>
                  <a:srgbClr val="FFCC00"/>
                </a:solidFill>
              </a:rPr>
              <a:t> yang </a:t>
            </a:r>
            <a:r>
              <a:rPr lang="en-US" b="0" dirty="0" err="1" smtClean="0">
                <a:solidFill>
                  <a:srgbClr val="FFCC00"/>
                </a:solidFill>
              </a:rPr>
              <a:t>baik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untuk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melihat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pada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catatan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pembicara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sebelum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mencetaknya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untuk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melihat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apakah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semuanya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terlihat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seperti</a:t>
            </a:r>
            <a:r>
              <a:rPr lang="en-US" b="0" dirty="0" smtClean="0">
                <a:solidFill>
                  <a:srgbClr val="FFCC00"/>
                </a:solidFill>
              </a:rPr>
              <a:t> yang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harapkan</a:t>
            </a:r>
            <a:r>
              <a:rPr lang="en-US" b="0" dirty="0" smtClean="0">
                <a:solidFill>
                  <a:srgbClr val="FFCC00"/>
                </a:solidFill>
              </a:rPr>
              <a:t>. </a:t>
            </a:r>
            <a:endParaRPr lang="en-US" b="0" dirty="0">
              <a:solidFill>
                <a:srgbClr val="FFCC00"/>
              </a:solidFill>
            </a:endParaRP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268" y="981075"/>
            <a:ext cx="5590278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0"/>
          <p:cNvSpPr txBox="1"/>
          <p:nvPr/>
        </p:nvSpPr>
        <p:spPr>
          <a:xfrm>
            <a:off x="961389" y="1112824"/>
            <a:ext cx="9457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800" dirty="0" smtClean="0">
                <a:solidFill>
                  <a:schemeClr val="accent2">
                    <a:lumMod val="75000"/>
                  </a:schemeClr>
                </a:solidFill>
              </a:rPr>
              <a:t>Cetak </a:t>
            </a:r>
            <a:r>
              <a:rPr lang="id-ID" sz="800" dirty="0" err="1" smtClean="0">
                <a:solidFill>
                  <a:schemeClr val="accent2">
                    <a:lumMod val="75000"/>
                  </a:schemeClr>
                </a:solidFill>
              </a:rPr>
              <a:t>Pratinjau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xtBox 11"/>
          <p:cNvSpPr txBox="1"/>
          <p:nvPr/>
        </p:nvSpPr>
        <p:spPr>
          <a:xfrm>
            <a:off x="1285239" y="1427149"/>
            <a:ext cx="8122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Cetak apa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extBox 12"/>
          <p:cNvSpPr txBox="1"/>
          <p:nvPr/>
        </p:nvSpPr>
        <p:spPr>
          <a:xfrm>
            <a:off x="1275714" y="1703374"/>
            <a:ext cx="8122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dirty="0" err="1" smtClean="0">
                <a:solidFill>
                  <a:schemeClr val="accent2">
                    <a:lumMod val="75000"/>
                  </a:schemeClr>
                </a:solidFill>
              </a:rPr>
              <a:t>Salindia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 ...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1218564" y="1903399"/>
            <a:ext cx="8122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en-US" sz="800" b="0" dirty="0" err="1" smtClean="0">
                <a:solidFill>
                  <a:schemeClr val="accent2">
                    <a:lumMod val="75000"/>
                  </a:schemeClr>
                </a:solidFill>
              </a:rPr>
              <a:t>alindia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...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TextBox 14"/>
          <p:cNvSpPr txBox="1"/>
          <p:nvPr/>
        </p:nvSpPr>
        <p:spPr>
          <a:xfrm>
            <a:off x="1218563" y="2058974"/>
            <a:ext cx="19295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Selebaran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 (1 </a:t>
            </a:r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Salindia per halaman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8" name="TextBox 15"/>
          <p:cNvSpPr txBox="1"/>
          <p:nvPr/>
        </p:nvSpPr>
        <p:spPr>
          <a:xfrm>
            <a:off x="1218563" y="2224074"/>
            <a:ext cx="1838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Selebaran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 (2 </a:t>
            </a:r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Salindia per halaman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9" name="TextBox 16"/>
          <p:cNvSpPr txBox="1"/>
          <p:nvPr/>
        </p:nvSpPr>
        <p:spPr>
          <a:xfrm>
            <a:off x="1218563" y="2389174"/>
            <a:ext cx="18250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Selebaran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 (3 </a:t>
            </a:r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Salindia per halaman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" name="TextBox 17"/>
          <p:cNvSpPr txBox="1"/>
          <p:nvPr/>
        </p:nvSpPr>
        <p:spPr>
          <a:xfrm>
            <a:off x="1218563" y="2532574"/>
            <a:ext cx="18773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Selebaran 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(4 </a:t>
            </a:r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Salindia per halaman)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1" name="TextBox 18"/>
          <p:cNvSpPr txBox="1"/>
          <p:nvPr/>
        </p:nvSpPr>
        <p:spPr>
          <a:xfrm>
            <a:off x="1218563" y="2701512"/>
            <a:ext cx="1851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Selebaran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 (6 </a:t>
            </a:r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Salindia per halaman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2" name="TextBox 19"/>
          <p:cNvSpPr txBox="1"/>
          <p:nvPr/>
        </p:nvSpPr>
        <p:spPr>
          <a:xfrm>
            <a:off x="1218563" y="2870450"/>
            <a:ext cx="18120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Selebaran 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(9 </a:t>
            </a:r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Salindia per halaman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3" name="TextBox 20"/>
          <p:cNvSpPr txBox="1"/>
          <p:nvPr/>
        </p:nvSpPr>
        <p:spPr>
          <a:xfrm>
            <a:off x="1218563" y="3039388"/>
            <a:ext cx="17056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Halaman catatan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4" name="TextBox 21"/>
          <p:cNvSpPr txBox="1"/>
          <p:nvPr/>
        </p:nvSpPr>
        <p:spPr>
          <a:xfrm>
            <a:off x="1209038" y="3179749"/>
            <a:ext cx="17056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Tampakan kerangka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39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 autoUpdateAnimBg="0"/>
      <p:bldP spid="139274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en-US" dirty="0" err="1" smtClean="0"/>
              <a:t>Cetak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pembicara</a:t>
            </a:r>
            <a:endParaRPr lang="en-US" dirty="0"/>
          </a:p>
        </p:txBody>
      </p:sp>
      <p:sp>
        <p:nvSpPr>
          <p:cNvPr id="263171" name="Rectangle 3"/>
          <p:cNvSpPr>
            <a:spLocks noChangeArrowheads="1"/>
          </p:cNvSpPr>
          <p:nvPr/>
        </p:nvSpPr>
        <p:spPr bwMode="auto">
          <a:xfrm>
            <a:off x="5956663" y="632004"/>
            <a:ext cx="2907937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Untuk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mencetak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catatan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pembicara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klik</a:t>
            </a:r>
            <a:r>
              <a:rPr lang="en-US" sz="2000" b="0" dirty="0" smtClean="0"/>
              <a:t> </a:t>
            </a:r>
            <a:r>
              <a:rPr lang="en-US" sz="2000" dirty="0" err="1" smtClean="0"/>
              <a:t>Tombol</a:t>
            </a:r>
            <a:r>
              <a:rPr lang="en-US" sz="2000" b="0" dirty="0" smtClean="0"/>
              <a:t> </a:t>
            </a:r>
            <a:r>
              <a:rPr lang="en-US" sz="2000" dirty="0"/>
              <a:t>Microsoft </a:t>
            </a:r>
            <a:r>
              <a:rPr lang="en-US" sz="2000" dirty="0" smtClean="0"/>
              <a:t>Office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tunjuk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ke</a:t>
            </a:r>
            <a:r>
              <a:rPr lang="en-US" sz="2000" b="0" dirty="0" smtClean="0"/>
              <a:t> </a:t>
            </a:r>
            <a:r>
              <a:rPr lang="en-US" sz="2000" dirty="0" err="1" smtClean="0"/>
              <a:t>Cetak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kemudian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klik</a:t>
            </a:r>
            <a:r>
              <a:rPr lang="en-US" sz="2000" b="0" dirty="0" smtClean="0"/>
              <a:t> </a:t>
            </a:r>
            <a:r>
              <a:rPr lang="en-US" sz="2000" dirty="0" err="1" smtClean="0"/>
              <a:t>Cetak</a:t>
            </a:r>
            <a:r>
              <a:rPr lang="en-US" sz="2000" dirty="0" smtClean="0"/>
              <a:t> </a:t>
            </a:r>
            <a:r>
              <a:rPr lang="en-US" sz="2000" dirty="0" err="1" smtClean="0"/>
              <a:t>Pratinjau</a:t>
            </a:r>
            <a:r>
              <a:rPr lang="en-US" sz="2000" b="0" dirty="0" smtClean="0"/>
              <a:t>.</a:t>
            </a:r>
            <a:endParaRPr lang="en-US" sz="2000" b="0" dirty="0"/>
          </a:p>
        </p:txBody>
      </p:sp>
      <p:graphicFrame>
        <p:nvGraphicFramePr>
          <p:cNvPr id="263172" name="Object 4"/>
          <p:cNvGraphicFramePr>
            <a:graphicFrameLocks noChangeAspect="1"/>
          </p:cNvGraphicFramePr>
          <p:nvPr/>
        </p:nvGraphicFramePr>
        <p:xfrm>
          <a:off x="339725" y="4029075"/>
          <a:ext cx="269875" cy="303213"/>
        </p:xfrm>
        <a:graphic>
          <a:graphicData uri="http://schemas.openxmlformats.org/presentationml/2006/ole">
            <p:oleObj spid="_x0000_s263172" name="Visio" r:id="rId4" imgW="270231" imgH="303063" progId="">
              <p:embed/>
            </p:oleObj>
          </a:graphicData>
        </a:graphic>
      </p:graphicFrame>
      <p:graphicFrame>
        <p:nvGraphicFramePr>
          <p:cNvPr id="263173" name="Object 5"/>
          <p:cNvGraphicFramePr>
            <a:graphicFrameLocks noChangeAspect="1"/>
          </p:cNvGraphicFramePr>
          <p:nvPr/>
        </p:nvGraphicFramePr>
        <p:xfrm>
          <a:off x="339725" y="4481513"/>
          <a:ext cx="269875" cy="303212"/>
        </p:xfrm>
        <a:graphic>
          <a:graphicData uri="http://schemas.openxmlformats.org/presentationml/2006/ole">
            <p:oleObj spid="_x0000_s263173" name="Visio" r:id="rId5" imgW="270231" imgH="303063" progId="">
              <p:embed/>
            </p:oleObj>
          </a:graphicData>
        </a:graphic>
      </p:graphicFrame>
      <p:sp>
        <p:nvSpPr>
          <p:cNvPr id="263175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3176" name="Rectangle 8"/>
          <p:cNvSpPr>
            <a:spLocks noChangeArrowheads="1"/>
          </p:cNvSpPr>
          <p:nvPr/>
        </p:nvSpPr>
        <p:spPr bwMode="auto">
          <a:xfrm>
            <a:off x="676275" y="3995738"/>
            <a:ext cx="5940425" cy="13803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Pilih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Halaman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Catatan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pada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daftar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Cetak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apa</a:t>
            </a:r>
            <a:r>
              <a:rPr lang="en-US" b="0" dirty="0" smtClean="0">
                <a:solidFill>
                  <a:srgbClr val="FFCC00"/>
                </a:solidFill>
              </a:rPr>
              <a:t>.</a:t>
            </a:r>
            <a:endParaRPr lang="en-US" b="0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Halaman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catatan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terlihat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dalam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jendela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pratinjau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dimulai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dengan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salindia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pertama</a:t>
            </a:r>
            <a:r>
              <a:rPr lang="en-US" b="0" dirty="0" smtClean="0">
                <a:solidFill>
                  <a:srgbClr val="FFCC00"/>
                </a:solidFill>
              </a:rPr>
              <a:t> (</a:t>
            </a:r>
            <a:r>
              <a:rPr lang="en-US" b="0" dirty="0" err="1" smtClean="0">
                <a:solidFill>
                  <a:srgbClr val="FFCC00"/>
                </a:solidFill>
              </a:rPr>
              <a:t>kecuali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menentukan</a:t>
            </a:r>
            <a:r>
              <a:rPr lang="en-US" b="0" dirty="0" smtClean="0">
                <a:solidFill>
                  <a:srgbClr val="FFCC00"/>
                </a:solidFill>
              </a:rPr>
              <a:t> yang lain).</a:t>
            </a:r>
            <a:endParaRPr lang="en-US" b="0" dirty="0">
              <a:solidFill>
                <a:srgbClr val="FFCC00"/>
              </a:solidFill>
            </a:endParaRPr>
          </a:p>
        </p:txBody>
      </p:sp>
      <p:sp>
        <p:nvSpPr>
          <p:cNvPr id="263179" name="Rectangle 11"/>
          <p:cNvSpPr>
            <a:spLocks noChangeArrowheads="1"/>
          </p:cNvSpPr>
          <p:nvPr/>
        </p:nvSpPr>
        <p:spPr bwMode="auto">
          <a:xfrm>
            <a:off x="5956663" y="2633842"/>
            <a:ext cx="2903175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Kemudian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ikuti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langkah-langkah</a:t>
            </a:r>
            <a:r>
              <a:rPr lang="en-US" sz="2000" b="0" dirty="0" smtClean="0"/>
              <a:t> yang </a:t>
            </a:r>
            <a:r>
              <a:rPr lang="en-US" sz="2000" b="0" dirty="0" err="1" smtClean="0"/>
              <a:t>ditunjukkan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pada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gambar</a:t>
            </a:r>
            <a:r>
              <a:rPr lang="en-US" sz="2000" b="0" dirty="0" smtClean="0"/>
              <a:t>. </a:t>
            </a:r>
            <a:endParaRPr lang="en-US" sz="2000" b="0" dirty="0"/>
          </a:p>
        </p:txBody>
      </p:sp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268" y="981075"/>
            <a:ext cx="5590278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10"/>
          <p:cNvSpPr txBox="1"/>
          <p:nvPr/>
        </p:nvSpPr>
        <p:spPr>
          <a:xfrm>
            <a:off x="961389" y="1112824"/>
            <a:ext cx="9457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800" dirty="0" smtClean="0">
                <a:solidFill>
                  <a:schemeClr val="accent2">
                    <a:lumMod val="75000"/>
                  </a:schemeClr>
                </a:solidFill>
              </a:rPr>
              <a:t>Cetak </a:t>
            </a:r>
            <a:r>
              <a:rPr lang="id-ID" sz="800" dirty="0" err="1" smtClean="0">
                <a:solidFill>
                  <a:schemeClr val="accent2">
                    <a:lumMod val="75000"/>
                  </a:schemeClr>
                </a:solidFill>
              </a:rPr>
              <a:t>Pratinjau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TextBox 11"/>
          <p:cNvSpPr txBox="1"/>
          <p:nvPr/>
        </p:nvSpPr>
        <p:spPr>
          <a:xfrm>
            <a:off x="1285239" y="1427149"/>
            <a:ext cx="8122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Cetak apa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TextBox 12"/>
          <p:cNvSpPr txBox="1"/>
          <p:nvPr/>
        </p:nvSpPr>
        <p:spPr>
          <a:xfrm>
            <a:off x="1275714" y="1703374"/>
            <a:ext cx="8122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dirty="0" err="1" smtClean="0">
                <a:solidFill>
                  <a:schemeClr val="accent2">
                    <a:lumMod val="75000"/>
                  </a:schemeClr>
                </a:solidFill>
              </a:rPr>
              <a:t>Salindia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 ...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1218564" y="1903399"/>
            <a:ext cx="8122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en-US" sz="800" b="0" dirty="0" err="1" smtClean="0">
                <a:solidFill>
                  <a:schemeClr val="accent2">
                    <a:lumMod val="75000"/>
                  </a:schemeClr>
                </a:solidFill>
              </a:rPr>
              <a:t>alindia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...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TextBox 14"/>
          <p:cNvSpPr txBox="1"/>
          <p:nvPr/>
        </p:nvSpPr>
        <p:spPr>
          <a:xfrm>
            <a:off x="1218563" y="2058974"/>
            <a:ext cx="19295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Selebaran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 (1 </a:t>
            </a:r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Salindia per halaman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TextBox 15"/>
          <p:cNvSpPr txBox="1"/>
          <p:nvPr/>
        </p:nvSpPr>
        <p:spPr>
          <a:xfrm>
            <a:off x="1218563" y="2224074"/>
            <a:ext cx="1838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Selebaran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 (2 </a:t>
            </a:r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Salindia per halaman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" name="TextBox 16"/>
          <p:cNvSpPr txBox="1"/>
          <p:nvPr/>
        </p:nvSpPr>
        <p:spPr>
          <a:xfrm>
            <a:off x="1218563" y="2389174"/>
            <a:ext cx="18250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Selebaran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 (3 </a:t>
            </a:r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Salindia per halaman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" name="TextBox 17"/>
          <p:cNvSpPr txBox="1"/>
          <p:nvPr/>
        </p:nvSpPr>
        <p:spPr>
          <a:xfrm>
            <a:off x="1218563" y="2532574"/>
            <a:ext cx="18773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Selebaran 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(4 </a:t>
            </a:r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Salindia per halaman)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TextBox 18"/>
          <p:cNvSpPr txBox="1"/>
          <p:nvPr/>
        </p:nvSpPr>
        <p:spPr>
          <a:xfrm>
            <a:off x="1218563" y="2701512"/>
            <a:ext cx="1851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Selebaran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 (6 </a:t>
            </a:r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Salindia per halaman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TextBox 19"/>
          <p:cNvSpPr txBox="1"/>
          <p:nvPr/>
        </p:nvSpPr>
        <p:spPr>
          <a:xfrm>
            <a:off x="1218563" y="2870450"/>
            <a:ext cx="18120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Selebaran 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(9 </a:t>
            </a:r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Salindia per halaman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TextBox 20"/>
          <p:cNvSpPr txBox="1"/>
          <p:nvPr/>
        </p:nvSpPr>
        <p:spPr>
          <a:xfrm>
            <a:off x="1218563" y="3039388"/>
            <a:ext cx="17056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Halaman catatan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8" name="TextBox 21"/>
          <p:cNvSpPr txBox="1"/>
          <p:nvPr/>
        </p:nvSpPr>
        <p:spPr>
          <a:xfrm>
            <a:off x="1209038" y="3179749"/>
            <a:ext cx="17056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Tampakan kerangka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6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63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6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63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63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1" grpId="0" autoUpdateAnimBg="0"/>
      <p:bldP spid="263176" grpId="0" build="p" autoUpdateAnimBg="0"/>
      <p:bldP spid="263179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en-US" dirty="0" err="1" smtClean="0"/>
              <a:t>Cetak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pembicara</a:t>
            </a:r>
            <a:endParaRPr lang="en-US" dirty="0"/>
          </a:p>
        </p:txBody>
      </p:sp>
      <p:sp>
        <p:nvSpPr>
          <p:cNvPr id="265220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5221" name="Rectangle 5"/>
          <p:cNvSpPr>
            <a:spLocks noChangeArrowheads="1"/>
          </p:cNvSpPr>
          <p:nvPr/>
        </p:nvSpPr>
        <p:spPr bwMode="auto">
          <a:xfrm>
            <a:off x="277813" y="3994150"/>
            <a:ext cx="6345056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Jika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sesuatu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tidak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terformat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seperti</a:t>
            </a:r>
            <a:r>
              <a:rPr lang="en-US" b="0" dirty="0" smtClean="0">
                <a:solidFill>
                  <a:srgbClr val="FFCC00"/>
                </a:solidFill>
              </a:rPr>
              <a:t> yang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maksudkan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atau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jika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teks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catatan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telah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terpotong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buatlah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pengaturan</a:t>
            </a:r>
            <a:r>
              <a:rPr lang="en-US" b="0" dirty="0" smtClean="0">
                <a:solidFill>
                  <a:srgbClr val="FFCC00"/>
                </a:solidFill>
              </a:rPr>
              <a:t> yang </a:t>
            </a:r>
            <a:r>
              <a:rPr lang="en-US" b="0" dirty="0" err="1" smtClean="0">
                <a:solidFill>
                  <a:srgbClr val="FFCC00"/>
                </a:solidFill>
              </a:rPr>
              <a:t>diperlukan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baik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dalam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tampakan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Halaman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Catatan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atau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dalam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tampakan</a:t>
            </a:r>
            <a:r>
              <a:rPr lang="en-US" b="0" dirty="0" smtClean="0">
                <a:solidFill>
                  <a:srgbClr val="FFCC00"/>
                </a:solidFill>
              </a:rPr>
              <a:t> Normal.</a:t>
            </a:r>
            <a:endParaRPr lang="en-US" b="0" dirty="0">
              <a:solidFill>
                <a:srgbClr val="FFCC00"/>
              </a:solidFill>
            </a:endParaRPr>
          </a:p>
        </p:txBody>
      </p:sp>
      <p:sp>
        <p:nvSpPr>
          <p:cNvPr id="265223" name="Rectangle 7"/>
          <p:cNvSpPr>
            <a:spLocks noChangeArrowheads="1"/>
          </p:cNvSpPr>
          <p:nvPr/>
        </p:nvSpPr>
        <p:spPr bwMode="auto">
          <a:xfrm>
            <a:off x="277813" y="5328197"/>
            <a:ext cx="5926137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Setelah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memeriksa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catatan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siap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untuk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mencetak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klik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Cetak</a:t>
            </a:r>
            <a:r>
              <a:rPr lang="en-US" b="0" dirty="0" smtClean="0">
                <a:solidFill>
                  <a:srgbClr val="FFCC00"/>
                </a:solidFill>
              </a:rPr>
              <a:t>.</a:t>
            </a:r>
            <a:endParaRPr lang="en-US" b="0" dirty="0">
              <a:solidFill>
                <a:srgbClr val="FFCC00"/>
              </a:solidFill>
            </a:endParaRPr>
          </a:p>
        </p:txBody>
      </p:sp>
      <p:sp>
        <p:nvSpPr>
          <p:cNvPr id="265224" name="Rectangle 8"/>
          <p:cNvSpPr>
            <a:spLocks noChangeArrowheads="1"/>
          </p:cNvSpPr>
          <p:nvPr/>
        </p:nvSpPr>
        <p:spPr bwMode="auto">
          <a:xfrm>
            <a:off x="5949993" y="632004"/>
            <a:ext cx="2893561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Untuk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mencetak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catatan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pembicara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klik</a:t>
            </a:r>
            <a:r>
              <a:rPr lang="en-US" sz="2000" b="0" dirty="0" smtClean="0"/>
              <a:t> </a:t>
            </a:r>
            <a:r>
              <a:rPr lang="en-US" sz="2000" dirty="0" err="1" smtClean="0"/>
              <a:t>Tombol</a:t>
            </a:r>
            <a:r>
              <a:rPr lang="en-US" sz="2000" b="0" dirty="0" smtClean="0"/>
              <a:t> </a:t>
            </a:r>
            <a:r>
              <a:rPr lang="en-US" sz="2000" dirty="0" smtClean="0"/>
              <a:t>Microsoft Office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tunjuk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ke</a:t>
            </a:r>
            <a:r>
              <a:rPr lang="en-US" sz="2000" b="0" dirty="0" smtClean="0"/>
              <a:t> </a:t>
            </a:r>
            <a:r>
              <a:rPr lang="en-US" sz="2000" dirty="0" err="1" smtClean="0"/>
              <a:t>Cetak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kemudian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klik</a:t>
            </a:r>
            <a:r>
              <a:rPr lang="en-US" sz="2000" b="0" dirty="0" smtClean="0"/>
              <a:t> </a:t>
            </a:r>
            <a:r>
              <a:rPr lang="en-US" sz="2000" dirty="0" err="1" smtClean="0"/>
              <a:t>Cetak</a:t>
            </a:r>
            <a:r>
              <a:rPr lang="en-US" sz="2000" dirty="0" smtClean="0"/>
              <a:t> </a:t>
            </a:r>
            <a:r>
              <a:rPr lang="en-US" sz="2000" dirty="0" err="1" smtClean="0"/>
              <a:t>Pratinjau</a:t>
            </a:r>
            <a:r>
              <a:rPr lang="en-US" sz="2000" b="0" dirty="0" smtClean="0"/>
              <a:t>.</a:t>
            </a:r>
            <a:endParaRPr lang="en-US" sz="2000" b="0" dirty="0"/>
          </a:p>
        </p:txBody>
      </p:sp>
      <p:sp>
        <p:nvSpPr>
          <p:cNvPr id="265225" name="Rectangle 9"/>
          <p:cNvSpPr>
            <a:spLocks noChangeArrowheads="1"/>
          </p:cNvSpPr>
          <p:nvPr/>
        </p:nvSpPr>
        <p:spPr bwMode="auto">
          <a:xfrm>
            <a:off x="5958293" y="2633842"/>
            <a:ext cx="3042016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Kemudian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ikuti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langkah-langkah</a:t>
            </a:r>
            <a:r>
              <a:rPr lang="en-US" sz="2000" b="0" dirty="0" smtClean="0"/>
              <a:t> yang </a:t>
            </a:r>
            <a:r>
              <a:rPr lang="en-US" sz="2000" b="0" dirty="0" err="1" smtClean="0"/>
              <a:t>ditunjukkan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pada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gambar</a:t>
            </a:r>
            <a:r>
              <a:rPr lang="en-US" sz="2000" b="0" dirty="0" smtClean="0"/>
              <a:t>. </a:t>
            </a:r>
            <a:endParaRPr lang="en-US" sz="2000" b="0" dirty="0"/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268" y="981075"/>
            <a:ext cx="5590278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Box 10"/>
          <p:cNvSpPr txBox="1"/>
          <p:nvPr/>
        </p:nvSpPr>
        <p:spPr>
          <a:xfrm>
            <a:off x="961389" y="1112824"/>
            <a:ext cx="9457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800" dirty="0" smtClean="0">
                <a:solidFill>
                  <a:schemeClr val="accent2">
                    <a:lumMod val="75000"/>
                  </a:schemeClr>
                </a:solidFill>
              </a:rPr>
              <a:t>Cetak </a:t>
            </a:r>
            <a:r>
              <a:rPr lang="id-ID" sz="800" dirty="0" err="1" smtClean="0">
                <a:solidFill>
                  <a:schemeClr val="accent2">
                    <a:lumMod val="75000"/>
                  </a:schemeClr>
                </a:solidFill>
              </a:rPr>
              <a:t>Pratinjau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TextBox 11"/>
          <p:cNvSpPr txBox="1"/>
          <p:nvPr/>
        </p:nvSpPr>
        <p:spPr>
          <a:xfrm>
            <a:off x="1285239" y="1427149"/>
            <a:ext cx="8122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Cetak apa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TextBox 12"/>
          <p:cNvSpPr txBox="1"/>
          <p:nvPr/>
        </p:nvSpPr>
        <p:spPr>
          <a:xfrm>
            <a:off x="1275714" y="1703374"/>
            <a:ext cx="8122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dirty="0" err="1" smtClean="0">
                <a:solidFill>
                  <a:schemeClr val="accent2">
                    <a:lumMod val="75000"/>
                  </a:schemeClr>
                </a:solidFill>
              </a:rPr>
              <a:t>Salindia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 ...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1218564" y="1903399"/>
            <a:ext cx="8122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en-US" sz="800" b="0" dirty="0" err="1" smtClean="0">
                <a:solidFill>
                  <a:schemeClr val="accent2">
                    <a:lumMod val="75000"/>
                  </a:schemeClr>
                </a:solidFill>
              </a:rPr>
              <a:t>alindia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...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TextBox 14"/>
          <p:cNvSpPr txBox="1"/>
          <p:nvPr/>
        </p:nvSpPr>
        <p:spPr>
          <a:xfrm>
            <a:off x="1218563" y="2058974"/>
            <a:ext cx="19295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Selebaran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 (1 </a:t>
            </a:r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Salindia per halaman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TextBox 15"/>
          <p:cNvSpPr txBox="1"/>
          <p:nvPr/>
        </p:nvSpPr>
        <p:spPr>
          <a:xfrm>
            <a:off x="1218563" y="2224074"/>
            <a:ext cx="1838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Selebaran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 (2 </a:t>
            </a:r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Salindia per halaman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TextBox 16"/>
          <p:cNvSpPr txBox="1"/>
          <p:nvPr/>
        </p:nvSpPr>
        <p:spPr>
          <a:xfrm>
            <a:off x="1218563" y="2389174"/>
            <a:ext cx="18250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Selebaran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 (3 </a:t>
            </a:r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Salindia per halaman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" name="TextBox 17"/>
          <p:cNvSpPr txBox="1"/>
          <p:nvPr/>
        </p:nvSpPr>
        <p:spPr>
          <a:xfrm>
            <a:off x="1218563" y="2532574"/>
            <a:ext cx="18773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Selebaran 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(4 </a:t>
            </a:r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Salindia per halaman)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" name="TextBox 18"/>
          <p:cNvSpPr txBox="1"/>
          <p:nvPr/>
        </p:nvSpPr>
        <p:spPr>
          <a:xfrm>
            <a:off x="1218563" y="2701512"/>
            <a:ext cx="1851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Selebaran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 (6 </a:t>
            </a:r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Salindia per halaman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TextBox 19"/>
          <p:cNvSpPr txBox="1"/>
          <p:nvPr/>
        </p:nvSpPr>
        <p:spPr>
          <a:xfrm>
            <a:off x="1218563" y="2870450"/>
            <a:ext cx="18120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Selebaran 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(9 </a:t>
            </a:r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Salindia per halaman</a:t>
            </a:r>
            <a:r>
              <a:rPr lang="en-IE" sz="800" b="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TextBox 20"/>
          <p:cNvSpPr txBox="1"/>
          <p:nvPr/>
        </p:nvSpPr>
        <p:spPr>
          <a:xfrm>
            <a:off x="1218563" y="3039388"/>
            <a:ext cx="17056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Halaman catatan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TextBox 21"/>
          <p:cNvSpPr txBox="1"/>
          <p:nvPr/>
        </p:nvSpPr>
        <p:spPr>
          <a:xfrm>
            <a:off x="1209038" y="3179749"/>
            <a:ext cx="17056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" b="0" dirty="0" smtClean="0">
                <a:solidFill>
                  <a:schemeClr val="accent2">
                    <a:lumMod val="75000"/>
                  </a:schemeClr>
                </a:solidFill>
              </a:rPr>
              <a:t>Tampakan kerangka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65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65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21" grpId="0" build="p" autoUpdateAnimBg="0" advAuto="0"/>
      <p:bldP spid="265223" grpId="0" build="p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7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789" y="966163"/>
            <a:ext cx="5640386" cy="286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63500"/>
            <a:ext cx="9144000" cy="614363"/>
          </a:xfrm>
        </p:spPr>
        <p:txBody>
          <a:bodyPr/>
          <a:lstStyle/>
          <a:p>
            <a:r>
              <a:rPr lang="en-US" sz="3100" dirty="0" err="1" smtClean="0"/>
              <a:t>Tambahkan</a:t>
            </a:r>
            <a:r>
              <a:rPr lang="en-US" sz="3100" dirty="0" smtClean="0"/>
              <a:t> </a:t>
            </a:r>
            <a:r>
              <a:rPr lang="en-US" sz="3100" dirty="0" err="1" smtClean="0"/>
              <a:t>teks</a:t>
            </a:r>
            <a:r>
              <a:rPr lang="en-US" sz="3100" dirty="0" smtClean="0"/>
              <a:t> </a:t>
            </a:r>
            <a:r>
              <a:rPr lang="en-US" sz="3100" dirty="0" err="1" smtClean="0"/>
              <a:t>suku</a:t>
            </a:r>
            <a:r>
              <a:rPr lang="en-US" sz="3100" dirty="0" smtClean="0"/>
              <a:t> </a:t>
            </a:r>
            <a:r>
              <a:rPr lang="en-US" sz="3100" dirty="0" err="1" smtClean="0"/>
              <a:t>pada</a:t>
            </a:r>
            <a:r>
              <a:rPr lang="en-US" sz="3100" dirty="0" smtClean="0"/>
              <a:t> </a:t>
            </a:r>
            <a:r>
              <a:rPr lang="en-US" sz="3100" dirty="0" err="1" smtClean="0"/>
              <a:t>selebaran</a:t>
            </a:r>
            <a:r>
              <a:rPr lang="en-US" sz="3100" dirty="0" smtClean="0"/>
              <a:t> </a:t>
            </a:r>
            <a:r>
              <a:rPr lang="en-US" sz="3100" dirty="0" err="1" smtClean="0"/>
              <a:t>dan</a:t>
            </a:r>
            <a:r>
              <a:rPr lang="en-US" sz="3100" dirty="0" smtClean="0"/>
              <a:t> </a:t>
            </a:r>
            <a:r>
              <a:rPr lang="en-US" sz="3100" dirty="0" err="1" smtClean="0"/>
              <a:t>catatan</a:t>
            </a:r>
            <a:endParaRPr lang="en-US" sz="3100" dirty="0"/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Cetak</a:t>
            </a:r>
            <a:r>
              <a:rPr lang="en-US" sz="2000" dirty="0" smtClean="0"/>
              <a:t> </a:t>
            </a:r>
            <a:r>
              <a:rPr lang="en-US" sz="2000" dirty="0" err="1" smtClean="0"/>
              <a:t>Pratinjau</a:t>
            </a:r>
            <a:r>
              <a:rPr lang="en-US" sz="2000" dirty="0" smtClean="0"/>
              <a:t> </a:t>
            </a:r>
            <a:r>
              <a:rPr lang="en-US" sz="2000" b="0" dirty="0" err="1" smtClean="0"/>
              <a:t>juga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memberikan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kesempatan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kepada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anda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untuk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menambah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atau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mengatur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suku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dalam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selebaran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catatan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anda</a:t>
            </a:r>
            <a:r>
              <a:rPr lang="en-US" sz="2000" b="0" dirty="0" smtClean="0"/>
              <a:t>.</a:t>
            </a:r>
            <a:endParaRPr lang="en-US" sz="2000" b="0" dirty="0"/>
          </a:p>
        </p:txBody>
      </p:sp>
      <p:sp>
        <p:nvSpPr>
          <p:cNvPr id="143364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367" name="Rectangle 7"/>
          <p:cNvSpPr>
            <a:spLocks noChangeArrowheads="1"/>
          </p:cNvSpPr>
          <p:nvPr/>
        </p:nvSpPr>
        <p:spPr bwMode="auto">
          <a:xfrm>
            <a:off x="242888" y="3526074"/>
            <a:ext cx="59340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b="0" dirty="0" smtClean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Secara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asali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selebaran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catatan</a:t>
            </a:r>
            <a:r>
              <a:rPr lang="en-US" b="0" dirty="0" smtClean="0">
                <a:solidFill>
                  <a:srgbClr val="FFCC00"/>
                </a:solidFill>
              </a:rPr>
              <a:t> yang </a:t>
            </a:r>
            <a:r>
              <a:rPr lang="en-US" b="0" dirty="0" err="1" smtClean="0">
                <a:solidFill>
                  <a:srgbClr val="FFCC00"/>
                </a:solidFill>
              </a:rPr>
              <a:t>tercetak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memiliki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nomor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halaman</a:t>
            </a:r>
            <a:r>
              <a:rPr lang="en-US" b="0" dirty="0" smtClean="0">
                <a:solidFill>
                  <a:srgbClr val="FFCC00"/>
                </a:solidFill>
              </a:rPr>
              <a:t>.</a:t>
            </a:r>
            <a:endParaRPr lang="en-US" b="0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Tetapi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dapat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juga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menampilkan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hal</a:t>
            </a:r>
            <a:r>
              <a:rPr lang="en-US" b="0" dirty="0" smtClean="0">
                <a:solidFill>
                  <a:srgbClr val="FFCC00"/>
                </a:solidFill>
              </a:rPr>
              <a:t> lain, </a:t>
            </a:r>
            <a:r>
              <a:rPr lang="en-US" b="0" dirty="0" err="1" smtClean="0">
                <a:solidFill>
                  <a:srgbClr val="FFCC00"/>
                </a:solidFill>
              </a:rPr>
              <a:t>seperti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teks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suku</a:t>
            </a:r>
            <a:r>
              <a:rPr lang="en-US" b="0" dirty="0" smtClean="0">
                <a:solidFill>
                  <a:srgbClr val="FFCC00"/>
                </a:solidFill>
              </a:rPr>
              <a:t>. </a:t>
            </a:r>
            <a:endParaRPr lang="en-US" b="0" dirty="0">
              <a:solidFill>
                <a:srgbClr val="FFCC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0374" y="1033086"/>
            <a:ext cx="9490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Cetak</a:t>
            </a:r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Pratinjau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4689" y="1627174"/>
            <a:ext cx="8122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b="0" dirty="0" err="1" smtClean="0">
                <a:solidFill>
                  <a:schemeClr val="accent2">
                    <a:lumMod val="75000"/>
                  </a:schemeClr>
                </a:solidFill>
              </a:rPr>
              <a:t>Opsi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38475" y="1104900"/>
            <a:ext cx="1857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 err="1" smtClean="0"/>
              <a:t>Hulu</a:t>
            </a:r>
            <a:r>
              <a:rPr lang="en-IE" sz="1200" dirty="0" smtClean="0"/>
              <a:t> </a:t>
            </a:r>
            <a:r>
              <a:rPr lang="en-IE" sz="1200" dirty="0" err="1" smtClean="0"/>
              <a:t>dan</a:t>
            </a:r>
            <a:r>
              <a:rPr lang="en-IE" sz="1200" dirty="0" smtClean="0"/>
              <a:t> </a:t>
            </a:r>
            <a:r>
              <a:rPr lang="en-IE" sz="1200" dirty="0" err="1" smtClean="0"/>
              <a:t>Suku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3637913" y="1398574"/>
            <a:ext cx="13390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Catatan</a:t>
            </a:r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Selebaran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20278" y="2938476"/>
            <a:ext cx="655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Hulu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20278" y="3161111"/>
            <a:ext cx="10557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Nomor</a:t>
            </a:r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halaman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20278" y="3343993"/>
            <a:ext cx="655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Suku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94739" y="1941499"/>
            <a:ext cx="12007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Hulu</a:t>
            </a:r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Suku</a:t>
            </a:r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 ...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4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43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43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autoUpdateAnimBg="0"/>
      <p:bldP spid="143367" grpId="0" build="p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63500"/>
            <a:ext cx="9144000" cy="614363"/>
          </a:xfrm>
        </p:spPr>
        <p:txBody>
          <a:bodyPr/>
          <a:lstStyle/>
          <a:p>
            <a:r>
              <a:rPr lang="en-US" sz="3100" dirty="0" err="1" smtClean="0"/>
              <a:t>Tambahkan</a:t>
            </a:r>
            <a:r>
              <a:rPr lang="en-US" sz="3100" dirty="0" smtClean="0"/>
              <a:t> </a:t>
            </a:r>
            <a:r>
              <a:rPr lang="en-US" sz="3100" dirty="0" err="1" smtClean="0"/>
              <a:t>teks</a:t>
            </a:r>
            <a:r>
              <a:rPr lang="en-US" sz="3100" dirty="0" smtClean="0"/>
              <a:t> </a:t>
            </a:r>
            <a:r>
              <a:rPr lang="en-US" sz="3100" dirty="0" err="1" smtClean="0"/>
              <a:t>suku</a:t>
            </a:r>
            <a:r>
              <a:rPr lang="en-US" sz="3100" dirty="0" smtClean="0"/>
              <a:t> </a:t>
            </a:r>
            <a:r>
              <a:rPr lang="en-US" sz="3100" dirty="0" err="1" smtClean="0"/>
              <a:t>pada</a:t>
            </a:r>
            <a:r>
              <a:rPr lang="en-US" sz="3100" dirty="0" smtClean="0"/>
              <a:t> </a:t>
            </a:r>
            <a:r>
              <a:rPr lang="en-US" sz="3100" dirty="0" err="1" smtClean="0"/>
              <a:t>selebaran</a:t>
            </a:r>
            <a:r>
              <a:rPr lang="en-US" sz="3100" dirty="0" smtClean="0"/>
              <a:t> </a:t>
            </a:r>
            <a:r>
              <a:rPr lang="en-US" sz="3100" dirty="0" err="1" smtClean="0"/>
              <a:t>dan</a:t>
            </a:r>
            <a:r>
              <a:rPr lang="en-US" sz="3100" dirty="0" smtClean="0"/>
              <a:t> </a:t>
            </a:r>
            <a:r>
              <a:rPr lang="en-US" sz="3100" dirty="0" err="1" smtClean="0"/>
              <a:t>catatan</a:t>
            </a:r>
            <a:endParaRPr lang="en-US" sz="3100" dirty="0"/>
          </a:p>
        </p:txBody>
      </p:sp>
      <p:sp>
        <p:nvSpPr>
          <p:cNvPr id="267267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Ikuti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langkah-langkah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ini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jika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anda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ingin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selebaran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anda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menampilkan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isi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lainnya</a:t>
            </a:r>
            <a:r>
              <a:rPr lang="en-US" sz="2000" b="0" dirty="0" smtClean="0"/>
              <a:t>. </a:t>
            </a:r>
            <a:endParaRPr lang="en-US" sz="2000" b="0" dirty="0"/>
          </a:p>
        </p:txBody>
      </p:sp>
      <p:sp>
        <p:nvSpPr>
          <p:cNvPr id="267268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67271" name="Object 7"/>
          <p:cNvGraphicFramePr>
            <a:graphicFrameLocks noChangeAspect="1"/>
          </p:cNvGraphicFramePr>
          <p:nvPr/>
        </p:nvGraphicFramePr>
        <p:xfrm>
          <a:off x="339725" y="4078288"/>
          <a:ext cx="269875" cy="303212"/>
        </p:xfrm>
        <a:graphic>
          <a:graphicData uri="http://schemas.openxmlformats.org/presentationml/2006/ole">
            <p:oleObj spid="_x0000_s267271" name="Visio" r:id="rId4" imgW="270231" imgH="303063" progId="">
              <p:embed/>
            </p:oleObj>
          </a:graphicData>
        </a:graphic>
      </p:graphicFrame>
      <p:graphicFrame>
        <p:nvGraphicFramePr>
          <p:cNvPr id="267272" name="Object 8"/>
          <p:cNvGraphicFramePr>
            <a:graphicFrameLocks noChangeAspect="1"/>
          </p:cNvGraphicFramePr>
          <p:nvPr/>
        </p:nvGraphicFramePr>
        <p:xfrm>
          <a:off x="339725" y="4525963"/>
          <a:ext cx="269875" cy="303212"/>
        </p:xfrm>
        <a:graphic>
          <a:graphicData uri="http://schemas.openxmlformats.org/presentationml/2006/ole">
            <p:oleObj spid="_x0000_s267272" name="Visio" r:id="rId5" imgW="270231" imgH="303063" progId="">
              <p:embed/>
            </p:oleObj>
          </a:graphicData>
        </a:graphic>
      </p:graphicFrame>
      <p:sp>
        <p:nvSpPr>
          <p:cNvPr id="267273" name="Rectangle 9"/>
          <p:cNvSpPr>
            <a:spLocks noChangeArrowheads="1"/>
          </p:cNvSpPr>
          <p:nvPr/>
        </p:nvSpPr>
        <p:spPr bwMode="auto">
          <a:xfrm>
            <a:off x="676275" y="4064000"/>
            <a:ext cx="5940425" cy="13526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3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Klik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Opsi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kemudian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klik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Hulu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Suku</a:t>
            </a:r>
            <a:r>
              <a:rPr lang="en-US" b="0" dirty="0" smtClean="0">
                <a:solidFill>
                  <a:srgbClr val="FFCC00"/>
                </a:solidFill>
              </a:rPr>
              <a:t>. </a:t>
            </a:r>
            <a:endParaRPr lang="en-US" b="0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3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Untuk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menampilkan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teks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suku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seperti</a:t>
            </a:r>
            <a:r>
              <a:rPr lang="en-US" b="0" dirty="0" smtClean="0">
                <a:solidFill>
                  <a:srgbClr val="FFCC00"/>
                </a:solidFill>
              </a:rPr>
              <a:t> “</a:t>
            </a:r>
            <a:r>
              <a:rPr lang="en-US" b="0" dirty="0" err="1" smtClean="0">
                <a:solidFill>
                  <a:srgbClr val="FFCC00"/>
                </a:solidFill>
              </a:rPr>
              <a:t>konsep</a:t>
            </a:r>
            <a:r>
              <a:rPr lang="en-US" b="0" dirty="0" smtClean="0">
                <a:solidFill>
                  <a:srgbClr val="FFCC00"/>
                </a:solidFill>
              </a:rPr>
              <a:t>” </a:t>
            </a:r>
            <a:r>
              <a:rPr lang="en-US" b="0" dirty="0" err="1" smtClean="0">
                <a:solidFill>
                  <a:srgbClr val="FFCC00"/>
                </a:solidFill>
              </a:rPr>
              <a:t>atau</a:t>
            </a:r>
            <a:r>
              <a:rPr lang="en-US" b="0" dirty="0" smtClean="0">
                <a:solidFill>
                  <a:srgbClr val="FFCC00"/>
                </a:solidFill>
              </a:rPr>
              <a:t> “</a:t>
            </a:r>
            <a:r>
              <a:rPr lang="en-US" b="0" dirty="0" err="1" smtClean="0">
                <a:solidFill>
                  <a:srgbClr val="FFCC00"/>
                </a:solidFill>
              </a:rPr>
              <a:t>Rahasia</a:t>
            </a:r>
            <a:r>
              <a:rPr lang="en-US" b="0" dirty="0" smtClean="0">
                <a:solidFill>
                  <a:srgbClr val="FFCC00"/>
                </a:solidFill>
              </a:rPr>
              <a:t>,” </a:t>
            </a:r>
            <a:r>
              <a:rPr lang="en-US" b="0" dirty="0" err="1" smtClean="0">
                <a:solidFill>
                  <a:srgbClr val="FFCC00"/>
                </a:solidFill>
              </a:rPr>
              <a:t>pilih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opsi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Suku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kemudian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ketikkan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teks</a:t>
            </a:r>
            <a:r>
              <a:rPr lang="en-US" b="0" dirty="0" smtClean="0">
                <a:solidFill>
                  <a:srgbClr val="FFCC00"/>
                </a:solidFill>
              </a:rPr>
              <a:t> yang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inginkan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dalam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kotak</a:t>
            </a:r>
            <a:r>
              <a:rPr lang="en-US" b="0" dirty="0" smtClean="0">
                <a:solidFill>
                  <a:srgbClr val="FFCC00"/>
                </a:solidFill>
              </a:rPr>
              <a:t>. </a:t>
            </a:r>
            <a:endParaRPr lang="en-US" b="0" dirty="0">
              <a:solidFill>
                <a:srgbClr val="FFCC00"/>
              </a:solidFill>
            </a:endParaRPr>
          </a:p>
        </p:txBody>
      </p:sp>
      <p:pic>
        <p:nvPicPr>
          <p:cNvPr id="35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1789" y="966163"/>
            <a:ext cx="5640386" cy="286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TextBox 10"/>
          <p:cNvSpPr txBox="1"/>
          <p:nvPr/>
        </p:nvSpPr>
        <p:spPr>
          <a:xfrm>
            <a:off x="1010374" y="1033086"/>
            <a:ext cx="9490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Cetak</a:t>
            </a:r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Pratinjau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TextBox 12"/>
          <p:cNvSpPr txBox="1"/>
          <p:nvPr/>
        </p:nvSpPr>
        <p:spPr>
          <a:xfrm>
            <a:off x="694689" y="1627174"/>
            <a:ext cx="8122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b="0" dirty="0" err="1" smtClean="0">
                <a:solidFill>
                  <a:schemeClr val="accent2">
                    <a:lumMod val="75000"/>
                  </a:schemeClr>
                </a:solidFill>
              </a:rPr>
              <a:t>Opsi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3038475" y="1104900"/>
            <a:ext cx="1857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 err="1" smtClean="0"/>
              <a:t>Hulu</a:t>
            </a:r>
            <a:r>
              <a:rPr lang="en-IE" sz="1200" dirty="0" smtClean="0"/>
              <a:t> </a:t>
            </a:r>
            <a:r>
              <a:rPr lang="en-IE" sz="1200" dirty="0" err="1" smtClean="0"/>
              <a:t>dan</a:t>
            </a:r>
            <a:r>
              <a:rPr lang="en-IE" sz="1200" dirty="0" smtClean="0"/>
              <a:t> </a:t>
            </a:r>
            <a:r>
              <a:rPr lang="en-IE" sz="1200" dirty="0" err="1" smtClean="0"/>
              <a:t>Suku</a:t>
            </a:r>
            <a:endParaRPr lang="en-US" sz="1200" dirty="0"/>
          </a:p>
        </p:txBody>
      </p:sp>
      <p:sp>
        <p:nvSpPr>
          <p:cNvPr id="39" name="TextBox 14"/>
          <p:cNvSpPr txBox="1"/>
          <p:nvPr/>
        </p:nvSpPr>
        <p:spPr>
          <a:xfrm>
            <a:off x="3637913" y="1398574"/>
            <a:ext cx="13390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Catatan</a:t>
            </a:r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Selebaran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" name="TextBox 16"/>
          <p:cNvSpPr txBox="1"/>
          <p:nvPr/>
        </p:nvSpPr>
        <p:spPr>
          <a:xfrm>
            <a:off x="3320278" y="2938476"/>
            <a:ext cx="655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Hulu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1" name="TextBox 17"/>
          <p:cNvSpPr txBox="1"/>
          <p:nvPr/>
        </p:nvSpPr>
        <p:spPr>
          <a:xfrm>
            <a:off x="3320278" y="3161111"/>
            <a:ext cx="10557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Nomor</a:t>
            </a:r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halaman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2" name="TextBox 18"/>
          <p:cNvSpPr txBox="1"/>
          <p:nvPr/>
        </p:nvSpPr>
        <p:spPr>
          <a:xfrm>
            <a:off x="3320278" y="3343993"/>
            <a:ext cx="655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Suku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3" name="TextBox 19"/>
          <p:cNvSpPr txBox="1"/>
          <p:nvPr/>
        </p:nvSpPr>
        <p:spPr>
          <a:xfrm>
            <a:off x="1094739" y="1941499"/>
            <a:ext cx="12007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Hulu</a:t>
            </a:r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Suku</a:t>
            </a:r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 ...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6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7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7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67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67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7" grpId="0" autoUpdateAnimBg="0"/>
      <p:bldP spid="267273" grpId="0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63500"/>
            <a:ext cx="9144000" cy="614363"/>
          </a:xfrm>
        </p:spPr>
        <p:txBody>
          <a:bodyPr/>
          <a:lstStyle/>
          <a:p>
            <a:r>
              <a:rPr lang="en-US" sz="3100" dirty="0" err="1" smtClean="0"/>
              <a:t>Tambahkan</a:t>
            </a:r>
            <a:r>
              <a:rPr lang="en-US" sz="3100" dirty="0" smtClean="0"/>
              <a:t> </a:t>
            </a:r>
            <a:r>
              <a:rPr lang="en-US" sz="3100" dirty="0" err="1" smtClean="0"/>
              <a:t>teks</a:t>
            </a:r>
            <a:r>
              <a:rPr lang="en-US" sz="3100" dirty="0" smtClean="0"/>
              <a:t> </a:t>
            </a:r>
            <a:r>
              <a:rPr lang="en-US" sz="3100" dirty="0" err="1" smtClean="0"/>
              <a:t>suku</a:t>
            </a:r>
            <a:r>
              <a:rPr lang="en-US" sz="3100" dirty="0" smtClean="0"/>
              <a:t> </a:t>
            </a:r>
            <a:r>
              <a:rPr lang="en-US" sz="3100" dirty="0" err="1" smtClean="0"/>
              <a:t>pada</a:t>
            </a:r>
            <a:r>
              <a:rPr lang="en-US" sz="3100" dirty="0" smtClean="0"/>
              <a:t> </a:t>
            </a:r>
            <a:r>
              <a:rPr lang="en-US" sz="3100" dirty="0" err="1" smtClean="0"/>
              <a:t>selebaran</a:t>
            </a:r>
            <a:r>
              <a:rPr lang="en-US" sz="3100" dirty="0" smtClean="0"/>
              <a:t> </a:t>
            </a:r>
            <a:r>
              <a:rPr lang="en-US" sz="3100" dirty="0" err="1" smtClean="0"/>
              <a:t>dan</a:t>
            </a:r>
            <a:r>
              <a:rPr lang="en-US" sz="3100" dirty="0" smtClean="0"/>
              <a:t> </a:t>
            </a:r>
            <a:r>
              <a:rPr lang="en-US" sz="3100" dirty="0" err="1" smtClean="0"/>
              <a:t>catatan</a:t>
            </a:r>
            <a:endParaRPr lang="en-US" sz="3100" dirty="0"/>
          </a:p>
        </p:txBody>
      </p:sp>
      <p:sp>
        <p:nvSpPr>
          <p:cNvPr id="269315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Ikuti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langkah-langkah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ini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jika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anda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ingin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selebaran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anda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menampilkan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isi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lainnya</a:t>
            </a:r>
            <a:r>
              <a:rPr lang="en-US" sz="2000" b="0" dirty="0" smtClean="0"/>
              <a:t>. </a:t>
            </a:r>
            <a:endParaRPr lang="en-US" sz="2000" b="0" dirty="0"/>
          </a:p>
        </p:txBody>
      </p:sp>
      <p:sp>
        <p:nvSpPr>
          <p:cNvPr id="269316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9317" name="Rectangle 5"/>
          <p:cNvSpPr>
            <a:spLocks noChangeArrowheads="1"/>
          </p:cNvSpPr>
          <p:nvPr/>
        </p:nvSpPr>
        <p:spPr bwMode="auto">
          <a:xfrm>
            <a:off x="242888" y="4019550"/>
            <a:ext cx="59340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Pilihan</a:t>
            </a:r>
            <a:r>
              <a:rPr lang="en-US" b="0" dirty="0" smtClean="0">
                <a:solidFill>
                  <a:srgbClr val="FFCC00"/>
                </a:solidFill>
              </a:rPr>
              <a:t> yang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buat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pada</a:t>
            </a:r>
            <a:r>
              <a:rPr lang="en-US" b="0" dirty="0" smtClean="0">
                <a:solidFill>
                  <a:srgbClr val="FFCC00"/>
                </a:solidFill>
              </a:rPr>
              <a:t> tab </a:t>
            </a:r>
            <a:r>
              <a:rPr lang="en-US" dirty="0" err="1" smtClean="0">
                <a:solidFill>
                  <a:srgbClr val="FFCC00"/>
                </a:solidFill>
              </a:rPr>
              <a:t>Catatan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Selebaran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dalam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kotak</a:t>
            </a:r>
            <a:r>
              <a:rPr lang="en-US" b="0" dirty="0" smtClean="0">
                <a:solidFill>
                  <a:srgbClr val="FFCC00"/>
                </a:solidFill>
              </a:rPr>
              <a:t> dialog </a:t>
            </a:r>
            <a:r>
              <a:rPr lang="en-US" dirty="0" err="1" smtClean="0">
                <a:solidFill>
                  <a:srgbClr val="FFCC00"/>
                </a:solidFill>
              </a:rPr>
              <a:t>Hulu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Suku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diterapkan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ke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selebaran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catatan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halaman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.</a:t>
            </a:r>
            <a:endParaRPr lang="en-US" b="0" dirty="0">
              <a:solidFill>
                <a:srgbClr val="FFCC00"/>
              </a:solidFill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789" y="966163"/>
            <a:ext cx="5640386" cy="286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0"/>
          <p:cNvSpPr txBox="1"/>
          <p:nvPr/>
        </p:nvSpPr>
        <p:spPr>
          <a:xfrm>
            <a:off x="1010374" y="1033086"/>
            <a:ext cx="9490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Cetak</a:t>
            </a:r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Pratinjau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2"/>
          <p:cNvSpPr txBox="1"/>
          <p:nvPr/>
        </p:nvSpPr>
        <p:spPr>
          <a:xfrm>
            <a:off x="694689" y="1627174"/>
            <a:ext cx="8122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b="0" dirty="0" err="1" smtClean="0">
                <a:solidFill>
                  <a:schemeClr val="accent2">
                    <a:lumMod val="75000"/>
                  </a:schemeClr>
                </a:solidFill>
              </a:rPr>
              <a:t>Opsi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3038475" y="1104900"/>
            <a:ext cx="1857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 err="1" smtClean="0"/>
              <a:t>Hulu</a:t>
            </a:r>
            <a:r>
              <a:rPr lang="en-IE" sz="1200" dirty="0" smtClean="0"/>
              <a:t> </a:t>
            </a:r>
            <a:r>
              <a:rPr lang="en-IE" sz="1200" dirty="0" err="1" smtClean="0"/>
              <a:t>dan</a:t>
            </a:r>
            <a:r>
              <a:rPr lang="en-IE" sz="1200" dirty="0" smtClean="0"/>
              <a:t> </a:t>
            </a:r>
            <a:r>
              <a:rPr lang="en-IE" sz="1200" dirty="0" err="1" smtClean="0"/>
              <a:t>Suku</a:t>
            </a:r>
            <a:endParaRPr lang="en-US" sz="1200" dirty="0"/>
          </a:p>
        </p:txBody>
      </p:sp>
      <p:sp>
        <p:nvSpPr>
          <p:cNvPr id="28" name="TextBox 14"/>
          <p:cNvSpPr txBox="1"/>
          <p:nvPr/>
        </p:nvSpPr>
        <p:spPr>
          <a:xfrm>
            <a:off x="3637913" y="1398574"/>
            <a:ext cx="13390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Catatan</a:t>
            </a:r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Selebaran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TextBox 16"/>
          <p:cNvSpPr txBox="1"/>
          <p:nvPr/>
        </p:nvSpPr>
        <p:spPr>
          <a:xfrm>
            <a:off x="3320278" y="2938476"/>
            <a:ext cx="655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Hulu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TextBox 17"/>
          <p:cNvSpPr txBox="1"/>
          <p:nvPr/>
        </p:nvSpPr>
        <p:spPr>
          <a:xfrm>
            <a:off x="3320278" y="3161111"/>
            <a:ext cx="10557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Nomor</a:t>
            </a:r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halaman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TextBox 18"/>
          <p:cNvSpPr txBox="1"/>
          <p:nvPr/>
        </p:nvSpPr>
        <p:spPr>
          <a:xfrm>
            <a:off x="3320278" y="3343993"/>
            <a:ext cx="655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Suku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TextBox 19"/>
          <p:cNvSpPr txBox="1"/>
          <p:nvPr/>
        </p:nvSpPr>
        <p:spPr>
          <a:xfrm>
            <a:off x="1094739" y="1941499"/>
            <a:ext cx="12007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Hulu</a:t>
            </a:r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Suku</a:t>
            </a:r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 ...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69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7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en-US" dirty="0" err="1" smtClean="0"/>
              <a:t>Mengenali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endParaRPr lang="en-US" dirty="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Ini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adalah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tampakan</a:t>
            </a:r>
            <a:r>
              <a:rPr lang="en-US" sz="2000" b="0" dirty="0" smtClean="0"/>
              <a:t> yang </a:t>
            </a:r>
            <a:r>
              <a:rPr lang="en-US" sz="2000" b="0" dirty="0" err="1" smtClean="0"/>
              <a:t>pertama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terbuka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dalam</a:t>
            </a:r>
            <a:r>
              <a:rPr lang="en-US" sz="2000" b="0" dirty="0" smtClean="0"/>
              <a:t> PowerPoint</a:t>
            </a:r>
            <a:r>
              <a:rPr lang="en-US" sz="2000" b="0" dirty="0"/>
              <a:t>. </a:t>
            </a:r>
            <a:r>
              <a:rPr lang="en-US" sz="2000" b="0" dirty="0" err="1" smtClean="0"/>
              <a:t>Disebut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sebagai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tampakan</a:t>
            </a:r>
            <a:r>
              <a:rPr lang="en-US" sz="2000" b="0" dirty="0" smtClean="0"/>
              <a:t> Normal.</a:t>
            </a:r>
            <a:endParaRPr lang="en-US" sz="2000" b="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Anda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bekerja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disini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untuk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membuat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salindia</a:t>
            </a:r>
            <a:r>
              <a:rPr lang="en-US" sz="2000" b="0" dirty="0" smtClean="0"/>
              <a:t>. </a:t>
            </a:r>
            <a:endParaRPr lang="en-US" sz="2000" b="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000" b="0" dirty="0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339725" y="4535488"/>
          <a:ext cx="269875" cy="303212"/>
        </p:xfrm>
        <a:graphic>
          <a:graphicData uri="http://schemas.openxmlformats.org/presentationml/2006/ole">
            <p:oleObj spid="_x0000_s292866" name="Visio" r:id="rId4" imgW="270231" imgH="303063" progId="">
              <p:embed/>
            </p:oleObj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339725" y="5268913"/>
          <a:ext cx="269875" cy="303212"/>
        </p:xfrm>
        <a:graphic>
          <a:graphicData uri="http://schemas.openxmlformats.org/presentationml/2006/ole">
            <p:oleObj spid="_x0000_s292867" name="Visio" r:id="rId5" imgW="270231" imgH="303063" progId="">
              <p:embed/>
            </p:oleObj>
          </a:graphicData>
        </a:graphic>
      </p:graphicFrame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676275" y="4502150"/>
            <a:ext cx="6442982" cy="2114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dirty="0" smtClean="0">
                <a:solidFill>
                  <a:srgbClr val="FFCC00"/>
                </a:solidFill>
              </a:rPr>
              <a:t>Panel </a:t>
            </a:r>
            <a:r>
              <a:rPr lang="en-US" dirty="0" err="1" smtClean="0">
                <a:solidFill>
                  <a:srgbClr val="FFCC00"/>
                </a:solidFill>
              </a:rPr>
              <a:t>salindia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adalah</a:t>
            </a:r>
            <a:r>
              <a:rPr lang="en-US" b="0" dirty="0" smtClean="0">
                <a:solidFill>
                  <a:srgbClr val="FFCC00"/>
                </a:solidFill>
              </a:rPr>
              <a:t> area </a:t>
            </a:r>
            <a:r>
              <a:rPr lang="en-US" b="0" dirty="0" err="1" smtClean="0">
                <a:solidFill>
                  <a:srgbClr val="FFCC00"/>
                </a:solidFill>
              </a:rPr>
              <a:t>besar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dibagian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tengah</a:t>
            </a:r>
            <a:r>
              <a:rPr lang="en-US" b="0" dirty="0" smtClean="0">
                <a:solidFill>
                  <a:srgbClr val="FFCC00"/>
                </a:solidFill>
              </a:rPr>
              <a:t>.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bekerja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secara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langsung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pada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salindia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dalam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ruang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ini</a:t>
            </a:r>
            <a:r>
              <a:rPr lang="en-US" b="0" dirty="0" smtClean="0">
                <a:solidFill>
                  <a:srgbClr val="FFCC00"/>
                </a:solidFill>
              </a:rPr>
              <a:t>. </a:t>
            </a:r>
            <a:endParaRPr lang="en-US" b="0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Pada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salindia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kotak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dengan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sempadan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berbintik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disebut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dudukan</a:t>
            </a:r>
            <a:r>
              <a:rPr lang="en-US" b="0" dirty="0" smtClean="0">
                <a:solidFill>
                  <a:srgbClr val="FFCC00"/>
                </a:solidFill>
              </a:rPr>
              <a:t>. </a:t>
            </a:r>
            <a:r>
              <a:rPr lang="en-US" b="0" dirty="0" err="1" smtClean="0">
                <a:solidFill>
                  <a:srgbClr val="FFCC00"/>
                </a:solidFill>
              </a:rPr>
              <a:t>Disinilah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mengetikkan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teks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menyisipkan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seni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atau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menambahkan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isi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lainnya</a:t>
            </a:r>
            <a:r>
              <a:rPr lang="en-US" b="0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endParaRPr lang="en-US" b="0" dirty="0">
              <a:solidFill>
                <a:srgbClr val="FFCC00"/>
              </a:solidFill>
            </a:endParaRP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277813" y="3994150"/>
            <a:ext cx="592613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Terdapat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tiga</a:t>
            </a:r>
            <a:r>
              <a:rPr lang="en-US" b="0" dirty="0" smtClean="0">
                <a:solidFill>
                  <a:srgbClr val="FFCC00"/>
                </a:solidFill>
              </a:rPr>
              <a:t> area </a:t>
            </a:r>
            <a:r>
              <a:rPr lang="en-US" b="0" dirty="0" err="1" smtClean="0">
                <a:solidFill>
                  <a:srgbClr val="FFCC00"/>
                </a:solidFill>
              </a:rPr>
              <a:t>utama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dari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tampakan</a:t>
            </a:r>
            <a:r>
              <a:rPr lang="en-US" b="0" dirty="0" smtClean="0">
                <a:solidFill>
                  <a:srgbClr val="FFCC00"/>
                </a:solidFill>
              </a:rPr>
              <a:t> Normal. </a:t>
            </a:r>
            <a:endParaRPr lang="en-US" b="0" dirty="0">
              <a:solidFill>
                <a:srgbClr val="FFCC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75142" y="963631"/>
            <a:ext cx="5560174" cy="2817994"/>
            <a:chOff x="275142" y="963631"/>
            <a:chExt cx="5560174" cy="2817994"/>
          </a:xfrm>
        </p:grpSpPr>
        <p:grpSp>
          <p:nvGrpSpPr>
            <p:cNvPr id="13" name="Group 12"/>
            <p:cNvGrpSpPr/>
            <p:nvPr/>
          </p:nvGrpSpPr>
          <p:grpSpPr>
            <a:xfrm>
              <a:off x="275142" y="963631"/>
              <a:ext cx="5560174" cy="2817994"/>
              <a:chOff x="3583826" y="3875273"/>
              <a:chExt cx="5560174" cy="2817994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583826" y="3875273"/>
                <a:ext cx="5560174" cy="28179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5522495" y="4800600"/>
                <a:ext cx="223787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1200" dirty="0" err="1" smtClean="0">
                    <a:solidFill>
                      <a:srgbClr val="002060"/>
                    </a:solidFill>
                  </a:rPr>
                  <a:t>Klik</a:t>
                </a:r>
                <a:r>
                  <a:rPr lang="en-IE" sz="12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IE" sz="1200" dirty="0" err="1" smtClean="0">
                    <a:solidFill>
                      <a:srgbClr val="002060"/>
                    </a:solidFill>
                  </a:rPr>
                  <a:t>tuk</a:t>
                </a:r>
                <a:r>
                  <a:rPr lang="en-IE" sz="12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IE" sz="1200" dirty="0" err="1" smtClean="0">
                    <a:solidFill>
                      <a:srgbClr val="002060"/>
                    </a:solidFill>
                  </a:rPr>
                  <a:t>isi</a:t>
                </a:r>
                <a:r>
                  <a:rPr lang="en-IE" sz="12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IE" sz="1200" dirty="0" err="1" smtClean="0">
                    <a:solidFill>
                      <a:srgbClr val="002060"/>
                    </a:solidFill>
                  </a:rPr>
                  <a:t>judul</a:t>
                </a:r>
                <a:endParaRPr lang="en-US" sz="1200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en-US" sz="14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635593" y="5244735"/>
                <a:ext cx="2009961" cy="392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900" dirty="0" err="1" smtClean="0">
                    <a:solidFill>
                      <a:schemeClr val="tx1">
                        <a:lumMod val="75000"/>
                      </a:schemeClr>
                    </a:solidFill>
                  </a:rPr>
                  <a:t>Klik</a:t>
                </a:r>
                <a:r>
                  <a:rPr lang="en-IE" sz="900" dirty="0" smtClean="0">
                    <a:solidFill>
                      <a:schemeClr val="tx1">
                        <a:lumMod val="75000"/>
                      </a:schemeClr>
                    </a:solidFill>
                  </a:rPr>
                  <a:t> </a:t>
                </a:r>
                <a:r>
                  <a:rPr lang="en-IE" sz="900" dirty="0" err="1" smtClean="0">
                    <a:solidFill>
                      <a:schemeClr val="tx1">
                        <a:lumMod val="75000"/>
                      </a:schemeClr>
                    </a:solidFill>
                  </a:rPr>
                  <a:t>untuk</a:t>
                </a:r>
                <a:r>
                  <a:rPr lang="en-IE" sz="900" dirty="0" smtClean="0">
                    <a:solidFill>
                      <a:schemeClr val="tx1">
                        <a:lumMod val="75000"/>
                      </a:schemeClr>
                    </a:solidFill>
                  </a:rPr>
                  <a:t> </a:t>
                </a:r>
                <a:r>
                  <a:rPr lang="en-IE" sz="900" dirty="0" err="1" smtClean="0">
                    <a:solidFill>
                      <a:schemeClr val="tx1">
                        <a:lumMod val="75000"/>
                      </a:schemeClr>
                    </a:solidFill>
                  </a:rPr>
                  <a:t>menambah</a:t>
                </a:r>
                <a:r>
                  <a:rPr lang="en-IE" sz="900" dirty="0" smtClean="0">
                    <a:solidFill>
                      <a:schemeClr val="tx1">
                        <a:lumMod val="75000"/>
                      </a:schemeClr>
                    </a:solidFill>
                  </a:rPr>
                  <a:t> </a:t>
                </a:r>
                <a:r>
                  <a:rPr lang="en-IE" sz="900" dirty="0" err="1" smtClean="0">
                    <a:solidFill>
                      <a:schemeClr val="tx1">
                        <a:lumMod val="75000"/>
                      </a:schemeClr>
                    </a:solidFill>
                  </a:rPr>
                  <a:t>subjudul</a:t>
                </a:r>
                <a:endParaRPr lang="en-US" sz="900" dirty="0" smtClean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pPr algn="ctr"/>
                <a:endParaRPr lang="en-US" sz="105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993105" y="6172201"/>
                <a:ext cx="192092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sz="900" dirty="0" err="1" smtClean="0">
                    <a:solidFill>
                      <a:srgbClr val="002060"/>
                    </a:solidFill>
                  </a:rPr>
                  <a:t>Klik</a:t>
                </a:r>
                <a:r>
                  <a:rPr lang="en-IE" sz="9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IE" sz="900" dirty="0" err="1" smtClean="0">
                    <a:solidFill>
                      <a:srgbClr val="002060"/>
                    </a:solidFill>
                  </a:rPr>
                  <a:t>untuk</a:t>
                </a:r>
                <a:r>
                  <a:rPr lang="en-IE" sz="9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IE" sz="900" dirty="0" err="1" smtClean="0">
                    <a:solidFill>
                      <a:srgbClr val="002060"/>
                    </a:solidFill>
                  </a:rPr>
                  <a:t>menambah</a:t>
                </a:r>
                <a:r>
                  <a:rPr lang="en-IE" sz="9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IE" sz="900" dirty="0" err="1" smtClean="0">
                    <a:solidFill>
                      <a:srgbClr val="002060"/>
                    </a:solidFill>
                  </a:rPr>
                  <a:t>catatan</a:t>
                </a:r>
                <a:endParaRPr lang="en-US" sz="900" dirty="0">
                  <a:solidFill>
                    <a:srgbClr val="002060"/>
                  </a:solidFill>
                </a:endParaRPr>
              </a:p>
            </p:txBody>
          </p:sp>
        </p:grpSp>
        <p:graphicFrame>
          <p:nvGraphicFramePr>
            <p:cNvPr id="292868" name="Object 4"/>
            <p:cNvGraphicFramePr>
              <a:graphicFrameLocks noChangeAspect="1"/>
            </p:cNvGraphicFramePr>
            <p:nvPr/>
          </p:nvGraphicFramePr>
          <p:xfrm>
            <a:off x="2167856" y="1322388"/>
            <a:ext cx="269875" cy="303212"/>
          </p:xfrm>
          <a:graphic>
            <a:graphicData uri="http://schemas.openxmlformats.org/presentationml/2006/ole">
              <p:oleObj spid="_x0000_s292868" name="Visio" r:id="rId7" imgW="270231" imgH="303063" progId="">
                <p:embed/>
              </p:oleObj>
            </a:graphicData>
          </a:graphic>
        </p:graphicFrame>
        <p:graphicFrame>
          <p:nvGraphicFramePr>
            <p:cNvPr id="292869" name="Object 5"/>
            <p:cNvGraphicFramePr>
              <a:graphicFrameLocks noChangeAspect="1"/>
            </p:cNvGraphicFramePr>
            <p:nvPr/>
          </p:nvGraphicFramePr>
          <p:xfrm>
            <a:off x="3984625" y="1646739"/>
            <a:ext cx="269875" cy="303212"/>
          </p:xfrm>
          <a:graphic>
            <a:graphicData uri="http://schemas.openxmlformats.org/presentationml/2006/ole">
              <p:oleObj spid="_x0000_s292869" name="Visio" r:id="rId8" imgW="270231" imgH="303063" progId="">
                <p:embed/>
              </p:oleObj>
            </a:graphicData>
          </a:graphic>
        </p:graphicFrame>
        <p:graphicFrame>
          <p:nvGraphicFramePr>
            <p:cNvPr id="292870" name="Object 6"/>
            <p:cNvGraphicFramePr>
              <a:graphicFrameLocks noChangeAspect="1"/>
            </p:cNvGraphicFramePr>
            <p:nvPr/>
          </p:nvGraphicFramePr>
          <p:xfrm>
            <a:off x="1265488" y="1583908"/>
            <a:ext cx="269875" cy="303212"/>
          </p:xfrm>
          <a:graphic>
            <a:graphicData uri="http://schemas.openxmlformats.org/presentationml/2006/ole">
              <p:oleObj spid="_x0000_s292870" name="Visio" r:id="rId9" imgW="270231" imgH="303063" progId="">
                <p:embed/>
              </p:oleObj>
            </a:graphicData>
          </a:graphic>
        </p:graphicFrame>
        <p:graphicFrame>
          <p:nvGraphicFramePr>
            <p:cNvPr id="292871" name="Object 7"/>
            <p:cNvGraphicFramePr>
              <a:graphicFrameLocks noChangeAspect="1"/>
            </p:cNvGraphicFramePr>
            <p:nvPr/>
          </p:nvGraphicFramePr>
          <p:xfrm>
            <a:off x="3520901" y="3209758"/>
            <a:ext cx="269875" cy="303213"/>
          </p:xfrm>
          <a:graphic>
            <a:graphicData uri="http://schemas.openxmlformats.org/presentationml/2006/ole">
              <p:oleObj spid="_x0000_s292871" name="Visio" r:id="rId10" imgW="270231" imgH="303063" progId="">
                <p:embed/>
              </p:oleObj>
            </a:graphicData>
          </a:graphic>
        </p:graphicFrame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76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  <p:bldP spid="27657" grpId="0" build="p" autoUpdateAnimBg="0"/>
      <p:bldP spid="27658" grpId="0" build="p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639" y="1013869"/>
            <a:ext cx="5602286" cy="284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en-US" dirty="0" err="1" smtClean="0"/>
              <a:t>Opsi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pencetakan</a:t>
            </a:r>
            <a:endParaRPr lang="en-US" dirty="0"/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Tergantung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pada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pencetak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jenis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apa</a:t>
            </a:r>
            <a:r>
              <a:rPr lang="en-US" sz="2000" b="0" dirty="0" smtClean="0"/>
              <a:t> yang </a:t>
            </a:r>
            <a:r>
              <a:rPr lang="en-US" sz="2000" b="0" dirty="0" err="1" smtClean="0"/>
              <a:t>anda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gunakan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anda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dapat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mencetak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presentasi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dalam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Warna</a:t>
            </a:r>
            <a:r>
              <a:rPr lang="en-US" sz="2000" b="0" dirty="0" smtClean="0"/>
              <a:t>, Abu-</a:t>
            </a:r>
            <a:r>
              <a:rPr lang="en-US" sz="2000" b="0" dirty="0" err="1" smtClean="0"/>
              <a:t>abu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atau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Murni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Hitam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Putih</a:t>
            </a:r>
            <a:r>
              <a:rPr lang="en-US" sz="2000" b="0" dirty="0" smtClean="0"/>
              <a:t>.</a:t>
            </a:r>
            <a:endParaRPr lang="en-US" sz="2000" b="0" dirty="0"/>
          </a:p>
        </p:txBody>
      </p:sp>
      <p:sp>
        <p:nvSpPr>
          <p:cNvPr id="145412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242888" y="4019550"/>
            <a:ext cx="593407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Inilah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cara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memilih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opsi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untuk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pencetakan</a:t>
            </a:r>
            <a:r>
              <a:rPr lang="en-US" b="0" dirty="0" smtClean="0">
                <a:solidFill>
                  <a:srgbClr val="FFCC00"/>
                </a:solidFill>
              </a:rPr>
              <a:t>:</a:t>
            </a:r>
            <a:endParaRPr lang="en-US" b="0" dirty="0">
              <a:solidFill>
                <a:srgbClr val="FFCC00"/>
              </a:solidFill>
            </a:endParaRPr>
          </a:p>
        </p:txBody>
      </p:sp>
      <p:graphicFrame>
        <p:nvGraphicFramePr>
          <p:cNvPr id="145417" name="Object 9"/>
          <p:cNvGraphicFramePr>
            <a:graphicFrameLocks noChangeAspect="1"/>
          </p:cNvGraphicFramePr>
          <p:nvPr/>
        </p:nvGraphicFramePr>
        <p:xfrm>
          <a:off x="339725" y="4459288"/>
          <a:ext cx="269875" cy="303212"/>
        </p:xfrm>
        <a:graphic>
          <a:graphicData uri="http://schemas.openxmlformats.org/presentationml/2006/ole">
            <p:oleObj spid="_x0000_s145417" name="Visio" r:id="rId5" imgW="270231" imgH="303063" progId="">
              <p:embed/>
            </p:oleObj>
          </a:graphicData>
        </a:graphic>
      </p:graphicFrame>
      <p:sp>
        <p:nvSpPr>
          <p:cNvPr id="145419" name="Rectangle 11"/>
          <p:cNvSpPr>
            <a:spLocks noChangeArrowheads="1"/>
          </p:cNvSpPr>
          <p:nvPr/>
        </p:nvSpPr>
        <p:spPr bwMode="auto">
          <a:xfrm>
            <a:off x="676275" y="4425950"/>
            <a:ext cx="594042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3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Dibawah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Cetak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Pratinjau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klik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Opsi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dan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tunjuk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ke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Warna</a:t>
            </a:r>
            <a:r>
              <a:rPr lang="en-US" dirty="0" smtClean="0">
                <a:solidFill>
                  <a:srgbClr val="FFCC00"/>
                </a:solidFill>
              </a:rPr>
              <a:t>/Abu-</a:t>
            </a:r>
            <a:r>
              <a:rPr lang="en-US" dirty="0" err="1" smtClean="0">
                <a:solidFill>
                  <a:srgbClr val="FFCC00"/>
                </a:solidFill>
              </a:rPr>
              <a:t>abu</a:t>
            </a:r>
            <a:r>
              <a:rPr lang="en-US" b="0" dirty="0" smtClean="0">
                <a:solidFill>
                  <a:srgbClr val="FFCC00"/>
                </a:solidFill>
              </a:rPr>
              <a:t>. </a:t>
            </a:r>
            <a:r>
              <a:rPr lang="en-US" b="0" dirty="0" err="1" smtClean="0">
                <a:solidFill>
                  <a:srgbClr val="FFCC00"/>
                </a:solidFill>
              </a:rPr>
              <a:t>Kemudian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pilih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dari</a:t>
            </a:r>
            <a:r>
              <a:rPr lang="en-US" b="0" dirty="0" smtClean="0">
                <a:solidFill>
                  <a:srgbClr val="FFCC00"/>
                </a:solidFill>
              </a:rPr>
              <a:t> menu. </a:t>
            </a:r>
            <a:r>
              <a:rPr lang="en-US" b="0" dirty="0" err="1" smtClean="0">
                <a:solidFill>
                  <a:srgbClr val="FFCC00"/>
                </a:solidFill>
              </a:rPr>
              <a:t>Salindia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dipratinjau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dicetak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dengan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menerapkan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pilihan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. </a:t>
            </a:r>
            <a:endParaRPr lang="en-US" b="0" dirty="0">
              <a:solidFill>
                <a:srgbClr val="FFCC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2777" y="1350949"/>
            <a:ext cx="9693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Cetak</a:t>
            </a:r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Pratinjau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7589" y="2455849"/>
            <a:ext cx="12007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Warna</a:t>
            </a:r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/Abu-</a:t>
            </a:r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abu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539" y="1941499"/>
            <a:ext cx="8122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b="0" dirty="0" err="1" smtClean="0">
                <a:solidFill>
                  <a:schemeClr val="accent2">
                    <a:lumMod val="75000"/>
                  </a:schemeClr>
                </a:solidFill>
              </a:rPr>
              <a:t>Opsi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75889" y="2465374"/>
            <a:ext cx="12579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Warna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66364" y="2674924"/>
            <a:ext cx="12579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Abu-</a:t>
            </a:r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abu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6364" y="2884474"/>
            <a:ext cx="12579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Murni</a:t>
            </a:r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hitam</a:t>
            </a:r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putih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45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5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autoUpdateAnimBg="0"/>
      <p:bldP spid="145415" grpId="0" build="p" autoUpdateAnimBg="0"/>
      <p:bldP spid="145419" grpId="0" build="p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en-US" dirty="0" err="1" smtClean="0"/>
              <a:t>Opsi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pencetakan</a:t>
            </a:r>
            <a:endParaRPr lang="en-US" dirty="0"/>
          </a:p>
        </p:txBody>
      </p:sp>
      <p:sp>
        <p:nvSpPr>
          <p:cNvPr id="271363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Tergantung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pada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pencetak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jenis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apa</a:t>
            </a:r>
            <a:r>
              <a:rPr lang="en-US" sz="2000" b="0" dirty="0" smtClean="0"/>
              <a:t> yang </a:t>
            </a:r>
            <a:r>
              <a:rPr lang="en-US" sz="2000" b="0" dirty="0" err="1" smtClean="0"/>
              <a:t>anda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gunakan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anda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dapat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mencetak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presentasi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dalam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Warna</a:t>
            </a:r>
            <a:r>
              <a:rPr lang="en-US" sz="2000" b="0" dirty="0" smtClean="0"/>
              <a:t>, Abu-</a:t>
            </a:r>
            <a:r>
              <a:rPr lang="en-US" sz="2000" b="0" dirty="0" err="1" smtClean="0"/>
              <a:t>abu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atau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Murni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Hitam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Putih</a:t>
            </a:r>
            <a:r>
              <a:rPr lang="en-US" sz="2000" b="0" dirty="0" smtClean="0"/>
              <a:t>.</a:t>
            </a:r>
          </a:p>
        </p:txBody>
      </p:sp>
      <p:sp>
        <p:nvSpPr>
          <p:cNvPr id="271364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1365" name="Rectangle 5"/>
          <p:cNvSpPr>
            <a:spLocks noChangeArrowheads="1"/>
          </p:cNvSpPr>
          <p:nvPr/>
        </p:nvSpPr>
        <p:spPr bwMode="auto">
          <a:xfrm>
            <a:off x="242888" y="4019550"/>
            <a:ext cx="593407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Inilah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cara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memilih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opsi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untuk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pencetakan</a:t>
            </a:r>
            <a:r>
              <a:rPr lang="en-US" b="0" dirty="0" smtClean="0">
                <a:solidFill>
                  <a:srgbClr val="FFCC00"/>
                </a:solidFill>
              </a:rPr>
              <a:t>:</a:t>
            </a:r>
            <a:endParaRPr lang="en-US" b="0" dirty="0">
              <a:solidFill>
                <a:srgbClr val="FFCC00"/>
              </a:solidFill>
            </a:endParaRPr>
          </a:p>
        </p:txBody>
      </p:sp>
      <p:sp>
        <p:nvSpPr>
          <p:cNvPr id="271368" name="Rectangle 8"/>
          <p:cNvSpPr>
            <a:spLocks noChangeArrowheads="1"/>
          </p:cNvSpPr>
          <p:nvPr/>
        </p:nvSpPr>
        <p:spPr bwMode="auto">
          <a:xfrm>
            <a:off x="676275" y="4425950"/>
            <a:ext cx="594042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3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Contoh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pratinjau</a:t>
            </a:r>
            <a:r>
              <a:rPr lang="en-US" b="0" dirty="0" smtClean="0">
                <a:solidFill>
                  <a:srgbClr val="FFCC00"/>
                </a:solidFill>
              </a:rPr>
              <a:t> yang </a:t>
            </a:r>
            <a:r>
              <a:rPr lang="en-US" b="0" dirty="0" err="1" smtClean="0">
                <a:solidFill>
                  <a:srgbClr val="FFCC00"/>
                </a:solidFill>
              </a:rPr>
              <a:t>pertama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menampilkan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sebuah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salindia</a:t>
            </a:r>
            <a:r>
              <a:rPr lang="en-US" b="0" dirty="0" smtClean="0">
                <a:solidFill>
                  <a:srgbClr val="FFCC00"/>
                </a:solidFill>
              </a:rPr>
              <a:t> yang </a:t>
            </a:r>
            <a:r>
              <a:rPr lang="en-US" b="0" dirty="0" err="1" smtClean="0">
                <a:solidFill>
                  <a:srgbClr val="FFCC00"/>
                </a:solidFill>
              </a:rPr>
              <a:t>akan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dicetak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berwarna</a:t>
            </a:r>
            <a:r>
              <a:rPr lang="en-US" b="0" dirty="0" smtClean="0">
                <a:solidFill>
                  <a:srgbClr val="FFCC00"/>
                </a:solidFill>
              </a:rPr>
              <a:t>.</a:t>
            </a:r>
            <a:endParaRPr lang="en-US" b="0" dirty="0">
              <a:solidFill>
                <a:srgbClr val="FFCC00"/>
              </a:solidFill>
            </a:endParaRPr>
          </a:p>
        </p:txBody>
      </p:sp>
      <p:graphicFrame>
        <p:nvGraphicFramePr>
          <p:cNvPr id="271370" name="Object 10"/>
          <p:cNvGraphicFramePr>
            <a:graphicFrameLocks noChangeAspect="1"/>
          </p:cNvGraphicFramePr>
          <p:nvPr/>
        </p:nvGraphicFramePr>
        <p:xfrm>
          <a:off x="334963" y="4456113"/>
          <a:ext cx="269875" cy="303212"/>
        </p:xfrm>
        <a:graphic>
          <a:graphicData uri="http://schemas.openxmlformats.org/presentationml/2006/ole">
            <p:oleObj spid="_x0000_s271370" name="Visio" r:id="rId4" imgW="270231" imgH="303063" progId="">
              <p:embed/>
            </p:oleObj>
          </a:graphicData>
        </a:graphic>
      </p:graphicFrame>
      <p:graphicFrame>
        <p:nvGraphicFramePr>
          <p:cNvPr id="271371" name="Object 11"/>
          <p:cNvGraphicFramePr>
            <a:graphicFrameLocks noChangeAspect="1"/>
          </p:cNvGraphicFramePr>
          <p:nvPr/>
        </p:nvGraphicFramePr>
        <p:xfrm>
          <a:off x="334963" y="5159375"/>
          <a:ext cx="269875" cy="303213"/>
        </p:xfrm>
        <a:graphic>
          <a:graphicData uri="http://schemas.openxmlformats.org/presentationml/2006/ole">
            <p:oleObj spid="_x0000_s271371" name="Visio" r:id="rId5" imgW="270231" imgH="303063" progId="">
              <p:embed/>
            </p:oleObj>
          </a:graphicData>
        </a:graphic>
      </p:graphicFrame>
      <p:sp>
        <p:nvSpPr>
          <p:cNvPr id="271372" name="Rectangle 12"/>
          <p:cNvSpPr>
            <a:spLocks noChangeArrowheads="1"/>
          </p:cNvSpPr>
          <p:nvPr/>
        </p:nvSpPr>
        <p:spPr bwMode="auto">
          <a:xfrm>
            <a:off x="676275" y="5130800"/>
            <a:ext cx="594042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3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Contoh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pratinjau</a:t>
            </a:r>
            <a:r>
              <a:rPr lang="en-US" b="0" dirty="0" smtClean="0">
                <a:solidFill>
                  <a:srgbClr val="FFCC00"/>
                </a:solidFill>
              </a:rPr>
              <a:t> yang </a:t>
            </a:r>
            <a:r>
              <a:rPr lang="en-US" b="0" dirty="0" err="1" smtClean="0">
                <a:solidFill>
                  <a:srgbClr val="FFCC00"/>
                </a:solidFill>
              </a:rPr>
              <a:t>kedua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menampilkan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sebuah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salindia</a:t>
            </a:r>
            <a:r>
              <a:rPr lang="en-US" b="0" dirty="0" smtClean="0">
                <a:solidFill>
                  <a:srgbClr val="FFCC00"/>
                </a:solidFill>
              </a:rPr>
              <a:t> yang </a:t>
            </a:r>
            <a:r>
              <a:rPr lang="en-US" b="0" dirty="0" err="1" smtClean="0">
                <a:solidFill>
                  <a:srgbClr val="FFCC00"/>
                </a:solidFill>
              </a:rPr>
              <a:t>akan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dicetak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dalam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skala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abu-abu</a:t>
            </a:r>
            <a:r>
              <a:rPr lang="en-US" b="0" dirty="0" smtClean="0">
                <a:solidFill>
                  <a:srgbClr val="FFCC00"/>
                </a:solidFill>
              </a:rPr>
              <a:t>. </a:t>
            </a:r>
            <a:endParaRPr lang="en-US" b="0" dirty="0">
              <a:solidFill>
                <a:srgbClr val="FFCC00"/>
              </a:solidFill>
            </a:endParaRPr>
          </a:p>
        </p:txBody>
      </p:sp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639" y="1013869"/>
            <a:ext cx="5602286" cy="284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2"/>
          <p:cNvSpPr txBox="1"/>
          <p:nvPr/>
        </p:nvSpPr>
        <p:spPr>
          <a:xfrm>
            <a:off x="992777" y="1350949"/>
            <a:ext cx="9693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Cetak</a:t>
            </a:r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Pratinjau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1037589" y="2455849"/>
            <a:ext cx="12007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Warna</a:t>
            </a:r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/Abu-</a:t>
            </a:r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abu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4"/>
          <p:cNvSpPr txBox="1"/>
          <p:nvPr/>
        </p:nvSpPr>
        <p:spPr>
          <a:xfrm>
            <a:off x="637539" y="1941499"/>
            <a:ext cx="8122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b="0" dirty="0" err="1" smtClean="0">
                <a:solidFill>
                  <a:schemeClr val="accent2">
                    <a:lumMod val="75000"/>
                  </a:schemeClr>
                </a:solidFill>
              </a:rPr>
              <a:t>Opsi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TextBox 15"/>
          <p:cNvSpPr txBox="1"/>
          <p:nvPr/>
        </p:nvSpPr>
        <p:spPr>
          <a:xfrm>
            <a:off x="2675889" y="2465374"/>
            <a:ext cx="12579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Warna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TextBox 16"/>
          <p:cNvSpPr txBox="1"/>
          <p:nvPr/>
        </p:nvSpPr>
        <p:spPr>
          <a:xfrm>
            <a:off x="2666364" y="2674924"/>
            <a:ext cx="12579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Abu-</a:t>
            </a:r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abu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TextBox 17"/>
          <p:cNvSpPr txBox="1"/>
          <p:nvPr/>
        </p:nvSpPr>
        <p:spPr>
          <a:xfrm>
            <a:off x="2666364" y="2884474"/>
            <a:ext cx="12579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Murni</a:t>
            </a:r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hitam</a:t>
            </a:r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putih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7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1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71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8" grpId="0" build="p" autoUpdateAnimBg="0" advAuto="0"/>
      <p:bldP spid="271372" grpId="0" build="p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en-US" dirty="0" err="1" smtClean="0"/>
              <a:t>Opsi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pencetakan</a:t>
            </a:r>
            <a:endParaRPr lang="en-US" dirty="0"/>
          </a:p>
        </p:txBody>
      </p:sp>
      <p:sp>
        <p:nvSpPr>
          <p:cNvPr id="275459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Tergantung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pada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pencetak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jenis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apa</a:t>
            </a:r>
            <a:r>
              <a:rPr lang="en-US" sz="2000" b="0" dirty="0" smtClean="0"/>
              <a:t> yang </a:t>
            </a:r>
            <a:r>
              <a:rPr lang="en-US" sz="2000" b="0" dirty="0" err="1" smtClean="0"/>
              <a:t>anda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gunakan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anda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dapat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mencetak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presentasi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dalam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Warna</a:t>
            </a:r>
            <a:r>
              <a:rPr lang="en-US" sz="2000" b="0" dirty="0" smtClean="0"/>
              <a:t>, Abu-</a:t>
            </a:r>
            <a:r>
              <a:rPr lang="en-US" sz="2000" b="0" dirty="0" err="1" smtClean="0"/>
              <a:t>abu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atau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Murni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Hitam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Putih</a:t>
            </a:r>
            <a:r>
              <a:rPr lang="en-US" sz="2000" b="0" dirty="0" smtClean="0"/>
              <a:t>.</a:t>
            </a:r>
          </a:p>
        </p:txBody>
      </p:sp>
      <p:sp>
        <p:nvSpPr>
          <p:cNvPr id="275460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461" name="Rectangle 5"/>
          <p:cNvSpPr>
            <a:spLocks noChangeArrowheads="1"/>
          </p:cNvSpPr>
          <p:nvPr/>
        </p:nvSpPr>
        <p:spPr bwMode="auto">
          <a:xfrm>
            <a:off x="242888" y="4019550"/>
            <a:ext cx="593407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Inilah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cara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memilih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opsi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untuk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pencetakan</a:t>
            </a:r>
            <a:r>
              <a:rPr lang="en-US" b="0" dirty="0" smtClean="0">
                <a:solidFill>
                  <a:srgbClr val="FFCC00"/>
                </a:solidFill>
              </a:rPr>
              <a:t>:</a:t>
            </a:r>
            <a:endParaRPr lang="en-US" b="0" dirty="0">
              <a:solidFill>
                <a:srgbClr val="FFCC00"/>
              </a:solidFill>
            </a:endParaRPr>
          </a:p>
        </p:txBody>
      </p:sp>
      <p:sp>
        <p:nvSpPr>
          <p:cNvPr id="275463" name="Rectangle 7"/>
          <p:cNvSpPr>
            <a:spLocks noChangeArrowheads="1"/>
          </p:cNvSpPr>
          <p:nvPr/>
        </p:nvSpPr>
        <p:spPr bwMode="auto">
          <a:xfrm>
            <a:off x="676275" y="4425950"/>
            <a:ext cx="594042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3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Contoh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pratinjau</a:t>
            </a:r>
            <a:r>
              <a:rPr lang="en-US" b="0" dirty="0" smtClean="0">
                <a:solidFill>
                  <a:srgbClr val="FFCC00"/>
                </a:solidFill>
              </a:rPr>
              <a:t> yang </a:t>
            </a:r>
            <a:r>
              <a:rPr lang="en-US" b="0" dirty="0" err="1" smtClean="0">
                <a:solidFill>
                  <a:srgbClr val="FFCC00"/>
                </a:solidFill>
              </a:rPr>
              <a:t>terakhir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menampilkan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sebuah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salindia</a:t>
            </a:r>
            <a:r>
              <a:rPr lang="en-US" b="0" dirty="0" smtClean="0">
                <a:solidFill>
                  <a:srgbClr val="FFCC00"/>
                </a:solidFill>
              </a:rPr>
              <a:t> yang </a:t>
            </a:r>
            <a:r>
              <a:rPr lang="en-US" b="0" dirty="0" err="1" smtClean="0">
                <a:solidFill>
                  <a:srgbClr val="FFCC00"/>
                </a:solidFill>
              </a:rPr>
              <a:t>akan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dicetak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dalam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murni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hitam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putih</a:t>
            </a:r>
            <a:r>
              <a:rPr lang="en-US" b="0" dirty="0" smtClean="0">
                <a:solidFill>
                  <a:srgbClr val="FFCC00"/>
                </a:solidFill>
              </a:rPr>
              <a:t>. </a:t>
            </a:r>
            <a:endParaRPr lang="en-US" b="0" dirty="0">
              <a:solidFill>
                <a:srgbClr val="FFCC00"/>
              </a:solidFill>
            </a:endParaRPr>
          </a:p>
        </p:txBody>
      </p:sp>
      <p:graphicFrame>
        <p:nvGraphicFramePr>
          <p:cNvPr id="275467" name="Object 11"/>
          <p:cNvGraphicFramePr>
            <a:graphicFrameLocks noChangeAspect="1"/>
          </p:cNvGraphicFramePr>
          <p:nvPr/>
        </p:nvGraphicFramePr>
        <p:xfrm>
          <a:off x="323850" y="4452938"/>
          <a:ext cx="269875" cy="303212"/>
        </p:xfrm>
        <a:graphic>
          <a:graphicData uri="http://schemas.openxmlformats.org/presentationml/2006/ole">
            <p:oleObj spid="_x0000_s275467" name="Visio" r:id="rId4" imgW="270231" imgH="303063" progId="">
              <p:embed/>
            </p:oleObj>
          </a:graphicData>
        </a:graphic>
      </p:graphicFrame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639" y="1013869"/>
            <a:ext cx="5602286" cy="284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2"/>
          <p:cNvSpPr txBox="1"/>
          <p:nvPr/>
        </p:nvSpPr>
        <p:spPr>
          <a:xfrm>
            <a:off x="992777" y="1350949"/>
            <a:ext cx="9693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Cetak</a:t>
            </a:r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Pratinjau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1037589" y="2455849"/>
            <a:ext cx="12007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Warna</a:t>
            </a:r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/Abu-</a:t>
            </a:r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abu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Box 14"/>
          <p:cNvSpPr txBox="1"/>
          <p:nvPr/>
        </p:nvSpPr>
        <p:spPr>
          <a:xfrm>
            <a:off x="637539" y="1941499"/>
            <a:ext cx="8122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b="0" dirty="0" err="1" smtClean="0">
                <a:solidFill>
                  <a:schemeClr val="accent2">
                    <a:lumMod val="75000"/>
                  </a:schemeClr>
                </a:solidFill>
              </a:rPr>
              <a:t>Opsi</a:t>
            </a:r>
            <a:endParaRPr lang="en-US" sz="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2675889" y="2465374"/>
            <a:ext cx="12579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Warna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TextBox 16"/>
          <p:cNvSpPr txBox="1"/>
          <p:nvPr/>
        </p:nvSpPr>
        <p:spPr>
          <a:xfrm>
            <a:off x="2666364" y="2674924"/>
            <a:ext cx="12579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Abu-</a:t>
            </a:r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abu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TextBox 17"/>
          <p:cNvSpPr txBox="1"/>
          <p:nvPr/>
        </p:nvSpPr>
        <p:spPr>
          <a:xfrm>
            <a:off x="2666364" y="2884474"/>
            <a:ext cx="12579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Murni</a:t>
            </a:r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hitam</a:t>
            </a:r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putih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5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75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3" grpId="0" build="p" autoUpdateAnimBg="0" advAuto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1" y="1004015"/>
            <a:ext cx="5702299" cy="289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en-US" dirty="0" err="1" smtClean="0"/>
              <a:t>Mengemas</a:t>
            </a:r>
            <a:r>
              <a:rPr lang="en-US" dirty="0" smtClean="0"/>
              <a:t> </a:t>
            </a:r>
            <a:r>
              <a:rPr lang="en-US" dirty="0" err="1" smtClean="0"/>
              <a:t>presentasi</a:t>
            </a:r>
            <a:endParaRPr lang="en-US" dirty="0"/>
          </a:p>
        </p:txBody>
      </p:sp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Fitur</a:t>
            </a:r>
            <a:r>
              <a:rPr lang="en-US" sz="2000" b="0" dirty="0" smtClean="0"/>
              <a:t> </a:t>
            </a:r>
            <a:r>
              <a:rPr lang="en-US" sz="2000" dirty="0" err="1" smtClean="0"/>
              <a:t>Kemasan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CD </a:t>
            </a:r>
            <a:r>
              <a:rPr lang="en-US" sz="2000" b="0" dirty="0" err="1" smtClean="0"/>
              <a:t>membungkus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berkas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presentasi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anda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berkas</a:t>
            </a:r>
            <a:r>
              <a:rPr lang="en-US" sz="2000" b="0" dirty="0" smtClean="0"/>
              <a:t> lain yang </a:t>
            </a:r>
            <a:r>
              <a:rPr lang="en-US" sz="2000" b="0" dirty="0" err="1" smtClean="0"/>
              <a:t>anda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perlukan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mengopinya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ke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sebuah</a:t>
            </a:r>
            <a:r>
              <a:rPr lang="en-US" sz="2000" b="0" dirty="0" smtClean="0"/>
              <a:t> map </a:t>
            </a:r>
            <a:r>
              <a:rPr lang="en-US" sz="2000" b="0" dirty="0" err="1" smtClean="0"/>
              <a:t>atau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langsung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ke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sebuah</a:t>
            </a:r>
            <a:r>
              <a:rPr lang="en-US" sz="2000" b="0" dirty="0" smtClean="0"/>
              <a:t> CD. </a:t>
            </a:r>
            <a:endParaRPr lang="en-US" sz="2000" b="0" dirty="0"/>
          </a:p>
        </p:txBody>
      </p:sp>
      <p:sp>
        <p:nvSpPr>
          <p:cNvPr id="147460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242888" y="4019550"/>
            <a:ext cx="59340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Jika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mengopi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berkas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ke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sebuah</a:t>
            </a:r>
            <a:r>
              <a:rPr lang="en-US" b="0" dirty="0" smtClean="0">
                <a:solidFill>
                  <a:srgbClr val="FFCC00"/>
                </a:solidFill>
              </a:rPr>
              <a:t> map,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dapat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membakar</a:t>
            </a:r>
            <a:r>
              <a:rPr lang="en-US" b="0" dirty="0" smtClean="0">
                <a:solidFill>
                  <a:srgbClr val="FFCC00"/>
                </a:solidFill>
              </a:rPr>
              <a:t> map </a:t>
            </a:r>
            <a:r>
              <a:rPr lang="en-US" b="0" dirty="0" err="1" smtClean="0">
                <a:solidFill>
                  <a:srgbClr val="FFCC00"/>
                </a:solidFill>
              </a:rPr>
              <a:t>tersebut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ke</a:t>
            </a:r>
            <a:r>
              <a:rPr lang="en-US" b="0" dirty="0" smtClean="0">
                <a:solidFill>
                  <a:srgbClr val="FFCC00"/>
                </a:solidFill>
              </a:rPr>
              <a:t> CD </a:t>
            </a:r>
            <a:r>
              <a:rPr lang="en-US" b="0" dirty="0" err="1" smtClean="0">
                <a:solidFill>
                  <a:srgbClr val="FFCC00"/>
                </a:solidFill>
              </a:rPr>
              <a:t>nantinya</a:t>
            </a:r>
            <a:r>
              <a:rPr lang="en-US" b="0" dirty="0" smtClean="0">
                <a:solidFill>
                  <a:srgbClr val="FFCC00"/>
                </a:solidFill>
              </a:rPr>
              <a:t>. </a:t>
            </a:r>
            <a:endParaRPr lang="en-US" b="0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juga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dapat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mengopi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berkas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ke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peladen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jaringan</a:t>
            </a:r>
            <a:r>
              <a:rPr lang="en-US" b="0" dirty="0" smtClean="0">
                <a:solidFill>
                  <a:srgbClr val="FFCC00"/>
                </a:solidFill>
              </a:rPr>
              <a:t> yang </a:t>
            </a:r>
            <a:r>
              <a:rPr lang="en-US" b="0" dirty="0" err="1" smtClean="0">
                <a:solidFill>
                  <a:srgbClr val="FFCC00"/>
                </a:solidFill>
              </a:rPr>
              <a:t>dapat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akses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dari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komputer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presentasi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.</a:t>
            </a:r>
            <a:endParaRPr lang="en-US" b="0" dirty="0">
              <a:solidFill>
                <a:srgbClr val="FFCC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114" y="1941499"/>
            <a:ext cx="8864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Publikasi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09825" y="1962150"/>
            <a:ext cx="1857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 err="1" smtClean="0"/>
              <a:t>Kemasan</a:t>
            </a:r>
            <a:r>
              <a:rPr lang="en-IE" sz="1200" dirty="0" smtClean="0"/>
              <a:t> </a:t>
            </a:r>
            <a:r>
              <a:rPr lang="en-IE" sz="1200" dirty="0" err="1" smtClean="0"/>
              <a:t>untuk</a:t>
            </a:r>
            <a:r>
              <a:rPr lang="en-IE" sz="1200" dirty="0" smtClean="0"/>
              <a:t> CD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761489" y="1655749"/>
            <a:ext cx="12579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Kemasan</a:t>
            </a:r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untuk</a:t>
            </a:r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 CD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91603" y="2614626"/>
            <a:ext cx="9564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Nama</a:t>
            </a:r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 CD: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58253" y="2814651"/>
            <a:ext cx="14952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Berkas</a:t>
            </a:r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akan</a:t>
            </a:r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dikopi</a:t>
            </a:r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33650" y="3557601"/>
            <a:ext cx="1104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Kopi </a:t>
            </a:r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ke</a:t>
            </a:r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 Map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6200" y="3557601"/>
            <a:ext cx="1104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Kopi </a:t>
            </a:r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ke</a:t>
            </a:r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 CD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01453" y="3252801"/>
            <a:ext cx="655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Opsi</a:t>
            </a:r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...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10978" y="3548076"/>
            <a:ext cx="655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Tutup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xtBox 17"/>
          <p:cNvSpPr txBox="1"/>
          <p:nvPr/>
        </p:nvSpPr>
        <p:spPr>
          <a:xfrm>
            <a:off x="4907815" y="2978533"/>
            <a:ext cx="10214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spc="-50" dirty="0" err="1" smtClean="0">
                <a:solidFill>
                  <a:schemeClr val="accent2">
                    <a:lumMod val="75000"/>
                  </a:schemeClr>
                </a:solidFill>
              </a:rPr>
              <a:t>Tambahkan</a:t>
            </a:r>
            <a:r>
              <a:rPr lang="en-IE" sz="800" spc="-5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800" spc="-50" dirty="0" err="1" smtClean="0">
                <a:solidFill>
                  <a:schemeClr val="accent2">
                    <a:lumMod val="75000"/>
                  </a:schemeClr>
                </a:solidFill>
              </a:rPr>
              <a:t>berkas</a:t>
            </a:r>
            <a:endParaRPr lang="en-US" sz="700" spc="-5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47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47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autoUpdateAnimBg="0"/>
      <p:bldP spid="147463" grpId="0" build="p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en-US" dirty="0" err="1" smtClean="0"/>
              <a:t>Mengemas</a:t>
            </a:r>
            <a:r>
              <a:rPr lang="en-US" dirty="0" smtClean="0"/>
              <a:t> </a:t>
            </a:r>
            <a:r>
              <a:rPr lang="en-US" dirty="0" err="1" smtClean="0"/>
              <a:t>presentasi</a:t>
            </a:r>
            <a:endParaRPr lang="en-US" dirty="0"/>
          </a:p>
        </p:txBody>
      </p:sp>
      <p:sp>
        <p:nvSpPr>
          <p:cNvPr id="277507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Gambar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ini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menunjukkan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bagaimana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mengemas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berkas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presentasi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anda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berkas</a:t>
            </a:r>
            <a:r>
              <a:rPr lang="en-US" sz="2000" b="0" dirty="0" smtClean="0"/>
              <a:t> yang </a:t>
            </a:r>
            <a:r>
              <a:rPr lang="en-US" sz="2000" b="0" dirty="0" err="1" smtClean="0"/>
              <a:t>berhubungan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lainnya</a:t>
            </a:r>
            <a:r>
              <a:rPr lang="en-US" sz="2000" b="0" dirty="0" smtClean="0"/>
              <a:t>.  </a:t>
            </a:r>
            <a:endParaRPr lang="en-US" sz="2000" b="0" dirty="0"/>
          </a:p>
        </p:txBody>
      </p:sp>
      <p:sp>
        <p:nvSpPr>
          <p:cNvPr id="277508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77511" name="Object 7"/>
          <p:cNvGraphicFramePr>
            <a:graphicFrameLocks noChangeAspect="1"/>
          </p:cNvGraphicFramePr>
          <p:nvPr/>
        </p:nvGraphicFramePr>
        <p:xfrm>
          <a:off x="339725" y="4059238"/>
          <a:ext cx="269875" cy="303212"/>
        </p:xfrm>
        <a:graphic>
          <a:graphicData uri="http://schemas.openxmlformats.org/presentationml/2006/ole">
            <p:oleObj spid="_x0000_s277511" name="Visio" r:id="rId4" imgW="270231" imgH="303063" progId="">
              <p:embed/>
            </p:oleObj>
          </a:graphicData>
        </a:graphic>
      </p:graphicFrame>
      <p:sp>
        <p:nvSpPr>
          <p:cNvPr id="277512" name="Rectangle 8"/>
          <p:cNvSpPr>
            <a:spLocks noChangeArrowheads="1"/>
          </p:cNvSpPr>
          <p:nvPr/>
        </p:nvSpPr>
        <p:spPr bwMode="auto">
          <a:xfrm>
            <a:off x="676275" y="4025900"/>
            <a:ext cx="59404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3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Klik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Tombol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dirty="0">
                <a:solidFill>
                  <a:srgbClr val="FFCC00"/>
                </a:solidFill>
              </a:rPr>
              <a:t>Microsoft </a:t>
            </a:r>
            <a:r>
              <a:rPr lang="en-US" dirty="0" smtClean="0">
                <a:solidFill>
                  <a:srgbClr val="FFCC00"/>
                </a:solidFill>
              </a:rPr>
              <a:t>Office</a:t>
            </a:r>
            <a:r>
              <a:rPr lang="en-US" b="0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77514" name="Rectangle 10"/>
          <p:cNvSpPr>
            <a:spLocks noChangeArrowheads="1"/>
          </p:cNvSpPr>
          <p:nvPr/>
        </p:nvSpPr>
        <p:spPr bwMode="auto">
          <a:xfrm>
            <a:off x="657225" y="4445000"/>
            <a:ext cx="5940425" cy="13526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3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Tunjuk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ke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dirty="0" smtClean="0">
                <a:solidFill>
                  <a:srgbClr val="FFCC00"/>
                </a:solidFill>
              </a:rPr>
              <a:t>Publikasi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dan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klik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Kemasan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untuk</a:t>
            </a:r>
            <a:r>
              <a:rPr lang="en-US" dirty="0" smtClean="0">
                <a:solidFill>
                  <a:srgbClr val="FFCC00"/>
                </a:solidFill>
              </a:rPr>
              <a:t> CD</a:t>
            </a:r>
            <a:r>
              <a:rPr lang="en-US" b="0" dirty="0" smtClean="0">
                <a:solidFill>
                  <a:srgbClr val="FFCC00"/>
                </a:solidFill>
              </a:rPr>
              <a:t>. </a:t>
            </a:r>
            <a:endParaRPr lang="en-US" b="0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3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Dalam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kotak</a:t>
            </a:r>
            <a:r>
              <a:rPr lang="en-US" b="0" dirty="0" smtClean="0">
                <a:solidFill>
                  <a:srgbClr val="FFCC00"/>
                </a:solidFill>
              </a:rPr>
              <a:t> dialog yang </a:t>
            </a:r>
            <a:r>
              <a:rPr lang="en-US" b="0" dirty="0" err="1" smtClean="0">
                <a:solidFill>
                  <a:srgbClr val="FFCC00"/>
                </a:solidFill>
              </a:rPr>
              <a:t>terbuka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buat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pilihan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untuk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apa</a:t>
            </a:r>
            <a:r>
              <a:rPr lang="en-US" b="0" dirty="0" smtClean="0">
                <a:solidFill>
                  <a:srgbClr val="FFCC00"/>
                </a:solidFill>
              </a:rPr>
              <a:t> yang </a:t>
            </a:r>
            <a:r>
              <a:rPr lang="en-US" b="0" dirty="0" err="1" smtClean="0">
                <a:solidFill>
                  <a:srgbClr val="FFCC00"/>
                </a:solidFill>
              </a:rPr>
              <a:t>ingin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sertakan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dalam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kemasan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dan</a:t>
            </a:r>
            <a:r>
              <a:rPr lang="en-US" b="0" dirty="0" smtClean="0">
                <a:solidFill>
                  <a:srgbClr val="FFCC00"/>
                </a:solidFill>
              </a:rPr>
              <a:t> kopi </a:t>
            </a:r>
            <a:r>
              <a:rPr lang="en-US" b="0" dirty="0" err="1" smtClean="0">
                <a:solidFill>
                  <a:srgbClr val="FFCC00"/>
                </a:solidFill>
              </a:rPr>
              <a:t>berkas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ke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sebuah</a:t>
            </a:r>
            <a:r>
              <a:rPr lang="en-US" b="0" dirty="0" smtClean="0">
                <a:solidFill>
                  <a:srgbClr val="FFCC00"/>
                </a:solidFill>
              </a:rPr>
              <a:t> map </a:t>
            </a:r>
            <a:r>
              <a:rPr lang="en-US" b="0" dirty="0" err="1" smtClean="0">
                <a:solidFill>
                  <a:srgbClr val="FFCC00"/>
                </a:solidFill>
              </a:rPr>
              <a:t>atau</a:t>
            </a:r>
            <a:r>
              <a:rPr lang="en-US" b="0" dirty="0" smtClean="0">
                <a:solidFill>
                  <a:srgbClr val="FFCC00"/>
                </a:solidFill>
              </a:rPr>
              <a:t>  </a:t>
            </a:r>
            <a:r>
              <a:rPr lang="en-US" b="0" dirty="0" err="1" smtClean="0">
                <a:solidFill>
                  <a:srgbClr val="FFCC00"/>
                </a:solidFill>
              </a:rPr>
              <a:t>sebuah</a:t>
            </a:r>
            <a:r>
              <a:rPr lang="en-US" b="0" dirty="0" smtClean="0">
                <a:solidFill>
                  <a:srgbClr val="FFCC00"/>
                </a:solidFill>
              </a:rPr>
              <a:t> CD. </a:t>
            </a:r>
            <a:endParaRPr lang="en-US" b="0" dirty="0">
              <a:solidFill>
                <a:srgbClr val="FFCC00"/>
              </a:solidFill>
            </a:endParaRPr>
          </a:p>
        </p:txBody>
      </p:sp>
      <p:graphicFrame>
        <p:nvGraphicFramePr>
          <p:cNvPr id="277515" name="Object 11"/>
          <p:cNvGraphicFramePr>
            <a:graphicFrameLocks noChangeAspect="1"/>
          </p:cNvGraphicFramePr>
          <p:nvPr/>
        </p:nvGraphicFramePr>
        <p:xfrm>
          <a:off x="334963" y="4475163"/>
          <a:ext cx="269875" cy="303212"/>
        </p:xfrm>
        <a:graphic>
          <a:graphicData uri="http://schemas.openxmlformats.org/presentationml/2006/ole">
            <p:oleObj spid="_x0000_s277515" name="Visio" r:id="rId5" imgW="270231" imgH="303063" progId="">
              <p:embed/>
            </p:oleObj>
          </a:graphicData>
        </a:graphic>
      </p:graphicFrame>
      <p:graphicFrame>
        <p:nvGraphicFramePr>
          <p:cNvPr id="277516" name="Object 12"/>
          <p:cNvGraphicFramePr>
            <a:graphicFrameLocks noChangeAspect="1"/>
          </p:cNvGraphicFramePr>
          <p:nvPr/>
        </p:nvGraphicFramePr>
        <p:xfrm>
          <a:off x="334963" y="4892675"/>
          <a:ext cx="269875" cy="303213"/>
        </p:xfrm>
        <a:graphic>
          <a:graphicData uri="http://schemas.openxmlformats.org/presentationml/2006/ole">
            <p:oleObj spid="_x0000_s277516" name="Visio" r:id="rId6" imgW="270231" imgH="303063" progId="">
              <p:embed/>
            </p:oleObj>
          </a:graphicData>
        </a:graphic>
      </p:graphicFrame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7501" y="1004015"/>
            <a:ext cx="5702299" cy="289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10"/>
          <p:cNvSpPr txBox="1"/>
          <p:nvPr/>
        </p:nvSpPr>
        <p:spPr>
          <a:xfrm>
            <a:off x="666114" y="1941499"/>
            <a:ext cx="8864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Publikasi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2409825" y="1962150"/>
            <a:ext cx="1857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 err="1" smtClean="0"/>
              <a:t>Kemasan</a:t>
            </a:r>
            <a:r>
              <a:rPr lang="en-IE" sz="1200" dirty="0" smtClean="0"/>
              <a:t> </a:t>
            </a:r>
            <a:r>
              <a:rPr lang="en-IE" sz="1200" dirty="0" err="1" smtClean="0"/>
              <a:t>untuk</a:t>
            </a:r>
            <a:r>
              <a:rPr lang="en-IE" sz="1200" dirty="0" smtClean="0"/>
              <a:t> CD</a:t>
            </a:r>
            <a:endParaRPr lang="en-US" sz="1200" dirty="0"/>
          </a:p>
        </p:txBody>
      </p:sp>
      <p:sp>
        <p:nvSpPr>
          <p:cNvPr id="24" name="TextBox 12"/>
          <p:cNvSpPr txBox="1"/>
          <p:nvPr/>
        </p:nvSpPr>
        <p:spPr>
          <a:xfrm>
            <a:off x="1761489" y="1655749"/>
            <a:ext cx="12579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Kemasan</a:t>
            </a:r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untuk</a:t>
            </a:r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 CD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2491603" y="2614626"/>
            <a:ext cx="9564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Nama</a:t>
            </a:r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 CD: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TextBox 14"/>
          <p:cNvSpPr txBox="1"/>
          <p:nvPr/>
        </p:nvSpPr>
        <p:spPr>
          <a:xfrm>
            <a:off x="2358253" y="2814651"/>
            <a:ext cx="14952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Berkas</a:t>
            </a:r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akan</a:t>
            </a:r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dikopi</a:t>
            </a:r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8" name="TextBox 15"/>
          <p:cNvSpPr txBox="1"/>
          <p:nvPr/>
        </p:nvSpPr>
        <p:spPr>
          <a:xfrm>
            <a:off x="2533650" y="3557601"/>
            <a:ext cx="1104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Kopi </a:t>
            </a:r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ke</a:t>
            </a:r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 Map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9" name="TextBox 16"/>
          <p:cNvSpPr txBox="1"/>
          <p:nvPr/>
        </p:nvSpPr>
        <p:spPr>
          <a:xfrm>
            <a:off x="3886200" y="3557601"/>
            <a:ext cx="1104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Kopi </a:t>
            </a:r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ke</a:t>
            </a:r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 CD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" name="TextBox 17"/>
          <p:cNvSpPr txBox="1"/>
          <p:nvPr/>
        </p:nvSpPr>
        <p:spPr>
          <a:xfrm>
            <a:off x="4907815" y="2978533"/>
            <a:ext cx="10214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spc="-50" dirty="0" err="1" smtClean="0">
                <a:solidFill>
                  <a:schemeClr val="accent2">
                    <a:lumMod val="75000"/>
                  </a:schemeClr>
                </a:solidFill>
              </a:rPr>
              <a:t>Tambahkan</a:t>
            </a:r>
            <a:r>
              <a:rPr lang="en-IE" sz="800" spc="-5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800" spc="-50" dirty="0" err="1" smtClean="0">
                <a:solidFill>
                  <a:schemeClr val="accent2">
                    <a:lumMod val="75000"/>
                  </a:schemeClr>
                </a:solidFill>
              </a:rPr>
              <a:t>berkas</a:t>
            </a:r>
            <a:endParaRPr lang="en-US" sz="700" spc="-5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1" name="TextBox 18"/>
          <p:cNvSpPr txBox="1"/>
          <p:nvPr/>
        </p:nvSpPr>
        <p:spPr>
          <a:xfrm>
            <a:off x="5101453" y="3252801"/>
            <a:ext cx="655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Opsi</a:t>
            </a:r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...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2" name="TextBox 19"/>
          <p:cNvSpPr txBox="1"/>
          <p:nvPr/>
        </p:nvSpPr>
        <p:spPr>
          <a:xfrm>
            <a:off x="5110978" y="3548076"/>
            <a:ext cx="655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Tutup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77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7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7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7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77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77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77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7" grpId="0" autoUpdateAnimBg="0"/>
      <p:bldP spid="277512" grpId="0" build="p" autoUpdateAnimBg="0"/>
      <p:bldP spid="277514" grpId="0" build="p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en-US" dirty="0" err="1" smtClean="0"/>
              <a:t>Mengemas</a:t>
            </a:r>
            <a:r>
              <a:rPr lang="en-US" dirty="0" smtClean="0"/>
              <a:t> </a:t>
            </a:r>
            <a:r>
              <a:rPr lang="en-US" dirty="0" err="1" smtClean="0"/>
              <a:t>presentasi</a:t>
            </a:r>
            <a:endParaRPr lang="en-US" dirty="0"/>
          </a:p>
        </p:txBody>
      </p:sp>
      <p:sp>
        <p:nvSpPr>
          <p:cNvPr id="280579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Gambar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ini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menunjukkan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bagaimana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mengemas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berkas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presentasi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anda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berkas</a:t>
            </a:r>
            <a:r>
              <a:rPr lang="en-US" sz="2000" b="0" dirty="0" smtClean="0"/>
              <a:t> yang </a:t>
            </a:r>
            <a:r>
              <a:rPr lang="en-US" sz="2000" b="0" dirty="0" err="1" smtClean="0"/>
              <a:t>berhubungan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lainnya</a:t>
            </a:r>
            <a:r>
              <a:rPr lang="en-US" sz="2000" b="0" dirty="0" smtClean="0"/>
              <a:t>.  </a:t>
            </a:r>
            <a:endParaRPr lang="en-US" sz="2000" b="0" dirty="0"/>
          </a:p>
        </p:txBody>
      </p:sp>
      <p:sp>
        <p:nvSpPr>
          <p:cNvPr id="280580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0588" name="Rectangle 12"/>
          <p:cNvSpPr>
            <a:spLocks noChangeArrowheads="1"/>
          </p:cNvSpPr>
          <p:nvPr/>
        </p:nvSpPr>
        <p:spPr bwMode="auto">
          <a:xfrm>
            <a:off x="242888" y="4019550"/>
            <a:ext cx="5934075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Penting</a:t>
            </a:r>
            <a:r>
              <a:rPr lang="en-US" b="0" dirty="0" smtClean="0">
                <a:solidFill>
                  <a:srgbClr val="FFCC00"/>
                </a:solidFill>
              </a:rPr>
              <a:t>: </a:t>
            </a:r>
            <a:r>
              <a:rPr lang="en-US" b="0" dirty="0" err="1" smtClean="0">
                <a:solidFill>
                  <a:srgbClr val="FFCC00"/>
                </a:solidFill>
              </a:rPr>
              <a:t>Selalu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simpan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presentasi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sebelum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mengemasnya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ke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sebuah</a:t>
            </a:r>
            <a:r>
              <a:rPr lang="en-US" b="0" dirty="0" smtClean="0">
                <a:solidFill>
                  <a:srgbClr val="FFCC00"/>
                </a:solidFill>
              </a:rPr>
              <a:t> map </a:t>
            </a:r>
            <a:r>
              <a:rPr lang="en-US" b="0" dirty="0" err="1" smtClean="0">
                <a:solidFill>
                  <a:srgbClr val="FFCC00"/>
                </a:solidFill>
              </a:rPr>
              <a:t>atau</a:t>
            </a:r>
            <a:r>
              <a:rPr lang="en-US" b="0" dirty="0" smtClean="0">
                <a:solidFill>
                  <a:srgbClr val="FFCC00"/>
                </a:solidFill>
              </a:rPr>
              <a:t> CD. 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1" y="1004015"/>
            <a:ext cx="5702299" cy="289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0"/>
          <p:cNvSpPr txBox="1"/>
          <p:nvPr/>
        </p:nvSpPr>
        <p:spPr>
          <a:xfrm>
            <a:off x="666114" y="1941499"/>
            <a:ext cx="8864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Publikasi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1"/>
          <p:cNvSpPr txBox="1"/>
          <p:nvPr/>
        </p:nvSpPr>
        <p:spPr>
          <a:xfrm>
            <a:off x="2409825" y="1962150"/>
            <a:ext cx="1857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 err="1" smtClean="0"/>
              <a:t>Kemasan</a:t>
            </a:r>
            <a:r>
              <a:rPr lang="en-IE" sz="1200" dirty="0" smtClean="0"/>
              <a:t> </a:t>
            </a:r>
            <a:r>
              <a:rPr lang="en-IE" sz="1200" dirty="0" err="1" smtClean="0"/>
              <a:t>untuk</a:t>
            </a:r>
            <a:r>
              <a:rPr lang="en-IE" sz="1200" dirty="0" smtClean="0"/>
              <a:t> CD</a:t>
            </a:r>
            <a:endParaRPr lang="en-US" sz="1200" dirty="0"/>
          </a:p>
        </p:txBody>
      </p:sp>
      <p:sp>
        <p:nvSpPr>
          <p:cNvPr id="20" name="TextBox 12"/>
          <p:cNvSpPr txBox="1"/>
          <p:nvPr/>
        </p:nvSpPr>
        <p:spPr>
          <a:xfrm>
            <a:off x="1761489" y="1655749"/>
            <a:ext cx="12579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Kemasan</a:t>
            </a:r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untuk</a:t>
            </a:r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 CD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2491603" y="2614626"/>
            <a:ext cx="9564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Nama</a:t>
            </a:r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 CD: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" name="TextBox 14"/>
          <p:cNvSpPr txBox="1"/>
          <p:nvPr/>
        </p:nvSpPr>
        <p:spPr>
          <a:xfrm>
            <a:off x="2358253" y="2814651"/>
            <a:ext cx="14952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Berkas</a:t>
            </a:r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akan</a:t>
            </a:r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dikopi</a:t>
            </a:r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" name="TextBox 15"/>
          <p:cNvSpPr txBox="1"/>
          <p:nvPr/>
        </p:nvSpPr>
        <p:spPr>
          <a:xfrm>
            <a:off x="2533650" y="3557601"/>
            <a:ext cx="1104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Kopi </a:t>
            </a:r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ke</a:t>
            </a:r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 Map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TextBox 16"/>
          <p:cNvSpPr txBox="1"/>
          <p:nvPr/>
        </p:nvSpPr>
        <p:spPr>
          <a:xfrm>
            <a:off x="3886200" y="3557601"/>
            <a:ext cx="1104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Kopi </a:t>
            </a:r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ke</a:t>
            </a:r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 CD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TextBox 18"/>
          <p:cNvSpPr txBox="1"/>
          <p:nvPr/>
        </p:nvSpPr>
        <p:spPr>
          <a:xfrm>
            <a:off x="5101453" y="3252801"/>
            <a:ext cx="655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Opsi</a:t>
            </a:r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...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8" name="TextBox 19"/>
          <p:cNvSpPr txBox="1"/>
          <p:nvPr/>
        </p:nvSpPr>
        <p:spPr>
          <a:xfrm>
            <a:off x="5110978" y="3548076"/>
            <a:ext cx="655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Tutup</a:t>
            </a:r>
            <a:endParaRPr lang="en-US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xtBox 17"/>
          <p:cNvSpPr txBox="1"/>
          <p:nvPr/>
        </p:nvSpPr>
        <p:spPr>
          <a:xfrm>
            <a:off x="4907815" y="2978533"/>
            <a:ext cx="10214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spc="-50" dirty="0" err="1" smtClean="0">
                <a:solidFill>
                  <a:schemeClr val="accent2">
                    <a:lumMod val="75000"/>
                  </a:schemeClr>
                </a:solidFill>
              </a:rPr>
              <a:t>Tambahkan</a:t>
            </a:r>
            <a:r>
              <a:rPr lang="en-IE" sz="800" spc="-5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800" spc="-50" dirty="0" err="1" smtClean="0">
                <a:solidFill>
                  <a:schemeClr val="accent2">
                    <a:lumMod val="75000"/>
                  </a:schemeClr>
                </a:solidFill>
              </a:rPr>
              <a:t>berkas</a:t>
            </a:r>
            <a:endParaRPr lang="en-US" sz="700" spc="-5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80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8" grpId="0" build="p" autoUpdateAnimBg="0" advAuto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7813" y="1609725"/>
            <a:ext cx="8037512" cy="3967163"/>
          </a:xfrm>
        </p:spPr>
        <p:txBody>
          <a:bodyPr/>
          <a:lstStyle/>
          <a:p>
            <a:pPr marL="169863" indent="-169863">
              <a:spcAft>
                <a:spcPct val="45000"/>
              </a:spcAft>
              <a:buFontTx/>
              <a:buChar char="•"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mengemas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mengopi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CD </a:t>
            </a:r>
            <a:r>
              <a:rPr lang="en-US" dirty="0" err="1" smtClean="0"/>
              <a:t>dari</a:t>
            </a:r>
            <a:r>
              <a:rPr lang="en-US" dirty="0" smtClean="0"/>
              <a:t> PowerPoint,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menjalankan</a:t>
            </a:r>
            <a:r>
              <a:rPr lang="en-US" dirty="0" smtClean="0"/>
              <a:t> Microsoft </a:t>
            </a:r>
            <a:r>
              <a:rPr lang="en-US" dirty="0"/>
              <a:t>Windows</a:t>
            </a:r>
            <a:r>
              <a:rPr lang="en-US" sz="1600" baseline="30000" dirty="0">
                <a:cs typeface="Arial" charset="0"/>
              </a:rPr>
              <a:t>®</a:t>
            </a:r>
            <a:r>
              <a:rPr lang="en-US" dirty="0"/>
              <a:t> XP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pembakar</a:t>
            </a:r>
            <a:r>
              <a:rPr lang="en-US" dirty="0" smtClean="0"/>
              <a:t> CD. </a:t>
            </a:r>
            <a:endParaRPr lang="en-US" dirty="0"/>
          </a:p>
          <a:p>
            <a:pPr marL="169863" indent="-169863">
              <a:spcAft>
                <a:spcPct val="45000"/>
              </a:spcAft>
              <a:buFontTx/>
              <a:buChar char="•"/>
            </a:pP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menjalankan</a:t>
            </a:r>
            <a:r>
              <a:rPr lang="en-US" dirty="0" smtClean="0"/>
              <a:t> Microsoft </a:t>
            </a:r>
            <a:r>
              <a:rPr lang="en-US" dirty="0"/>
              <a:t>Windows 2000,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fitur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mengemas</a:t>
            </a:r>
            <a:r>
              <a:rPr lang="en-US" dirty="0" smtClean="0"/>
              <a:t> </a:t>
            </a:r>
            <a:r>
              <a:rPr lang="en-US" dirty="0" err="1" smtClean="0"/>
              <a:t>berkas</a:t>
            </a:r>
            <a:r>
              <a:rPr lang="en-US" dirty="0" smtClean="0"/>
              <a:t> </a:t>
            </a:r>
            <a:r>
              <a:rPr lang="en-US" dirty="0" err="1" smtClean="0"/>
              <a:t>presentasi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map,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gunakan</a:t>
            </a:r>
            <a:r>
              <a:rPr lang="en-US" dirty="0" smtClean="0"/>
              <a:t> program </a:t>
            </a:r>
            <a:r>
              <a:rPr lang="en-US" dirty="0" err="1" smtClean="0"/>
              <a:t>pihak-ketiga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membakar</a:t>
            </a:r>
            <a:r>
              <a:rPr lang="en-US" dirty="0" smtClean="0"/>
              <a:t> map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CD.</a:t>
            </a:r>
            <a:endParaRPr lang="en-US" dirty="0"/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title"/>
          </p:nvPr>
        </p:nvSpPr>
        <p:spPr>
          <a:xfrm>
            <a:off x="242888" y="73025"/>
            <a:ext cx="8901112" cy="609600"/>
          </a:xfrm>
        </p:spPr>
        <p:txBody>
          <a:bodyPr/>
          <a:lstStyle/>
          <a:p>
            <a:r>
              <a:rPr lang="en-US" dirty="0" err="1" smtClean="0"/>
              <a:t>Mengemas</a:t>
            </a:r>
            <a:r>
              <a:rPr lang="en-US" dirty="0" smtClean="0"/>
              <a:t> </a:t>
            </a:r>
            <a:r>
              <a:rPr lang="en-US" dirty="0" err="1" smtClean="0"/>
              <a:t>presentasi</a:t>
            </a:r>
            <a:endParaRPr lang="en-US" dirty="0"/>
          </a:p>
        </p:txBody>
      </p:sp>
      <p:sp>
        <p:nvSpPr>
          <p:cNvPr id="282628" name="Rectangle 4"/>
          <p:cNvSpPr>
            <a:spLocks noChangeArrowheads="1"/>
          </p:cNvSpPr>
          <p:nvPr/>
        </p:nvSpPr>
        <p:spPr bwMode="auto">
          <a:xfrm>
            <a:off x="1757363" y="3757613"/>
            <a:ext cx="5462587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000" b="0"/>
          </a:p>
        </p:txBody>
      </p:sp>
      <p:sp>
        <p:nvSpPr>
          <p:cNvPr id="282629" name="Rectangle 5"/>
          <p:cNvSpPr>
            <a:spLocks noChangeArrowheads="1"/>
          </p:cNvSpPr>
          <p:nvPr/>
        </p:nvSpPr>
        <p:spPr bwMode="auto">
          <a:xfrm>
            <a:off x="277813" y="854075"/>
            <a:ext cx="85248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Keperluan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pengemasan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CD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82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82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82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6" grpId="0" build="p" bldLvl="2" autoUpdateAnimBg="0"/>
      <p:bldP spid="282629" grpId="0" build="p" autoUpdateAnimBg="0" advAuto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73025"/>
            <a:ext cx="8229600" cy="609600"/>
          </a:xfrm>
        </p:spPr>
        <p:txBody>
          <a:bodyPr/>
          <a:lstStyle/>
          <a:p>
            <a:r>
              <a:rPr lang="en-US" dirty="0" smtClean="0"/>
              <a:t>Saran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latihan</a:t>
            </a:r>
            <a:endParaRPr lang="en-US" dirty="0"/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814388"/>
            <a:ext cx="8905875" cy="3282950"/>
          </a:xfrm>
        </p:spPr>
        <p:txBody>
          <a:bodyPr/>
          <a:lstStyle/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en-US" dirty="0" err="1" smtClean="0"/>
              <a:t>Pratinjau</a:t>
            </a:r>
            <a:r>
              <a:rPr lang="en-US" dirty="0" smtClean="0"/>
              <a:t> </a:t>
            </a:r>
            <a:r>
              <a:rPr lang="en-US" dirty="0" err="1" smtClean="0"/>
              <a:t>tayangan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.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en-US" dirty="0" err="1" smtClean="0"/>
              <a:t>Kirimkan</a:t>
            </a:r>
            <a:r>
              <a:rPr lang="en-US" dirty="0" smtClean="0"/>
              <a:t> </a:t>
            </a:r>
            <a:r>
              <a:rPr lang="en-US" dirty="0" err="1" smtClean="0"/>
              <a:t>presentasi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komentar</a:t>
            </a:r>
            <a:r>
              <a:rPr lang="en-US" dirty="0" smtClean="0"/>
              <a:t>.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en-US" dirty="0" err="1" smtClean="0"/>
              <a:t>Persiapan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mencetak</a:t>
            </a:r>
            <a:r>
              <a:rPr lang="en-US" dirty="0" smtClean="0"/>
              <a:t> </a:t>
            </a:r>
            <a:r>
              <a:rPr lang="en-US" dirty="0" err="1" smtClean="0"/>
              <a:t>selebaran</a:t>
            </a:r>
            <a:r>
              <a:rPr lang="en-US" dirty="0" smtClean="0"/>
              <a:t>. 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setelan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cetak</a:t>
            </a:r>
            <a:r>
              <a:rPr lang="en-US" dirty="0" smtClean="0"/>
              <a:t> </a:t>
            </a:r>
            <a:r>
              <a:rPr lang="en-US" dirty="0" err="1" smtClean="0"/>
              <a:t>selebaran</a:t>
            </a:r>
            <a:r>
              <a:rPr lang="en-US" dirty="0" smtClean="0"/>
              <a:t>. 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en-US" dirty="0" err="1" smtClean="0"/>
              <a:t>Periksa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tampakan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.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en-US" dirty="0" err="1" smtClean="0"/>
              <a:t>Mengemas</a:t>
            </a:r>
            <a:r>
              <a:rPr lang="en-US" dirty="0" smtClean="0"/>
              <a:t> </a:t>
            </a:r>
            <a:r>
              <a:rPr lang="en-US" dirty="0" err="1" smtClean="0"/>
              <a:t>presentasi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/>
              <a:t>3,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/>
              <a:t>1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2250" y="850900"/>
            <a:ext cx="7685088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 b="1" dirty="0" err="1" smtClean="0"/>
              <a:t>Kunci</a:t>
            </a:r>
            <a:r>
              <a:rPr lang="en-US" b="1" dirty="0" smtClean="0"/>
              <a:t> </a:t>
            </a:r>
            <a:r>
              <a:rPr lang="en-US" b="1" dirty="0" err="1" smtClean="0"/>
              <a:t>manakah</a:t>
            </a:r>
            <a:r>
              <a:rPr lang="en-US" b="1" dirty="0" smtClean="0"/>
              <a:t> yang </a:t>
            </a:r>
            <a:r>
              <a:rPr lang="en-US" b="1" dirty="0" err="1" smtClean="0"/>
              <a:t>anda</a:t>
            </a:r>
            <a:r>
              <a:rPr lang="en-US" b="1" dirty="0" smtClean="0"/>
              <a:t> </a:t>
            </a:r>
            <a:r>
              <a:rPr lang="en-US" b="1" dirty="0" err="1" smtClean="0"/>
              <a:t>tekan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masuk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tampakan</a:t>
            </a:r>
            <a:r>
              <a:rPr lang="en-US" b="1" dirty="0" smtClean="0"/>
              <a:t> </a:t>
            </a:r>
            <a:r>
              <a:rPr lang="en-US" b="1" dirty="0" err="1" smtClean="0"/>
              <a:t>Tayangan</a:t>
            </a:r>
            <a:r>
              <a:rPr lang="en-US" b="1" dirty="0" smtClean="0"/>
              <a:t> </a:t>
            </a:r>
            <a:r>
              <a:rPr lang="en-US" b="1" dirty="0" err="1" smtClean="0"/>
              <a:t>Salindia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memulai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salindia</a:t>
            </a:r>
            <a:r>
              <a:rPr lang="en-US" b="1" dirty="0" smtClean="0"/>
              <a:t> </a:t>
            </a:r>
            <a:r>
              <a:rPr lang="en-US" b="1" dirty="0" err="1" smtClean="0"/>
              <a:t>pertama</a:t>
            </a:r>
            <a:r>
              <a:rPr lang="en-US" b="1" dirty="0" smtClean="0"/>
              <a:t>? (</a:t>
            </a:r>
            <a:r>
              <a:rPr lang="en-US" b="1" dirty="0" err="1" smtClean="0"/>
              <a:t>Pilih</a:t>
            </a:r>
            <a:r>
              <a:rPr lang="en-US" b="1" dirty="0" smtClean="0"/>
              <a:t> </a:t>
            </a:r>
            <a:r>
              <a:rPr lang="en-US" b="1" dirty="0" err="1" smtClean="0"/>
              <a:t>salah</a:t>
            </a:r>
            <a:r>
              <a:rPr lang="en-US" b="1" dirty="0" smtClean="0"/>
              <a:t> </a:t>
            </a:r>
            <a:r>
              <a:rPr lang="en-US" b="1" dirty="0" err="1" smtClean="0"/>
              <a:t>satu</a:t>
            </a:r>
            <a:r>
              <a:rPr lang="en-US" b="1" dirty="0" smtClean="0"/>
              <a:t>.)</a:t>
            </a:r>
            <a:endParaRPr lang="en-US" b="1" dirty="0"/>
          </a:p>
        </p:txBody>
      </p:sp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242888" y="2344738"/>
            <a:ext cx="7624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b="0"/>
              <a:t>ESC.</a:t>
            </a:r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b="0"/>
              <a:t>F5.</a:t>
            </a:r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b="0"/>
              <a:t>F7.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59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59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59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build="p" autoUpdateAnimBg="0" advAuto="0"/>
      <p:bldP spid="159748" grpId="0" build="p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/>
              <a:t>3,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/>
              <a:t>1: </a:t>
            </a:r>
            <a:r>
              <a:rPr lang="en-US" dirty="0" err="1" smtClean="0"/>
              <a:t>Jawaban</a:t>
            </a:r>
            <a:endParaRPr lang="en-US" dirty="0"/>
          </a:p>
        </p:txBody>
      </p:sp>
      <p:sp>
        <p:nvSpPr>
          <p:cNvPr id="16179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23850" y="815975"/>
            <a:ext cx="8350250" cy="703263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/>
              <a:t>F5. </a:t>
            </a:r>
          </a:p>
        </p:txBody>
      </p:sp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300038" y="2000250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smtClean="0"/>
              <a:t>Dan </a:t>
            </a:r>
            <a:r>
              <a:rPr lang="en-US" sz="2000" b="0" dirty="0" err="1" smtClean="0"/>
              <a:t>untuk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memulai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pada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salindia</a:t>
            </a:r>
            <a:r>
              <a:rPr lang="en-US" sz="2000" b="0" dirty="0" smtClean="0"/>
              <a:t> yang </a:t>
            </a:r>
            <a:r>
              <a:rPr lang="en-US" sz="2000" b="0" dirty="0" err="1" smtClean="0"/>
              <a:t>terpilih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anda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harus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menekan</a:t>
            </a:r>
            <a:r>
              <a:rPr lang="en-US" sz="2000" b="0" dirty="0" smtClean="0"/>
              <a:t> SHIFT+F5</a:t>
            </a:r>
            <a:r>
              <a:rPr lang="en-US" sz="2000" b="0" dirty="0"/>
              <a:t>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autoUpdateAnimBg="0"/>
      <p:bldP spid="16179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en-US" dirty="0" err="1" smtClean="0"/>
              <a:t>Mengenali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endParaRPr lang="en-US" dirty="0"/>
          </a:p>
        </p:txBody>
      </p:sp>
      <p:sp>
        <p:nvSpPr>
          <p:cNvPr id="173062" name="Line 6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3063" name="Rectangle 7"/>
          <p:cNvSpPr>
            <a:spLocks noChangeArrowheads="1"/>
          </p:cNvSpPr>
          <p:nvPr/>
        </p:nvSpPr>
        <p:spPr bwMode="auto">
          <a:xfrm>
            <a:off x="676275" y="4502150"/>
            <a:ext cx="594042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Pada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bagian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kiri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lebih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kecil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atau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versi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keluku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dari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salindia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dalam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presentasi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di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tempat</a:t>
            </a:r>
            <a:r>
              <a:rPr lang="en-US" b="0" dirty="0" smtClean="0">
                <a:solidFill>
                  <a:srgbClr val="FFCC00"/>
                </a:solidFill>
              </a:rPr>
              <a:t> yang </a:t>
            </a:r>
            <a:r>
              <a:rPr lang="en-US" b="0" dirty="0" err="1" smtClean="0">
                <a:solidFill>
                  <a:srgbClr val="FFCC00"/>
                </a:solidFill>
              </a:rPr>
              <a:t>sedang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kerjakan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tersorot</a:t>
            </a:r>
            <a:r>
              <a:rPr lang="en-US" b="0" dirty="0" smtClean="0">
                <a:solidFill>
                  <a:srgbClr val="FFCC00"/>
                </a:solidFill>
              </a:rPr>
              <a:t>. Area </a:t>
            </a:r>
            <a:r>
              <a:rPr lang="en-US" b="0" dirty="0" err="1" smtClean="0">
                <a:solidFill>
                  <a:srgbClr val="FFCC00"/>
                </a:solidFill>
              </a:rPr>
              <a:t>ini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disebut</a:t>
            </a:r>
            <a:r>
              <a:rPr lang="en-US" b="0" dirty="0" smtClean="0">
                <a:solidFill>
                  <a:srgbClr val="FFCC00"/>
                </a:solidFill>
              </a:rPr>
              <a:t> tab </a:t>
            </a:r>
            <a:r>
              <a:rPr lang="en-US" dirty="0" err="1" smtClean="0">
                <a:solidFill>
                  <a:srgbClr val="FFCC00"/>
                </a:solidFill>
              </a:rPr>
              <a:t>Salindia</a:t>
            </a:r>
            <a:r>
              <a:rPr lang="en-US" b="0" dirty="0" smtClean="0">
                <a:solidFill>
                  <a:srgbClr val="FFCC00"/>
                </a:solidFill>
              </a:rPr>
              <a:t>. </a:t>
            </a:r>
            <a:endParaRPr lang="en-US" b="0" dirty="0">
              <a:solidFill>
                <a:srgbClr val="FFCC00"/>
              </a:solidFill>
            </a:endParaRPr>
          </a:p>
        </p:txBody>
      </p:sp>
      <p:sp>
        <p:nvSpPr>
          <p:cNvPr id="173064" name="Rectangle 8"/>
          <p:cNvSpPr>
            <a:spLocks noChangeArrowheads="1"/>
          </p:cNvSpPr>
          <p:nvPr/>
        </p:nvSpPr>
        <p:spPr bwMode="auto">
          <a:xfrm>
            <a:off x="277813" y="3994150"/>
            <a:ext cx="592613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Terdapat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tiga</a:t>
            </a:r>
            <a:r>
              <a:rPr lang="en-US" b="0" dirty="0" smtClean="0">
                <a:solidFill>
                  <a:srgbClr val="FFCC00"/>
                </a:solidFill>
              </a:rPr>
              <a:t> area </a:t>
            </a:r>
            <a:r>
              <a:rPr lang="en-US" b="0" dirty="0" err="1" smtClean="0">
                <a:solidFill>
                  <a:srgbClr val="FFCC00"/>
                </a:solidFill>
              </a:rPr>
              <a:t>utama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dari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tampakan</a:t>
            </a:r>
            <a:r>
              <a:rPr lang="en-US" b="0" dirty="0" smtClean="0">
                <a:solidFill>
                  <a:srgbClr val="FFCC00"/>
                </a:solidFill>
              </a:rPr>
              <a:t> Normal. </a:t>
            </a:r>
            <a:endParaRPr lang="en-US" b="0" dirty="0">
              <a:solidFill>
                <a:srgbClr val="FFCC00"/>
              </a:solidFill>
            </a:endParaRPr>
          </a:p>
        </p:txBody>
      </p:sp>
      <p:graphicFrame>
        <p:nvGraphicFramePr>
          <p:cNvPr id="173066" name="Object 10"/>
          <p:cNvGraphicFramePr>
            <a:graphicFrameLocks noChangeAspect="1"/>
          </p:cNvGraphicFramePr>
          <p:nvPr/>
        </p:nvGraphicFramePr>
        <p:xfrm>
          <a:off x="339725" y="4532313"/>
          <a:ext cx="269875" cy="303212"/>
        </p:xfrm>
        <a:graphic>
          <a:graphicData uri="http://schemas.openxmlformats.org/presentationml/2006/ole">
            <p:oleObj spid="_x0000_s173066" name="Visio" r:id="rId4" imgW="270231" imgH="303063" progId="">
              <p:embed/>
            </p:oleObj>
          </a:graphicData>
        </a:graphic>
      </p:graphicFrame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6128520" y="849719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Ini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adalah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tampakan</a:t>
            </a:r>
            <a:r>
              <a:rPr lang="en-US" sz="2000" b="0" dirty="0" smtClean="0"/>
              <a:t> yang </a:t>
            </a:r>
            <a:r>
              <a:rPr lang="en-US" sz="2000" b="0" dirty="0" err="1" smtClean="0"/>
              <a:t>pertama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terbuka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dalam</a:t>
            </a:r>
            <a:r>
              <a:rPr lang="en-US" sz="2000" b="0" dirty="0" smtClean="0"/>
              <a:t> PowerPoint</a:t>
            </a:r>
            <a:r>
              <a:rPr lang="en-US" sz="2000" b="0" dirty="0"/>
              <a:t>. </a:t>
            </a:r>
            <a:r>
              <a:rPr lang="en-US" sz="2000" b="0" dirty="0" err="1" smtClean="0"/>
              <a:t>Disebut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sebagai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tampakan</a:t>
            </a:r>
            <a:r>
              <a:rPr lang="en-US" sz="2000" b="0" dirty="0" smtClean="0"/>
              <a:t> Normal.</a:t>
            </a:r>
            <a:endParaRPr lang="en-US" sz="2000" b="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Anda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bekerja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disini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untuk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membuat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salindia</a:t>
            </a:r>
            <a:r>
              <a:rPr lang="en-US" sz="2000" b="0" dirty="0" smtClean="0"/>
              <a:t>. </a:t>
            </a:r>
            <a:endParaRPr lang="en-US" sz="2000" b="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000" b="0" dirty="0"/>
          </a:p>
        </p:txBody>
      </p:sp>
      <p:grpSp>
        <p:nvGrpSpPr>
          <p:cNvPr id="23" name="Group 20"/>
          <p:cNvGrpSpPr/>
          <p:nvPr/>
        </p:nvGrpSpPr>
        <p:grpSpPr>
          <a:xfrm>
            <a:off x="275142" y="963631"/>
            <a:ext cx="5560174" cy="2817994"/>
            <a:chOff x="275142" y="963631"/>
            <a:chExt cx="5560174" cy="2817994"/>
          </a:xfrm>
        </p:grpSpPr>
        <p:grpSp>
          <p:nvGrpSpPr>
            <p:cNvPr id="24" name="Group 12"/>
            <p:cNvGrpSpPr/>
            <p:nvPr/>
          </p:nvGrpSpPr>
          <p:grpSpPr>
            <a:xfrm>
              <a:off x="275142" y="963631"/>
              <a:ext cx="5560174" cy="2817994"/>
              <a:chOff x="3583826" y="3875273"/>
              <a:chExt cx="5560174" cy="2817994"/>
            </a:xfrm>
          </p:grpSpPr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583826" y="3875273"/>
                <a:ext cx="5560174" cy="28179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0" name="TextBox 14"/>
              <p:cNvSpPr txBox="1"/>
              <p:nvPr/>
            </p:nvSpPr>
            <p:spPr>
              <a:xfrm>
                <a:off x="5522495" y="4800600"/>
                <a:ext cx="223787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1200" dirty="0" err="1" smtClean="0">
                    <a:solidFill>
                      <a:srgbClr val="002060"/>
                    </a:solidFill>
                  </a:rPr>
                  <a:t>Klik</a:t>
                </a:r>
                <a:r>
                  <a:rPr lang="en-IE" sz="12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IE" sz="1200" dirty="0" err="1" smtClean="0">
                    <a:solidFill>
                      <a:srgbClr val="002060"/>
                    </a:solidFill>
                  </a:rPr>
                  <a:t>tuk</a:t>
                </a:r>
                <a:r>
                  <a:rPr lang="en-IE" sz="12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IE" sz="1200" dirty="0" err="1" smtClean="0">
                    <a:solidFill>
                      <a:srgbClr val="002060"/>
                    </a:solidFill>
                  </a:rPr>
                  <a:t>isi</a:t>
                </a:r>
                <a:r>
                  <a:rPr lang="en-IE" sz="12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IE" sz="1200" dirty="0" err="1" smtClean="0">
                    <a:solidFill>
                      <a:srgbClr val="002060"/>
                    </a:solidFill>
                  </a:rPr>
                  <a:t>judul</a:t>
                </a:r>
                <a:endParaRPr lang="en-US" sz="1200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en-US" sz="14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1" name="TextBox 15"/>
              <p:cNvSpPr txBox="1"/>
              <p:nvPr/>
            </p:nvSpPr>
            <p:spPr>
              <a:xfrm>
                <a:off x="5635593" y="5244735"/>
                <a:ext cx="2009961" cy="392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900" dirty="0" err="1" smtClean="0">
                    <a:solidFill>
                      <a:schemeClr val="tx1">
                        <a:lumMod val="75000"/>
                      </a:schemeClr>
                    </a:solidFill>
                  </a:rPr>
                  <a:t>Klik</a:t>
                </a:r>
                <a:r>
                  <a:rPr lang="en-IE" sz="900" dirty="0" smtClean="0">
                    <a:solidFill>
                      <a:schemeClr val="tx1">
                        <a:lumMod val="75000"/>
                      </a:schemeClr>
                    </a:solidFill>
                  </a:rPr>
                  <a:t> </a:t>
                </a:r>
                <a:r>
                  <a:rPr lang="en-IE" sz="900" dirty="0" err="1" smtClean="0">
                    <a:solidFill>
                      <a:schemeClr val="tx1">
                        <a:lumMod val="75000"/>
                      </a:schemeClr>
                    </a:solidFill>
                  </a:rPr>
                  <a:t>untuk</a:t>
                </a:r>
                <a:r>
                  <a:rPr lang="en-IE" sz="900" dirty="0" smtClean="0">
                    <a:solidFill>
                      <a:schemeClr val="tx1">
                        <a:lumMod val="75000"/>
                      </a:schemeClr>
                    </a:solidFill>
                  </a:rPr>
                  <a:t> </a:t>
                </a:r>
                <a:r>
                  <a:rPr lang="en-IE" sz="900" dirty="0" err="1" smtClean="0">
                    <a:solidFill>
                      <a:schemeClr val="tx1">
                        <a:lumMod val="75000"/>
                      </a:schemeClr>
                    </a:solidFill>
                  </a:rPr>
                  <a:t>menambah</a:t>
                </a:r>
                <a:r>
                  <a:rPr lang="en-IE" sz="900" dirty="0" smtClean="0">
                    <a:solidFill>
                      <a:schemeClr val="tx1">
                        <a:lumMod val="75000"/>
                      </a:schemeClr>
                    </a:solidFill>
                  </a:rPr>
                  <a:t> </a:t>
                </a:r>
                <a:r>
                  <a:rPr lang="en-IE" sz="900" dirty="0" err="1" smtClean="0">
                    <a:solidFill>
                      <a:schemeClr val="tx1">
                        <a:lumMod val="75000"/>
                      </a:schemeClr>
                    </a:solidFill>
                  </a:rPr>
                  <a:t>subjudul</a:t>
                </a:r>
                <a:endParaRPr lang="en-US" sz="900" dirty="0" smtClean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pPr algn="ctr"/>
                <a:endParaRPr lang="en-US" sz="105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2" name="TextBox 16"/>
              <p:cNvSpPr txBox="1"/>
              <p:nvPr/>
            </p:nvSpPr>
            <p:spPr>
              <a:xfrm>
                <a:off x="4993105" y="6172201"/>
                <a:ext cx="192092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sz="900" dirty="0" err="1" smtClean="0">
                    <a:solidFill>
                      <a:srgbClr val="002060"/>
                    </a:solidFill>
                  </a:rPr>
                  <a:t>Klik</a:t>
                </a:r>
                <a:r>
                  <a:rPr lang="en-IE" sz="9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IE" sz="900" dirty="0" err="1" smtClean="0">
                    <a:solidFill>
                      <a:srgbClr val="002060"/>
                    </a:solidFill>
                  </a:rPr>
                  <a:t>untuk</a:t>
                </a:r>
                <a:r>
                  <a:rPr lang="en-IE" sz="9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IE" sz="900" dirty="0" err="1" smtClean="0">
                    <a:solidFill>
                      <a:srgbClr val="002060"/>
                    </a:solidFill>
                  </a:rPr>
                  <a:t>menambah</a:t>
                </a:r>
                <a:r>
                  <a:rPr lang="en-IE" sz="9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IE" sz="900" dirty="0" err="1" smtClean="0">
                    <a:solidFill>
                      <a:srgbClr val="002060"/>
                    </a:solidFill>
                  </a:rPr>
                  <a:t>catatan</a:t>
                </a:r>
                <a:endParaRPr lang="en-US" sz="900" dirty="0">
                  <a:solidFill>
                    <a:srgbClr val="002060"/>
                  </a:solidFill>
                </a:endParaRPr>
              </a:p>
            </p:txBody>
          </p:sp>
        </p:grpSp>
        <p:graphicFrame>
          <p:nvGraphicFramePr>
            <p:cNvPr id="25" name="Object 4"/>
            <p:cNvGraphicFramePr>
              <a:graphicFrameLocks noChangeAspect="1"/>
            </p:cNvGraphicFramePr>
            <p:nvPr/>
          </p:nvGraphicFramePr>
          <p:xfrm>
            <a:off x="2167856" y="1322388"/>
            <a:ext cx="269875" cy="303212"/>
          </p:xfrm>
          <a:graphic>
            <a:graphicData uri="http://schemas.openxmlformats.org/presentationml/2006/ole">
              <p:oleObj spid="_x0000_s173072" name="Visio" r:id="rId6" imgW="270231" imgH="303063" progId="">
                <p:embed/>
              </p:oleObj>
            </a:graphicData>
          </a:graphic>
        </p:graphicFrame>
        <p:graphicFrame>
          <p:nvGraphicFramePr>
            <p:cNvPr id="26" name="Object 5"/>
            <p:cNvGraphicFramePr>
              <a:graphicFrameLocks noChangeAspect="1"/>
            </p:cNvGraphicFramePr>
            <p:nvPr/>
          </p:nvGraphicFramePr>
          <p:xfrm>
            <a:off x="3984625" y="1646739"/>
            <a:ext cx="269875" cy="303212"/>
          </p:xfrm>
          <a:graphic>
            <a:graphicData uri="http://schemas.openxmlformats.org/presentationml/2006/ole">
              <p:oleObj spid="_x0000_s173073" name="Visio" r:id="rId7" imgW="270231" imgH="303063" progId="">
                <p:embed/>
              </p:oleObj>
            </a:graphicData>
          </a:graphic>
        </p:graphicFrame>
        <p:graphicFrame>
          <p:nvGraphicFramePr>
            <p:cNvPr id="27" name="Object 6"/>
            <p:cNvGraphicFramePr>
              <a:graphicFrameLocks noChangeAspect="1"/>
            </p:cNvGraphicFramePr>
            <p:nvPr/>
          </p:nvGraphicFramePr>
          <p:xfrm>
            <a:off x="1265488" y="1583908"/>
            <a:ext cx="269875" cy="303212"/>
          </p:xfrm>
          <a:graphic>
            <a:graphicData uri="http://schemas.openxmlformats.org/presentationml/2006/ole">
              <p:oleObj spid="_x0000_s173074" name="Visio" r:id="rId8" imgW="270231" imgH="303063" progId="">
                <p:embed/>
              </p:oleObj>
            </a:graphicData>
          </a:graphic>
        </p:graphicFrame>
        <p:graphicFrame>
          <p:nvGraphicFramePr>
            <p:cNvPr id="28" name="Object 7"/>
            <p:cNvGraphicFramePr>
              <a:graphicFrameLocks noChangeAspect="1"/>
            </p:cNvGraphicFramePr>
            <p:nvPr/>
          </p:nvGraphicFramePr>
          <p:xfrm>
            <a:off x="3520901" y="3209758"/>
            <a:ext cx="269875" cy="303213"/>
          </p:xfrm>
          <a:graphic>
            <a:graphicData uri="http://schemas.openxmlformats.org/presentationml/2006/ole">
              <p:oleObj spid="_x0000_s173075" name="Visio" r:id="rId9" imgW="270231" imgH="303063" progId="">
                <p:embed/>
              </p:oleObj>
            </a:graphicData>
          </a:graphic>
        </p:graphicFrame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73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3" grpId="0" build="p" autoUpdateAnimBg="0" advAuto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/>
              <a:t>3,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/>
              <a:t>2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42888" y="850900"/>
            <a:ext cx="7685087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 b="1" dirty="0" err="1" smtClean="0"/>
              <a:t>Opsi</a:t>
            </a:r>
            <a:r>
              <a:rPr lang="en-US" b="1" dirty="0" smtClean="0"/>
              <a:t> </a:t>
            </a:r>
            <a:r>
              <a:rPr lang="en-US" b="1" dirty="0" err="1" smtClean="0"/>
              <a:t>selebaran</a:t>
            </a:r>
            <a:r>
              <a:rPr lang="en-US" b="1" dirty="0" smtClean="0"/>
              <a:t> </a:t>
            </a:r>
            <a:r>
              <a:rPr lang="en-US" b="1" dirty="0" err="1" smtClean="0"/>
              <a:t>manakah</a:t>
            </a:r>
            <a:r>
              <a:rPr lang="en-US" b="1" dirty="0" smtClean="0"/>
              <a:t> yang </a:t>
            </a:r>
            <a:r>
              <a:rPr lang="en-US" b="1" dirty="0" err="1" smtClean="0"/>
              <a:t>anda</a:t>
            </a:r>
            <a:r>
              <a:rPr lang="en-US" b="1" dirty="0" smtClean="0"/>
              <a:t> </a:t>
            </a:r>
            <a:r>
              <a:rPr lang="en-US" b="1" dirty="0" err="1" smtClean="0"/>
              <a:t>pilih</a:t>
            </a:r>
            <a:r>
              <a:rPr lang="en-US" b="1" dirty="0" smtClean="0"/>
              <a:t> </a:t>
            </a:r>
            <a:r>
              <a:rPr lang="en-US" b="1" dirty="0" err="1" smtClean="0"/>
              <a:t>jika</a:t>
            </a:r>
            <a:r>
              <a:rPr lang="en-US" b="1" dirty="0" smtClean="0"/>
              <a:t> </a:t>
            </a:r>
            <a:r>
              <a:rPr lang="en-US" b="1" dirty="0" err="1" smtClean="0"/>
              <a:t>anda</a:t>
            </a:r>
            <a:r>
              <a:rPr lang="en-US" b="1" dirty="0" smtClean="0"/>
              <a:t> </a:t>
            </a:r>
            <a:r>
              <a:rPr lang="en-US" b="1" dirty="0" err="1" smtClean="0"/>
              <a:t>ingin</a:t>
            </a:r>
            <a:r>
              <a:rPr lang="en-US" b="1" dirty="0" smtClean="0"/>
              <a:t> </a:t>
            </a:r>
            <a:r>
              <a:rPr lang="en-US" b="1" dirty="0" err="1" smtClean="0"/>
              <a:t>selebaran</a:t>
            </a:r>
            <a:r>
              <a:rPr lang="en-US" b="1" dirty="0" smtClean="0"/>
              <a:t> </a:t>
            </a:r>
            <a:r>
              <a:rPr lang="en-US" b="1" dirty="0" err="1" smtClean="0"/>
              <a:t>berikut</a:t>
            </a:r>
            <a:r>
              <a:rPr lang="en-US" b="1" dirty="0" smtClean="0"/>
              <a:t> </a:t>
            </a:r>
            <a:r>
              <a:rPr lang="en-US" b="1" dirty="0" err="1" smtClean="0"/>
              <a:t>baris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catatan</a:t>
            </a:r>
            <a:r>
              <a:rPr lang="en-US" b="1" dirty="0" smtClean="0"/>
              <a:t> </a:t>
            </a:r>
            <a:r>
              <a:rPr lang="en-US" b="1" dirty="0" err="1" smtClean="0"/>
              <a:t>peserta</a:t>
            </a:r>
            <a:r>
              <a:rPr lang="en-US" b="1" dirty="0" smtClean="0"/>
              <a:t>? (</a:t>
            </a:r>
            <a:r>
              <a:rPr lang="en-US" b="1" dirty="0" err="1" smtClean="0"/>
              <a:t>Pilih</a:t>
            </a:r>
            <a:r>
              <a:rPr lang="en-US" b="1" dirty="0" smtClean="0"/>
              <a:t> </a:t>
            </a:r>
            <a:r>
              <a:rPr lang="en-US" b="1" dirty="0" err="1" smtClean="0"/>
              <a:t>satu</a:t>
            </a:r>
            <a:r>
              <a:rPr lang="en-US" b="1" dirty="0" smtClean="0"/>
              <a:t> </a:t>
            </a:r>
            <a:r>
              <a:rPr lang="en-US" b="1" dirty="0" err="1" smtClean="0"/>
              <a:t>jawaban</a:t>
            </a:r>
            <a:r>
              <a:rPr lang="en-US" b="1" dirty="0" smtClean="0"/>
              <a:t>.)</a:t>
            </a:r>
            <a:endParaRPr lang="en-US" b="1" dirty="0"/>
          </a:p>
        </p:txBody>
      </p:sp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242888" y="2241550"/>
            <a:ext cx="7624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b="0" dirty="0" err="1" smtClean="0"/>
              <a:t>Opsi</a:t>
            </a:r>
            <a:r>
              <a:rPr lang="en-US" sz="2000" b="0" dirty="0" smtClean="0"/>
              <a:t> </a:t>
            </a:r>
            <a:r>
              <a:rPr lang="en-US" sz="2000" dirty="0"/>
              <a:t>3 </a:t>
            </a:r>
            <a:r>
              <a:rPr lang="en-US" sz="2000" dirty="0" err="1" smtClean="0"/>
              <a:t>salindia</a:t>
            </a:r>
            <a:r>
              <a:rPr lang="en-US" sz="2000" dirty="0" smtClean="0"/>
              <a:t> per </a:t>
            </a:r>
            <a:r>
              <a:rPr lang="en-US" sz="2000" dirty="0" err="1" smtClean="0"/>
              <a:t>halaman</a:t>
            </a:r>
            <a:r>
              <a:rPr lang="en-US" sz="2000" b="0" dirty="0" smtClean="0"/>
              <a:t>. </a:t>
            </a:r>
            <a:endParaRPr lang="en-US" sz="2000" b="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b="0" dirty="0" err="1" smtClean="0"/>
              <a:t>Opsi</a:t>
            </a:r>
            <a:r>
              <a:rPr lang="en-US" sz="2000" b="0" dirty="0" smtClean="0"/>
              <a:t> </a:t>
            </a:r>
            <a:r>
              <a:rPr lang="en-US" sz="2000" dirty="0" smtClean="0"/>
              <a:t>1 </a:t>
            </a:r>
            <a:r>
              <a:rPr lang="en-US" sz="2000" dirty="0" err="1" smtClean="0"/>
              <a:t>salindia</a:t>
            </a:r>
            <a:r>
              <a:rPr lang="en-US" sz="2000" dirty="0" smtClean="0"/>
              <a:t> per </a:t>
            </a:r>
            <a:r>
              <a:rPr lang="en-US" sz="2000" dirty="0" err="1" smtClean="0"/>
              <a:t>halaman</a:t>
            </a:r>
            <a:r>
              <a:rPr lang="en-US" sz="2000" b="0" dirty="0" smtClean="0"/>
              <a:t>. </a:t>
            </a:r>
            <a:endParaRPr lang="en-US" sz="2000" b="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b="0" dirty="0" err="1" smtClean="0"/>
              <a:t>Opsi</a:t>
            </a:r>
            <a:r>
              <a:rPr lang="en-US" sz="2000" b="0" dirty="0" smtClean="0"/>
              <a:t>  </a:t>
            </a:r>
            <a:r>
              <a:rPr lang="en-US" sz="2000" dirty="0" err="1" smtClean="0"/>
              <a:t>Halaman</a:t>
            </a:r>
            <a:r>
              <a:rPr lang="en-US" sz="2000" dirty="0" smtClean="0"/>
              <a:t> </a:t>
            </a:r>
            <a:r>
              <a:rPr lang="en-US" sz="2000" dirty="0" err="1" smtClean="0"/>
              <a:t>Catatan</a:t>
            </a:r>
            <a:r>
              <a:rPr lang="en-US" sz="2000" b="0" dirty="0" smtClean="0"/>
              <a:t>. </a:t>
            </a:r>
            <a:endParaRPr lang="en-US" sz="2000" b="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63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63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 autoUpdateAnimBg="0" advAuto="0"/>
      <p:bldP spid="163844" grpId="0" build="p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/>
              <a:t>3,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/>
              <a:t>2: </a:t>
            </a:r>
            <a:r>
              <a:rPr lang="en-US" dirty="0" err="1" smtClean="0"/>
              <a:t>Jawaban</a:t>
            </a:r>
            <a:endParaRPr lang="en-US" dirty="0"/>
          </a:p>
        </p:txBody>
      </p:sp>
      <p:sp>
        <p:nvSpPr>
          <p:cNvPr id="16589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61938" y="836613"/>
            <a:ext cx="8350250" cy="703262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 dirty="0" err="1" smtClean="0"/>
              <a:t>Opsi</a:t>
            </a:r>
            <a:r>
              <a:rPr lang="en-US" dirty="0" smtClean="0"/>
              <a:t> </a:t>
            </a:r>
            <a:r>
              <a:rPr lang="en-US" b="1" dirty="0"/>
              <a:t>3 </a:t>
            </a:r>
            <a:r>
              <a:rPr lang="en-US" b="1" dirty="0" err="1" smtClean="0"/>
              <a:t>salindia</a:t>
            </a:r>
            <a:r>
              <a:rPr lang="en-US" b="1" dirty="0" smtClean="0"/>
              <a:t> per </a:t>
            </a:r>
            <a:r>
              <a:rPr lang="en-US" b="1" dirty="0" err="1" smtClean="0"/>
              <a:t>halaman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/>
              <a:t>3,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/>
              <a:t>3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42888" y="850900"/>
            <a:ext cx="7685087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 b="1" dirty="0" err="1" smtClean="0"/>
              <a:t>Anda</a:t>
            </a:r>
            <a:r>
              <a:rPr lang="en-US" b="1" dirty="0" smtClean="0"/>
              <a:t> </a:t>
            </a:r>
            <a:r>
              <a:rPr lang="en-US" b="1" dirty="0" err="1" smtClean="0"/>
              <a:t>sedang</a:t>
            </a:r>
            <a:r>
              <a:rPr lang="en-US" b="1" dirty="0" smtClean="0"/>
              <a:t> </a:t>
            </a:r>
            <a:r>
              <a:rPr lang="en-US" b="1" dirty="0" err="1" smtClean="0"/>
              <a:t>melihat</a:t>
            </a:r>
            <a:r>
              <a:rPr lang="en-US" b="1" dirty="0" smtClean="0"/>
              <a:t> </a:t>
            </a:r>
            <a:r>
              <a:rPr lang="en-US" b="1" dirty="0" err="1" smtClean="0"/>
              <a:t>halaman</a:t>
            </a:r>
            <a:r>
              <a:rPr lang="en-US" b="1" dirty="0" smtClean="0"/>
              <a:t> </a:t>
            </a:r>
            <a:r>
              <a:rPr lang="en-US" b="1" dirty="0" err="1" smtClean="0"/>
              <a:t>catatan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Cetak</a:t>
            </a:r>
            <a:r>
              <a:rPr lang="en-US" b="1" dirty="0" smtClean="0"/>
              <a:t> </a:t>
            </a:r>
            <a:r>
              <a:rPr lang="en-US" b="1" dirty="0" err="1" smtClean="0"/>
              <a:t>Pratinjau</a:t>
            </a:r>
            <a:r>
              <a:rPr lang="en-US" b="1" dirty="0" smtClean="0"/>
              <a:t>,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anda</a:t>
            </a:r>
            <a:r>
              <a:rPr lang="en-US" b="1" dirty="0" smtClean="0"/>
              <a:t> </a:t>
            </a:r>
            <a:r>
              <a:rPr lang="en-US" b="1" dirty="0" err="1" smtClean="0"/>
              <a:t>menemukan</a:t>
            </a:r>
            <a:r>
              <a:rPr lang="en-US" b="1" dirty="0" smtClean="0"/>
              <a:t> </a:t>
            </a:r>
            <a:r>
              <a:rPr lang="en-US" b="1" dirty="0" err="1" smtClean="0"/>
              <a:t>beberapa</a:t>
            </a:r>
            <a:r>
              <a:rPr lang="en-US" b="1" dirty="0" smtClean="0"/>
              <a:t> </a:t>
            </a:r>
            <a:r>
              <a:rPr lang="en-US" b="1" dirty="0" err="1" smtClean="0"/>
              <a:t>pemformatan</a:t>
            </a:r>
            <a:r>
              <a:rPr lang="en-US" b="1" dirty="0" smtClean="0"/>
              <a:t> </a:t>
            </a:r>
            <a:r>
              <a:rPr lang="en-US" b="1" dirty="0" err="1" smtClean="0"/>
              <a:t>teks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catatan</a:t>
            </a:r>
            <a:r>
              <a:rPr lang="en-US" b="1" dirty="0" smtClean="0"/>
              <a:t> </a:t>
            </a:r>
            <a:r>
              <a:rPr lang="en-US" b="1" dirty="0" err="1" smtClean="0"/>
              <a:t>tersebut</a:t>
            </a:r>
            <a:r>
              <a:rPr lang="en-US" b="1" dirty="0" smtClean="0"/>
              <a:t> </a:t>
            </a:r>
            <a:r>
              <a:rPr lang="en-US" b="1" dirty="0" err="1" smtClean="0"/>
              <a:t>bukanlah</a:t>
            </a:r>
            <a:r>
              <a:rPr lang="en-US" b="1" dirty="0" smtClean="0"/>
              <a:t> yang </a:t>
            </a:r>
            <a:r>
              <a:rPr lang="en-US" b="1" dirty="0" err="1" smtClean="0"/>
              <a:t>anda</a:t>
            </a:r>
            <a:r>
              <a:rPr lang="en-US" b="1" dirty="0" smtClean="0"/>
              <a:t> </a:t>
            </a:r>
            <a:r>
              <a:rPr lang="en-US" b="1" dirty="0" err="1" smtClean="0"/>
              <a:t>inginkan</a:t>
            </a:r>
            <a:r>
              <a:rPr lang="en-US" b="1" dirty="0" smtClean="0"/>
              <a:t>. </a:t>
            </a:r>
            <a:r>
              <a:rPr lang="en-US" b="1" dirty="0" err="1" smtClean="0"/>
              <a:t>Anda</a:t>
            </a:r>
            <a:r>
              <a:rPr lang="en-US" b="1" dirty="0" smtClean="0"/>
              <a:t> </a:t>
            </a:r>
            <a:r>
              <a:rPr lang="en-US" b="1" dirty="0" err="1" smtClean="0"/>
              <a:t>dapat</a:t>
            </a:r>
            <a:r>
              <a:rPr lang="en-US" b="1" dirty="0" smtClean="0"/>
              <a:t> </a:t>
            </a:r>
            <a:r>
              <a:rPr lang="en-US" b="1" dirty="0" err="1" smtClean="0"/>
              <a:t>langsung</a:t>
            </a:r>
            <a:r>
              <a:rPr lang="en-US" b="1" dirty="0" smtClean="0"/>
              <a:t> </a:t>
            </a:r>
            <a:r>
              <a:rPr lang="en-US" b="1" dirty="0" err="1" smtClean="0"/>
              <a:t>membetulkannya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Cetak</a:t>
            </a:r>
            <a:r>
              <a:rPr lang="en-US" b="1" dirty="0" smtClean="0"/>
              <a:t> </a:t>
            </a:r>
            <a:r>
              <a:rPr lang="en-US" b="1" dirty="0" err="1" smtClean="0"/>
              <a:t>Pratinjau</a:t>
            </a:r>
            <a:r>
              <a:rPr lang="en-US" b="1" dirty="0" smtClean="0"/>
              <a:t> (</a:t>
            </a:r>
            <a:r>
              <a:rPr lang="en-US" b="1" dirty="0" err="1" smtClean="0"/>
              <a:t>Pilih</a:t>
            </a:r>
            <a:r>
              <a:rPr lang="en-US" b="1" dirty="0" smtClean="0"/>
              <a:t> </a:t>
            </a:r>
            <a:r>
              <a:rPr lang="en-US" b="1" dirty="0" err="1" smtClean="0"/>
              <a:t>satu</a:t>
            </a:r>
            <a:r>
              <a:rPr lang="en-US" b="1" dirty="0" smtClean="0"/>
              <a:t> </a:t>
            </a:r>
            <a:r>
              <a:rPr lang="en-US" b="1" dirty="0" err="1" smtClean="0"/>
              <a:t>jawaban</a:t>
            </a:r>
            <a:r>
              <a:rPr lang="en-US" b="1" dirty="0" smtClean="0"/>
              <a:t>.)</a:t>
            </a:r>
          </a:p>
          <a:p>
            <a:pPr marL="0" indent="0">
              <a:spcAft>
                <a:spcPct val="75000"/>
              </a:spcAft>
            </a:pPr>
            <a:endParaRPr lang="en-US" b="1" dirty="0"/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203699" y="2550706"/>
            <a:ext cx="7624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b="0" dirty="0" err="1" smtClean="0"/>
              <a:t>Betul</a:t>
            </a:r>
            <a:r>
              <a:rPr lang="en-US" sz="2000" b="0" dirty="0" smtClean="0"/>
              <a:t>.</a:t>
            </a:r>
            <a:endParaRPr lang="en-US" sz="2000" b="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b="0" dirty="0" err="1" smtClean="0"/>
              <a:t>Salah</a:t>
            </a:r>
            <a:r>
              <a:rPr lang="en-US" sz="2000" b="0" dirty="0" smtClean="0"/>
              <a:t>. </a:t>
            </a:r>
            <a:endParaRPr lang="en-US" sz="2000" b="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6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67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build="p" autoUpdateAnimBg="0" advAuto="0"/>
      <p:bldP spid="167940" grpId="0" build="p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/>
              <a:t>3, </a:t>
            </a:r>
            <a:r>
              <a:rPr lang="en-US" dirty="0" err="1" smtClean="0"/>
              <a:t>pertanyaan</a:t>
            </a:r>
            <a:r>
              <a:rPr lang="en-US" dirty="0" smtClean="0"/>
              <a:t> 3</a:t>
            </a:r>
            <a:r>
              <a:rPr lang="en-US" dirty="0"/>
              <a:t>: </a:t>
            </a:r>
            <a:r>
              <a:rPr lang="en-US" dirty="0" err="1" smtClean="0"/>
              <a:t>Jawaban</a:t>
            </a:r>
            <a:endParaRPr lang="en-US" dirty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61938" y="877888"/>
            <a:ext cx="8350250" cy="703262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 dirty="0" err="1" smtClean="0"/>
              <a:t>Salah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238125" y="2124075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Anda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harus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menutup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Cetak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Pratinjau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buka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tampakan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Halaman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Catatan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untuk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membetulkan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pemformatan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tersebut</a:t>
            </a:r>
            <a:r>
              <a:rPr lang="en-US" sz="2000" b="0" dirty="0" smtClean="0"/>
              <a:t>.</a:t>
            </a:r>
            <a:endParaRPr lang="en-US" sz="2000" b="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autoUpdateAnimBg="0"/>
      <p:bldP spid="169988" grpId="0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60157"/>
            <a:ext cx="9144000" cy="1470025"/>
          </a:xfrm>
        </p:spPr>
        <p:txBody>
          <a:bodyPr/>
          <a:lstStyle/>
          <a:p>
            <a:r>
              <a:rPr lang="id-ID" dirty="0" smtClean="0"/>
              <a:t>MENGGUNAKAN</a:t>
            </a:r>
            <a:r>
              <a:rPr lang="en-US" dirty="0" smtClean="0"/>
              <a:t> POLA ACU INI</a:t>
            </a:r>
            <a:endParaRPr lang="en-US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15932"/>
            <a:ext cx="6400800" cy="1752600"/>
          </a:xfrm>
        </p:spPr>
        <p:txBody>
          <a:bodyPr/>
          <a:lstStyle/>
          <a:p>
            <a:r>
              <a:rPr lang="en-US" dirty="0" err="1" smtClean="0"/>
              <a:t>Lihat</a:t>
            </a:r>
            <a:r>
              <a:rPr lang="en-US" dirty="0" smtClean="0"/>
              <a:t> panel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tinjau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penuh</a:t>
            </a:r>
            <a:r>
              <a:rPr lang="en-US" dirty="0" smtClean="0"/>
              <a:t> (tab </a:t>
            </a:r>
            <a:r>
              <a:rPr lang="en-US" dirty="0" err="1" smtClean="0"/>
              <a:t>Tampilkan</a:t>
            </a:r>
            <a:r>
              <a:rPr lang="en-US" dirty="0" smtClean="0"/>
              <a:t>)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bantuan</a:t>
            </a:r>
            <a:r>
              <a:rPr lang="en-US" dirty="0" smtClean="0"/>
              <a:t> </a:t>
            </a:r>
            <a:r>
              <a:rPr lang="en-US" dirty="0" err="1" smtClean="0"/>
              <a:t>detil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acu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6128520" y="849719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Ini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adalah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tampakan</a:t>
            </a:r>
            <a:r>
              <a:rPr lang="en-US" sz="2000" b="0" dirty="0" smtClean="0"/>
              <a:t> yang </a:t>
            </a:r>
            <a:r>
              <a:rPr lang="en-US" sz="2000" b="0" dirty="0" err="1" smtClean="0"/>
              <a:t>pertama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terbuka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dalam</a:t>
            </a:r>
            <a:r>
              <a:rPr lang="en-US" sz="2000" b="0" dirty="0" smtClean="0"/>
              <a:t> PowerPoint</a:t>
            </a:r>
            <a:r>
              <a:rPr lang="en-US" sz="2000" b="0" dirty="0"/>
              <a:t>. </a:t>
            </a:r>
            <a:r>
              <a:rPr lang="en-US" sz="2000" b="0" dirty="0" err="1" smtClean="0"/>
              <a:t>Disebut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sebagai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tampakan</a:t>
            </a:r>
            <a:r>
              <a:rPr lang="en-US" sz="2000" b="0" dirty="0" smtClean="0"/>
              <a:t> Normal.</a:t>
            </a:r>
            <a:endParaRPr lang="en-US" sz="2000" b="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0" dirty="0" err="1" smtClean="0"/>
              <a:t>Anda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bekerja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disini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untuk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membuat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salindia</a:t>
            </a:r>
            <a:r>
              <a:rPr lang="en-US" sz="2000" b="0" dirty="0" smtClean="0"/>
              <a:t>. </a:t>
            </a:r>
            <a:endParaRPr lang="en-US" sz="2000" b="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000" b="0" dirty="0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en-US" dirty="0" err="1" smtClean="0"/>
              <a:t>Mengenali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endParaRPr lang="en-US" dirty="0"/>
          </a:p>
        </p:txBody>
      </p:sp>
      <p:sp>
        <p:nvSpPr>
          <p:cNvPr id="175108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5109" name="Rectangle 5"/>
          <p:cNvSpPr>
            <a:spLocks noChangeArrowheads="1"/>
          </p:cNvSpPr>
          <p:nvPr/>
        </p:nvSpPr>
        <p:spPr bwMode="auto">
          <a:xfrm>
            <a:off x="676275" y="4502150"/>
            <a:ext cx="5940425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Bagian</a:t>
            </a:r>
            <a:r>
              <a:rPr lang="en-US" b="0" dirty="0" smtClean="0">
                <a:solidFill>
                  <a:srgbClr val="FFCC00"/>
                </a:solidFill>
              </a:rPr>
              <a:t> area paling </a:t>
            </a:r>
            <a:r>
              <a:rPr lang="en-US" b="0" dirty="0" err="1" smtClean="0">
                <a:solidFill>
                  <a:srgbClr val="FFCC00"/>
                </a:solidFill>
              </a:rPr>
              <a:t>bawah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adalah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dirty="0" smtClean="0">
                <a:solidFill>
                  <a:srgbClr val="FFCC00"/>
                </a:solidFill>
              </a:rPr>
              <a:t>panel </a:t>
            </a:r>
            <a:r>
              <a:rPr lang="en-US" dirty="0" err="1" smtClean="0">
                <a:solidFill>
                  <a:srgbClr val="FFCC00"/>
                </a:solidFill>
              </a:rPr>
              <a:t>catatan</a:t>
            </a:r>
            <a:r>
              <a:rPr lang="en-US" b="0" dirty="0" smtClean="0">
                <a:solidFill>
                  <a:srgbClr val="FFCC00"/>
                </a:solidFill>
              </a:rPr>
              <a:t>, </a:t>
            </a:r>
            <a:r>
              <a:rPr lang="en-US" b="0" dirty="0" err="1" smtClean="0">
                <a:solidFill>
                  <a:srgbClr val="FFCC00"/>
                </a:solidFill>
              </a:rPr>
              <a:t>tempat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mengetikkan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catatan</a:t>
            </a:r>
            <a:r>
              <a:rPr lang="en-US" b="0" dirty="0" smtClean="0">
                <a:solidFill>
                  <a:srgbClr val="FFCC00"/>
                </a:solidFill>
              </a:rPr>
              <a:t> yang </a:t>
            </a:r>
            <a:r>
              <a:rPr lang="en-US" b="0" dirty="0" err="1" smtClean="0">
                <a:solidFill>
                  <a:srgbClr val="FFCC00"/>
                </a:solidFill>
              </a:rPr>
              <a:t>akan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anda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rujuk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saat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mempresentasikan</a:t>
            </a:r>
            <a:r>
              <a:rPr lang="en-US" b="0" dirty="0" smtClean="0">
                <a:solidFill>
                  <a:srgbClr val="FFCC00"/>
                </a:solidFill>
              </a:rPr>
              <a:t>. </a:t>
            </a:r>
            <a:endParaRPr lang="en-US" b="0" dirty="0">
              <a:solidFill>
                <a:srgbClr val="FFCC00"/>
              </a:solidFill>
            </a:endParaRPr>
          </a:p>
        </p:txBody>
      </p:sp>
      <p:graphicFrame>
        <p:nvGraphicFramePr>
          <p:cNvPr id="175113" name="Object 9"/>
          <p:cNvGraphicFramePr>
            <a:graphicFrameLocks noChangeAspect="1"/>
          </p:cNvGraphicFramePr>
          <p:nvPr/>
        </p:nvGraphicFramePr>
        <p:xfrm>
          <a:off x="339725" y="4533900"/>
          <a:ext cx="269875" cy="303213"/>
        </p:xfrm>
        <a:graphic>
          <a:graphicData uri="http://schemas.openxmlformats.org/presentationml/2006/ole">
            <p:oleObj spid="_x0000_s175113" name="Visio" r:id="rId4" imgW="270231" imgH="303063" progId="">
              <p:embed/>
            </p:oleObj>
          </a:graphicData>
        </a:graphic>
      </p:graphicFrame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273457" y="3989794"/>
            <a:ext cx="592613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b="0" dirty="0" err="1" smtClean="0">
                <a:solidFill>
                  <a:srgbClr val="FFCC00"/>
                </a:solidFill>
              </a:rPr>
              <a:t>Terdapat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tiga</a:t>
            </a:r>
            <a:r>
              <a:rPr lang="en-US" b="0" dirty="0" smtClean="0">
                <a:solidFill>
                  <a:srgbClr val="FFCC00"/>
                </a:solidFill>
              </a:rPr>
              <a:t> area </a:t>
            </a:r>
            <a:r>
              <a:rPr lang="en-US" b="0" dirty="0" err="1" smtClean="0">
                <a:solidFill>
                  <a:srgbClr val="FFCC00"/>
                </a:solidFill>
              </a:rPr>
              <a:t>utama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dari</a:t>
            </a:r>
            <a:r>
              <a:rPr lang="en-US" b="0" dirty="0" smtClean="0">
                <a:solidFill>
                  <a:srgbClr val="FFCC00"/>
                </a:solidFill>
              </a:rPr>
              <a:t> </a:t>
            </a:r>
            <a:r>
              <a:rPr lang="en-US" b="0" dirty="0" err="1" smtClean="0">
                <a:solidFill>
                  <a:srgbClr val="FFCC00"/>
                </a:solidFill>
              </a:rPr>
              <a:t>tampakan</a:t>
            </a:r>
            <a:r>
              <a:rPr lang="en-US" b="0" dirty="0" smtClean="0">
                <a:solidFill>
                  <a:srgbClr val="FFCC00"/>
                </a:solidFill>
              </a:rPr>
              <a:t> Normal. </a:t>
            </a:r>
            <a:endParaRPr lang="en-US" b="0" dirty="0">
              <a:solidFill>
                <a:srgbClr val="FFCC00"/>
              </a:solidFill>
            </a:endParaRPr>
          </a:p>
        </p:txBody>
      </p:sp>
      <p:grpSp>
        <p:nvGrpSpPr>
          <p:cNvPr id="34" name="Group 20"/>
          <p:cNvGrpSpPr/>
          <p:nvPr/>
        </p:nvGrpSpPr>
        <p:grpSpPr>
          <a:xfrm>
            <a:off x="275142" y="963631"/>
            <a:ext cx="5560174" cy="2817994"/>
            <a:chOff x="275142" y="963631"/>
            <a:chExt cx="5560174" cy="2817994"/>
          </a:xfrm>
        </p:grpSpPr>
        <p:grpSp>
          <p:nvGrpSpPr>
            <p:cNvPr id="35" name="Group 12"/>
            <p:cNvGrpSpPr/>
            <p:nvPr/>
          </p:nvGrpSpPr>
          <p:grpSpPr>
            <a:xfrm>
              <a:off x="275142" y="963631"/>
              <a:ext cx="5560174" cy="2817994"/>
              <a:chOff x="3583826" y="3875273"/>
              <a:chExt cx="5560174" cy="2817994"/>
            </a:xfrm>
          </p:grpSpPr>
          <p:pic>
            <p:nvPicPr>
              <p:cNvPr id="40" name="Picture 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583826" y="3875273"/>
                <a:ext cx="5560174" cy="28179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1" name="TextBox 14"/>
              <p:cNvSpPr txBox="1"/>
              <p:nvPr/>
            </p:nvSpPr>
            <p:spPr>
              <a:xfrm>
                <a:off x="5522495" y="4800600"/>
                <a:ext cx="223787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1200" dirty="0" err="1" smtClean="0">
                    <a:solidFill>
                      <a:srgbClr val="002060"/>
                    </a:solidFill>
                  </a:rPr>
                  <a:t>Klik</a:t>
                </a:r>
                <a:r>
                  <a:rPr lang="en-IE" sz="12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IE" sz="1200" dirty="0" err="1" smtClean="0">
                    <a:solidFill>
                      <a:srgbClr val="002060"/>
                    </a:solidFill>
                  </a:rPr>
                  <a:t>tuk</a:t>
                </a:r>
                <a:r>
                  <a:rPr lang="en-IE" sz="12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IE" sz="1200" dirty="0" err="1" smtClean="0">
                    <a:solidFill>
                      <a:srgbClr val="002060"/>
                    </a:solidFill>
                  </a:rPr>
                  <a:t>isi</a:t>
                </a:r>
                <a:r>
                  <a:rPr lang="en-IE" sz="12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IE" sz="1200" dirty="0" err="1" smtClean="0">
                    <a:solidFill>
                      <a:srgbClr val="002060"/>
                    </a:solidFill>
                  </a:rPr>
                  <a:t>judul</a:t>
                </a:r>
                <a:endParaRPr lang="en-US" sz="1200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en-US" sz="14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2" name="TextBox 15"/>
              <p:cNvSpPr txBox="1"/>
              <p:nvPr/>
            </p:nvSpPr>
            <p:spPr>
              <a:xfrm>
                <a:off x="5635593" y="5244735"/>
                <a:ext cx="2009961" cy="392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900" dirty="0" err="1" smtClean="0">
                    <a:solidFill>
                      <a:schemeClr val="tx1">
                        <a:lumMod val="75000"/>
                      </a:schemeClr>
                    </a:solidFill>
                  </a:rPr>
                  <a:t>Klik</a:t>
                </a:r>
                <a:r>
                  <a:rPr lang="en-IE" sz="900" dirty="0" smtClean="0">
                    <a:solidFill>
                      <a:schemeClr val="tx1">
                        <a:lumMod val="75000"/>
                      </a:schemeClr>
                    </a:solidFill>
                  </a:rPr>
                  <a:t> </a:t>
                </a:r>
                <a:r>
                  <a:rPr lang="en-IE" sz="900" dirty="0" err="1" smtClean="0">
                    <a:solidFill>
                      <a:schemeClr val="tx1">
                        <a:lumMod val="75000"/>
                      </a:schemeClr>
                    </a:solidFill>
                  </a:rPr>
                  <a:t>untuk</a:t>
                </a:r>
                <a:r>
                  <a:rPr lang="en-IE" sz="900" dirty="0" smtClean="0">
                    <a:solidFill>
                      <a:schemeClr val="tx1">
                        <a:lumMod val="75000"/>
                      </a:schemeClr>
                    </a:solidFill>
                  </a:rPr>
                  <a:t> </a:t>
                </a:r>
                <a:r>
                  <a:rPr lang="en-IE" sz="900" dirty="0" err="1" smtClean="0">
                    <a:solidFill>
                      <a:schemeClr val="tx1">
                        <a:lumMod val="75000"/>
                      </a:schemeClr>
                    </a:solidFill>
                  </a:rPr>
                  <a:t>menambah</a:t>
                </a:r>
                <a:r>
                  <a:rPr lang="en-IE" sz="900" dirty="0" smtClean="0">
                    <a:solidFill>
                      <a:schemeClr val="tx1">
                        <a:lumMod val="75000"/>
                      </a:schemeClr>
                    </a:solidFill>
                  </a:rPr>
                  <a:t> sub </a:t>
                </a:r>
                <a:r>
                  <a:rPr lang="en-IE" sz="900" dirty="0" err="1" smtClean="0">
                    <a:solidFill>
                      <a:schemeClr val="tx1">
                        <a:lumMod val="75000"/>
                      </a:schemeClr>
                    </a:solidFill>
                  </a:rPr>
                  <a:t>judul</a:t>
                </a:r>
                <a:endParaRPr lang="en-US" sz="900" dirty="0" smtClean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pPr algn="ctr"/>
                <a:endParaRPr lang="en-US" sz="105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3" name="TextBox 16"/>
              <p:cNvSpPr txBox="1"/>
              <p:nvPr/>
            </p:nvSpPr>
            <p:spPr>
              <a:xfrm>
                <a:off x="4993105" y="6172201"/>
                <a:ext cx="192092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sz="900" dirty="0" err="1" smtClean="0">
                    <a:solidFill>
                      <a:srgbClr val="002060"/>
                    </a:solidFill>
                  </a:rPr>
                  <a:t>Klik</a:t>
                </a:r>
                <a:r>
                  <a:rPr lang="en-IE" sz="9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IE" sz="900" dirty="0" err="1" smtClean="0">
                    <a:solidFill>
                      <a:srgbClr val="002060"/>
                    </a:solidFill>
                  </a:rPr>
                  <a:t>untuk</a:t>
                </a:r>
                <a:r>
                  <a:rPr lang="en-IE" sz="9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IE" sz="900" dirty="0" err="1" smtClean="0">
                    <a:solidFill>
                      <a:srgbClr val="002060"/>
                    </a:solidFill>
                  </a:rPr>
                  <a:t>menambah</a:t>
                </a:r>
                <a:r>
                  <a:rPr lang="en-IE" sz="9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IE" sz="900" dirty="0" err="1" smtClean="0">
                    <a:solidFill>
                      <a:srgbClr val="002060"/>
                    </a:solidFill>
                  </a:rPr>
                  <a:t>catatan</a:t>
                </a:r>
                <a:endParaRPr lang="en-US" sz="900" dirty="0">
                  <a:solidFill>
                    <a:srgbClr val="002060"/>
                  </a:solidFill>
                </a:endParaRPr>
              </a:p>
            </p:txBody>
          </p:sp>
        </p:grpSp>
        <p:graphicFrame>
          <p:nvGraphicFramePr>
            <p:cNvPr id="36" name="Object 4"/>
            <p:cNvGraphicFramePr>
              <a:graphicFrameLocks noChangeAspect="1"/>
            </p:cNvGraphicFramePr>
            <p:nvPr/>
          </p:nvGraphicFramePr>
          <p:xfrm>
            <a:off x="2167856" y="1322388"/>
            <a:ext cx="269875" cy="303212"/>
          </p:xfrm>
          <a:graphic>
            <a:graphicData uri="http://schemas.openxmlformats.org/presentationml/2006/ole">
              <p:oleObj spid="_x0000_s175122" name="Visio" r:id="rId6" imgW="270231" imgH="303063" progId="">
                <p:embed/>
              </p:oleObj>
            </a:graphicData>
          </a:graphic>
        </p:graphicFrame>
        <p:graphicFrame>
          <p:nvGraphicFramePr>
            <p:cNvPr id="37" name="Object 5"/>
            <p:cNvGraphicFramePr>
              <a:graphicFrameLocks noChangeAspect="1"/>
            </p:cNvGraphicFramePr>
            <p:nvPr/>
          </p:nvGraphicFramePr>
          <p:xfrm>
            <a:off x="3984625" y="1646739"/>
            <a:ext cx="269875" cy="303212"/>
          </p:xfrm>
          <a:graphic>
            <a:graphicData uri="http://schemas.openxmlformats.org/presentationml/2006/ole">
              <p:oleObj spid="_x0000_s175123" name="Visio" r:id="rId7" imgW="270231" imgH="303063" progId="">
                <p:embed/>
              </p:oleObj>
            </a:graphicData>
          </a:graphic>
        </p:graphicFrame>
        <p:graphicFrame>
          <p:nvGraphicFramePr>
            <p:cNvPr id="38" name="Object 6"/>
            <p:cNvGraphicFramePr>
              <a:graphicFrameLocks noChangeAspect="1"/>
            </p:cNvGraphicFramePr>
            <p:nvPr/>
          </p:nvGraphicFramePr>
          <p:xfrm>
            <a:off x="1265488" y="1583908"/>
            <a:ext cx="269875" cy="303212"/>
          </p:xfrm>
          <a:graphic>
            <a:graphicData uri="http://schemas.openxmlformats.org/presentationml/2006/ole">
              <p:oleObj spid="_x0000_s175124" name="Visio" r:id="rId8" imgW="270231" imgH="303063" progId="">
                <p:embed/>
              </p:oleObj>
            </a:graphicData>
          </a:graphic>
        </p:graphicFrame>
        <p:graphicFrame>
          <p:nvGraphicFramePr>
            <p:cNvPr id="39" name="Object 7"/>
            <p:cNvGraphicFramePr>
              <a:graphicFrameLocks noChangeAspect="1"/>
            </p:cNvGraphicFramePr>
            <p:nvPr/>
          </p:nvGraphicFramePr>
          <p:xfrm>
            <a:off x="3520901" y="3209758"/>
            <a:ext cx="269875" cy="303213"/>
          </p:xfrm>
          <a:graphic>
            <a:graphicData uri="http://schemas.openxmlformats.org/presentationml/2006/ole">
              <p:oleObj spid="_x0000_s175125" name="Visio" r:id="rId9" imgW="270231" imgH="303063" progId="">
                <p:embed/>
              </p:oleObj>
            </a:graphicData>
          </a:graphic>
        </p:graphicFrame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75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9" grpId="0" build="p" autoUpdateAnimBg="0" advAuto="0"/>
    </p:bldLst>
  </p:timing>
</p:sld>
</file>

<file path=ppt/theme/theme1.xml><?xml version="1.0" encoding="utf-8"?>
<a:theme xmlns:a="http://schemas.openxmlformats.org/drawingml/2006/main" name="Training presentation- PowerPoint 2007—Create your first presentation">
  <a:themeElements>
    <a:clrScheme name="1_Default Design 13">
      <a:dk1>
        <a:srgbClr val="7B7A8E"/>
      </a:dk1>
      <a:lt1>
        <a:srgbClr val="FFFFFF"/>
      </a:lt1>
      <a:dk2>
        <a:srgbClr val="9B9AB3"/>
      </a:dk2>
      <a:lt2>
        <a:srgbClr val="FFFFFF"/>
      </a:lt2>
      <a:accent1>
        <a:srgbClr val="807EB0"/>
      </a:accent1>
      <a:accent2>
        <a:srgbClr val="333399"/>
      </a:accent2>
      <a:accent3>
        <a:srgbClr val="CBCAD6"/>
      </a:accent3>
      <a:accent4>
        <a:srgbClr val="DADADA"/>
      </a:accent4>
      <a:accent5>
        <a:srgbClr val="C0C0D4"/>
      </a:accent5>
      <a:accent6>
        <a:srgbClr val="2D2D8A"/>
      </a:accent6>
      <a:hlink>
        <a:srgbClr val="DEE8F9"/>
      </a:hlink>
      <a:folHlink>
        <a:srgbClr val="D1CFF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7B7A8E"/>
        </a:dk1>
        <a:lt1>
          <a:srgbClr val="FFFFFF"/>
        </a:lt1>
        <a:dk2>
          <a:srgbClr val="9B9AB3"/>
        </a:dk2>
        <a:lt2>
          <a:srgbClr val="FFFFFF"/>
        </a:lt2>
        <a:accent1>
          <a:srgbClr val="807EB0"/>
        </a:accent1>
        <a:accent2>
          <a:srgbClr val="333399"/>
        </a:accent2>
        <a:accent3>
          <a:srgbClr val="CBCAD6"/>
        </a:accent3>
        <a:accent4>
          <a:srgbClr val="DADADA"/>
        </a:accent4>
        <a:accent5>
          <a:srgbClr val="C0C0D4"/>
        </a:accent5>
        <a:accent6>
          <a:srgbClr val="2D2D8A"/>
        </a:accent6>
        <a:hlink>
          <a:srgbClr val="DEE8F9"/>
        </a:hlink>
        <a:folHlink>
          <a:srgbClr val="D1CFF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presentation- PowerPoint 2007—Create your first presentation</Template>
  <TotalTime>0</TotalTime>
  <Words>6698</Words>
  <Application>Microsoft Office PowerPoint</Application>
  <PresentationFormat>On-screen Show (4:3)</PresentationFormat>
  <Paragraphs>838</Paragraphs>
  <Slides>84</Slides>
  <Notes>84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6" baseType="lpstr">
      <vt:lpstr>Training presentation- PowerPoint 2007—Create your first presentation</vt:lpstr>
      <vt:lpstr>Visio</vt:lpstr>
      <vt:lpstr>Pelatihan Microsoft® Office  PowerPoint® 2007</vt:lpstr>
      <vt:lpstr>Isi Kursus</vt:lpstr>
      <vt:lpstr>Gambaran luas: Terbiasa dengan dasar</vt:lpstr>
      <vt:lpstr>Tujuan Pelajaran   </vt:lpstr>
      <vt:lpstr>Pelajaran 1</vt:lpstr>
      <vt:lpstr>Membuat salindia</vt:lpstr>
      <vt:lpstr>Mengenali ruang kerja anda</vt:lpstr>
      <vt:lpstr>Mengenali ruang kerja anda</vt:lpstr>
      <vt:lpstr>Mengenali ruang kerja anda</vt:lpstr>
      <vt:lpstr>Menambah salindia baru</vt:lpstr>
      <vt:lpstr>Menambah salindia baru</vt:lpstr>
      <vt:lpstr>Menambah salindia baru</vt:lpstr>
      <vt:lpstr>Menambah salindia baru</vt:lpstr>
      <vt:lpstr>Memilih tata letak untuk salindia</vt:lpstr>
      <vt:lpstr>Memilih tata letak untuk salindia</vt:lpstr>
      <vt:lpstr>Memilih tata letak untuk salindia</vt:lpstr>
      <vt:lpstr>Ketik teks anda</vt:lpstr>
      <vt:lpstr>Ketik teks anda</vt:lpstr>
      <vt:lpstr>Menyisipkan salindia dari presentasi lain</vt:lpstr>
      <vt:lpstr>Menyisipkan salindia dari presentasi lain</vt:lpstr>
      <vt:lpstr>Menyisipkan salindia dari presentasi lain</vt:lpstr>
      <vt:lpstr>Menyisipkan salindia dari presentasi lain</vt:lpstr>
      <vt:lpstr>Membuat catatan pembicara</vt:lpstr>
      <vt:lpstr>Membuat catatan pembicara</vt:lpstr>
      <vt:lpstr>Saran untuk latihan</vt:lpstr>
      <vt:lpstr>Ujian 1, pertanyaan 1</vt:lpstr>
      <vt:lpstr>Ujian 1, pertanyaan 1: Jawaban</vt:lpstr>
      <vt:lpstr>Ujian 1, pertanyaan 2</vt:lpstr>
      <vt:lpstr>Ujian 1, pertanyaan 2: Jawaban</vt:lpstr>
      <vt:lpstr>Ujian 1, pertanyaan 3</vt:lpstr>
      <vt:lpstr>Ujian 1, pertanyaan 3: Jawaban</vt:lpstr>
      <vt:lpstr>Pelajaran 2</vt:lpstr>
      <vt:lpstr>Pilih tema, tambahkan lebih banyak isi</vt:lpstr>
      <vt:lpstr>Keindahan dari tema</vt:lpstr>
      <vt:lpstr>Keindahan dari tema</vt:lpstr>
      <vt:lpstr>Keindahan dari tema</vt:lpstr>
      <vt:lpstr>Memilih sebuah tema</vt:lpstr>
      <vt:lpstr>Memilih sebuah tema</vt:lpstr>
      <vt:lpstr>Menyisipkan gambar dan perlengkapan, bagian 1</vt:lpstr>
      <vt:lpstr>Menyisipkan gambar dan perlengkapan, bagian 1</vt:lpstr>
      <vt:lpstr>Menyisipkan gambar dan perlengkapan, bagian 1</vt:lpstr>
      <vt:lpstr>Menyisipkan gambar dan perlengkapan, bagian 2</vt:lpstr>
      <vt:lpstr>Menyisipkan gambar dan perlengkapan, bagian 2</vt:lpstr>
      <vt:lpstr>Menyisipkan gambar dan perlengkapan, bagian 2</vt:lpstr>
      <vt:lpstr>Mengedit elemen salindia</vt:lpstr>
      <vt:lpstr>Mengedit elemen salindia</vt:lpstr>
      <vt:lpstr>Mengatur elemen salindia</vt:lpstr>
      <vt:lpstr>Mengatur elemen salindia</vt:lpstr>
      <vt:lpstr>Saran untuk latihan</vt:lpstr>
      <vt:lpstr>Ujian 2, pertanyaan 1</vt:lpstr>
      <vt:lpstr>Ujian 2, pertanyaan 1: Jawaban</vt:lpstr>
      <vt:lpstr>Ujian 2, pertanyaan 2</vt:lpstr>
      <vt:lpstr>Ujian 2, pertanyaan 2: Jawaban</vt:lpstr>
      <vt:lpstr>Ujian 2, pertanyaan 3</vt:lpstr>
      <vt:lpstr>Ujian 2, pertanyaan 3: Jawaban</vt:lpstr>
      <vt:lpstr>Pelajaran 3</vt:lpstr>
      <vt:lpstr>Bukti, cetak dan persiapan untuk pertunjukan</vt:lpstr>
      <vt:lpstr>Pratinjau pada komputer anda</vt:lpstr>
      <vt:lpstr>Pratinjau pada komputer anda</vt:lpstr>
      <vt:lpstr>Pratinjau pada komputer anda</vt:lpstr>
      <vt:lpstr>Mencetak selebaran</vt:lpstr>
      <vt:lpstr>Mencetak selebaran</vt:lpstr>
      <vt:lpstr>Mencetak selebaran</vt:lpstr>
      <vt:lpstr>Cetak catatan pembicara</vt:lpstr>
      <vt:lpstr>Cetak catatan pembicara</vt:lpstr>
      <vt:lpstr>Cetak catatan pembicara</vt:lpstr>
      <vt:lpstr>Tambahkan teks suku pada selebaran dan catatan</vt:lpstr>
      <vt:lpstr>Tambahkan teks suku pada selebaran dan catatan</vt:lpstr>
      <vt:lpstr>Tambahkan teks suku pada selebaran dan catatan</vt:lpstr>
      <vt:lpstr>Opsi warna untuk pencetakan</vt:lpstr>
      <vt:lpstr>Opsi warna untuk pencetakan</vt:lpstr>
      <vt:lpstr>Opsi warna untuk pencetakan</vt:lpstr>
      <vt:lpstr>Mengemas presentasi</vt:lpstr>
      <vt:lpstr>Mengemas presentasi</vt:lpstr>
      <vt:lpstr>Mengemas presentasi</vt:lpstr>
      <vt:lpstr>Mengemas presentasi</vt:lpstr>
      <vt:lpstr>Saran untuk latihan</vt:lpstr>
      <vt:lpstr>Ujian 3, pertanyaan 1</vt:lpstr>
      <vt:lpstr>Ujian 3, pertanyaan 1: Jawaban</vt:lpstr>
      <vt:lpstr>Ujian 3, pertanyaan 2</vt:lpstr>
      <vt:lpstr>Ujian 3, pertanyaan 2: Jawaban</vt:lpstr>
      <vt:lpstr>Ujian 3, pertanyaan 3</vt:lpstr>
      <vt:lpstr>Ujian 3, pertanyaan 3: Jawaban</vt:lpstr>
      <vt:lpstr>MENGGUNAKAN POLA ACU INI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2007-05-01T12:24:30Z</dcterms:created>
  <dcterms:modified xsi:type="dcterms:W3CDTF">2007-11-12T14:50:06Z</dcterms:modified>
</cp:coreProperties>
</file>