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Lst>
  <p:notesMasterIdLst>
    <p:notesMasterId r:id="rId71"/>
  </p:notesMasterIdLst>
  <p:sldIdLst>
    <p:sldId id="258" r:id="rId2"/>
    <p:sldId id="259" r:id="rId3"/>
    <p:sldId id="261" r:id="rId4"/>
    <p:sldId id="262" r:id="rId5"/>
    <p:sldId id="263" r:id="rId6"/>
    <p:sldId id="266" r:id="rId7"/>
    <p:sldId id="267" r:id="rId8"/>
    <p:sldId id="268" r:id="rId9"/>
    <p:sldId id="340" r:id="rId10"/>
    <p:sldId id="270" r:id="rId11"/>
    <p:sldId id="342" r:id="rId12"/>
    <p:sldId id="341" r:id="rId13"/>
    <p:sldId id="344" r:id="rId14"/>
    <p:sldId id="274" r:id="rId15"/>
    <p:sldId id="346" r:id="rId16"/>
    <p:sldId id="347" r:id="rId17"/>
    <p:sldId id="348" r:id="rId18"/>
    <p:sldId id="350" r:id="rId19"/>
    <p:sldId id="349" r:id="rId20"/>
    <p:sldId id="351" r:id="rId21"/>
    <p:sldId id="275" r:id="rId22"/>
    <p:sldId id="383" r:id="rId23"/>
    <p:sldId id="353" r:id="rId24"/>
    <p:sldId id="280" r:id="rId25"/>
    <p:sldId id="281" r:id="rId26"/>
    <p:sldId id="282" r:id="rId27"/>
    <p:sldId id="283" r:id="rId28"/>
    <p:sldId id="286" r:id="rId29"/>
    <p:sldId id="300" r:id="rId30"/>
    <p:sldId id="301"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 id="368" r:id="rId44"/>
    <p:sldId id="369" r:id="rId45"/>
    <p:sldId id="302" r:id="rId46"/>
    <p:sldId id="370" r:id="rId47"/>
    <p:sldId id="371" r:id="rId48"/>
    <p:sldId id="372" r:id="rId49"/>
    <p:sldId id="314" r:id="rId50"/>
    <p:sldId id="315" r:id="rId51"/>
    <p:sldId id="316" r:id="rId52"/>
    <p:sldId id="317" r:id="rId53"/>
    <p:sldId id="318" r:id="rId54"/>
    <p:sldId id="319" r:id="rId55"/>
    <p:sldId id="287" r:id="rId56"/>
    <p:sldId id="320" r:id="rId57"/>
    <p:sldId id="321" r:id="rId58"/>
    <p:sldId id="376" r:id="rId59"/>
    <p:sldId id="378" r:id="rId60"/>
    <p:sldId id="379" r:id="rId61"/>
    <p:sldId id="380" r:id="rId62"/>
    <p:sldId id="373" r:id="rId63"/>
    <p:sldId id="381" r:id="rId64"/>
    <p:sldId id="382" r:id="rId65"/>
    <p:sldId id="334" r:id="rId66"/>
    <p:sldId id="335" r:id="rId67"/>
    <p:sldId id="336" r:id="rId68"/>
    <p:sldId id="337" r:id="rId69"/>
    <p:sldId id="298"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7EA3EE"/>
    <a:srgbClr val="B0B7FE"/>
    <a:srgbClr val="C5C4DA"/>
    <a:srgbClr val="B5B5F5"/>
    <a:srgbClr val="CCCBDF"/>
    <a:srgbClr val="C7C7E7"/>
    <a:srgbClr val="D1D0E2"/>
    <a:srgbClr val="DAD9E7"/>
    <a:srgbClr val="75757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244" autoAdjust="0"/>
    <p:restoredTop sz="95246" autoAdjust="0"/>
  </p:normalViewPr>
  <p:slideViewPr>
    <p:cSldViewPr snapToGrid="0">
      <p:cViewPr>
        <p:scale>
          <a:sx n="75" d="100"/>
          <a:sy n="75" d="100"/>
        </p:scale>
        <p:origin x="-414" y="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24"/>
    </p:cViewPr>
  </p:sorterViewPr>
  <p:notesViewPr>
    <p:cSldViewPr snapToGrid="0">
      <p:cViewPr>
        <p:scale>
          <a:sx n="100" d="100"/>
          <a:sy n="100" d="100"/>
        </p:scale>
        <p:origin x="-1548" y="122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4"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E2981D5-15F2-48E6-8A48-0F9965E43B7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DFF130-7594-4000-9404-53E0E48E9E95}" type="slidenum">
              <a:rPr lang="en-US"/>
              <a:pPr/>
              <a:t>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b="0" dirty="0" smtClean="0"/>
              <a:t>[</a:t>
            </a:r>
            <a:r>
              <a:rPr lang="en-US" b="1" dirty="0" err="1" smtClean="0"/>
              <a:t>Catatan</a:t>
            </a:r>
            <a:r>
              <a:rPr lang="en-US" b="1" dirty="0" smtClean="0"/>
              <a:t> </a:t>
            </a:r>
            <a:r>
              <a:rPr lang="en-US" b="1" dirty="0" err="1" smtClean="0"/>
              <a:t>untuk</a:t>
            </a:r>
            <a:r>
              <a:rPr lang="en-US" b="1" dirty="0" smtClean="0"/>
              <a:t> </a:t>
            </a:r>
            <a:r>
              <a:rPr lang="en-US" b="1" dirty="0" err="1" smtClean="0"/>
              <a:t>Pembimbing</a:t>
            </a:r>
            <a:r>
              <a:rPr lang="en-US" dirty="0" smtClean="0"/>
              <a:t>: </a:t>
            </a:r>
            <a:r>
              <a:rPr lang="en-US" dirty="0" err="1" smtClean="0"/>
              <a:t>Untuk</a:t>
            </a:r>
            <a:r>
              <a:rPr lang="en-US" dirty="0" smtClean="0"/>
              <a:t> </a:t>
            </a:r>
            <a:r>
              <a:rPr lang="en-US" dirty="0" err="1" smtClean="0"/>
              <a:t>bantuan</a:t>
            </a:r>
            <a:r>
              <a:rPr lang="en-US" dirty="0" smtClean="0"/>
              <a:t> </a:t>
            </a:r>
            <a:r>
              <a:rPr lang="en-US" dirty="0" err="1" smtClean="0"/>
              <a:t>lebih</a:t>
            </a:r>
            <a:r>
              <a:rPr lang="en-US" dirty="0" smtClean="0"/>
              <a:t> </a:t>
            </a:r>
            <a:r>
              <a:rPr lang="en-US" dirty="0" err="1" smtClean="0"/>
              <a:t>detil</a:t>
            </a:r>
            <a:r>
              <a:rPr lang="en-US" dirty="0" smtClean="0"/>
              <a:t> </a:t>
            </a:r>
            <a:r>
              <a:rPr lang="en-US" dirty="0" err="1" smtClean="0"/>
              <a:t>dalam</a:t>
            </a:r>
            <a:r>
              <a:rPr lang="en-US" dirty="0" smtClean="0"/>
              <a:t> </a:t>
            </a:r>
            <a:r>
              <a:rPr lang="en-US" dirty="0" err="1" smtClean="0"/>
              <a:t>menyuaikan</a:t>
            </a:r>
            <a:r>
              <a:rPr lang="en-US" dirty="0" smtClean="0"/>
              <a:t> </a:t>
            </a:r>
            <a:r>
              <a:rPr lang="en-US" dirty="0" err="1" smtClean="0"/>
              <a:t>pola</a:t>
            </a:r>
            <a:r>
              <a:rPr lang="en-US" dirty="0" smtClean="0"/>
              <a:t> </a:t>
            </a:r>
            <a:r>
              <a:rPr lang="en-US" dirty="0" err="1" smtClean="0"/>
              <a:t>acu</a:t>
            </a:r>
            <a:r>
              <a:rPr lang="en-US" dirty="0" smtClean="0"/>
              <a:t> </a:t>
            </a:r>
            <a:r>
              <a:rPr lang="en-US" dirty="0" err="1" smtClean="0"/>
              <a:t>ini</a:t>
            </a:r>
            <a:r>
              <a:rPr lang="en-US" dirty="0" smtClean="0"/>
              <a:t>, </a:t>
            </a:r>
            <a:r>
              <a:rPr lang="en-US" dirty="0" err="1" smtClean="0"/>
              <a:t>lihatlah</a:t>
            </a:r>
            <a:r>
              <a:rPr lang="en-US" dirty="0" smtClean="0"/>
              <a:t> </a:t>
            </a:r>
            <a:r>
              <a:rPr lang="en-US" dirty="0" err="1" smtClean="0"/>
              <a:t>pada</a:t>
            </a:r>
            <a:r>
              <a:rPr lang="en-US" dirty="0" smtClean="0"/>
              <a:t> </a:t>
            </a:r>
            <a:r>
              <a:rPr lang="en-US" dirty="0" err="1" smtClean="0"/>
              <a:t>salindia</a:t>
            </a:r>
            <a:r>
              <a:rPr lang="en-US" dirty="0" smtClean="0"/>
              <a:t> </a:t>
            </a:r>
            <a:r>
              <a:rPr lang="en-US" dirty="0" err="1" smtClean="0"/>
              <a:t>terakhir</a:t>
            </a:r>
            <a:r>
              <a:rPr lang="en-US" dirty="0" smtClean="0"/>
              <a:t>. </a:t>
            </a:r>
            <a:r>
              <a:rPr lang="en-US" dirty="0" err="1" smtClean="0"/>
              <a:t>Juga</a:t>
            </a:r>
            <a:r>
              <a:rPr lang="en-US" dirty="0" smtClean="0"/>
              <a:t>, </a:t>
            </a:r>
            <a:r>
              <a:rPr lang="en-US" dirty="0" err="1" smtClean="0"/>
              <a:t>lihatlat</a:t>
            </a:r>
            <a:r>
              <a:rPr lang="en-US" dirty="0" smtClean="0"/>
              <a:t> </a:t>
            </a:r>
            <a:r>
              <a:rPr lang="en-US" dirty="0" err="1" smtClean="0"/>
              <a:t>tambahan</a:t>
            </a:r>
            <a:r>
              <a:rPr lang="en-US" dirty="0" smtClean="0"/>
              <a:t> </a:t>
            </a:r>
            <a:r>
              <a:rPr lang="en-US" dirty="0" err="1" smtClean="0"/>
              <a:t>teks</a:t>
            </a:r>
            <a:r>
              <a:rPr lang="en-US" dirty="0" smtClean="0"/>
              <a:t> </a:t>
            </a:r>
            <a:r>
              <a:rPr lang="en-US" dirty="0" err="1" smtClean="0"/>
              <a:t>pelajaran</a:t>
            </a:r>
            <a:r>
              <a:rPr lang="en-US" dirty="0" smtClean="0"/>
              <a:t> </a:t>
            </a:r>
            <a:r>
              <a:rPr lang="en-US" dirty="0" err="1" smtClean="0"/>
              <a:t>dalam</a:t>
            </a:r>
            <a:r>
              <a:rPr lang="en-US" dirty="0" smtClean="0"/>
              <a:t> panel </a:t>
            </a:r>
            <a:r>
              <a:rPr lang="en-US" dirty="0" err="1" smtClean="0"/>
              <a:t>catatan</a:t>
            </a:r>
            <a:r>
              <a:rPr lang="en-US" dirty="0" smtClean="0"/>
              <a:t> </a:t>
            </a:r>
            <a:r>
              <a:rPr lang="en-US" dirty="0" err="1" smtClean="0"/>
              <a:t>dari</a:t>
            </a:r>
            <a:r>
              <a:rPr lang="en-US" dirty="0" smtClean="0"/>
              <a:t> </a:t>
            </a:r>
            <a:r>
              <a:rPr lang="en-US" dirty="0" err="1" smtClean="0"/>
              <a:t>beberapa</a:t>
            </a:r>
            <a:r>
              <a:rPr lang="en-US" dirty="0" smtClean="0"/>
              <a:t> </a:t>
            </a:r>
            <a:r>
              <a:rPr lang="en-US" dirty="0" err="1" smtClean="0"/>
              <a:t>salindia</a:t>
            </a:r>
            <a:r>
              <a:rPr lang="en-US" dirty="0" smtClean="0"/>
              <a:t>.]</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2FBAE7-12CC-4E88-8421-6B21E436F608}" type="slidenum">
              <a:rPr lang="en-US"/>
              <a:pPr/>
              <a:t>10</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marL="228600" indent="-228600">
              <a:buFontTx/>
              <a:buChar char="•"/>
            </a:pPr>
            <a:r>
              <a:rPr lang="en-US" dirty="0" smtClean="0"/>
              <a:t>Tab</a:t>
            </a:r>
            <a:r>
              <a:rPr lang="en-US" baseline="0" dirty="0" smtClean="0"/>
              <a:t> </a:t>
            </a:r>
            <a:r>
              <a:rPr lang="en-US" b="1" dirty="0" err="1" smtClean="0"/>
              <a:t>Pesan</a:t>
            </a:r>
            <a:r>
              <a:rPr lang="en-US" dirty="0" smtClean="0"/>
              <a:t> </a:t>
            </a:r>
            <a:r>
              <a:rPr lang="en-US" dirty="0" err="1" smtClean="0"/>
              <a:t>dan</a:t>
            </a:r>
            <a:r>
              <a:rPr lang="en-US" dirty="0" smtClean="0"/>
              <a:t> </a:t>
            </a:r>
            <a:r>
              <a:rPr lang="en-US" b="1" dirty="0" err="1" smtClean="0"/>
              <a:t>Opsi</a:t>
            </a:r>
            <a:r>
              <a:rPr lang="en-US" dirty="0" smtClean="0"/>
              <a:t> </a:t>
            </a:r>
            <a:r>
              <a:rPr lang="en-US" dirty="0" err="1" smtClean="0"/>
              <a:t>memiliki</a:t>
            </a:r>
            <a:r>
              <a:rPr lang="en-US" dirty="0" smtClean="0"/>
              <a:t> </a:t>
            </a:r>
            <a:r>
              <a:rPr lang="en-US" dirty="0" err="1" smtClean="0"/>
              <a:t>grup</a:t>
            </a:r>
            <a:r>
              <a:rPr lang="en-US" dirty="0" smtClean="0"/>
              <a:t> </a:t>
            </a:r>
            <a:r>
              <a:rPr lang="en-US" dirty="0" err="1" smtClean="0"/>
              <a:t>dan</a:t>
            </a:r>
            <a:r>
              <a:rPr lang="en-US" dirty="0" smtClean="0"/>
              <a:t> </a:t>
            </a:r>
            <a:r>
              <a:rPr lang="en-US" dirty="0" err="1" smtClean="0"/>
              <a:t>perintah</a:t>
            </a:r>
            <a:r>
              <a:rPr lang="en-US" dirty="0" smtClean="0"/>
              <a:t> yang </a:t>
            </a:r>
            <a:r>
              <a:rPr lang="en-US" dirty="0" err="1" smtClean="0"/>
              <a:t>akan</a:t>
            </a:r>
            <a:r>
              <a:rPr lang="en-US" dirty="0" smtClean="0"/>
              <a:t> </a:t>
            </a:r>
            <a:r>
              <a:rPr lang="en-US" dirty="0" err="1" smtClean="0"/>
              <a:t>anda</a:t>
            </a:r>
            <a:r>
              <a:rPr lang="en-US" dirty="0" smtClean="0"/>
              <a:t> </a:t>
            </a:r>
            <a:r>
              <a:rPr lang="en-US" dirty="0" err="1" smtClean="0"/>
              <a:t>gunakan</a:t>
            </a:r>
            <a:r>
              <a:rPr lang="en-US" dirty="0" smtClean="0"/>
              <a:t> </a:t>
            </a:r>
            <a:r>
              <a:rPr lang="en-US" dirty="0" err="1" smtClean="0"/>
              <a:t>saat</a:t>
            </a:r>
            <a:r>
              <a:rPr lang="en-US" dirty="0" smtClean="0"/>
              <a:t> </a:t>
            </a:r>
            <a:r>
              <a:rPr lang="en-US" dirty="0" err="1" smtClean="0"/>
              <a:t>anda</a:t>
            </a:r>
            <a:r>
              <a:rPr lang="en-US" dirty="0" smtClean="0"/>
              <a:t> </a:t>
            </a:r>
            <a:r>
              <a:rPr lang="en-US" dirty="0" err="1" smtClean="0"/>
              <a:t>menulis</a:t>
            </a:r>
            <a:r>
              <a:rPr lang="en-US" dirty="0" smtClean="0"/>
              <a:t> </a:t>
            </a:r>
            <a:r>
              <a:rPr lang="en-US" dirty="0" err="1" smtClean="0"/>
              <a:t>dan</a:t>
            </a:r>
            <a:r>
              <a:rPr lang="en-US" dirty="0" smtClean="0"/>
              <a:t> </a:t>
            </a:r>
            <a:r>
              <a:rPr lang="en-US" dirty="0" err="1" smtClean="0"/>
              <a:t>mengirim</a:t>
            </a:r>
            <a:r>
              <a:rPr lang="en-US" dirty="0" smtClean="0"/>
              <a:t> </a:t>
            </a:r>
            <a:r>
              <a:rPr lang="en-US" dirty="0" err="1" smtClean="0"/>
              <a:t>sebuah</a:t>
            </a:r>
            <a:r>
              <a:rPr lang="en-US" dirty="0" smtClean="0"/>
              <a:t> </a:t>
            </a:r>
            <a:r>
              <a:rPr lang="en-US" dirty="0" err="1" smtClean="0"/>
              <a:t>pesan</a:t>
            </a:r>
            <a:r>
              <a:rPr lang="en-US" dirty="0" smtClean="0"/>
              <a:t>.</a:t>
            </a:r>
          </a:p>
          <a:p>
            <a:pPr marL="228600" indent="-228600">
              <a:buFontTx/>
              <a:buChar char="•"/>
            </a:pPr>
            <a:r>
              <a:rPr lang="en-US" dirty="0" smtClean="0"/>
              <a:t>Tab </a:t>
            </a:r>
            <a:r>
              <a:rPr lang="en-US" b="1" dirty="0" err="1" smtClean="0"/>
              <a:t>Janji</a:t>
            </a:r>
            <a:r>
              <a:rPr lang="en-US" b="1" dirty="0" smtClean="0"/>
              <a:t> </a:t>
            </a:r>
            <a:r>
              <a:rPr lang="en-US" b="1" dirty="0" err="1" smtClean="0"/>
              <a:t>temu</a:t>
            </a:r>
            <a:r>
              <a:rPr lang="en-US" dirty="0" smtClean="0"/>
              <a:t> </a:t>
            </a:r>
            <a:r>
              <a:rPr lang="en-US" dirty="0" err="1" smtClean="0"/>
              <a:t>memiliki</a:t>
            </a:r>
            <a:r>
              <a:rPr lang="en-US" dirty="0" smtClean="0"/>
              <a:t> </a:t>
            </a:r>
            <a:r>
              <a:rPr lang="en-US" dirty="0" err="1" smtClean="0"/>
              <a:t>grup</a:t>
            </a:r>
            <a:r>
              <a:rPr lang="en-US" dirty="0" smtClean="0"/>
              <a:t> </a:t>
            </a:r>
            <a:r>
              <a:rPr lang="en-US" dirty="0" err="1" smtClean="0"/>
              <a:t>dan</a:t>
            </a:r>
            <a:r>
              <a:rPr lang="en-US" dirty="0" smtClean="0"/>
              <a:t> </a:t>
            </a:r>
            <a:r>
              <a:rPr lang="en-US" dirty="0" err="1" smtClean="0"/>
              <a:t>perintah</a:t>
            </a:r>
            <a:r>
              <a:rPr lang="en-US" dirty="0" smtClean="0"/>
              <a:t> </a:t>
            </a:r>
            <a:r>
              <a:rPr lang="en-US" dirty="0" err="1" smtClean="0"/>
              <a:t>tertentu</a:t>
            </a:r>
            <a:r>
              <a:rPr lang="en-US" dirty="0" smtClean="0"/>
              <a:t> </a:t>
            </a:r>
            <a:r>
              <a:rPr lang="en-US" dirty="0" err="1" smtClean="0"/>
              <a:t>untuk</a:t>
            </a:r>
            <a:r>
              <a:rPr lang="en-US" dirty="0" smtClean="0"/>
              <a:t> </a:t>
            </a:r>
            <a:r>
              <a:rPr lang="en-US" dirty="0" err="1" smtClean="0"/>
              <a:t>bekerja</a:t>
            </a:r>
            <a:r>
              <a:rPr lang="en-US" dirty="0" smtClean="0"/>
              <a:t> </a:t>
            </a:r>
            <a:r>
              <a:rPr lang="en-US" dirty="0" err="1" smtClean="0"/>
              <a:t>dengan</a:t>
            </a:r>
            <a:r>
              <a:rPr lang="en-US" dirty="0" smtClean="0"/>
              <a:t> </a:t>
            </a:r>
            <a:r>
              <a:rPr lang="en-US" dirty="0" err="1" smtClean="0"/>
              <a:t>entri</a:t>
            </a:r>
            <a:r>
              <a:rPr lang="en-US" dirty="0" smtClean="0"/>
              <a:t> </a:t>
            </a:r>
            <a:r>
              <a:rPr lang="en-US" dirty="0" err="1" smtClean="0"/>
              <a:t>kalender</a:t>
            </a:r>
            <a:r>
              <a:rPr lang="en-US" dirty="0" smtClean="0"/>
              <a:t>. </a:t>
            </a:r>
          </a:p>
          <a:p>
            <a:pPr marL="228600" indent="-228600">
              <a:buFontTx/>
              <a:buChar char="•"/>
            </a:pPr>
            <a:r>
              <a:rPr lang="en-US" dirty="0" smtClean="0"/>
              <a:t>Tab </a:t>
            </a:r>
            <a:r>
              <a:rPr lang="en-US" b="1" dirty="0" smtClean="0"/>
              <a:t>Contact</a:t>
            </a:r>
            <a:r>
              <a:rPr lang="en-US" dirty="0" smtClean="0"/>
              <a:t> </a:t>
            </a:r>
            <a:r>
              <a:rPr lang="en-US" dirty="0" err="1" smtClean="0"/>
              <a:t>memiliki</a:t>
            </a:r>
            <a:r>
              <a:rPr lang="en-US" dirty="0" smtClean="0"/>
              <a:t> </a:t>
            </a:r>
            <a:r>
              <a:rPr lang="en-US" dirty="0" err="1" smtClean="0"/>
              <a:t>grup</a:t>
            </a:r>
            <a:r>
              <a:rPr lang="en-US" dirty="0" smtClean="0"/>
              <a:t> </a:t>
            </a:r>
            <a:r>
              <a:rPr lang="en-US" dirty="0" err="1" smtClean="0"/>
              <a:t>dan</a:t>
            </a:r>
            <a:r>
              <a:rPr lang="en-US" dirty="0" smtClean="0"/>
              <a:t> </a:t>
            </a:r>
            <a:r>
              <a:rPr lang="en-US" dirty="0" err="1" smtClean="0"/>
              <a:t>perintah</a:t>
            </a:r>
            <a:r>
              <a:rPr lang="en-US" dirty="0" smtClean="0"/>
              <a:t> </a:t>
            </a:r>
            <a:r>
              <a:rPr lang="en-US" dirty="0" err="1" smtClean="0"/>
              <a:t>untuk</a:t>
            </a:r>
            <a:r>
              <a:rPr lang="en-US" dirty="0" smtClean="0"/>
              <a:t> </a:t>
            </a:r>
            <a:r>
              <a:rPr lang="en-US" dirty="0" err="1" smtClean="0"/>
              <a:t>membantu</a:t>
            </a:r>
            <a:r>
              <a:rPr lang="en-US" dirty="0" smtClean="0"/>
              <a:t> </a:t>
            </a:r>
            <a:r>
              <a:rPr lang="en-US" dirty="0" err="1" smtClean="0"/>
              <a:t>anda</a:t>
            </a:r>
            <a:r>
              <a:rPr lang="en-US" dirty="0" smtClean="0"/>
              <a:t> </a:t>
            </a:r>
            <a:r>
              <a:rPr lang="en-US" dirty="0" err="1" smtClean="0"/>
              <a:t>mempertahankan</a:t>
            </a:r>
            <a:r>
              <a:rPr lang="en-US" dirty="0" smtClean="0"/>
              <a:t> </a:t>
            </a:r>
            <a:r>
              <a:rPr lang="en-US" dirty="0" err="1" smtClean="0"/>
              <a:t>informasi</a:t>
            </a:r>
            <a:r>
              <a:rPr lang="en-US" dirty="0" smtClean="0"/>
              <a:t> </a:t>
            </a:r>
            <a:r>
              <a:rPr lang="en-US" dirty="0" err="1" smtClean="0"/>
              <a:t>kontak</a:t>
            </a:r>
            <a:r>
              <a:rPr lang="en-US" dirty="0" smtClean="0"/>
              <a:t> </a:t>
            </a:r>
            <a:r>
              <a:rPr lang="en-US" dirty="0" err="1" smtClean="0"/>
              <a:t>tetap</a:t>
            </a:r>
            <a:r>
              <a:rPr lang="en-US" dirty="0" smtClean="0"/>
              <a:t> </a:t>
            </a:r>
            <a:r>
              <a:rPr lang="en-US" dirty="0" err="1" smtClean="0"/>
              <a:t>terkini</a:t>
            </a:r>
            <a:r>
              <a:rPr lang="en-US" dirty="0" smtClean="0"/>
              <a:t>.</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901580-CDBA-4E0C-96AA-C8086064F681}" type="slidenum">
              <a:rPr lang="en-US"/>
              <a:pPr/>
              <a:t>11</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9CF19E-CC31-4FD0-BEA6-343A549C9588}" type="slidenum">
              <a:rPr lang="en-US"/>
              <a:pPr/>
              <a:t>12</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en-US" dirty="0" err="1" smtClean="0"/>
              <a:t>Kartu</a:t>
            </a:r>
            <a:r>
              <a:rPr lang="en-US" dirty="0" smtClean="0"/>
              <a:t> </a:t>
            </a:r>
            <a:r>
              <a:rPr lang="en-US" dirty="0" err="1" smtClean="0"/>
              <a:t>Referensi</a:t>
            </a:r>
            <a:r>
              <a:rPr lang="en-US" dirty="0" smtClean="0"/>
              <a:t> </a:t>
            </a:r>
            <a:r>
              <a:rPr lang="en-US" dirty="0" err="1" smtClean="0"/>
              <a:t>Cepat</a:t>
            </a:r>
            <a:r>
              <a:rPr lang="en-US" dirty="0" smtClean="0"/>
              <a:t>, yang </a:t>
            </a:r>
            <a:r>
              <a:rPr lang="en-US" dirty="0" err="1" smtClean="0"/>
              <a:t>tertaut</a:t>
            </a:r>
            <a:r>
              <a:rPr lang="en-US" dirty="0" smtClean="0"/>
              <a:t> </a:t>
            </a:r>
            <a:r>
              <a:rPr lang="en-US" dirty="0" err="1" smtClean="0"/>
              <a:t>pada</a:t>
            </a:r>
            <a:r>
              <a:rPr lang="en-US" dirty="0" smtClean="0"/>
              <a:t> </a:t>
            </a:r>
            <a:r>
              <a:rPr lang="en-US" dirty="0" err="1" smtClean="0"/>
              <a:t>akhir</a:t>
            </a:r>
            <a:r>
              <a:rPr lang="en-US" dirty="0" smtClean="0"/>
              <a:t> </a:t>
            </a:r>
            <a:r>
              <a:rPr lang="en-US" dirty="0" err="1" smtClean="0"/>
              <a:t>dari</a:t>
            </a:r>
            <a:r>
              <a:rPr lang="en-US" dirty="0" smtClean="0"/>
              <a:t> </a:t>
            </a:r>
            <a:r>
              <a:rPr lang="en-US" dirty="0" err="1" smtClean="0"/>
              <a:t>kursus</a:t>
            </a:r>
            <a:r>
              <a:rPr lang="en-US" baseline="0" dirty="0" smtClean="0"/>
              <a:t> </a:t>
            </a:r>
            <a:r>
              <a:rPr lang="en-US" baseline="0" dirty="0" err="1" smtClean="0"/>
              <a:t>ini</a:t>
            </a:r>
            <a:r>
              <a:rPr lang="en-US" baseline="0" dirty="0" smtClean="0"/>
              <a:t>, </a:t>
            </a:r>
            <a:r>
              <a:rPr lang="en-US" baseline="0" dirty="0" err="1" smtClean="0"/>
              <a:t>berisi</a:t>
            </a:r>
            <a:r>
              <a:rPr lang="en-US" baseline="0" dirty="0" smtClean="0"/>
              <a:t> </a:t>
            </a:r>
            <a:r>
              <a:rPr lang="en-US" baseline="0" dirty="0" err="1" smtClean="0"/>
              <a:t>langkah-langkah</a:t>
            </a:r>
            <a:r>
              <a:rPr lang="en-US" baseline="0" dirty="0" smtClean="0"/>
              <a:t> </a:t>
            </a:r>
            <a:r>
              <a:rPr lang="en-US" baseline="0" dirty="0" err="1" smtClean="0"/>
              <a:t>detil</a:t>
            </a:r>
            <a:r>
              <a:rPr lang="en-US" baseline="0" dirty="0" smtClean="0"/>
              <a:t> </a:t>
            </a:r>
            <a:r>
              <a:rPr lang="en-US" baseline="0" dirty="0" err="1" smtClean="0"/>
              <a:t>untuk</a:t>
            </a:r>
            <a:r>
              <a:rPr lang="en-US" baseline="0" dirty="0" smtClean="0"/>
              <a:t> </a:t>
            </a:r>
            <a:r>
              <a:rPr lang="en-US" baseline="0" dirty="0" err="1" smtClean="0"/>
              <a:t>menambahkan</a:t>
            </a:r>
            <a:r>
              <a:rPr lang="en-US" baseline="0" dirty="0" smtClean="0"/>
              <a:t> </a:t>
            </a:r>
            <a:r>
              <a:rPr lang="en-US" baseline="0" dirty="0" err="1" smtClean="0"/>
              <a:t>perintah</a:t>
            </a:r>
            <a:r>
              <a:rPr lang="en-US" baseline="0" dirty="0" smtClean="0"/>
              <a:t> </a:t>
            </a:r>
            <a:r>
              <a:rPr lang="en-US" baseline="0" dirty="0" err="1" smtClean="0"/>
              <a:t>ke</a:t>
            </a:r>
            <a:r>
              <a:rPr lang="en-US" baseline="0" dirty="0" smtClean="0"/>
              <a:t> </a:t>
            </a:r>
            <a:r>
              <a:rPr lang="en-US" baseline="0" dirty="0" err="1" smtClean="0"/>
              <a:t>Luntang</a:t>
            </a:r>
            <a:r>
              <a:rPr lang="en-US" baseline="0" dirty="0" smtClean="0"/>
              <a:t> </a:t>
            </a:r>
            <a:r>
              <a:rPr lang="en-US" baseline="0" dirty="0" err="1" smtClean="0"/>
              <a:t>Akses</a:t>
            </a:r>
            <a:r>
              <a:rPr lang="en-US" baseline="0" dirty="0" smtClean="0"/>
              <a:t> </a:t>
            </a:r>
            <a:r>
              <a:rPr lang="en-US" baseline="0" dirty="0" err="1" smtClean="0"/>
              <a:t>Cepat</a:t>
            </a:r>
            <a:r>
              <a:rPr lang="en-US" dirty="0" smtClean="0"/>
              <a:t>.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033033-A00C-4A13-9942-7DC62F51FD0C}" type="slidenum">
              <a:rPr lang="en-US"/>
              <a:pPr/>
              <a:t>13</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AEA87A-1331-4736-814E-17DD86DFAB69}" type="slidenum">
              <a:rPr lang="en-US"/>
              <a:pPr/>
              <a:t>14</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6A9FAB-7E30-43EA-A7EE-49B660569E22}" type="slidenum">
              <a:rPr lang="en-US"/>
              <a:pPr/>
              <a:t>15</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en-US" b="1" dirty="0" err="1" smtClean="0"/>
              <a:t>Catatan</a:t>
            </a:r>
            <a:r>
              <a:rPr lang="en-US" dirty="0" smtClean="0"/>
              <a:t>: </a:t>
            </a:r>
            <a:r>
              <a:rPr lang="en-US" dirty="0" err="1" smtClean="0"/>
              <a:t>Beberapa</a:t>
            </a:r>
            <a:r>
              <a:rPr lang="en-US" dirty="0" smtClean="0"/>
              <a:t> </a:t>
            </a:r>
            <a:r>
              <a:rPr lang="en-US" dirty="0" err="1" smtClean="0"/>
              <a:t>setelan</a:t>
            </a:r>
            <a:r>
              <a:rPr lang="en-US" dirty="0" smtClean="0"/>
              <a:t>,</a:t>
            </a:r>
            <a:r>
              <a:rPr lang="en-US" baseline="0" dirty="0" smtClean="0"/>
              <a:t> </a:t>
            </a:r>
            <a:r>
              <a:rPr lang="en-US" baseline="0" dirty="0" err="1" smtClean="0"/>
              <a:t>seperti</a:t>
            </a:r>
            <a:r>
              <a:rPr lang="en-US" baseline="0" dirty="0" smtClean="0"/>
              <a:t> yang </a:t>
            </a:r>
            <a:r>
              <a:rPr lang="en-US" baseline="0" dirty="0" err="1" smtClean="0"/>
              <a:t>anda</a:t>
            </a:r>
            <a:r>
              <a:rPr lang="en-US" baseline="0" dirty="0" smtClean="0"/>
              <a:t> </a:t>
            </a:r>
            <a:r>
              <a:rPr lang="en-US" baseline="0" dirty="0" err="1" smtClean="0"/>
              <a:t>setel</a:t>
            </a:r>
            <a:r>
              <a:rPr lang="en-US" baseline="0" dirty="0" smtClean="0"/>
              <a:t> </a:t>
            </a:r>
            <a:r>
              <a:rPr lang="en-US" baseline="0" dirty="0" err="1" smtClean="0"/>
              <a:t>pada</a:t>
            </a:r>
            <a:r>
              <a:rPr lang="en-US" baseline="0" dirty="0" smtClean="0"/>
              <a:t> area </a:t>
            </a:r>
            <a:r>
              <a:rPr lang="en-US" b="1" baseline="0" dirty="0" err="1" smtClean="0"/>
              <a:t>Personalisasi</a:t>
            </a:r>
            <a:r>
              <a:rPr lang="en-US" b="1" baseline="0" dirty="0" smtClean="0"/>
              <a:t> </a:t>
            </a:r>
            <a:r>
              <a:rPr lang="en-US" b="0" baseline="0" dirty="0" err="1" smtClean="0"/>
              <a:t>dari</a:t>
            </a:r>
            <a:r>
              <a:rPr lang="en-US" b="0" baseline="0" dirty="0" smtClean="0"/>
              <a:t> </a:t>
            </a:r>
            <a:r>
              <a:rPr lang="en-US" b="0" baseline="0" dirty="0" err="1" smtClean="0"/>
              <a:t>jendela</a:t>
            </a:r>
            <a:r>
              <a:rPr lang="en-US" b="0" baseline="0" dirty="0" smtClean="0"/>
              <a:t> </a:t>
            </a:r>
            <a:r>
              <a:rPr lang="en-US" b="1" baseline="0" dirty="0" err="1" smtClean="0"/>
              <a:t>Opsi</a:t>
            </a:r>
            <a:r>
              <a:rPr lang="en-US" b="1" baseline="0" dirty="0" smtClean="0"/>
              <a:t> Editor</a:t>
            </a:r>
            <a:r>
              <a:rPr lang="en-US" dirty="0" smtClean="0"/>
              <a:t>, </a:t>
            </a:r>
            <a:r>
              <a:rPr lang="en-US" dirty="0" err="1" smtClean="0"/>
              <a:t>dibagi</a:t>
            </a:r>
            <a:r>
              <a:rPr lang="en-US" dirty="0" smtClean="0"/>
              <a:t> </a:t>
            </a:r>
            <a:r>
              <a:rPr lang="en-US" dirty="0" err="1" smtClean="0"/>
              <a:t>diantara</a:t>
            </a:r>
            <a:r>
              <a:rPr lang="en-US" dirty="0" smtClean="0"/>
              <a:t> </a:t>
            </a:r>
            <a:r>
              <a:rPr lang="en-US" dirty="0" err="1" smtClean="0"/>
              <a:t>semua</a:t>
            </a:r>
            <a:r>
              <a:rPr lang="en-US" dirty="0" smtClean="0"/>
              <a:t> program </a:t>
            </a:r>
            <a:r>
              <a:rPr lang="en-US" dirty="0" err="1" smtClean="0"/>
              <a:t>sistim</a:t>
            </a:r>
            <a:r>
              <a:rPr lang="en-US" baseline="0" dirty="0" smtClean="0"/>
              <a:t> Office 2007. </a:t>
            </a:r>
            <a:r>
              <a:rPr lang="en-US" baseline="0" dirty="0" err="1" smtClean="0"/>
              <a:t>Tetapi</a:t>
            </a:r>
            <a:r>
              <a:rPr lang="en-US" baseline="0" dirty="0" smtClean="0"/>
              <a:t>, </a:t>
            </a:r>
            <a:r>
              <a:rPr lang="en-US" baseline="0" dirty="0" err="1" smtClean="0"/>
              <a:t>kebanyakan</a:t>
            </a:r>
            <a:r>
              <a:rPr lang="en-US" baseline="0" dirty="0" smtClean="0"/>
              <a:t> </a:t>
            </a:r>
            <a:r>
              <a:rPr lang="en-US" baseline="0" dirty="0" err="1" smtClean="0"/>
              <a:t>perubahan</a:t>
            </a:r>
            <a:r>
              <a:rPr lang="en-US" baseline="0" dirty="0" smtClean="0"/>
              <a:t> yang </a:t>
            </a:r>
            <a:r>
              <a:rPr lang="en-US" baseline="0" dirty="0" err="1" smtClean="0"/>
              <a:t>anda</a:t>
            </a:r>
            <a:r>
              <a:rPr lang="en-US" baseline="0" dirty="0" smtClean="0"/>
              <a:t> </a:t>
            </a:r>
            <a:r>
              <a:rPr lang="en-US" baseline="0" dirty="0" err="1" smtClean="0"/>
              <a:t>buat</a:t>
            </a:r>
            <a:r>
              <a:rPr lang="en-US" baseline="0" dirty="0" smtClean="0"/>
              <a:t> </a:t>
            </a:r>
            <a:r>
              <a:rPr lang="en-US" baseline="0" dirty="0" err="1" smtClean="0"/>
              <a:t>dalam</a:t>
            </a:r>
            <a:r>
              <a:rPr lang="en-US" baseline="0" dirty="0" smtClean="0"/>
              <a:t> </a:t>
            </a:r>
            <a:r>
              <a:rPr lang="en-US" b="1" baseline="0" dirty="0" err="1" smtClean="0"/>
              <a:t>Opsi</a:t>
            </a:r>
            <a:r>
              <a:rPr lang="en-US" b="1" baseline="0" dirty="0" smtClean="0"/>
              <a:t> Editor</a:t>
            </a:r>
            <a:r>
              <a:rPr lang="en-US" baseline="0" dirty="0" smtClean="0"/>
              <a:t> </a:t>
            </a:r>
            <a:r>
              <a:rPr lang="en-US" baseline="0" dirty="0" err="1" smtClean="0"/>
              <a:t>hanya</a:t>
            </a:r>
            <a:r>
              <a:rPr lang="en-US" baseline="0" dirty="0" smtClean="0"/>
              <a:t> </a:t>
            </a:r>
            <a:r>
              <a:rPr lang="en-US" baseline="0" dirty="0" err="1" smtClean="0"/>
              <a:t>akan</a:t>
            </a:r>
            <a:r>
              <a:rPr lang="en-US" baseline="0" dirty="0" smtClean="0"/>
              <a:t> </a:t>
            </a:r>
            <a:r>
              <a:rPr lang="en-US" baseline="0" dirty="0" err="1" smtClean="0"/>
              <a:t>diterapkan</a:t>
            </a:r>
            <a:r>
              <a:rPr lang="en-US" baseline="0" dirty="0" smtClean="0"/>
              <a:t> </a:t>
            </a:r>
            <a:r>
              <a:rPr lang="en-US" baseline="0" dirty="0" err="1" smtClean="0"/>
              <a:t>ke</a:t>
            </a:r>
            <a:r>
              <a:rPr lang="en-US" baseline="0" dirty="0" smtClean="0"/>
              <a:t> Outlook</a:t>
            </a:r>
            <a:r>
              <a:rPr lang="en-US" dirty="0" smtClean="0"/>
              <a:t>. </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1DF1F2-5446-4408-8517-0EBBE834272C}" type="slidenum">
              <a:rPr lang="en-US"/>
              <a:pPr/>
              <a:t>16</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r>
              <a:rPr lang="en-US" dirty="0" err="1" smtClean="0"/>
              <a:t>Sebagai</a:t>
            </a:r>
            <a:r>
              <a:rPr lang="en-US" dirty="0" smtClean="0"/>
              <a:t> </a:t>
            </a:r>
            <a:r>
              <a:rPr lang="en-US" dirty="0" err="1" smtClean="0"/>
              <a:t>contoh</a:t>
            </a:r>
            <a:r>
              <a:rPr lang="en-US" dirty="0" smtClean="0"/>
              <a:t>,</a:t>
            </a:r>
            <a:r>
              <a:rPr lang="en-US" baseline="0" dirty="0" smtClean="0"/>
              <a:t> </a:t>
            </a:r>
            <a:r>
              <a:rPr lang="en-US" baseline="0" dirty="0" err="1" smtClean="0"/>
              <a:t>anda</a:t>
            </a:r>
            <a:r>
              <a:rPr lang="en-US" baseline="0" dirty="0" smtClean="0"/>
              <a:t> </a:t>
            </a:r>
            <a:r>
              <a:rPr lang="en-US" baseline="0" dirty="0" err="1" smtClean="0"/>
              <a:t>dapat</a:t>
            </a:r>
            <a:r>
              <a:rPr lang="en-US" baseline="0" dirty="0" smtClean="0"/>
              <a:t> </a:t>
            </a:r>
            <a:r>
              <a:rPr lang="en-US" baseline="0" dirty="0" err="1" smtClean="0"/>
              <a:t>memilih</a:t>
            </a:r>
            <a:r>
              <a:rPr lang="en-US" baseline="0" dirty="0" smtClean="0"/>
              <a:t> </a:t>
            </a:r>
            <a:r>
              <a:rPr lang="en-US" baseline="0" dirty="0" err="1" smtClean="0"/>
              <a:t>apakah</a:t>
            </a:r>
            <a:r>
              <a:rPr lang="en-US" baseline="0" dirty="0" smtClean="0"/>
              <a:t> </a:t>
            </a:r>
            <a:r>
              <a:rPr lang="en-US" baseline="0" dirty="0" err="1" smtClean="0"/>
              <a:t>pesan</a:t>
            </a:r>
            <a:r>
              <a:rPr lang="en-US" baseline="0" dirty="0" smtClean="0"/>
              <a:t> yang </a:t>
            </a:r>
            <a:r>
              <a:rPr lang="en-US" baseline="0" dirty="0" err="1" smtClean="0"/>
              <a:t>keluar</a:t>
            </a:r>
            <a:r>
              <a:rPr lang="en-US" baseline="0" dirty="0" smtClean="0"/>
              <a:t> </a:t>
            </a:r>
            <a:r>
              <a:rPr lang="en-US" baseline="0" dirty="0" err="1" smtClean="0"/>
              <a:t>diformat</a:t>
            </a:r>
            <a:r>
              <a:rPr lang="en-US" baseline="0" dirty="0" smtClean="0"/>
              <a:t> </a:t>
            </a:r>
            <a:r>
              <a:rPr lang="en-US" baseline="0" dirty="0" err="1" smtClean="0"/>
              <a:t>dalam</a:t>
            </a:r>
            <a:r>
              <a:rPr lang="en-US" baseline="0" dirty="0" smtClean="0"/>
              <a:t> </a:t>
            </a:r>
            <a:r>
              <a:rPr lang="en-US" baseline="0" dirty="0" err="1" smtClean="0"/>
              <a:t>Teks</a:t>
            </a:r>
            <a:r>
              <a:rPr lang="en-US" baseline="0" dirty="0" smtClean="0"/>
              <a:t> </a:t>
            </a:r>
            <a:r>
              <a:rPr lang="en-US" baseline="0" dirty="0" err="1" smtClean="0"/>
              <a:t>Biasa</a:t>
            </a:r>
            <a:r>
              <a:rPr lang="en-US" baseline="0" dirty="0" smtClean="0"/>
              <a:t>, HTML, </a:t>
            </a:r>
            <a:r>
              <a:rPr lang="en-US" baseline="0" dirty="0" err="1" smtClean="0"/>
              <a:t>atau</a:t>
            </a:r>
            <a:r>
              <a:rPr lang="en-US" baseline="0" dirty="0" smtClean="0"/>
              <a:t> </a:t>
            </a:r>
            <a:r>
              <a:rPr lang="en-US" baseline="0" dirty="0" err="1" smtClean="0"/>
              <a:t>Teks</a:t>
            </a:r>
            <a:r>
              <a:rPr lang="en-US" baseline="0" dirty="0" smtClean="0"/>
              <a:t> </a:t>
            </a:r>
            <a:r>
              <a:rPr lang="en-US" baseline="0" dirty="0" err="1" smtClean="0"/>
              <a:t>Kaya</a:t>
            </a:r>
            <a:r>
              <a:rPr lang="en-US" baseline="0" dirty="0" smtClean="0"/>
              <a:t>. </a:t>
            </a:r>
            <a:r>
              <a:rPr lang="en-US" baseline="0" dirty="0" err="1" smtClean="0"/>
              <a:t>Anda</a:t>
            </a:r>
            <a:r>
              <a:rPr lang="en-US" baseline="0" dirty="0" smtClean="0"/>
              <a:t> </a:t>
            </a:r>
            <a:r>
              <a:rPr lang="en-US" baseline="0" dirty="0" err="1" smtClean="0"/>
              <a:t>juga</a:t>
            </a:r>
            <a:r>
              <a:rPr lang="en-US" baseline="0" dirty="0" smtClean="0"/>
              <a:t> </a:t>
            </a:r>
            <a:r>
              <a:rPr lang="en-US" baseline="0" dirty="0" err="1" smtClean="0"/>
              <a:t>dapat</a:t>
            </a:r>
            <a:r>
              <a:rPr lang="en-US" baseline="0" dirty="0" smtClean="0"/>
              <a:t> </a:t>
            </a:r>
            <a:r>
              <a:rPr lang="en-US" baseline="0" dirty="0" err="1" smtClean="0"/>
              <a:t>mengubah</a:t>
            </a:r>
            <a:r>
              <a:rPr lang="en-US" baseline="0" dirty="0" smtClean="0"/>
              <a:t> </a:t>
            </a:r>
            <a:r>
              <a:rPr lang="en-US" baseline="0" dirty="0" err="1" smtClean="0"/>
              <a:t>dimana</a:t>
            </a:r>
            <a:r>
              <a:rPr lang="en-US" baseline="0" dirty="0" smtClean="0"/>
              <a:t> </a:t>
            </a:r>
            <a:r>
              <a:rPr lang="en-US" baseline="0" dirty="0" err="1" smtClean="0"/>
              <a:t>anda</a:t>
            </a:r>
            <a:r>
              <a:rPr lang="en-US" baseline="0" dirty="0" smtClean="0"/>
              <a:t> </a:t>
            </a:r>
            <a:r>
              <a:rPr lang="en-US" baseline="0" dirty="0" err="1" smtClean="0"/>
              <a:t>menyimpan</a:t>
            </a:r>
            <a:r>
              <a:rPr lang="en-US" baseline="0" dirty="0" smtClean="0"/>
              <a:t> kopi </a:t>
            </a:r>
            <a:r>
              <a:rPr lang="en-US" baseline="0" dirty="0" err="1" smtClean="0"/>
              <a:t>dari</a:t>
            </a:r>
            <a:r>
              <a:rPr lang="en-US" baseline="0" dirty="0" smtClean="0"/>
              <a:t> </a:t>
            </a:r>
            <a:r>
              <a:rPr lang="en-US" baseline="0" dirty="0" err="1" smtClean="0"/>
              <a:t>pesan</a:t>
            </a:r>
            <a:r>
              <a:rPr lang="en-US" baseline="0" dirty="0" smtClean="0"/>
              <a:t> </a:t>
            </a:r>
            <a:r>
              <a:rPr lang="en-US" baseline="0" dirty="0" err="1" smtClean="0"/>
              <a:t>terkirim</a:t>
            </a:r>
            <a:r>
              <a:rPr lang="en-US" baseline="0" dirty="0" smtClean="0"/>
              <a:t> </a:t>
            </a:r>
            <a:r>
              <a:rPr lang="en-US" baseline="0" dirty="0" err="1" smtClean="0"/>
              <a:t>tertentu</a:t>
            </a:r>
            <a:r>
              <a:rPr lang="en-US" baseline="0" dirty="0" smtClean="0"/>
              <a:t> (</a:t>
            </a:r>
            <a:r>
              <a:rPr lang="en-US" baseline="0" dirty="0" err="1" smtClean="0"/>
              <a:t>atau</a:t>
            </a:r>
            <a:r>
              <a:rPr lang="en-US" baseline="0" dirty="0" smtClean="0"/>
              <a:t> </a:t>
            </a:r>
            <a:r>
              <a:rPr lang="en-US" baseline="0" dirty="0" err="1" smtClean="0"/>
              <a:t>anda</a:t>
            </a:r>
            <a:r>
              <a:rPr lang="en-US" baseline="0" dirty="0" smtClean="0"/>
              <a:t> </a:t>
            </a:r>
            <a:r>
              <a:rPr lang="en-US" baseline="0" dirty="0" err="1" smtClean="0"/>
              <a:t>dapat</a:t>
            </a:r>
            <a:r>
              <a:rPr lang="en-US" baseline="0" dirty="0" smtClean="0"/>
              <a:t> </a:t>
            </a:r>
            <a:r>
              <a:rPr lang="en-US" baseline="0" dirty="0" err="1" smtClean="0"/>
              <a:t>memilih</a:t>
            </a:r>
            <a:r>
              <a:rPr lang="en-US" baseline="0" dirty="0" smtClean="0"/>
              <a:t> </a:t>
            </a:r>
            <a:r>
              <a:rPr lang="en-US" baseline="0" dirty="0" err="1" smtClean="0"/>
              <a:t>apakah</a:t>
            </a:r>
            <a:r>
              <a:rPr lang="en-US" baseline="0" dirty="0" smtClean="0"/>
              <a:t> </a:t>
            </a:r>
            <a:r>
              <a:rPr lang="en-US" baseline="0" dirty="0" err="1" smtClean="0"/>
              <a:t>anda</a:t>
            </a:r>
            <a:r>
              <a:rPr lang="en-US" baseline="0" dirty="0" smtClean="0"/>
              <a:t> </a:t>
            </a:r>
            <a:r>
              <a:rPr lang="en-US" baseline="0" dirty="0" err="1" smtClean="0"/>
              <a:t>menyimpan</a:t>
            </a:r>
            <a:r>
              <a:rPr lang="en-US" baseline="0" dirty="0" smtClean="0"/>
              <a:t> kopi </a:t>
            </a:r>
            <a:r>
              <a:rPr lang="en-US" baseline="0" dirty="0" err="1" smtClean="0"/>
              <a:t>itu</a:t>
            </a:r>
            <a:r>
              <a:rPr lang="en-US" baseline="0" dirty="0" smtClean="0"/>
              <a:t> </a:t>
            </a:r>
            <a:r>
              <a:rPr lang="en-US" baseline="0" dirty="0" err="1" smtClean="0"/>
              <a:t>semua</a:t>
            </a:r>
            <a:r>
              <a:rPr lang="en-US" dirty="0" smtClean="0"/>
              <a:t>). </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840977-3492-4423-B331-BF40E1C2A514}" type="slidenum">
              <a:rPr lang="en-US"/>
              <a:pPr/>
              <a:t>17</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dirty="0" err="1" smtClean="0"/>
              <a:t>Anda</a:t>
            </a:r>
            <a:r>
              <a:rPr lang="en-US" dirty="0" smtClean="0"/>
              <a:t> </a:t>
            </a:r>
            <a:r>
              <a:rPr lang="en-US" dirty="0" err="1" smtClean="0"/>
              <a:t>dapat</a:t>
            </a:r>
            <a:r>
              <a:rPr lang="en-US" dirty="0" smtClean="0"/>
              <a:t> </a:t>
            </a:r>
            <a:r>
              <a:rPr lang="en-US" dirty="0" err="1" smtClean="0"/>
              <a:t>melihat</a:t>
            </a:r>
            <a:r>
              <a:rPr lang="en-US" dirty="0" smtClean="0"/>
              <a:t> Bar </a:t>
            </a:r>
            <a:r>
              <a:rPr lang="en-US" dirty="0" err="1" smtClean="0"/>
              <a:t>Untuk</a:t>
            </a:r>
            <a:r>
              <a:rPr lang="en-US" dirty="0" smtClean="0"/>
              <a:t>-</a:t>
            </a:r>
            <a:r>
              <a:rPr lang="en-US" dirty="0" err="1" smtClean="0"/>
              <a:t>Dikerjakan</a:t>
            </a:r>
            <a:r>
              <a:rPr lang="en-US" baseline="0" dirty="0" smtClean="0"/>
              <a:t> </a:t>
            </a:r>
            <a:r>
              <a:rPr lang="en-US" baseline="0" dirty="0" err="1" smtClean="0"/>
              <a:t>dari</a:t>
            </a:r>
            <a:r>
              <a:rPr lang="en-US" baseline="0" dirty="0" smtClean="0"/>
              <a:t> Pos, </a:t>
            </a:r>
            <a:r>
              <a:rPr lang="en-US" baseline="0" dirty="0" err="1" smtClean="0"/>
              <a:t>Kalender</a:t>
            </a:r>
            <a:r>
              <a:rPr lang="en-US" baseline="0" dirty="0" smtClean="0"/>
              <a:t>, </a:t>
            </a:r>
            <a:r>
              <a:rPr lang="en-US" baseline="0" dirty="0" err="1" smtClean="0"/>
              <a:t>Kontak</a:t>
            </a:r>
            <a:r>
              <a:rPr lang="en-US" baseline="0" dirty="0" smtClean="0"/>
              <a:t> </a:t>
            </a:r>
            <a:r>
              <a:rPr lang="en-US" baseline="0" dirty="0" err="1" smtClean="0"/>
              <a:t>dan</a:t>
            </a:r>
            <a:r>
              <a:rPr lang="en-US" baseline="0" dirty="0" smtClean="0"/>
              <a:t> lain </a:t>
            </a:r>
            <a:r>
              <a:rPr lang="en-US" baseline="0" dirty="0" err="1" smtClean="0"/>
              <a:t>sebagainya</a:t>
            </a:r>
            <a:r>
              <a:rPr lang="en-US" dirty="0" smtClean="0"/>
              <a:t>. </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966070-FD31-4B6B-A620-485C6C19CEDC}" type="slidenum">
              <a:rPr lang="en-US"/>
              <a:pPr/>
              <a:t>18</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65E4C0-636E-4D8B-A534-7F4D3E2C1A23}" type="slidenum">
              <a:rPr lang="en-US"/>
              <a:pPr/>
              <a:t>19</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8E2AAB-AAD7-4949-BEC1-199AE33C7AAE}" type="slidenum">
              <a:rPr lang="en-US"/>
              <a:pPr/>
              <a:t>2</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B1FE6F-66E1-4EA3-9FB8-2C0A94E78A62}" type="slidenum">
              <a:rPr lang="en-US"/>
              <a:pPr/>
              <a:t>20</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en-US" dirty="0" err="1" smtClean="0"/>
              <a:t>Pada</a:t>
            </a:r>
            <a:r>
              <a:rPr lang="en-US" dirty="0" smtClean="0"/>
              <a:t> area </a:t>
            </a:r>
            <a:r>
              <a:rPr lang="en-US" b="1" dirty="0" err="1" smtClean="0"/>
              <a:t>Tugas</a:t>
            </a:r>
            <a:r>
              <a:rPr lang="en-US" dirty="0" smtClean="0"/>
              <a:t>, </a:t>
            </a:r>
            <a:r>
              <a:rPr lang="en-US" dirty="0" err="1" smtClean="0"/>
              <a:t>butir</a:t>
            </a:r>
            <a:r>
              <a:rPr lang="en-US" dirty="0" smtClean="0"/>
              <a:t> yang </a:t>
            </a:r>
            <a:r>
              <a:rPr lang="en-US" dirty="0" err="1" smtClean="0"/>
              <a:t>telah</a:t>
            </a:r>
            <a:r>
              <a:rPr lang="en-US" dirty="0" smtClean="0"/>
              <a:t> </a:t>
            </a:r>
            <a:r>
              <a:rPr lang="en-US" dirty="0" err="1" smtClean="0"/>
              <a:t>selesai</a:t>
            </a:r>
            <a:r>
              <a:rPr lang="en-US" dirty="0" smtClean="0"/>
              <a:t> </a:t>
            </a:r>
            <a:r>
              <a:rPr lang="en-US" dirty="0" err="1" smtClean="0"/>
              <a:t>akan</a:t>
            </a:r>
            <a:r>
              <a:rPr lang="en-US" dirty="0" smtClean="0"/>
              <a:t> </a:t>
            </a:r>
            <a:r>
              <a:rPr lang="en-US" dirty="0" err="1" smtClean="0"/>
              <a:t>muncul</a:t>
            </a:r>
            <a:r>
              <a:rPr lang="en-US" dirty="0" smtClean="0"/>
              <a:t> </a:t>
            </a:r>
            <a:r>
              <a:rPr lang="en-US" dirty="0" err="1" smtClean="0"/>
              <a:t>tercentang</a:t>
            </a:r>
            <a:r>
              <a:rPr lang="en-US" dirty="0" smtClean="0"/>
              <a:t> </a:t>
            </a:r>
            <a:r>
              <a:rPr lang="en-US" dirty="0" err="1" smtClean="0"/>
              <a:t>dan</a:t>
            </a:r>
            <a:r>
              <a:rPr lang="en-US" dirty="0" smtClean="0"/>
              <a:t> “</a:t>
            </a:r>
            <a:r>
              <a:rPr lang="en-US" dirty="0" err="1" smtClean="0"/>
              <a:t>menempel</a:t>
            </a:r>
            <a:r>
              <a:rPr lang="en-US" dirty="0" smtClean="0"/>
              <a:t>”</a:t>
            </a:r>
            <a:r>
              <a:rPr lang="en-US" baseline="0" dirty="0" smtClean="0"/>
              <a:t> </a:t>
            </a:r>
            <a:r>
              <a:rPr lang="en-US" dirty="0" err="1" smtClean="0"/>
              <a:t>pada</a:t>
            </a:r>
            <a:r>
              <a:rPr lang="en-US" baseline="0" dirty="0" smtClean="0"/>
              <a:t> </a:t>
            </a:r>
            <a:r>
              <a:rPr lang="en-US" baseline="0" dirty="0" err="1" smtClean="0"/>
              <a:t>hari</a:t>
            </a:r>
            <a:r>
              <a:rPr lang="en-US" baseline="0" dirty="0" smtClean="0"/>
              <a:t>; </a:t>
            </a:r>
            <a:r>
              <a:rPr lang="en-US" baseline="0" dirty="0" err="1" smtClean="0"/>
              <a:t>tugas</a:t>
            </a:r>
            <a:r>
              <a:rPr lang="en-US" baseline="0" dirty="0" smtClean="0"/>
              <a:t> yang </a:t>
            </a:r>
            <a:r>
              <a:rPr lang="en-US" baseline="0" dirty="0" err="1" smtClean="0"/>
              <a:t>tidak</a:t>
            </a:r>
            <a:r>
              <a:rPr lang="en-US" baseline="0" dirty="0" smtClean="0"/>
              <a:t> </a:t>
            </a:r>
            <a:r>
              <a:rPr lang="en-US" baseline="0" dirty="0" err="1" smtClean="0"/>
              <a:t>ditandai</a:t>
            </a:r>
            <a:r>
              <a:rPr lang="en-US" baseline="0" dirty="0" smtClean="0"/>
              <a:t> </a:t>
            </a:r>
            <a:r>
              <a:rPr lang="en-US" baseline="0" dirty="0" err="1" smtClean="0"/>
              <a:t>selesai</a:t>
            </a:r>
            <a:r>
              <a:rPr lang="en-US" baseline="0" dirty="0" smtClean="0"/>
              <a:t> </a:t>
            </a:r>
            <a:r>
              <a:rPr lang="en-US" baseline="0" dirty="0" err="1" smtClean="0"/>
              <a:t>akan</a:t>
            </a:r>
            <a:r>
              <a:rPr lang="en-US" baseline="0" dirty="0" smtClean="0"/>
              <a:t> </a:t>
            </a:r>
            <a:r>
              <a:rPr lang="en-US" baseline="0" dirty="0" err="1" smtClean="0"/>
              <a:t>diteruskan</a:t>
            </a:r>
            <a:r>
              <a:rPr lang="en-US" baseline="0" dirty="0" smtClean="0"/>
              <a:t> </a:t>
            </a:r>
            <a:r>
              <a:rPr lang="en-US" baseline="0" dirty="0" err="1" smtClean="0"/>
              <a:t>ke</a:t>
            </a:r>
            <a:r>
              <a:rPr lang="en-US" baseline="0" dirty="0" smtClean="0"/>
              <a:t> </a:t>
            </a:r>
            <a:r>
              <a:rPr lang="en-US" baseline="0" dirty="0" err="1" smtClean="0"/>
              <a:t>hari</a:t>
            </a:r>
            <a:r>
              <a:rPr lang="en-US" baseline="0" dirty="0" smtClean="0"/>
              <a:t> </a:t>
            </a:r>
            <a:r>
              <a:rPr lang="en-US" baseline="0" dirty="0" err="1" smtClean="0"/>
              <a:t>berikutnya</a:t>
            </a:r>
            <a:r>
              <a:rPr lang="en-US" baseline="0" dirty="0" smtClean="0"/>
              <a:t> </a:t>
            </a:r>
            <a:r>
              <a:rPr lang="en-US" baseline="0" dirty="0" err="1" smtClean="0"/>
              <a:t>secara</a:t>
            </a:r>
            <a:r>
              <a:rPr lang="en-US" baseline="0" dirty="0" smtClean="0"/>
              <a:t> </a:t>
            </a:r>
            <a:r>
              <a:rPr lang="en-US" baseline="0" dirty="0" err="1" smtClean="0"/>
              <a:t>otomatis</a:t>
            </a:r>
            <a:r>
              <a:rPr lang="en-US" baseline="0" dirty="0" smtClean="0"/>
              <a:t>, </a:t>
            </a:r>
            <a:r>
              <a:rPr lang="en-US" baseline="0" dirty="0" err="1" smtClean="0"/>
              <a:t>sampai</a:t>
            </a:r>
            <a:r>
              <a:rPr lang="en-US" baseline="0" dirty="0" smtClean="0"/>
              <a:t> </a:t>
            </a:r>
            <a:r>
              <a:rPr lang="en-US" baseline="0" dirty="0" err="1" smtClean="0"/>
              <a:t>anda</a:t>
            </a:r>
            <a:r>
              <a:rPr lang="en-US" baseline="0" dirty="0" smtClean="0"/>
              <a:t> </a:t>
            </a:r>
            <a:r>
              <a:rPr lang="en-US" baseline="0" dirty="0" err="1" smtClean="0"/>
              <a:t>menyelesaikannya</a:t>
            </a:r>
            <a:r>
              <a:rPr lang="en-US" dirty="0" smtClean="0"/>
              <a:t>. </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29EFFB-4581-4663-BBF1-5138945E7C09}" type="slidenum">
              <a:rPr lang="en-US"/>
              <a:pPr/>
              <a:t>21</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854FC-65AA-4EBD-9497-984AA1884D3A}" type="slidenum">
              <a:rPr lang="en-US"/>
              <a:pPr/>
              <a:t>22</a:t>
            </a:fld>
            <a:endParaRPr lang="en-US"/>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Tip</a:t>
            </a:r>
            <a:r>
              <a:rPr lang="en-US" dirty="0" smtClean="0"/>
              <a:t>: </a:t>
            </a:r>
            <a:r>
              <a:rPr lang="id-ID" dirty="0" smtClean="0"/>
              <a:t>Juga</a:t>
            </a:r>
            <a:r>
              <a:rPr lang="id-ID" baseline="0" dirty="0" smtClean="0"/>
              <a:t> perhatikan gambar ini, </a:t>
            </a:r>
            <a:r>
              <a:rPr lang="en-US" dirty="0" smtClean="0"/>
              <a:t>Notice also that in this picture, </a:t>
            </a:r>
            <a:r>
              <a:rPr lang="id-ID" sz="1200" dirty="0" err="1" smtClean="0"/>
              <a:t>Birih</a:t>
            </a:r>
            <a:r>
              <a:rPr lang="id-ID" sz="1200" dirty="0" smtClean="0"/>
              <a:t> Navigasi diminimalkan untuk menampakkan lebih banyak dari </a:t>
            </a:r>
            <a:r>
              <a:rPr lang="id-ID" sz="1200" dirty="0" err="1" smtClean="0"/>
              <a:t>birih</a:t>
            </a:r>
            <a:r>
              <a:rPr lang="id-ID" sz="1200" dirty="0" smtClean="0"/>
              <a:t> Kontak</a:t>
            </a:r>
            <a:r>
              <a:rPr lang="en-US" sz="1200" dirty="0" smtClean="0"/>
              <a:t>.</a:t>
            </a:r>
            <a:r>
              <a:rPr lang="id-ID" sz="1200" baseline="0" dirty="0" smtClean="0"/>
              <a:t> </a:t>
            </a:r>
            <a:r>
              <a:rPr lang="id-ID" dirty="0" smtClean="0">
                <a:solidFill>
                  <a:srgbClr val="FFCC00"/>
                </a:solidFill>
              </a:rPr>
              <a:t>Anda dapat meminimalkan </a:t>
            </a:r>
            <a:r>
              <a:rPr lang="id-ID" dirty="0" err="1" smtClean="0">
                <a:solidFill>
                  <a:srgbClr val="FFCC00"/>
                </a:solidFill>
              </a:rPr>
              <a:t>Birih</a:t>
            </a:r>
            <a:r>
              <a:rPr lang="id-ID" dirty="0" smtClean="0">
                <a:solidFill>
                  <a:srgbClr val="FFCC00"/>
                </a:solidFill>
              </a:rPr>
              <a:t> Navigasi dari area manapun dalam Outlook dengan mengklik tombol </a:t>
            </a:r>
            <a:r>
              <a:rPr lang="en-US" b="1" dirty="0" smtClean="0">
                <a:solidFill>
                  <a:srgbClr val="FFCC00"/>
                </a:solidFill>
              </a:rPr>
              <a:t>Minim</a:t>
            </a:r>
            <a:r>
              <a:rPr lang="id-ID" b="1" dirty="0" err="1" smtClean="0">
                <a:solidFill>
                  <a:srgbClr val="FFCC00"/>
                </a:solidFill>
              </a:rPr>
              <a:t>alkan</a:t>
            </a:r>
            <a:r>
              <a:rPr lang="id-ID" b="1" dirty="0" smtClean="0">
                <a:solidFill>
                  <a:srgbClr val="FFCC00"/>
                </a:solidFill>
              </a:rPr>
              <a:t> </a:t>
            </a:r>
            <a:r>
              <a:rPr lang="id-ID" b="1" dirty="0" err="1" smtClean="0">
                <a:solidFill>
                  <a:srgbClr val="FFCC00"/>
                </a:solidFill>
              </a:rPr>
              <a:t>Birih</a:t>
            </a:r>
            <a:r>
              <a:rPr lang="id-ID" b="1" dirty="0" smtClean="0">
                <a:solidFill>
                  <a:srgbClr val="FFCC00"/>
                </a:solidFill>
              </a:rPr>
              <a:t> </a:t>
            </a:r>
            <a:r>
              <a:rPr lang="en-US" b="1" dirty="0" err="1" smtClean="0">
                <a:solidFill>
                  <a:srgbClr val="FFCC00"/>
                </a:solidFill>
              </a:rPr>
              <a:t>Naviga</a:t>
            </a:r>
            <a:r>
              <a:rPr lang="id-ID" b="1" dirty="0" smtClean="0">
                <a:solidFill>
                  <a:srgbClr val="FFCC00"/>
                </a:solidFill>
              </a:rPr>
              <a:t>si</a:t>
            </a:r>
            <a:r>
              <a:rPr lang="en-US" dirty="0" smtClean="0">
                <a:solidFill>
                  <a:srgbClr val="FFCC00"/>
                </a:solidFill>
              </a:rPr>
              <a:t>.  </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E16E0C-A1D7-4B32-87AB-BC19D78FD37D}" type="slidenum">
              <a:rPr lang="en-US"/>
              <a:pPr/>
              <a:t>23</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en-US" dirty="0" smtClean="0"/>
              <a:t>[</a:t>
            </a:r>
            <a:r>
              <a:rPr lang="id-ID" b="1" dirty="0" smtClean="0"/>
              <a:t>Catatan untuk pembimbing</a:t>
            </a:r>
            <a:r>
              <a:rPr lang="en-US" dirty="0" smtClean="0"/>
              <a:t>: </a:t>
            </a:r>
            <a:r>
              <a:rPr lang="id-ID" dirty="0" smtClean="0"/>
              <a:t>Dengan </a:t>
            </a:r>
            <a:r>
              <a:rPr lang="en-US" dirty="0" smtClean="0"/>
              <a:t>Outlook 2007 </a:t>
            </a:r>
            <a:r>
              <a:rPr lang="id-ID" dirty="0" err="1" smtClean="0"/>
              <a:t>ter</a:t>
            </a:r>
            <a:r>
              <a:rPr lang="en-US" dirty="0" err="1" smtClean="0"/>
              <a:t>instal</a:t>
            </a:r>
            <a:r>
              <a:rPr lang="id-ID" dirty="0" smtClean="0"/>
              <a:t> pada</a:t>
            </a:r>
            <a:r>
              <a:rPr lang="id-ID" baseline="0" dirty="0" smtClean="0"/>
              <a:t> k</a:t>
            </a:r>
            <a:r>
              <a:rPr lang="en-US" dirty="0" err="1" smtClean="0"/>
              <a:t>omputer</a:t>
            </a:r>
            <a:r>
              <a:rPr lang="id-ID" dirty="0" smtClean="0"/>
              <a:t> anda</a:t>
            </a:r>
            <a:r>
              <a:rPr lang="en-US" dirty="0" smtClean="0"/>
              <a:t>, </a:t>
            </a:r>
            <a:r>
              <a:rPr lang="id-ID" dirty="0" smtClean="0"/>
              <a:t>anda dapat mengklik tautan dalam</a:t>
            </a:r>
            <a:r>
              <a:rPr lang="id-ID" baseline="0" dirty="0" smtClean="0"/>
              <a:t> salindia untuk pergi ke tempat latihan </a:t>
            </a:r>
            <a:r>
              <a:rPr lang="id-ID" baseline="0" dirty="0" err="1" smtClean="0"/>
              <a:t>daring</a:t>
            </a:r>
            <a:r>
              <a:rPr lang="id-ID" baseline="0" dirty="0" smtClean="0"/>
              <a:t>. Dalam latihan tersebut, anda dapat menjalani setiap tugas dalam Outlook, dengan instruksi untuk membimbing anda. </a:t>
            </a:r>
            <a:r>
              <a:rPr lang="id-ID" b="1" baseline="0" dirty="0" smtClean="0"/>
              <a:t>Penting: </a:t>
            </a:r>
            <a:r>
              <a:rPr lang="id-ID" b="0" baseline="0" dirty="0" smtClean="0"/>
              <a:t>jika anda tidak memiliki Outlook 2007, anda tidak akan dapat mengakses instruksi pelatihan tersebut</a:t>
            </a:r>
            <a:r>
              <a:rPr lang="en-US" dirty="0" smtClean="0"/>
              <a:t>.]</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7147E6-91A0-4E8B-8FAF-9037EC9E1ABA}" type="slidenum">
              <a:rPr lang="en-US"/>
              <a:pPr/>
              <a:t>24</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A9AD41-BE4A-4F7B-889A-576D3C195B57}" type="slidenum">
              <a:rPr lang="en-US"/>
              <a:pPr/>
              <a:t>25</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32FBC2-5172-4E34-8270-9033CC275CD6}" type="slidenum">
              <a:rPr lang="en-US"/>
              <a:pPr/>
              <a:t>26</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13CD13-5B7D-45C4-8B01-CC6CF5665C8E}" type="slidenum">
              <a:rPr lang="en-US"/>
              <a:pPr/>
              <a:t>27</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8B65A4-A857-41EC-963A-7152D4791D04}" type="slidenum">
              <a:rPr lang="en-US"/>
              <a:pPr/>
              <a:t>28</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9849B1-E608-45DF-A335-1D15F9F57691}" type="slidenum">
              <a:rPr lang="en-US"/>
              <a:pPr/>
              <a:t>29</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532185-45E5-449C-97BC-9C25E4E8978D}" type="slidenum">
              <a:rPr lang="en-US"/>
              <a:pPr/>
              <a:t>3</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ED73C4-1792-4970-858E-6EC9F1E3EE93}" type="slidenum">
              <a:rPr lang="en-US"/>
              <a:pPr/>
              <a:t>30</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4BB594-9A88-4AC4-A4A2-199DB5FA059C}" type="slidenum">
              <a:rPr lang="en-US"/>
              <a:pPr/>
              <a:t>31</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id-ID" b="1" dirty="0" smtClean="0"/>
              <a:t>Catatan</a:t>
            </a:r>
            <a:r>
              <a:rPr lang="en-US" dirty="0" smtClean="0"/>
              <a:t>: </a:t>
            </a:r>
            <a:r>
              <a:rPr lang="id-ID" dirty="0" smtClean="0"/>
              <a:t>Hal ini tidaklah baru, tetapi</a:t>
            </a:r>
            <a:r>
              <a:rPr lang="id-ID" baseline="0" dirty="0" smtClean="0"/>
              <a:t> sesuatu yang perlu diingat</a:t>
            </a:r>
            <a:r>
              <a:rPr lang="en-US" dirty="0" smtClean="0"/>
              <a:t>: </a:t>
            </a:r>
            <a:r>
              <a:rPr lang="id-ID" dirty="0" smtClean="0"/>
              <a:t>Beberapa grup atau tombol akan tersedia hanya saat kursor berada dalam badan pesan </a:t>
            </a:r>
            <a:r>
              <a:rPr lang="id-ID" dirty="0" err="1" smtClean="0"/>
              <a:t>pos-el</a:t>
            </a:r>
            <a:r>
              <a:rPr lang="en-US" dirty="0" smtClean="0"/>
              <a:t>. </a:t>
            </a:r>
            <a:r>
              <a:rPr lang="id-ID" dirty="0" smtClean="0"/>
              <a:t>Sebagai contoh, perintah pemformatan</a:t>
            </a:r>
            <a:r>
              <a:rPr lang="id-ID" baseline="0" dirty="0" smtClean="0"/>
              <a:t> pada </a:t>
            </a:r>
            <a:r>
              <a:rPr lang="id-ID" baseline="0" dirty="0" err="1" smtClean="0"/>
              <a:t>tab</a:t>
            </a:r>
            <a:r>
              <a:rPr lang="id-ID" baseline="0" dirty="0" smtClean="0"/>
              <a:t> </a:t>
            </a:r>
            <a:r>
              <a:rPr lang="id-ID" b="1" dirty="0" smtClean="0"/>
              <a:t>Teks</a:t>
            </a:r>
            <a:r>
              <a:rPr lang="id-ID" b="1" baseline="0" dirty="0" smtClean="0"/>
              <a:t> Dasar </a:t>
            </a:r>
            <a:r>
              <a:rPr lang="id-ID" dirty="0" smtClean="0"/>
              <a:t>tidak akan tersedia</a:t>
            </a:r>
            <a:r>
              <a:rPr lang="id-ID" baseline="0" dirty="0" smtClean="0"/>
              <a:t> saat kursor berada pada bidang </a:t>
            </a:r>
            <a:r>
              <a:rPr lang="id-ID" b="1" baseline="0" dirty="0" smtClean="0"/>
              <a:t>Ke </a:t>
            </a:r>
            <a:r>
              <a:rPr lang="id-ID" b="0" baseline="0" dirty="0" smtClean="0"/>
              <a:t>atau bidang </a:t>
            </a:r>
            <a:r>
              <a:rPr lang="id-ID" b="1" baseline="0" dirty="0" smtClean="0"/>
              <a:t>Subjek</a:t>
            </a:r>
            <a:r>
              <a:rPr lang="en-US" dirty="0" smtClean="0"/>
              <a:t>; </a:t>
            </a:r>
            <a:r>
              <a:rPr lang="id-ID" dirty="0" smtClean="0"/>
              <a:t>untuk menggunakan perintah tersebut</a:t>
            </a:r>
            <a:r>
              <a:rPr lang="id-ID" baseline="0" dirty="0" smtClean="0"/>
              <a:t>, anda perlu memindahkan kursor ke badan pesan</a:t>
            </a:r>
            <a:r>
              <a:rPr lang="en-US" dirty="0" smtClean="0"/>
              <a:t>.</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60F503-59AB-4EBE-A004-56FDC828929B}" type="slidenum">
              <a:rPr lang="en-US"/>
              <a:pPr/>
              <a:t>32</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6595F0-5D8D-4866-8FF1-E3396A29654E}" type="slidenum">
              <a:rPr lang="en-US"/>
              <a:pPr/>
              <a:t>33</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r>
              <a:rPr lang="id-ID" dirty="0" smtClean="0"/>
              <a:t>Anda dapat menggunakan </a:t>
            </a:r>
            <a:r>
              <a:rPr lang="id-ID" dirty="0" err="1" smtClean="0"/>
              <a:t>Bkk</a:t>
            </a:r>
            <a:r>
              <a:rPr lang="id-ID" dirty="0" smtClean="0"/>
              <a:t> (singkatan dari kopi karbon Buta) untuk mengirim pesan tanpa mengekspos nama penerima kepada </a:t>
            </a:r>
            <a:r>
              <a:rPr lang="id-ID" dirty="0" err="1" smtClean="0"/>
              <a:t>lainnya—ini</a:t>
            </a:r>
            <a:r>
              <a:rPr lang="id-ID" dirty="0" smtClean="0"/>
              <a:t> merupakan salah satu cara untuk</a:t>
            </a:r>
            <a:r>
              <a:rPr lang="id-ID" baseline="0" dirty="0" smtClean="0"/>
              <a:t> menghargai privasi dari orang yang anda kirimkan </a:t>
            </a:r>
            <a:r>
              <a:rPr lang="id-ID" baseline="0" dirty="0" err="1" smtClean="0"/>
              <a:t>pos-el</a:t>
            </a:r>
            <a:r>
              <a:rPr lang="id-ID" baseline="0" dirty="0" smtClean="0"/>
              <a:t>.</a:t>
            </a:r>
            <a:r>
              <a:rPr lang="en-US" dirty="0" smtClean="0"/>
              <a:t>.</a:t>
            </a:r>
          </a:p>
          <a:p>
            <a:r>
              <a:rPr lang="en-US" b="1" dirty="0" smtClean="0"/>
              <a:t>Tip</a:t>
            </a:r>
            <a:r>
              <a:rPr lang="en-US" dirty="0" smtClean="0"/>
              <a:t>: </a:t>
            </a:r>
            <a:r>
              <a:rPr lang="id-ID" dirty="0" smtClean="0"/>
              <a:t>Anda</a:t>
            </a:r>
            <a:r>
              <a:rPr lang="id-ID" baseline="0" dirty="0" smtClean="0"/>
              <a:t> dapat tampakkan atau sembunyikan bidang </a:t>
            </a:r>
            <a:r>
              <a:rPr lang="en-US" b="1" dirty="0" smtClean="0"/>
              <a:t>B</a:t>
            </a:r>
            <a:r>
              <a:rPr lang="id-ID" b="1" dirty="0" err="1" smtClean="0"/>
              <a:t>kk</a:t>
            </a:r>
            <a:r>
              <a:rPr lang="en-US" dirty="0" smtClean="0"/>
              <a:t> </a:t>
            </a:r>
            <a:r>
              <a:rPr lang="id-ID" dirty="0" smtClean="0"/>
              <a:t>sesuka</a:t>
            </a:r>
            <a:r>
              <a:rPr lang="id-ID" baseline="0" dirty="0" smtClean="0"/>
              <a:t> anda dengan menambahkan tombol </a:t>
            </a:r>
            <a:r>
              <a:rPr lang="id-ID" b="1" baseline="0" dirty="0" smtClean="0"/>
              <a:t>Tunjukkan </a:t>
            </a:r>
            <a:r>
              <a:rPr lang="id-ID" b="1" baseline="0" dirty="0" err="1" smtClean="0"/>
              <a:t>Bkk</a:t>
            </a:r>
            <a:r>
              <a:rPr lang="id-ID" b="1" baseline="0" dirty="0" smtClean="0"/>
              <a:t> </a:t>
            </a:r>
            <a:r>
              <a:rPr lang="id-ID" b="0" baseline="0" dirty="0" smtClean="0"/>
              <a:t>ke </a:t>
            </a:r>
            <a:r>
              <a:rPr lang="id-ID" b="0" baseline="0" dirty="0" err="1" smtClean="0"/>
              <a:t>Luntang</a:t>
            </a:r>
            <a:r>
              <a:rPr lang="id-ID" b="0" baseline="0" dirty="0" smtClean="0"/>
              <a:t> Akses Cepat. Tetapi, anda tidak perlu </a:t>
            </a:r>
            <a:r>
              <a:rPr lang="id-ID" b="0" baseline="0" dirty="0" err="1" smtClean="0"/>
              <a:t>menaktifkan</a:t>
            </a:r>
            <a:r>
              <a:rPr lang="id-ID" b="0" baseline="0" dirty="0" smtClean="0"/>
              <a:t> atau </a:t>
            </a:r>
            <a:r>
              <a:rPr lang="id-ID" b="0" baseline="0" dirty="0" err="1" smtClean="0"/>
              <a:t>nonaktifkan</a:t>
            </a:r>
            <a:r>
              <a:rPr lang="id-ID" b="0" baseline="0" dirty="0" smtClean="0"/>
              <a:t> bidang </a:t>
            </a:r>
            <a:r>
              <a:rPr lang="id-ID" b="1" baseline="0" dirty="0" err="1" smtClean="0"/>
              <a:t>Bkk</a:t>
            </a:r>
            <a:r>
              <a:rPr lang="id-ID" b="1" baseline="0" dirty="0" smtClean="0"/>
              <a:t> </a:t>
            </a:r>
            <a:r>
              <a:rPr lang="id-ID" b="0" baseline="0" dirty="0" smtClean="0"/>
              <a:t>setiap saat anda mengirimkan sebuah pesan; bidang </a:t>
            </a:r>
            <a:r>
              <a:rPr lang="id-ID" b="1" baseline="0" dirty="0" err="1" smtClean="0"/>
              <a:t>Bkk</a:t>
            </a:r>
            <a:r>
              <a:rPr lang="id-ID" b="1" baseline="0" dirty="0" smtClean="0"/>
              <a:t> </a:t>
            </a:r>
            <a:r>
              <a:rPr lang="id-ID" b="0" baseline="0" dirty="0" smtClean="0"/>
              <a:t>tidak akan muncul pada pesan yang diterima, walaupun anda tidak </a:t>
            </a:r>
            <a:r>
              <a:rPr lang="id-ID" b="0" baseline="0" dirty="0" err="1" smtClean="0"/>
              <a:t>menonaktifkannya</a:t>
            </a:r>
            <a:r>
              <a:rPr lang="id-ID" b="0" baseline="0" dirty="0" smtClean="0"/>
              <a:t> pada saat mengirim pesan</a:t>
            </a:r>
            <a:r>
              <a:rPr lang="en-US" dirty="0" smtClean="0"/>
              <a:t>. </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ACF924-A1E0-459B-AC58-A9965AAE7261}" type="slidenum">
              <a:rPr lang="en-US"/>
              <a:pPr/>
              <a:t>34</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1B1002-38E9-49C8-A28C-3A28CE072F92}" type="slidenum">
              <a:rPr lang="en-US"/>
              <a:pPr/>
              <a:t>35</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8C4587-410C-426B-B662-6C20E48383A8}" type="slidenum">
              <a:rPr lang="en-US"/>
              <a:pPr/>
              <a:t>36</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322C04-2008-4712-AF41-5D8011A4CEBA}" type="slidenum">
              <a:rPr lang="en-US"/>
              <a:pPr/>
              <a:t>37</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r>
              <a:rPr lang="id-ID" dirty="0" smtClean="0"/>
              <a:t>Pesan</a:t>
            </a:r>
            <a:r>
              <a:rPr lang="id-ID" baseline="0" dirty="0" smtClean="0"/>
              <a:t> tersebut akan dipindahkan ke map </a:t>
            </a:r>
            <a:r>
              <a:rPr lang="id-ID" b="1" dirty="0" smtClean="0"/>
              <a:t>Butir Terkirim </a:t>
            </a:r>
            <a:r>
              <a:rPr lang="id-ID" b="0" dirty="0" smtClean="0"/>
              <a:t>saat</a:t>
            </a:r>
            <a:r>
              <a:rPr lang="id-ID" b="0" baseline="0" dirty="0" smtClean="0"/>
              <a:t> anda mengirimnya</a:t>
            </a:r>
            <a:r>
              <a:rPr lang="en-US" dirty="0" smtClean="0"/>
              <a:t>. </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72F33F-F40B-4725-B24A-11D9CF045C20}" type="slidenum">
              <a:rPr lang="en-US"/>
              <a:pPr/>
              <a:t>38</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id-ID" b="1" dirty="0" smtClean="0"/>
              <a:t>Ikon</a:t>
            </a:r>
            <a:r>
              <a:rPr lang="id-ID" b="1" baseline="0" dirty="0" smtClean="0"/>
              <a:t> lonceng</a:t>
            </a:r>
            <a:r>
              <a:rPr lang="en-US" b="1" dirty="0" smtClean="0"/>
              <a:t> </a:t>
            </a:r>
            <a:r>
              <a:rPr lang="id-ID" dirty="0" smtClean="0"/>
              <a:t>mengindikasikan kepada</a:t>
            </a:r>
            <a:r>
              <a:rPr lang="id-ID" baseline="0" dirty="0" smtClean="0"/>
              <a:t> penerima bahwa pesan tersebut berisi sebuah pengingat</a:t>
            </a:r>
            <a:r>
              <a:rPr lang="en-US" dirty="0" smtClean="0"/>
              <a:t>. </a:t>
            </a:r>
          </a:p>
          <a:p>
            <a:r>
              <a:rPr lang="id-ID" dirty="0" smtClean="0"/>
              <a:t>Catatlah bahwa butir tersebut tidak akan</a:t>
            </a:r>
            <a:r>
              <a:rPr lang="id-ID" baseline="0" dirty="0" smtClean="0"/>
              <a:t> tertambahkan ke Bar </a:t>
            </a:r>
            <a:r>
              <a:rPr lang="id-ID" baseline="0" dirty="0" err="1" smtClean="0"/>
              <a:t>Untuk-Dikerjakan</a:t>
            </a:r>
            <a:r>
              <a:rPr lang="id-ID" baseline="0" dirty="0" smtClean="0"/>
              <a:t> penerima–membuat daftar </a:t>
            </a:r>
            <a:r>
              <a:rPr lang="id-ID" baseline="0" dirty="0" err="1" smtClean="0"/>
              <a:t>Untuk-Dikerjakan</a:t>
            </a:r>
            <a:r>
              <a:rPr lang="id-ID" baseline="0" dirty="0" smtClean="0"/>
              <a:t> merupakan urusan atau pilihan pribadi</a:t>
            </a:r>
            <a:r>
              <a:rPr lang="en-US" dirty="0" smtClean="0"/>
              <a:t>.</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36B8AB-64BA-4C83-B679-4F3DD3045161}" type="slidenum">
              <a:rPr lang="en-US"/>
              <a:pPr/>
              <a:t>39</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0ECDEA-523E-47A3-8897-854CFAC5FE5D}" type="slidenum">
              <a:rPr lang="en-US"/>
              <a:pPr/>
              <a:t>4</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C610B7-C8A1-4417-B532-AA59D9AEFDC2}" type="slidenum">
              <a:rPr lang="en-US"/>
              <a:pPr/>
              <a:t>40</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80D722-8579-45F7-96B1-B32C55BEE5BD}" type="slidenum">
              <a:rPr lang="en-US"/>
              <a:pPr/>
              <a:t>41</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55E46-74E5-4628-87FF-F12B0A3E0E30}" type="slidenum">
              <a:rPr lang="en-US"/>
              <a:pPr/>
              <a:t>42</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US" b="1" dirty="0" err="1" smtClean="0"/>
              <a:t>Catatan</a:t>
            </a:r>
            <a:r>
              <a:rPr lang="en-US" dirty="0" smtClean="0"/>
              <a:t>: </a:t>
            </a:r>
            <a:r>
              <a:rPr lang="en-US" dirty="0" err="1" smtClean="0"/>
              <a:t>Jika</a:t>
            </a:r>
            <a:r>
              <a:rPr lang="en-US" dirty="0" smtClean="0"/>
              <a:t> </a:t>
            </a:r>
            <a:r>
              <a:rPr lang="en-US" dirty="0" err="1" smtClean="0"/>
              <a:t>anda</a:t>
            </a:r>
            <a:r>
              <a:rPr lang="en-US" dirty="0" smtClean="0"/>
              <a:t> </a:t>
            </a:r>
            <a:r>
              <a:rPr lang="en-US" dirty="0" err="1" smtClean="0"/>
              <a:t>tidak</a:t>
            </a:r>
            <a:r>
              <a:rPr lang="en-US" dirty="0" smtClean="0"/>
              <a:t> </a:t>
            </a:r>
            <a:r>
              <a:rPr lang="en-US" dirty="0" err="1" smtClean="0"/>
              <a:t>melihat</a:t>
            </a:r>
            <a:r>
              <a:rPr lang="en-US" dirty="0" smtClean="0"/>
              <a:t> </a:t>
            </a:r>
            <a:r>
              <a:rPr lang="en-US" dirty="0" err="1" smtClean="0"/>
              <a:t>perintah</a:t>
            </a:r>
            <a:r>
              <a:rPr lang="en-US" baseline="0" dirty="0" smtClean="0"/>
              <a:t> </a:t>
            </a:r>
            <a:r>
              <a:rPr lang="en-US" b="1" baseline="0" dirty="0" err="1" smtClean="0"/>
              <a:t>Panggil</a:t>
            </a:r>
            <a:r>
              <a:rPr lang="en-US" b="1" baseline="0" dirty="0" smtClean="0"/>
              <a:t> </a:t>
            </a:r>
            <a:r>
              <a:rPr lang="en-US" b="1" baseline="0" dirty="0" err="1" smtClean="0"/>
              <a:t>kembali</a:t>
            </a:r>
            <a:r>
              <a:rPr lang="en-US" b="1" baseline="0" dirty="0" smtClean="0"/>
              <a:t> </a:t>
            </a:r>
            <a:r>
              <a:rPr lang="en-US" b="1" baseline="0" dirty="0" err="1" smtClean="0"/>
              <a:t>pesan</a:t>
            </a:r>
            <a:r>
              <a:rPr lang="en-US" b="1" baseline="0" dirty="0" smtClean="0"/>
              <a:t> </a:t>
            </a:r>
            <a:r>
              <a:rPr lang="en-US" b="1" baseline="0" dirty="0" err="1" smtClean="0"/>
              <a:t>ini</a:t>
            </a:r>
            <a:r>
              <a:rPr lang="en-US" dirty="0" smtClean="0"/>
              <a:t>, </a:t>
            </a:r>
            <a:r>
              <a:rPr lang="en-US" dirty="0" err="1" smtClean="0"/>
              <a:t>ini</a:t>
            </a:r>
            <a:r>
              <a:rPr lang="en-US" dirty="0" smtClean="0"/>
              <a:t> </a:t>
            </a:r>
            <a:r>
              <a:rPr lang="en-US" dirty="0" err="1" smtClean="0"/>
              <a:t>mungkin</a:t>
            </a:r>
            <a:r>
              <a:rPr lang="en-US" dirty="0" smtClean="0"/>
              <a:t> </a:t>
            </a:r>
            <a:r>
              <a:rPr lang="en-US" dirty="0" err="1" smtClean="0"/>
              <a:t>karena</a:t>
            </a:r>
            <a:r>
              <a:rPr lang="en-US" dirty="0" smtClean="0"/>
              <a:t> </a:t>
            </a:r>
            <a:r>
              <a:rPr lang="en-US" dirty="0" err="1" smtClean="0"/>
              <a:t>anda</a:t>
            </a:r>
            <a:r>
              <a:rPr lang="en-US" dirty="0" smtClean="0"/>
              <a:t> </a:t>
            </a:r>
            <a:r>
              <a:rPr lang="en-US" dirty="0" err="1" smtClean="0"/>
              <a:t>tidak</a:t>
            </a:r>
            <a:r>
              <a:rPr lang="en-US" baseline="0" dirty="0" smtClean="0"/>
              <a:t> </a:t>
            </a:r>
            <a:r>
              <a:rPr lang="en-US" baseline="0" dirty="0" err="1" smtClean="0"/>
              <a:t>menggunakan</a:t>
            </a:r>
            <a:r>
              <a:rPr lang="en-US" baseline="0" dirty="0" smtClean="0"/>
              <a:t> </a:t>
            </a:r>
            <a:r>
              <a:rPr lang="en-US" baseline="0" dirty="0" err="1" smtClean="0"/>
              <a:t>Peladen</a:t>
            </a:r>
            <a:r>
              <a:rPr lang="en-US" baseline="0" dirty="0" smtClean="0"/>
              <a:t> </a:t>
            </a:r>
            <a:r>
              <a:rPr lang="en-US" dirty="0" smtClean="0"/>
              <a:t>Microsoft Exchange </a:t>
            </a:r>
            <a:r>
              <a:rPr lang="en-US" dirty="0" err="1" smtClean="0"/>
              <a:t>untuk</a:t>
            </a:r>
            <a:r>
              <a:rPr lang="en-US" baseline="0" dirty="0" smtClean="0"/>
              <a:t> pos-el </a:t>
            </a:r>
            <a:r>
              <a:rPr lang="en-US" baseline="0" dirty="0" err="1" smtClean="0"/>
              <a:t>anda</a:t>
            </a:r>
            <a:r>
              <a:rPr lang="en-US" baseline="0" dirty="0" smtClean="0"/>
              <a:t>. </a:t>
            </a:r>
            <a:r>
              <a:rPr lang="en-US" baseline="0" dirty="0" err="1" smtClean="0"/>
              <a:t>Kartu</a:t>
            </a:r>
            <a:r>
              <a:rPr lang="en-US" baseline="0" dirty="0" smtClean="0"/>
              <a:t> </a:t>
            </a:r>
            <a:r>
              <a:rPr lang="en-US" baseline="0" dirty="0" err="1" smtClean="0"/>
              <a:t>Referensi</a:t>
            </a:r>
            <a:r>
              <a:rPr lang="en-US" baseline="0" dirty="0" smtClean="0"/>
              <a:t> </a:t>
            </a:r>
            <a:r>
              <a:rPr lang="en-US" baseline="0" dirty="0" err="1" smtClean="0"/>
              <a:t>Cepat</a:t>
            </a:r>
            <a:r>
              <a:rPr lang="en-US" baseline="0" dirty="0" smtClean="0"/>
              <a:t>, yang </a:t>
            </a:r>
            <a:r>
              <a:rPr lang="en-US" baseline="0" dirty="0" err="1" smtClean="0"/>
              <a:t>tertaut</a:t>
            </a:r>
            <a:r>
              <a:rPr lang="en-US" baseline="0" dirty="0" smtClean="0"/>
              <a:t> </a:t>
            </a:r>
            <a:r>
              <a:rPr lang="en-US" baseline="0" dirty="0" err="1" smtClean="0"/>
              <a:t>diakhir</a:t>
            </a:r>
            <a:r>
              <a:rPr lang="en-US" baseline="0" dirty="0" smtClean="0"/>
              <a:t> </a:t>
            </a:r>
            <a:r>
              <a:rPr lang="en-US" baseline="0" dirty="0" err="1" smtClean="0"/>
              <a:t>kursus</a:t>
            </a:r>
            <a:r>
              <a:rPr lang="en-US" baseline="0" dirty="0" smtClean="0"/>
              <a:t> </a:t>
            </a:r>
            <a:r>
              <a:rPr lang="en-US" baseline="0" dirty="0" err="1" smtClean="0"/>
              <a:t>ini</a:t>
            </a:r>
            <a:r>
              <a:rPr lang="en-US" baseline="0" dirty="0" smtClean="0"/>
              <a:t>, </a:t>
            </a:r>
            <a:r>
              <a:rPr lang="en-US" baseline="0" dirty="0" err="1" smtClean="0"/>
              <a:t>memiliki</a:t>
            </a:r>
            <a:r>
              <a:rPr lang="en-US" baseline="0" dirty="0" smtClean="0"/>
              <a:t> </a:t>
            </a:r>
            <a:r>
              <a:rPr lang="en-US" baseline="0" dirty="0" err="1" smtClean="0"/>
              <a:t>lebih</a:t>
            </a:r>
            <a:r>
              <a:rPr lang="en-US" baseline="0" dirty="0" smtClean="0"/>
              <a:t> </a:t>
            </a:r>
            <a:r>
              <a:rPr lang="en-US" baseline="0" dirty="0" err="1" smtClean="0"/>
              <a:t>banyak</a:t>
            </a:r>
            <a:r>
              <a:rPr lang="en-US" baseline="0" dirty="0" smtClean="0"/>
              <a:t> </a:t>
            </a:r>
            <a:r>
              <a:rPr lang="en-US" baseline="0" dirty="0" err="1" smtClean="0"/>
              <a:t>informasi</a:t>
            </a:r>
            <a:r>
              <a:rPr lang="en-US" baseline="0" dirty="0" smtClean="0"/>
              <a:t> </a:t>
            </a:r>
            <a:r>
              <a:rPr lang="en-US" baseline="0" dirty="0" err="1" smtClean="0"/>
              <a:t>tentang</a:t>
            </a:r>
            <a:r>
              <a:rPr lang="en-US" baseline="0" dirty="0" smtClean="0"/>
              <a:t> </a:t>
            </a:r>
            <a:r>
              <a:rPr lang="en-US" baseline="0" dirty="0" err="1" smtClean="0"/>
              <a:t>bagaimana</a:t>
            </a:r>
            <a:r>
              <a:rPr lang="en-US" baseline="0" dirty="0" smtClean="0"/>
              <a:t> </a:t>
            </a:r>
            <a:r>
              <a:rPr lang="en-US" baseline="0" dirty="0" err="1" smtClean="0"/>
              <a:t>anda</a:t>
            </a:r>
            <a:r>
              <a:rPr lang="en-US" baseline="0" dirty="0" smtClean="0"/>
              <a:t> </a:t>
            </a:r>
            <a:r>
              <a:rPr lang="en-US" baseline="0" dirty="0" err="1" smtClean="0"/>
              <a:t>dapat</a:t>
            </a:r>
            <a:r>
              <a:rPr lang="en-US" baseline="0" dirty="0" smtClean="0"/>
              <a:t> </a:t>
            </a:r>
            <a:r>
              <a:rPr lang="en-US" baseline="0" dirty="0" err="1" smtClean="0"/>
              <a:t>memverifikasi</a:t>
            </a:r>
            <a:r>
              <a:rPr lang="en-US" baseline="0" dirty="0" smtClean="0"/>
              <a:t> </a:t>
            </a:r>
            <a:r>
              <a:rPr lang="en-US" baseline="0" dirty="0" err="1" smtClean="0"/>
              <a:t>hal</a:t>
            </a:r>
            <a:r>
              <a:rPr lang="en-US" baseline="0" dirty="0" smtClean="0"/>
              <a:t> </a:t>
            </a:r>
            <a:r>
              <a:rPr lang="en-US" baseline="0" dirty="0" err="1" smtClean="0"/>
              <a:t>ini</a:t>
            </a:r>
            <a:r>
              <a:rPr lang="en-US" dirty="0" smtClean="0"/>
              <a:t>. </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B72627-4B9C-48BA-A5E9-C8707655E466}" type="slidenum">
              <a:rPr lang="en-US"/>
              <a:pPr/>
              <a:t>43</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8EB526-912D-4D8D-97F3-E0009E356D3C}" type="slidenum">
              <a:rPr lang="en-US"/>
              <a:pPr/>
              <a:t>44</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id-ID" b="1" dirty="0" smtClean="0"/>
              <a:t>Catatan</a:t>
            </a:r>
            <a:r>
              <a:rPr lang="en-US" dirty="0" smtClean="0"/>
              <a:t>: </a:t>
            </a:r>
            <a:r>
              <a:rPr lang="id-ID" dirty="0" smtClean="0"/>
              <a:t>Cara anda menyetel pengingat waktu standar dapat dilakukan dengan mengklik</a:t>
            </a:r>
            <a:r>
              <a:rPr lang="id-ID" baseline="0" dirty="0" smtClean="0"/>
              <a:t> </a:t>
            </a:r>
            <a:r>
              <a:rPr lang="id-ID" b="1" baseline="0" dirty="0" smtClean="0"/>
              <a:t>Opsi </a:t>
            </a:r>
            <a:r>
              <a:rPr lang="id-ID" b="0" baseline="0" dirty="0" smtClean="0"/>
              <a:t>pada menu </a:t>
            </a:r>
            <a:r>
              <a:rPr lang="id-ID" b="1" baseline="0" dirty="0" smtClean="0"/>
              <a:t>Alat </a:t>
            </a:r>
            <a:r>
              <a:rPr lang="id-ID" b="0" baseline="0" dirty="0" smtClean="0"/>
              <a:t>pada jendela utama Outlook, kemudian setel waktu asali pada </a:t>
            </a:r>
            <a:r>
              <a:rPr lang="id-ID" b="0" baseline="0" dirty="0" err="1" smtClean="0"/>
              <a:t>tab</a:t>
            </a:r>
            <a:r>
              <a:rPr lang="id-ID" b="0" baseline="0" dirty="0" smtClean="0"/>
              <a:t> </a:t>
            </a:r>
            <a:r>
              <a:rPr lang="id-ID" b="1" baseline="0" dirty="0" smtClean="0"/>
              <a:t>Preferensi</a:t>
            </a:r>
            <a:r>
              <a:rPr lang="id-ID" b="0" baseline="0" dirty="0" smtClean="0"/>
              <a:t>, </a:t>
            </a:r>
            <a:r>
              <a:rPr lang="id-ID" b="0" baseline="0" dirty="0" err="1" smtClean="0"/>
              <a:t>dibawah</a:t>
            </a:r>
            <a:r>
              <a:rPr lang="id-ID" b="0" baseline="0" dirty="0" smtClean="0"/>
              <a:t> </a:t>
            </a:r>
            <a:r>
              <a:rPr lang="id-ID" b="1" baseline="0" dirty="0" smtClean="0"/>
              <a:t>Kalender</a:t>
            </a:r>
            <a:r>
              <a:rPr lang="en-US" dirty="0" smtClean="0"/>
              <a:t>.</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85776D-5558-4C0C-8271-2F3DF34663B7}" type="slidenum">
              <a:rPr lang="en-US"/>
              <a:pPr/>
              <a:t>45</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ACC78-7F44-42EC-A027-E41EB039A49D}" type="slidenum">
              <a:rPr lang="en-US"/>
              <a:pPr/>
              <a:t>46</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F112A1-D407-4B11-93E2-BC20D194FFD4}" type="slidenum">
              <a:rPr lang="en-US"/>
              <a:pPr/>
              <a:t>47</a:t>
            </a:fld>
            <a:endParaRPr 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r>
              <a:rPr lang="en-US" dirty="0" err="1" smtClean="0"/>
              <a:t>Untuk</a:t>
            </a:r>
            <a:r>
              <a:rPr lang="en-US" dirty="0" smtClean="0"/>
              <a:t> </a:t>
            </a:r>
            <a:r>
              <a:rPr lang="en-US" dirty="0" err="1" smtClean="0"/>
              <a:t>mengedit</a:t>
            </a:r>
            <a:r>
              <a:rPr lang="en-US" dirty="0" smtClean="0"/>
              <a:t> </a:t>
            </a:r>
            <a:r>
              <a:rPr lang="en-US" dirty="0" err="1" smtClean="0"/>
              <a:t>Kartu</a:t>
            </a:r>
            <a:r>
              <a:rPr lang="en-US" dirty="0" smtClean="0"/>
              <a:t> </a:t>
            </a:r>
            <a:r>
              <a:rPr lang="en-US" dirty="0" err="1" smtClean="0"/>
              <a:t>Bisnis</a:t>
            </a:r>
            <a:r>
              <a:rPr lang="en-US" dirty="0" smtClean="0"/>
              <a:t> </a:t>
            </a:r>
            <a:r>
              <a:rPr lang="en-US" dirty="0" err="1" smtClean="0"/>
              <a:t>Elektronik</a:t>
            </a:r>
            <a:r>
              <a:rPr lang="en-US" dirty="0" smtClean="0"/>
              <a:t>, </a:t>
            </a:r>
            <a:r>
              <a:rPr lang="en-US" dirty="0" err="1" smtClean="0"/>
              <a:t>klik</a:t>
            </a:r>
            <a:r>
              <a:rPr lang="en-US" baseline="0" dirty="0" smtClean="0"/>
              <a:t> </a:t>
            </a:r>
            <a:r>
              <a:rPr lang="en-US" baseline="0" dirty="0" err="1" smtClean="0"/>
              <a:t>tombol</a:t>
            </a:r>
            <a:r>
              <a:rPr lang="en-US" baseline="0" dirty="0" smtClean="0"/>
              <a:t> </a:t>
            </a:r>
            <a:r>
              <a:rPr lang="en-US" b="1" baseline="0" dirty="0" err="1" smtClean="0"/>
              <a:t>Kartu</a:t>
            </a:r>
            <a:r>
              <a:rPr lang="en-US" b="1" baseline="0" dirty="0" smtClean="0"/>
              <a:t> </a:t>
            </a:r>
            <a:r>
              <a:rPr lang="en-US" b="1" baseline="0" dirty="0" err="1" smtClean="0"/>
              <a:t>Bisnis</a:t>
            </a:r>
            <a:r>
              <a:rPr lang="en-US" b="1" baseline="0" dirty="0" smtClean="0"/>
              <a:t> </a:t>
            </a:r>
            <a:r>
              <a:rPr lang="en-US" b="1" baseline="0" dirty="0" err="1" smtClean="0"/>
              <a:t>Elektronik</a:t>
            </a:r>
            <a:r>
              <a:rPr lang="en-US" b="1" baseline="0" dirty="0" smtClean="0"/>
              <a:t> </a:t>
            </a:r>
            <a:r>
              <a:rPr lang="en-US" b="0" baseline="0" dirty="0" err="1" smtClean="0"/>
              <a:t>pada</a:t>
            </a:r>
            <a:r>
              <a:rPr lang="en-US" b="0" baseline="0" dirty="0" smtClean="0"/>
              <a:t> tab </a:t>
            </a:r>
            <a:r>
              <a:rPr lang="en-US" b="1" baseline="0" dirty="0" err="1" smtClean="0"/>
              <a:t>Kontak</a:t>
            </a:r>
            <a:r>
              <a:rPr lang="en-US" dirty="0" smtClean="0"/>
              <a:t>. </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83542-D874-4D94-A475-ECF2ADC29361}" type="slidenum">
              <a:rPr lang="en-US"/>
              <a:pPr/>
              <a:t>48</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770CE4-6EEE-46E7-8688-9D5A2067E2C8}" type="slidenum">
              <a:rPr lang="en-US"/>
              <a:pPr/>
              <a:t>49</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1F8330-FFBE-4AEF-B626-13122A48C8CB}" type="slidenum">
              <a:rPr lang="en-US"/>
              <a:pPr/>
              <a:t>5</a:t>
            </a:fld>
            <a:endParaRPr lang="en-US"/>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86A601-D2F6-496F-95E0-F56223D5F2F5}" type="slidenum">
              <a:rPr lang="en-US"/>
              <a:pPr/>
              <a:t>50</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74C86E-51A9-4BE4-B9D0-CD89045C81CA}" type="slidenum">
              <a:rPr lang="en-US"/>
              <a:pPr/>
              <a:t>51</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7D6612-062D-48BA-B77D-9553F1D8D2BC}" type="slidenum">
              <a:rPr lang="en-US"/>
              <a:pPr/>
              <a:t>52</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5B7BCD-393A-4611-B993-8EC5A8B85FF6}" type="slidenum">
              <a:rPr lang="en-US"/>
              <a:pPr/>
              <a:t>53</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A6F79-2D1F-4412-AF28-C50A5EE9FADE}" type="slidenum">
              <a:rPr lang="en-US"/>
              <a:pPr/>
              <a:t>54</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53FCB6-539F-4C8E-AFCF-1677415DE25F}" type="slidenum">
              <a:rPr lang="en-US"/>
              <a:pPr/>
              <a:t>55</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4AC55-1B2A-4A18-BC63-598376BBD5ED}" type="slidenum">
              <a:rPr lang="en-US"/>
              <a:pPr/>
              <a:t>56</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8BD42D-50F7-4767-BBFB-4EE9EF809088}" type="slidenum">
              <a:rPr lang="en-US"/>
              <a:pPr/>
              <a:t>57</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FCA6B-2AFB-417D-A371-747D047029C7}" type="slidenum">
              <a:rPr lang="en-US"/>
              <a:pPr/>
              <a:t>58</a:t>
            </a:fld>
            <a:endParaRPr lang="en-US"/>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83532E-A1F2-445F-BDDA-F687C6B57BF2}" type="slidenum">
              <a:rPr lang="en-US"/>
              <a:pPr/>
              <a:t>59</a:t>
            </a:fld>
            <a:endParaRPr lang="en-US"/>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id-ID" dirty="0" smtClean="0"/>
              <a:t>Untuk melihat daftar lengkap dari tipe</a:t>
            </a:r>
            <a:r>
              <a:rPr lang="id-ID" baseline="0" dirty="0" smtClean="0"/>
              <a:t> berkas terblokir dan membaca lebih banyak </a:t>
            </a:r>
            <a:r>
              <a:rPr lang="id-ID" baseline="0" dirty="0" err="1" smtClean="0"/>
              <a:t>tetang</a:t>
            </a:r>
            <a:r>
              <a:rPr lang="id-ID" baseline="0" dirty="0" smtClean="0"/>
              <a:t> bagaimana menghindari berkas terlampir anda terblokir, lihatlah artikel </a:t>
            </a:r>
            <a:r>
              <a:rPr lang="id-ID" baseline="0" dirty="0" err="1" smtClean="0"/>
              <a:t>“Lampiran</a:t>
            </a:r>
            <a:r>
              <a:rPr lang="id-ID" baseline="0" dirty="0" smtClean="0"/>
              <a:t> terblokir dalam Outlook.” Pemandu Referensi Cepat, yang tertaut </a:t>
            </a:r>
            <a:r>
              <a:rPr lang="id-ID" baseline="0" dirty="0" err="1" smtClean="0"/>
              <a:t>dibagian</a:t>
            </a:r>
            <a:r>
              <a:rPr lang="id-ID" baseline="0" dirty="0" smtClean="0"/>
              <a:t> akhir kursus ini, berisi sebuah tautan ke artikel tersebut.</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8520A6-768D-4508-8E93-5D336419A3BD}" type="slidenum">
              <a:rPr lang="en-US"/>
              <a:pPr/>
              <a:t>6</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pPr rtl="0"/>
            <a:r>
              <a:rPr lang="en-US" dirty="0" smtClean="0"/>
              <a:t>Dan </a:t>
            </a:r>
            <a:r>
              <a:rPr lang="en-US" dirty="0" err="1" smtClean="0"/>
              <a:t>hal</a:t>
            </a:r>
            <a:r>
              <a:rPr lang="en-US" dirty="0" smtClean="0"/>
              <a:t> yang</a:t>
            </a:r>
            <a:r>
              <a:rPr lang="en-US" baseline="0" dirty="0" smtClean="0"/>
              <a:t> </a:t>
            </a:r>
            <a:r>
              <a:rPr lang="en-US" baseline="0" dirty="0" err="1" smtClean="0"/>
              <a:t>hebat</a:t>
            </a:r>
            <a:r>
              <a:rPr lang="en-US" baseline="0" dirty="0" smtClean="0"/>
              <a:t> </a:t>
            </a:r>
            <a:r>
              <a:rPr lang="en-US" baseline="0" dirty="0" err="1" smtClean="0"/>
              <a:t>tidak</a:t>
            </a:r>
            <a:r>
              <a:rPr lang="en-US" baseline="0" dirty="0" smtClean="0"/>
              <a:t> </a:t>
            </a:r>
            <a:r>
              <a:rPr lang="en-US" baseline="0" dirty="0" err="1" smtClean="0"/>
              <a:t>hanya</a:t>
            </a:r>
            <a:r>
              <a:rPr lang="en-US" baseline="0" dirty="0" smtClean="0"/>
              <a:t> </a:t>
            </a:r>
            <a:r>
              <a:rPr lang="en-US" baseline="0" dirty="0" err="1" smtClean="0"/>
              <a:t>selesai</a:t>
            </a:r>
            <a:r>
              <a:rPr lang="en-US" baseline="0" dirty="0" smtClean="0"/>
              <a:t> </a:t>
            </a:r>
            <a:r>
              <a:rPr lang="en-US" baseline="0" dirty="0" err="1" smtClean="0"/>
              <a:t>pada</a:t>
            </a:r>
            <a:r>
              <a:rPr lang="en-US" baseline="0" dirty="0" smtClean="0"/>
              <a:t> Pita—</a:t>
            </a:r>
            <a:r>
              <a:rPr lang="en-US" baseline="0" dirty="0" err="1" smtClean="0"/>
              <a:t>terdapat</a:t>
            </a:r>
            <a:r>
              <a:rPr lang="en-US" baseline="0" dirty="0" smtClean="0"/>
              <a:t> </a:t>
            </a:r>
            <a:r>
              <a:rPr lang="en-US" baseline="0" dirty="0" err="1" smtClean="0"/>
              <a:t>banyak</a:t>
            </a:r>
            <a:r>
              <a:rPr lang="en-US" baseline="0" dirty="0" smtClean="0"/>
              <a:t> </a:t>
            </a:r>
            <a:r>
              <a:rPr lang="en-US" baseline="0" dirty="0" err="1" smtClean="0"/>
              <a:t>lagi</a:t>
            </a:r>
            <a:r>
              <a:rPr lang="en-US" baseline="0" dirty="0" smtClean="0"/>
              <a:t> yang </a:t>
            </a:r>
            <a:r>
              <a:rPr lang="en-US" baseline="0" dirty="0" err="1" smtClean="0"/>
              <a:t>membantu</a:t>
            </a:r>
            <a:r>
              <a:rPr lang="en-US" baseline="0" dirty="0" smtClean="0"/>
              <a:t> </a:t>
            </a:r>
            <a:r>
              <a:rPr lang="en-US" baseline="0" dirty="0" err="1" smtClean="0"/>
              <a:t>anda</a:t>
            </a:r>
            <a:r>
              <a:rPr lang="en-US" baseline="0" dirty="0" smtClean="0"/>
              <a:t> </a:t>
            </a:r>
            <a:r>
              <a:rPr lang="en-US" baseline="0" dirty="0" err="1" smtClean="0"/>
              <a:t>menyelesaikan</a:t>
            </a:r>
            <a:r>
              <a:rPr lang="en-US" baseline="0" dirty="0" smtClean="0"/>
              <a:t> </a:t>
            </a:r>
            <a:r>
              <a:rPr lang="en-US" baseline="0" dirty="0" err="1" smtClean="0"/>
              <a:t>pekerjaan</a:t>
            </a:r>
            <a:r>
              <a:rPr lang="en-US" baseline="0" dirty="0" smtClean="0"/>
              <a:t> </a:t>
            </a:r>
            <a:r>
              <a:rPr lang="en-US" baseline="0" dirty="0" err="1" smtClean="0"/>
              <a:t>dengan</a:t>
            </a:r>
            <a:r>
              <a:rPr lang="en-US" baseline="0" dirty="0" smtClean="0"/>
              <a:t> </a:t>
            </a:r>
            <a:r>
              <a:rPr lang="en-US" baseline="0" dirty="0" err="1" smtClean="0"/>
              <a:t>lebih</a:t>
            </a:r>
            <a:r>
              <a:rPr lang="en-US" baseline="0" dirty="0" smtClean="0"/>
              <a:t> </a:t>
            </a:r>
            <a:r>
              <a:rPr lang="en-US" baseline="0" dirty="0" err="1" smtClean="0"/>
              <a:t>cepat</a:t>
            </a:r>
            <a:r>
              <a:rPr lang="en-US" baseline="0" dirty="0" smtClean="0"/>
              <a:t> </a:t>
            </a:r>
            <a:r>
              <a:rPr lang="en-US" baseline="0" dirty="0" err="1" smtClean="0"/>
              <a:t>dan</a:t>
            </a:r>
            <a:r>
              <a:rPr lang="en-US" baseline="0" dirty="0" smtClean="0"/>
              <a:t> </a:t>
            </a:r>
            <a:r>
              <a:rPr lang="en-US" baseline="0" dirty="0" err="1" smtClean="0"/>
              <a:t>efisien</a:t>
            </a:r>
            <a:r>
              <a:rPr lang="en-US" dirty="0" smtClean="0"/>
              <a:t>. </a:t>
            </a:r>
            <a:r>
              <a:rPr lang="en-US" dirty="0" err="1" smtClean="0"/>
              <a:t>Untuk</a:t>
            </a:r>
            <a:r>
              <a:rPr lang="en-US" dirty="0" smtClean="0"/>
              <a:t> </a:t>
            </a:r>
            <a:r>
              <a:rPr lang="en-US" dirty="0" err="1" smtClean="0"/>
              <a:t>menyebutkan</a:t>
            </a:r>
            <a:r>
              <a:rPr lang="en-US" dirty="0" smtClean="0"/>
              <a:t> </a:t>
            </a:r>
            <a:r>
              <a:rPr lang="en-US" dirty="0" err="1" smtClean="0"/>
              <a:t>beberapa</a:t>
            </a:r>
            <a:r>
              <a:rPr lang="en-US" dirty="0" smtClean="0"/>
              <a:t> </a:t>
            </a:r>
            <a:r>
              <a:rPr lang="en-US" dirty="0" err="1" smtClean="0"/>
              <a:t>dari</a:t>
            </a:r>
            <a:r>
              <a:rPr lang="en-US" dirty="0" smtClean="0"/>
              <a:t> </a:t>
            </a:r>
            <a:r>
              <a:rPr lang="en-US" dirty="0" err="1" smtClean="0"/>
              <a:t>hal</a:t>
            </a:r>
            <a:r>
              <a:rPr lang="en-US" dirty="0" smtClean="0"/>
              <a:t> </a:t>
            </a:r>
            <a:r>
              <a:rPr lang="en-US" dirty="0" err="1" smtClean="0"/>
              <a:t>tersebut</a:t>
            </a:r>
            <a:r>
              <a:rPr lang="en-US" dirty="0" smtClean="0"/>
              <a:t>,</a:t>
            </a:r>
            <a:r>
              <a:rPr lang="en-US" baseline="0" dirty="0" smtClean="0"/>
              <a:t> </a:t>
            </a:r>
            <a:r>
              <a:rPr lang="en-US" baseline="0" dirty="0" err="1" smtClean="0"/>
              <a:t>terdapat</a:t>
            </a:r>
            <a:r>
              <a:rPr lang="en-US" baseline="0" dirty="0" smtClean="0"/>
              <a:t> </a:t>
            </a:r>
            <a:r>
              <a:rPr lang="en-US" b="1" baseline="0" dirty="0" smtClean="0"/>
              <a:t>Bar </a:t>
            </a:r>
            <a:r>
              <a:rPr lang="en-US" b="1" baseline="0" dirty="0" err="1" smtClean="0"/>
              <a:t>Untuk</a:t>
            </a:r>
            <a:r>
              <a:rPr lang="en-US" b="1" baseline="0" dirty="0" smtClean="0"/>
              <a:t>-</a:t>
            </a:r>
            <a:r>
              <a:rPr lang="en-US" b="1" baseline="0" dirty="0" err="1" smtClean="0"/>
              <a:t>Dikerjakan</a:t>
            </a:r>
            <a:r>
              <a:rPr lang="en-US" b="1" baseline="0" dirty="0" smtClean="0"/>
              <a:t>, </a:t>
            </a:r>
            <a:r>
              <a:rPr lang="en-US" b="1" baseline="0" dirty="0" err="1" smtClean="0"/>
              <a:t>navigasi</a:t>
            </a:r>
            <a:r>
              <a:rPr lang="en-US" b="1" baseline="0" dirty="0" smtClean="0"/>
              <a:t> </a:t>
            </a:r>
            <a:r>
              <a:rPr lang="en-US" b="1" baseline="0" dirty="0" err="1" smtClean="0"/>
              <a:t>baru</a:t>
            </a:r>
            <a:r>
              <a:rPr lang="en-US" b="1" baseline="0" dirty="0" smtClean="0"/>
              <a:t> </a:t>
            </a:r>
            <a:r>
              <a:rPr lang="en-US" b="1" baseline="0" dirty="0" err="1" smtClean="0"/>
              <a:t>dalam</a:t>
            </a:r>
            <a:r>
              <a:rPr lang="en-US" b="1" baseline="0" dirty="0" smtClean="0"/>
              <a:t> </a:t>
            </a:r>
            <a:r>
              <a:rPr lang="en-US" b="1" baseline="0" dirty="0" err="1" smtClean="0"/>
              <a:t>kalender</a:t>
            </a:r>
            <a:r>
              <a:rPr lang="en-US" b="0" baseline="0" dirty="0" smtClean="0"/>
              <a:t>, </a:t>
            </a:r>
            <a:r>
              <a:rPr lang="en-US" b="0" baseline="0" dirty="0" err="1" smtClean="0"/>
              <a:t>dan</a:t>
            </a:r>
            <a:r>
              <a:rPr lang="en-US" b="0" baseline="0" dirty="0" smtClean="0"/>
              <a:t> </a:t>
            </a:r>
            <a:r>
              <a:rPr lang="en-US" b="1" baseline="0" dirty="0" smtClean="0"/>
              <a:t>format </a:t>
            </a:r>
            <a:r>
              <a:rPr lang="en-US" b="1" baseline="0" dirty="0" err="1" smtClean="0"/>
              <a:t>baru</a:t>
            </a:r>
            <a:r>
              <a:rPr lang="en-US" b="1" baseline="0" dirty="0" smtClean="0"/>
              <a:t> </a:t>
            </a:r>
            <a:r>
              <a:rPr lang="en-US" b="1" baseline="0" dirty="0" err="1" smtClean="0"/>
              <a:t>untuk</a:t>
            </a:r>
            <a:r>
              <a:rPr lang="en-US" b="1" baseline="0" dirty="0" smtClean="0"/>
              <a:t> </a:t>
            </a:r>
            <a:r>
              <a:rPr lang="en-US" b="1" baseline="0" dirty="0" err="1" smtClean="0"/>
              <a:t>kontak</a:t>
            </a:r>
            <a:r>
              <a:rPr lang="en-US" dirty="0" smtClean="0"/>
              <a:t>.</a:t>
            </a:r>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E9279C-096E-4C34-8247-BCB42B02D2A2}" type="slidenum">
              <a:rPr lang="en-US"/>
              <a:pPr/>
              <a:t>60</a:t>
            </a:fld>
            <a:endParaRPr 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r>
              <a:rPr lang="id-ID" b="1" dirty="0" smtClean="0"/>
              <a:t>Catatan</a:t>
            </a:r>
            <a:r>
              <a:rPr lang="en-US" dirty="0" smtClean="0"/>
              <a:t>: </a:t>
            </a:r>
            <a:r>
              <a:rPr lang="id-ID" dirty="0" smtClean="0"/>
              <a:t>Saat anda menyisipkan gambar dalam pesan, anda menambahkannya ke</a:t>
            </a:r>
            <a:r>
              <a:rPr lang="id-ID" baseline="0" dirty="0" smtClean="0"/>
              <a:t> dalam pesan sebagai sebuah </a:t>
            </a:r>
            <a:r>
              <a:rPr lang="id-ID" b="1" baseline="0" dirty="0" smtClean="0"/>
              <a:t>obyek tertanam</a:t>
            </a:r>
            <a:r>
              <a:rPr lang="id-ID" baseline="0" dirty="0" smtClean="0"/>
              <a:t>.  Inilah akan menjadi bagian dari pesan teks. Agar dapat melihat gambar, orang yang menerima pesan anda harus dapat menerima pesan HTML atau Teks Kaya</a:t>
            </a:r>
            <a:r>
              <a:rPr lang="en-US" dirty="0" smtClean="0"/>
              <a:t>.</a:t>
            </a: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4B8F9B-5DD9-4B60-AAF0-B6968564C435}" type="slidenum">
              <a:rPr lang="en-US"/>
              <a:pPr/>
              <a:t>61</a:t>
            </a:fld>
            <a:endParaRPr 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r>
              <a:rPr lang="id-ID" dirty="0" smtClean="0"/>
              <a:t>Saat anda mengklik di luar gambar tersebut, </a:t>
            </a:r>
            <a:r>
              <a:rPr lang="id-ID" b="1" dirty="0" smtClean="0"/>
              <a:t>Alat Gambar </a:t>
            </a:r>
            <a:r>
              <a:rPr lang="id-ID" b="0" dirty="0" smtClean="0"/>
              <a:t>menghilang.</a:t>
            </a:r>
            <a:endParaRPr lang="en-US" dirty="0" smtClean="0"/>
          </a:p>
          <a:p>
            <a:r>
              <a:rPr lang="id-ID" dirty="0" smtClean="0"/>
              <a:t>Anda juga akan melihat perilaku yang sama</a:t>
            </a:r>
            <a:r>
              <a:rPr lang="id-ID" baseline="0" dirty="0" smtClean="0"/>
              <a:t> jika anda menyertakan </a:t>
            </a:r>
            <a:r>
              <a:rPr lang="id-ID" dirty="0" smtClean="0"/>
              <a:t>bagan</a:t>
            </a:r>
            <a:r>
              <a:rPr lang="en-US" dirty="0" smtClean="0"/>
              <a:t>, </a:t>
            </a:r>
            <a:r>
              <a:rPr lang="id-ID" dirty="0" smtClean="0"/>
              <a:t>lukisan</a:t>
            </a:r>
            <a:r>
              <a:rPr lang="en-US" dirty="0" smtClean="0"/>
              <a:t>, </a:t>
            </a:r>
            <a:r>
              <a:rPr lang="id-ID" dirty="0" smtClean="0"/>
              <a:t>diagram</a:t>
            </a:r>
            <a:r>
              <a:rPr lang="en-US" dirty="0" smtClean="0"/>
              <a:t>, </a:t>
            </a:r>
            <a:r>
              <a:rPr lang="id-ID" dirty="0" smtClean="0"/>
              <a:t>atau tabel dalam pesan anda</a:t>
            </a:r>
            <a:r>
              <a:rPr lang="en-US" dirty="0" smtClean="0"/>
              <a:t>.</a:t>
            </a: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D7DFB3-F03A-4397-997A-354D8B2DB772}" type="slidenum">
              <a:rPr lang="en-US"/>
              <a:pPr/>
              <a:t>62</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C0A05F-A48B-4651-8FD5-DD3CF11BA5B2}" type="slidenum">
              <a:rPr lang="en-US"/>
              <a:pPr/>
              <a:t>63</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r>
              <a:rPr lang="id-ID" dirty="0" smtClean="0"/>
              <a:t>Saat anda telah</a:t>
            </a:r>
            <a:r>
              <a:rPr lang="id-ID" baseline="0" dirty="0" smtClean="0"/>
              <a:t> menentukan berkas terlampir merupakan yang ingin anda buka atau amankan, anda dapat melakukannya dengan </a:t>
            </a:r>
            <a:r>
              <a:rPr lang="id-ID" baseline="0" dirty="0" err="1" smtClean="0"/>
              <a:t>mengklik-kanan</a:t>
            </a:r>
            <a:r>
              <a:rPr lang="id-ID" baseline="0" dirty="0" smtClean="0"/>
              <a:t> ikonnya</a:t>
            </a:r>
            <a:r>
              <a:rPr lang="en-US" dirty="0" smtClean="0"/>
              <a:t>.</a:t>
            </a:r>
          </a:p>
          <a:p>
            <a:r>
              <a:rPr lang="id-ID" b="1" dirty="0" smtClean="0"/>
              <a:t>Catatan</a:t>
            </a:r>
            <a:r>
              <a:rPr lang="en-US" dirty="0" smtClean="0"/>
              <a:t>: </a:t>
            </a:r>
            <a:r>
              <a:rPr lang="id-ID" dirty="0" smtClean="0"/>
              <a:t>Untuk membantu</a:t>
            </a:r>
            <a:r>
              <a:rPr lang="id-ID" baseline="0" dirty="0" smtClean="0"/>
              <a:t> menjaga komputer anda agar aman, kode yang tertanam akan </a:t>
            </a:r>
            <a:r>
              <a:rPr lang="id-ID" baseline="0" dirty="0" err="1" smtClean="0"/>
              <a:t>dinonaktifkan</a:t>
            </a:r>
            <a:r>
              <a:rPr lang="id-ID" baseline="0" dirty="0" smtClean="0"/>
              <a:t> selama proses </a:t>
            </a:r>
            <a:r>
              <a:rPr lang="id-ID" baseline="0" dirty="0" err="1" smtClean="0"/>
              <a:t>pratinjau</a:t>
            </a:r>
            <a:r>
              <a:rPr lang="en-US" dirty="0" smtClean="0"/>
              <a:t>.</a:t>
            </a:r>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823D39-B1CB-4328-BDED-6E08755017CB}" type="slidenum">
              <a:rPr lang="en-US"/>
              <a:pPr/>
              <a:t>64</a:t>
            </a:fld>
            <a:endParaRPr lang="en-US"/>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0B010D-393B-4E44-9E38-657B1E74D5B6}" type="slidenum">
              <a:rPr lang="en-US"/>
              <a:pPr/>
              <a:t>65</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9AA380-F118-41C9-8226-F7B93288D4CB}" type="slidenum">
              <a:rPr lang="en-US"/>
              <a:pPr/>
              <a:t>66</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A3103E-C3EC-44D0-ABCE-F58A4C9A2162}" type="slidenum">
              <a:rPr lang="en-US"/>
              <a:pPr/>
              <a:t>67</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0729B8-4552-4BD1-8811-A071E546142C}" type="slidenum">
              <a:rPr lang="en-US"/>
              <a:pPr/>
              <a:t>68</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BF5F1D3-CFFB-4DDD-A9E3-53FEF1FFFC42}" type="slidenum">
              <a:rPr lang="en-US"/>
              <a:pPr/>
              <a:t>69</a:t>
            </a:fld>
            <a:endParaRPr lang="en-US"/>
          </a:p>
        </p:txBody>
      </p:sp>
      <p:sp>
        <p:nvSpPr>
          <p:cNvPr id="87042" name="Rectangle 2"/>
          <p:cNvSpPr>
            <a:spLocks noGrp="1" noChangeArrowheads="1"/>
          </p:cNvSpPr>
          <p:nvPr>
            <p:ph type="body" idx="1"/>
          </p:nvPr>
        </p:nvSpPr>
        <p:spPr>
          <a:xfrm>
            <a:off x="685800" y="457200"/>
            <a:ext cx="5486400" cy="7929563"/>
          </a:xfrm>
        </p:spPr>
        <p:txBody>
          <a:bodyPr/>
          <a:lstStyle/>
          <a:p>
            <a:r>
              <a:rPr lang="en-US" b="1" dirty="0" err="1" smtClean="0"/>
              <a:t>Gunakan</a:t>
            </a:r>
            <a:r>
              <a:rPr lang="en-US" b="1" dirty="0" smtClean="0"/>
              <a:t> </a:t>
            </a:r>
            <a:r>
              <a:rPr lang="en-US" b="1" dirty="0" err="1" smtClean="0"/>
              <a:t>Pola</a:t>
            </a:r>
            <a:r>
              <a:rPr lang="en-US" b="1" baseline="0" dirty="0" smtClean="0"/>
              <a:t> </a:t>
            </a:r>
            <a:r>
              <a:rPr lang="en-US" b="1" baseline="0" dirty="0" err="1" smtClean="0"/>
              <a:t>acu</a:t>
            </a:r>
            <a:r>
              <a:rPr lang="en-US" b="1" baseline="0" dirty="0" smtClean="0"/>
              <a:t> </a:t>
            </a:r>
            <a:r>
              <a:rPr lang="en-US" b="1" baseline="0" dirty="0" err="1" smtClean="0"/>
              <a:t>ini</a:t>
            </a:r>
            <a:endParaRPr lang="en-US" b="1" baseline="0" dirty="0" smtClean="0"/>
          </a:p>
          <a:p>
            <a:r>
              <a:rPr lang="en-US" dirty="0" err="1" smtClean="0"/>
              <a:t>Pola</a:t>
            </a:r>
            <a:r>
              <a:rPr lang="en-US" dirty="0" smtClean="0"/>
              <a:t> </a:t>
            </a:r>
            <a:r>
              <a:rPr lang="en-US" dirty="0" err="1" smtClean="0"/>
              <a:t>acu</a:t>
            </a:r>
            <a:r>
              <a:rPr lang="en-US" dirty="0" smtClean="0"/>
              <a:t> Microsoft Office PowerPoint </a:t>
            </a:r>
            <a:r>
              <a:rPr lang="id-ID" dirty="0" smtClean="0"/>
              <a:t>Menyajikan</a:t>
            </a:r>
            <a:r>
              <a:rPr lang="id-ID" baseline="0" dirty="0" smtClean="0"/>
              <a:t> perkenalan pada </a:t>
            </a:r>
            <a:r>
              <a:rPr lang="id-ID" baseline="0" dirty="0" err="1" smtClean="0"/>
              <a:t>pemuktahiran</a:t>
            </a:r>
            <a:r>
              <a:rPr lang="id-ID" baseline="0" dirty="0" smtClean="0"/>
              <a:t> dan keuntungan dalam Outlook 2007. </a:t>
            </a:r>
            <a:r>
              <a:rPr lang="en-US" dirty="0" err="1" smtClean="0"/>
              <a:t>Ini</a:t>
            </a:r>
            <a:r>
              <a:rPr lang="en-US" dirty="0" smtClean="0"/>
              <a:t> </a:t>
            </a:r>
            <a:r>
              <a:rPr lang="en-US" dirty="0" err="1" smtClean="0"/>
              <a:t>adalah</a:t>
            </a:r>
            <a:r>
              <a:rPr lang="en-US" dirty="0" smtClean="0"/>
              <a:t> </a:t>
            </a:r>
            <a:r>
              <a:rPr lang="en-US" dirty="0" err="1" smtClean="0"/>
              <a:t>perlengkapan</a:t>
            </a:r>
            <a:r>
              <a:rPr lang="en-US" dirty="0" smtClean="0"/>
              <a:t> </a:t>
            </a:r>
            <a:r>
              <a:rPr lang="en-US" dirty="0" err="1" smtClean="0"/>
              <a:t>bagi</a:t>
            </a:r>
            <a:r>
              <a:rPr lang="en-US" dirty="0" smtClean="0"/>
              <a:t> </a:t>
            </a:r>
            <a:r>
              <a:rPr lang="en-US" dirty="0" err="1" smtClean="0"/>
              <a:t>anda</a:t>
            </a:r>
            <a:r>
              <a:rPr lang="en-US" dirty="0" smtClean="0"/>
              <a:t> </a:t>
            </a:r>
            <a:r>
              <a:rPr lang="en-US" dirty="0" err="1" smtClean="0"/>
              <a:t>untuk</a:t>
            </a:r>
            <a:r>
              <a:rPr lang="en-US" dirty="0" smtClean="0"/>
              <a:t> </a:t>
            </a:r>
            <a:r>
              <a:rPr lang="en-US" dirty="0" err="1" smtClean="0"/>
              <a:t>mempresentasikan</a:t>
            </a:r>
            <a:r>
              <a:rPr lang="en-US" dirty="0" smtClean="0"/>
              <a:t> </a:t>
            </a:r>
            <a:r>
              <a:rPr lang="en-US" dirty="0" err="1" smtClean="0"/>
              <a:t>kepada</a:t>
            </a:r>
            <a:r>
              <a:rPr lang="en-US" dirty="0" smtClean="0"/>
              <a:t> </a:t>
            </a:r>
            <a:r>
              <a:rPr lang="en-US" dirty="0" err="1" smtClean="0"/>
              <a:t>sebuah</a:t>
            </a:r>
            <a:r>
              <a:rPr lang="en-US" dirty="0" smtClean="0"/>
              <a:t> </a:t>
            </a:r>
            <a:r>
              <a:rPr lang="en-US" dirty="0" err="1" smtClean="0"/>
              <a:t>grup</a:t>
            </a:r>
            <a:r>
              <a:rPr lang="en-US" dirty="0" smtClean="0"/>
              <a:t> </a:t>
            </a:r>
            <a:r>
              <a:rPr lang="en-US" dirty="0" err="1" smtClean="0"/>
              <a:t>dan</a:t>
            </a:r>
            <a:r>
              <a:rPr lang="en-US" dirty="0" smtClean="0"/>
              <a:t> </a:t>
            </a:r>
            <a:r>
              <a:rPr lang="en-US" dirty="0" err="1" smtClean="0"/>
              <a:t>penyesuaian</a:t>
            </a:r>
            <a:r>
              <a:rPr lang="en-US" baseline="0" dirty="0" smtClean="0"/>
              <a:t> </a:t>
            </a:r>
            <a:r>
              <a:rPr lang="en-US" baseline="0" dirty="0" err="1" smtClean="0"/>
              <a:t>jika</a:t>
            </a:r>
            <a:r>
              <a:rPr lang="en-US" baseline="0" dirty="0" smtClean="0"/>
              <a:t> </a:t>
            </a:r>
            <a:r>
              <a:rPr lang="en-US" baseline="0" dirty="0" err="1" smtClean="0"/>
              <a:t>diperlukan</a:t>
            </a:r>
            <a:r>
              <a:rPr lang="en-US" dirty="0" smtClean="0"/>
              <a:t>. </a:t>
            </a:r>
          </a:p>
          <a:p>
            <a:r>
              <a:rPr lang="en-US" dirty="0" err="1" smtClean="0"/>
              <a:t>Isi</a:t>
            </a:r>
            <a:r>
              <a:rPr lang="en-US" dirty="0" smtClean="0"/>
              <a:t> </a:t>
            </a:r>
            <a:r>
              <a:rPr lang="en-US" dirty="0" err="1" smtClean="0"/>
              <a:t>Pola</a:t>
            </a:r>
            <a:r>
              <a:rPr lang="en-US" dirty="0" smtClean="0"/>
              <a:t> </a:t>
            </a:r>
            <a:r>
              <a:rPr lang="en-US" dirty="0" err="1" smtClean="0"/>
              <a:t>acu</a:t>
            </a:r>
            <a:r>
              <a:rPr lang="en-US" dirty="0" smtClean="0"/>
              <a:t> </a:t>
            </a:r>
            <a:r>
              <a:rPr lang="en-US" dirty="0" err="1" smtClean="0"/>
              <a:t>ini</a:t>
            </a:r>
            <a:r>
              <a:rPr lang="en-US" dirty="0" smtClean="0"/>
              <a:t> </a:t>
            </a:r>
            <a:r>
              <a:rPr lang="en-US" dirty="0" err="1" smtClean="0"/>
              <a:t>merupakan</a:t>
            </a:r>
            <a:r>
              <a:rPr lang="en-US" dirty="0" smtClean="0"/>
              <a:t> </a:t>
            </a:r>
            <a:r>
              <a:rPr lang="en-US" dirty="0" err="1" smtClean="0"/>
              <a:t>adaptasi</a:t>
            </a:r>
            <a:r>
              <a:rPr lang="en-US" dirty="0" smtClean="0"/>
              <a:t> </a:t>
            </a:r>
            <a:r>
              <a:rPr lang="en-US" dirty="0" err="1" smtClean="0"/>
              <a:t>dari</a:t>
            </a:r>
            <a:r>
              <a:rPr lang="en-US" dirty="0" smtClean="0"/>
              <a:t> </a:t>
            </a:r>
            <a:r>
              <a:rPr lang="en-US" dirty="0" err="1" smtClean="0"/>
              <a:t>kursus</a:t>
            </a:r>
            <a:r>
              <a:rPr lang="en-US" dirty="0" smtClean="0"/>
              <a:t> </a:t>
            </a:r>
            <a:r>
              <a:rPr lang="en-US" dirty="0" err="1" smtClean="0"/>
              <a:t>Pelatihan</a:t>
            </a:r>
            <a:r>
              <a:rPr lang="en-US" dirty="0" smtClean="0"/>
              <a:t> Daring Microsoft Office yang </a:t>
            </a:r>
            <a:r>
              <a:rPr lang="en-US" dirty="0" err="1" smtClean="0"/>
              <a:t>disebut</a:t>
            </a:r>
            <a:r>
              <a:rPr lang="en-US" dirty="0" smtClean="0"/>
              <a:t> </a:t>
            </a:r>
            <a:r>
              <a:rPr lang="id-ID" dirty="0" err="1" smtClean="0"/>
              <a:t>“Mencapai</a:t>
            </a:r>
            <a:r>
              <a:rPr lang="id-ID" baseline="0" dirty="0" smtClean="0"/>
              <a:t> Kecepatan </a:t>
            </a:r>
            <a:r>
              <a:rPr lang="id-ID" dirty="0" smtClean="0"/>
              <a:t>dengan</a:t>
            </a:r>
            <a:r>
              <a:rPr lang="en-US" dirty="0" smtClean="0"/>
              <a:t> Outlook 2007.”</a:t>
            </a:r>
            <a:endParaRPr lang="id-ID" dirty="0" smtClean="0"/>
          </a:p>
          <a:p>
            <a:endParaRPr lang="en-US" b="1" dirty="0" smtClean="0"/>
          </a:p>
          <a:p>
            <a:r>
              <a:rPr lang="en-US" b="1" dirty="0" err="1" smtClean="0"/>
              <a:t>Fitur</a:t>
            </a:r>
            <a:r>
              <a:rPr lang="en-US" b="1" dirty="0" smtClean="0"/>
              <a:t> </a:t>
            </a:r>
            <a:r>
              <a:rPr lang="en-US" b="1" dirty="0" err="1" smtClean="0"/>
              <a:t>dari</a:t>
            </a:r>
            <a:r>
              <a:rPr lang="en-US" b="1" dirty="0" smtClean="0"/>
              <a:t> </a:t>
            </a:r>
            <a:r>
              <a:rPr lang="en-US" b="1" dirty="0" err="1" smtClean="0"/>
              <a:t>pola</a:t>
            </a:r>
            <a:r>
              <a:rPr lang="en-US" b="1" dirty="0" smtClean="0"/>
              <a:t> </a:t>
            </a:r>
            <a:r>
              <a:rPr lang="en-US" b="1" dirty="0" err="1" smtClean="0"/>
              <a:t>acu</a:t>
            </a:r>
            <a:endParaRPr lang="en-US" b="1" dirty="0" smtClean="0"/>
          </a:p>
          <a:p>
            <a:r>
              <a:rPr lang="en-US" b="1" dirty="0" err="1" smtClean="0"/>
              <a:t>Salindia</a:t>
            </a:r>
            <a:r>
              <a:rPr lang="en-US" b="1" dirty="0" smtClean="0"/>
              <a:t> </a:t>
            </a:r>
            <a:r>
              <a:rPr lang="en-US" b="1" dirty="0" err="1" smtClean="0"/>
              <a:t>Judul</a:t>
            </a:r>
            <a:r>
              <a:rPr lang="en-US" dirty="0" smtClean="0"/>
              <a:t>: </a:t>
            </a:r>
            <a:r>
              <a:rPr lang="en-US" dirty="0" err="1" smtClean="0"/>
              <a:t>Pada</a:t>
            </a:r>
            <a:r>
              <a:rPr lang="en-US" dirty="0" smtClean="0"/>
              <a:t> </a:t>
            </a:r>
            <a:r>
              <a:rPr lang="en-US" dirty="0" err="1" smtClean="0"/>
              <a:t>salindia</a:t>
            </a:r>
            <a:r>
              <a:rPr lang="en-US" dirty="0" smtClean="0"/>
              <a:t> yang paling </a:t>
            </a:r>
            <a:r>
              <a:rPr lang="en-US" dirty="0" err="1" smtClean="0"/>
              <a:t>awal</a:t>
            </a:r>
            <a:r>
              <a:rPr lang="en-US" dirty="0" smtClean="0"/>
              <a:t>, </a:t>
            </a:r>
            <a:r>
              <a:rPr lang="en-US" dirty="0" err="1" smtClean="0"/>
              <a:t>terdapat</a:t>
            </a:r>
            <a:r>
              <a:rPr lang="en-US" dirty="0" smtClean="0"/>
              <a:t> </a:t>
            </a:r>
            <a:r>
              <a:rPr lang="en-US" dirty="0" err="1" smtClean="0"/>
              <a:t>teks</a:t>
            </a:r>
            <a:r>
              <a:rPr lang="en-US" dirty="0" smtClean="0"/>
              <a:t> </a:t>
            </a:r>
            <a:r>
              <a:rPr lang="en-US" dirty="0" err="1" smtClean="0"/>
              <a:t>dudukan</a:t>
            </a:r>
            <a:r>
              <a:rPr lang="en-US" dirty="0" smtClean="0"/>
              <a:t> yang </a:t>
            </a:r>
            <a:r>
              <a:rPr lang="en-US" dirty="0" err="1" smtClean="0"/>
              <a:t>mana</a:t>
            </a:r>
            <a:r>
              <a:rPr lang="en-US" dirty="0" smtClean="0"/>
              <a:t> </a:t>
            </a:r>
            <a:r>
              <a:rPr lang="en-US" dirty="0" err="1" smtClean="0"/>
              <a:t>anda</a:t>
            </a:r>
            <a:r>
              <a:rPr lang="en-US" dirty="0" smtClean="0"/>
              <a:t> </a:t>
            </a:r>
            <a:r>
              <a:rPr lang="en-US" dirty="0" err="1" smtClean="0"/>
              <a:t>harus</a:t>
            </a:r>
            <a:r>
              <a:rPr lang="en-US" dirty="0" smtClean="0"/>
              <a:t> </a:t>
            </a:r>
            <a:r>
              <a:rPr lang="en-US" dirty="0" err="1" smtClean="0"/>
              <a:t>mengetikkan</a:t>
            </a:r>
            <a:r>
              <a:rPr lang="en-US" dirty="0" smtClean="0"/>
              <a:t> </a:t>
            </a:r>
            <a:r>
              <a:rPr lang="en-US" dirty="0" err="1" smtClean="0"/>
              <a:t>nama</a:t>
            </a:r>
            <a:r>
              <a:rPr lang="en-US" dirty="0" smtClean="0"/>
              <a:t> </a:t>
            </a:r>
            <a:r>
              <a:rPr lang="en-US" dirty="0" err="1" smtClean="0"/>
              <a:t>perusahaan</a:t>
            </a:r>
            <a:r>
              <a:rPr lang="en-US" dirty="0" smtClean="0"/>
              <a:t> </a:t>
            </a:r>
            <a:r>
              <a:rPr lang="en-US" dirty="0" err="1" smtClean="0"/>
              <a:t>anda</a:t>
            </a:r>
            <a:r>
              <a:rPr lang="en-US" dirty="0" smtClean="0"/>
              <a:t>. </a:t>
            </a:r>
            <a:r>
              <a:rPr lang="en-US" dirty="0" err="1" smtClean="0"/>
              <a:t>Atau</a:t>
            </a:r>
            <a:r>
              <a:rPr lang="en-US" dirty="0" smtClean="0"/>
              <a:t> </a:t>
            </a:r>
            <a:r>
              <a:rPr lang="en-US" dirty="0" err="1" smtClean="0"/>
              <a:t>anda</a:t>
            </a:r>
            <a:r>
              <a:rPr lang="en-US" dirty="0" smtClean="0"/>
              <a:t> </a:t>
            </a:r>
            <a:r>
              <a:rPr lang="en-US" dirty="0" err="1" smtClean="0"/>
              <a:t>dapat</a:t>
            </a:r>
            <a:r>
              <a:rPr lang="en-US" dirty="0" smtClean="0"/>
              <a:t> </a:t>
            </a:r>
            <a:r>
              <a:rPr lang="en-US" dirty="0" err="1" smtClean="0"/>
              <a:t>menghapus</a:t>
            </a:r>
            <a:r>
              <a:rPr lang="en-US" dirty="0" smtClean="0"/>
              <a:t> </a:t>
            </a:r>
            <a:r>
              <a:rPr lang="en-US" dirty="0" err="1" smtClean="0"/>
              <a:t>seluruh</a:t>
            </a:r>
            <a:r>
              <a:rPr lang="en-US" dirty="0" smtClean="0"/>
              <a:t> </a:t>
            </a:r>
            <a:r>
              <a:rPr lang="en-US" dirty="0" err="1" smtClean="0"/>
              <a:t>kotak</a:t>
            </a:r>
            <a:r>
              <a:rPr lang="en-US" dirty="0" smtClean="0"/>
              <a:t> </a:t>
            </a:r>
            <a:r>
              <a:rPr lang="en-US" dirty="0" err="1" smtClean="0"/>
              <a:t>teks</a:t>
            </a:r>
            <a:r>
              <a:rPr lang="en-US" dirty="0" smtClean="0"/>
              <a:t> </a:t>
            </a:r>
            <a:r>
              <a:rPr lang="en-US" dirty="0" err="1" smtClean="0"/>
              <a:t>jika</a:t>
            </a:r>
            <a:r>
              <a:rPr lang="en-US" dirty="0" smtClean="0"/>
              <a:t> </a:t>
            </a:r>
            <a:r>
              <a:rPr lang="en-US" dirty="0" err="1" smtClean="0"/>
              <a:t>anda</a:t>
            </a:r>
            <a:r>
              <a:rPr lang="en-US" dirty="0" smtClean="0"/>
              <a:t> </a:t>
            </a:r>
            <a:r>
              <a:rPr lang="en-US" dirty="0" err="1" smtClean="0"/>
              <a:t>tidak</a:t>
            </a:r>
            <a:r>
              <a:rPr lang="en-US" dirty="0" smtClean="0"/>
              <a:t> </a:t>
            </a:r>
            <a:r>
              <a:rPr lang="en-US" dirty="0" err="1" smtClean="0"/>
              <a:t>menginginkan</a:t>
            </a:r>
            <a:r>
              <a:rPr lang="en-US" dirty="0" smtClean="0"/>
              <a:t> </a:t>
            </a:r>
            <a:r>
              <a:rPr lang="en-US" dirty="0" err="1" smtClean="0"/>
              <a:t>teks</a:t>
            </a:r>
            <a:r>
              <a:rPr lang="en-US" dirty="0" smtClean="0"/>
              <a:t> </a:t>
            </a:r>
            <a:r>
              <a:rPr lang="en-US" dirty="0" err="1" smtClean="0"/>
              <a:t>ini</a:t>
            </a:r>
            <a:r>
              <a:rPr lang="en-US" dirty="0" smtClean="0"/>
              <a:t>.</a:t>
            </a:r>
            <a:endParaRPr lang="en-US" b="1" dirty="0" smtClean="0"/>
          </a:p>
          <a:p>
            <a:r>
              <a:rPr lang="en-US" b="1" dirty="0" err="1" smtClean="0"/>
              <a:t>Animasi</a:t>
            </a:r>
            <a:r>
              <a:rPr lang="en-US" dirty="0" smtClean="0"/>
              <a:t>: </a:t>
            </a:r>
            <a:r>
              <a:rPr lang="en-US" dirty="0" err="1" smtClean="0"/>
              <a:t>Efek</a:t>
            </a:r>
            <a:r>
              <a:rPr lang="en-US" dirty="0" smtClean="0"/>
              <a:t> </a:t>
            </a:r>
            <a:r>
              <a:rPr lang="en-US" dirty="0" err="1" smtClean="0"/>
              <a:t>animasi</a:t>
            </a:r>
            <a:r>
              <a:rPr lang="en-US" dirty="0" smtClean="0"/>
              <a:t> </a:t>
            </a:r>
            <a:r>
              <a:rPr lang="en-US" dirty="0" err="1" smtClean="0"/>
              <a:t>suai</a:t>
            </a:r>
            <a:r>
              <a:rPr lang="en-US" dirty="0" smtClean="0"/>
              <a:t> </a:t>
            </a:r>
            <a:r>
              <a:rPr lang="en-US" dirty="0" err="1" smtClean="0"/>
              <a:t>diterapkan</a:t>
            </a:r>
            <a:r>
              <a:rPr lang="en-US" dirty="0" smtClean="0"/>
              <a:t> </a:t>
            </a:r>
            <a:r>
              <a:rPr lang="en-US" dirty="0" err="1" smtClean="0"/>
              <a:t>diseluruh</a:t>
            </a:r>
            <a:r>
              <a:rPr lang="en-US" dirty="0" smtClean="0"/>
              <a:t> </a:t>
            </a:r>
            <a:r>
              <a:rPr lang="en-US" dirty="0" err="1" smtClean="0"/>
              <a:t>prensentasi</a:t>
            </a:r>
            <a:r>
              <a:rPr lang="en-US" dirty="0" smtClean="0"/>
              <a:t>. </a:t>
            </a:r>
            <a:r>
              <a:rPr lang="en-US" dirty="0" err="1" smtClean="0"/>
              <a:t>Efek-efek</a:t>
            </a:r>
            <a:r>
              <a:rPr lang="en-US" dirty="0" smtClean="0"/>
              <a:t> </a:t>
            </a:r>
            <a:r>
              <a:rPr lang="en-US" dirty="0" err="1" smtClean="0"/>
              <a:t>tersebut</a:t>
            </a:r>
            <a:r>
              <a:rPr lang="en-US" dirty="0" smtClean="0"/>
              <a:t> </a:t>
            </a:r>
            <a:r>
              <a:rPr lang="en-US" dirty="0" err="1" smtClean="0"/>
              <a:t>termasuk</a:t>
            </a:r>
            <a:r>
              <a:rPr lang="en-US" dirty="0" smtClean="0"/>
              <a:t> </a:t>
            </a:r>
            <a:r>
              <a:rPr lang="en-US" b="1" dirty="0" err="1" smtClean="0"/>
              <a:t>Intip</a:t>
            </a:r>
            <a:r>
              <a:rPr lang="en-US" b="1" dirty="0" smtClean="0"/>
              <a:t> </a:t>
            </a:r>
            <a:r>
              <a:rPr lang="en-US" b="1" dirty="0" err="1" smtClean="0"/>
              <a:t>masuk</a:t>
            </a:r>
            <a:r>
              <a:rPr lang="en-US" dirty="0" smtClean="0"/>
              <a:t>, </a:t>
            </a:r>
            <a:r>
              <a:rPr lang="en-US" b="1" dirty="0" err="1" smtClean="0"/>
              <a:t>Elastis</a:t>
            </a:r>
            <a:r>
              <a:rPr lang="en-US" dirty="0" smtClean="0"/>
              <a:t>, </a:t>
            </a:r>
            <a:r>
              <a:rPr lang="en-US" b="1" dirty="0" err="1" smtClean="0"/>
              <a:t>Memudarkan</a:t>
            </a:r>
            <a:r>
              <a:rPr lang="en-US" b="1" dirty="0" smtClean="0"/>
              <a:t>, </a:t>
            </a:r>
            <a:r>
              <a:rPr lang="en-US" dirty="0" smtClean="0"/>
              <a:t>and</a:t>
            </a:r>
            <a:r>
              <a:rPr lang="en-US" b="1" dirty="0" smtClean="0"/>
              <a:t> </a:t>
            </a:r>
            <a:r>
              <a:rPr lang="en-US" b="1" dirty="0" err="1" smtClean="0"/>
              <a:t>Papan</a:t>
            </a:r>
            <a:r>
              <a:rPr lang="en-US" b="1" dirty="0" smtClean="0"/>
              <a:t> dam</a:t>
            </a:r>
            <a:r>
              <a:rPr lang="en-US" dirty="0" smtClean="0"/>
              <a:t>. </a:t>
            </a:r>
            <a:r>
              <a:rPr lang="en-US" dirty="0" err="1" smtClean="0"/>
              <a:t>Semua</a:t>
            </a:r>
            <a:r>
              <a:rPr lang="en-US" dirty="0" smtClean="0"/>
              <a:t> </a:t>
            </a:r>
            <a:r>
              <a:rPr lang="en-US" dirty="0" err="1" smtClean="0"/>
              <a:t>efek</a:t>
            </a:r>
            <a:r>
              <a:rPr lang="en-US" dirty="0" smtClean="0"/>
              <a:t> </a:t>
            </a:r>
            <a:r>
              <a:rPr lang="en-US" dirty="0" err="1" smtClean="0"/>
              <a:t>berjalan</a:t>
            </a:r>
            <a:r>
              <a:rPr lang="en-US" dirty="0" smtClean="0"/>
              <a:t> </a:t>
            </a:r>
            <a:r>
              <a:rPr lang="en-US" dirty="0" err="1" smtClean="0"/>
              <a:t>dalam</a:t>
            </a:r>
            <a:r>
              <a:rPr lang="en-US" dirty="0" smtClean="0"/>
              <a:t> </a:t>
            </a:r>
            <a:r>
              <a:rPr lang="en-US" dirty="0" err="1" smtClean="0"/>
              <a:t>versi</a:t>
            </a:r>
            <a:r>
              <a:rPr lang="en-US" dirty="0" smtClean="0"/>
              <a:t> </a:t>
            </a:r>
            <a:r>
              <a:rPr lang="en-US" dirty="0" err="1" smtClean="0"/>
              <a:t>sebelumnya</a:t>
            </a:r>
            <a:r>
              <a:rPr lang="en-US" dirty="0" smtClean="0"/>
              <a:t> </a:t>
            </a:r>
            <a:r>
              <a:rPr lang="en-US" dirty="0" err="1" smtClean="0"/>
              <a:t>kembali</a:t>
            </a:r>
            <a:r>
              <a:rPr lang="en-US" dirty="0" smtClean="0"/>
              <a:t> </a:t>
            </a:r>
            <a:r>
              <a:rPr lang="en-US" dirty="0" err="1" smtClean="0"/>
              <a:t>pada</a:t>
            </a:r>
            <a:r>
              <a:rPr lang="en-US" dirty="0" smtClean="0"/>
              <a:t> Microsoft PowerPoint 2000. </a:t>
            </a:r>
            <a:r>
              <a:rPr lang="en-US" dirty="0" err="1" smtClean="0"/>
              <a:t>untuk</a:t>
            </a:r>
            <a:r>
              <a:rPr lang="en-US" dirty="0" smtClean="0"/>
              <a:t> </a:t>
            </a:r>
            <a:r>
              <a:rPr lang="en-US" dirty="0" err="1" smtClean="0"/>
              <a:t>membuang</a:t>
            </a:r>
            <a:r>
              <a:rPr lang="en-US" dirty="0" smtClean="0"/>
              <a:t> </a:t>
            </a:r>
            <a:r>
              <a:rPr lang="en-US" dirty="0" err="1" smtClean="0"/>
              <a:t>efek</a:t>
            </a:r>
            <a:r>
              <a:rPr lang="en-US" dirty="0" smtClean="0"/>
              <a:t> </a:t>
            </a:r>
            <a:r>
              <a:rPr lang="en-US" dirty="0" err="1" smtClean="0"/>
              <a:t>animasi</a:t>
            </a:r>
            <a:r>
              <a:rPr lang="en-US" dirty="0" smtClean="0"/>
              <a:t>, </a:t>
            </a:r>
            <a:r>
              <a:rPr lang="en-US" dirty="0" err="1" smtClean="0"/>
              <a:t>pergi</a:t>
            </a:r>
            <a:r>
              <a:rPr lang="en-US" dirty="0" smtClean="0"/>
              <a:t> </a:t>
            </a:r>
            <a:r>
              <a:rPr lang="en-US" dirty="0" err="1" smtClean="0"/>
              <a:t>ke</a:t>
            </a:r>
            <a:r>
              <a:rPr lang="en-US" dirty="0" smtClean="0"/>
              <a:t> menu </a:t>
            </a:r>
            <a:r>
              <a:rPr lang="en-US" b="1" dirty="0" err="1" smtClean="0"/>
              <a:t>Tayangan</a:t>
            </a:r>
            <a:r>
              <a:rPr lang="en-US" b="1" dirty="0" smtClean="0"/>
              <a:t> </a:t>
            </a:r>
            <a:r>
              <a:rPr lang="en-US" b="1" dirty="0" err="1" smtClean="0"/>
              <a:t>Salindia</a:t>
            </a:r>
            <a:r>
              <a:rPr lang="en-US" dirty="0" smtClean="0"/>
              <a:t>, </a:t>
            </a:r>
            <a:r>
              <a:rPr lang="en-US" dirty="0" err="1" smtClean="0"/>
              <a:t>klik</a:t>
            </a:r>
            <a:r>
              <a:rPr lang="en-US" dirty="0" smtClean="0"/>
              <a:t> </a:t>
            </a:r>
            <a:r>
              <a:rPr lang="en-US" b="1" dirty="0" err="1" smtClean="0"/>
              <a:t>Animasi</a:t>
            </a:r>
            <a:r>
              <a:rPr lang="en-US" b="1" dirty="0" smtClean="0"/>
              <a:t> </a:t>
            </a:r>
            <a:r>
              <a:rPr lang="en-US" b="1" dirty="0" err="1" smtClean="0"/>
              <a:t>suai</a:t>
            </a:r>
            <a:r>
              <a:rPr lang="en-US" dirty="0" smtClean="0"/>
              <a:t>, </a:t>
            </a:r>
            <a:r>
              <a:rPr lang="en-US" dirty="0" err="1" smtClean="0"/>
              <a:t>dan</a:t>
            </a:r>
            <a:r>
              <a:rPr lang="en-US" dirty="0" smtClean="0"/>
              <a:t> </a:t>
            </a:r>
            <a:r>
              <a:rPr lang="en-US" dirty="0" err="1" smtClean="0"/>
              <a:t>bekerja</a:t>
            </a:r>
            <a:r>
              <a:rPr lang="en-US" dirty="0" smtClean="0"/>
              <a:t> </a:t>
            </a:r>
            <a:r>
              <a:rPr lang="en-US" dirty="0" err="1" smtClean="0"/>
              <a:t>dengan</a:t>
            </a:r>
            <a:r>
              <a:rPr lang="en-US" dirty="0" smtClean="0"/>
              <a:t> </a:t>
            </a:r>
            <a:r>
              <a:rPr lang="en-US" dirty="0" err="1" smtClean="0"/>
              <a:t>opsi</a:t>
            </a:r>
            <a:r>
              <a:rPr lang="en-US" dirty="0" smtClean="0"/>
              <a:t> yang </a:t>
            </a:r>
            <a:r>
              <a:rPr lang="en-US" dirty="0" err="1" smtClean="0"/>
              <a:t>muncul</a:t>
            </a:r>
            <a:r>
              <a:rPr lang="en-US" dirty="0" smtClean="0"/>
              <a:t>.</a:t>
            </a:r>
          </a:p>
          <a:p>
            <a:r>
              <a:rPr lang="en-US" b="1" dirty="0" err="1" smtClean="0"/>
              <a:t>Jika</a:t>
            </a:r>
            <a:r>
              <a:rPr lang="en-US" b="1" dirty="0" smtClean="0"/>
              <a:t> </a:t>
            </a:r>
            <a:r>
              <a:rPr lang="en-US" b="1" dirty="0" err="1" smtClean="0"/>
              <a:t>presentasi</a:t>
            </a:r>
            <a:r>
              <a:rPr lang="en-US" b="1" dirty="0" smtClean="0"/>
              <a:t> </a:t>
            </a:r>
            <a:r>
              <a:rPr lang="en-US" b="1" dirty="0" err="1" smtClean="0"/>
              <a:t>ini</a:t>
            </a:r>
            <a:r>
              <a:rPr lang="en-US" b="1" dirty="0" smtClean="0"/>
              <a:t> </a:t>
            </a:r>
            <a:r>
              <a:rPr lang="en-US" b="1" dirty="0" err="1" smtClean="0"/>
              <a:t>berisi</a:t>
            </a:r>
            <a:r>
              <a:rPr lang="en-US" b="1" dirty="0" smtClean="0"/>
              <a:t> </a:t>
            </a:r>
            <a:r>
              <a:rPr lang="en-US" b="1" dirty="0" err="1" smtClean="0"/>
              <a:t>animasi</a:t>
            </a:r>
            <a:r>
              <a:rPr lang="en-US" b="1" dirty="0" smtClean="0"/>
              <a:t> Macromedia Flash</a:t>
            </a:r>
            <a:r>
              <a:rPr lang="en-US" dirty="0" smtClean="0"/>
              <a:t>: </a:t>
            </a:r>
            <a:r>
              <a:rPr lang="en-US" dirty="0" err="1" smtClean="0"/>
              <a:t>Untuk</a:t>
            </a:r>
            <a:r>
              <a:rPr lang="en-US" dirty="0" smtClean="0"/>
              <a:t> </a:t>
            </a:r>
            <a:r>
              <a:rPr lang="en-US" dirty="0" err="1" smtClean="0"/>
              <a:t>memainkan</a:t>
            </a:r>
            <a:r>
              <a:rPr lang="en-US" dirty="0" smtClean="0"/>
              <a:t> </a:t>
            </a:r>
            <a:r>
              <a:rPr lang="en-US" dirty="0" err="1" smtClean="0"/>
              <a:t>berkas</a:t>
            </a:r>
            <a:r>
              <a:rPr lang="en-US" dirty="0" smtClean="0"/>
              <a:t> Flash, </a:t>
            </a:r>
            <a:r>
              <a:rPr lang="en-US" dirty="0" err="1" smtClean="0"/>
              <a:t>anda</a:t>
            </a:r>
            <a:r>
              <a:rPr lang="en-US" dirty="0" smtClean="0"/>
              <a:t> </a:t>
            </a:r>
            <a:r>
              <a:rPr lang="en-US" dirty="0" err="1" smtClean="0"/>
              <a:t>harus</a:t>
            </a:r>
            <a:r>
              <a:rPr lang="en-US" dirty="0" smtClean="0"/>
              <a:t> </a:t>
            </a:r>
            <a:r>
              <a:rPr lang="en-US" dirty="0" err="1" smtClean="0"/>
              <a:t>meregistrasi</a:t>
            </a:r>
            <a:r>
              <a:rPr lang="en-US" dirty="0" smtClean="0"/>
              <a:t> </a:t>
            </a:r>
            <a:r>
              <a:rPr lang="en-US" dirty="0" err="1" smtClean="0"/>
              <a:t>sebuah</a:t>
            </a:r>
            <a:r>
              <a:rPr lang="en-US" dirty="0" smtClean="0"/>
              <a:t> </a:t>
            </a:r>
            <a:r>
              <a:rPr lang="en-US" dirty="0" err="1" smtClean="0"/>
              <a:t>kontrol</a:t>
            </a:r>
            <a:r>
              <a:rPr lang="en-US" dirty="0" smtClean="0"/>
              <a:t> Microsoft ActiveX</a:t>
            </a:r>
            <a:r>
              <a:rPr lang="en-US" sz="800" baseline="30000" dirty="0" smtClean="0">
                <a:cs typeface="Arial" charset="0"/>
              </a:rPr>
              <a:t>® </a:t>
            </a:r>
            <a:r>
              <a:rPr lang="en-US" b="1" dirty="0" smtClean="0"/>
              <a:t> </a:t>
            </a:r>
            <a:r>
              <a:rPr lang="en-US" dirty="0" smtClean="0"/>
              <a:t>,</a:t>
            </a:r>
            <a:r>
              <a:rPr lang="en-US" b="1" dirty="0" smtClean="0"/>
              <a:t> </a:t>
            </a:r>
            <a:r>
              <a:rPr lang="en-US" dirty="0" smtClean="0"/>
              <a:t>yang </a:t>
            </a:r>
            <a:r>
              <a:rPr lang="en-US" dirty="0" err="1" smtClean="0"/>
              <a:t>disebut</a:t>
            </a:r>
            <a:r>
              <a:rPr lang="en-US" dirty="0" smtClean="0"/>
              <a:t> </a:t>
            </a:r>
            <a:r>
              <a:rPr lang="en-US" dirty="0" err="1" smtClean="0"/>
              <a:t>Obyek</a:t>
            </a:r>
            <a:r>
              <a:rPr lang="en-US" dirty="0" smtClean="0"/>
              <a:t> Shockwave Flash, </a:t>
            </a:r>
            <a:r>
              <a:rPr lang="en-US" dirty="0" err="1" smtClean="0"/>
              <a:t>pada</a:t>
            </a:r>
            <a:r>
              <a:rPr lang="en-US" dirty="0" smtClean="0"/>
              <a:t> </a:t>
            </a:r>
            <a:r>
              <a:rPr lang="en-US" dirty="0" err="1" smtClean="0"/>
              <a:t>komputer</a:t>
            </a:r>
            <a:r>
              <a:rPr lang="en-US" dirty="0" smtClean="0"/>
              <a:t> </a:t>
            </a:r>
            <a:r>
              <a:rPr lang="en-US" dirty="0" err="1" smtClean="0"/>
              <a:t>anda</a:t>
            </a:r>
            <a:r>
              <a:rPr lang="en-US" dirty="0" smtClean="0"/>
              <a:t>. </a:t>
            </a:r>
            <a:r>
              <a:rPr lang="en-US" dirty="0" err="1" smtClean="0"/>
              <a:t>Untuk</a:t>
            </a:r>
            <a:r>
              <a:rPr lang="en-US" dirty="0" smtClean="0"/>
              <a:t> </a:t>
            </a:r>
            <a:r>
              <a:rPr lang="en-US" dirty="0" err="1" smtClean="0"/>
              <a:t>melakukan</a:t>
            </a:r>
            <a:r>
              <a:rPr lang="en-US" dirty="0" smtClean="0"/>
              <a:t> </a:t>
            </a:r>
            <a:r>
              <a:rPr lang="en-US" dirty="0" err="1" smtClean="0"/>
              <a:t>ini</a:t>
            </a:r>
            <a:r>
              <a:rPr lang="en-US" dirty="0" smtClean="0"/>
              <a:t>, </a:t>
            </a:r>
            <a:r>
              <a:rPr lang="en-US" dirty="0" err="1" smtClean="0"/>
              <a:t>unduh</a:t>
            </a:r>
            <a:r>
              <a:rPr lang="en-US" dirty="0" smtClean="0"/>
              <a:t> </a:t>
            </a:r>
            <a:r>
              <a:rPr lang="en-US" dirty="0" err="1" smtClean="0"/>
              <a:t>versi</a:t>
            </a:r>
            <a:r>
              <a:rPr lang="en-US" dirty="0" smtClean="0"/>
              <a:t> </a:t>
            </a:r>
            <a:r>
              <a:rPr lang="en-US" dirty="0" err="1" smtClean="0"/>
              <a:t>terakhir</a:t>
            </a:r>
            <a:r>
              <a:rPr lang="en-US" dirty="0" smtClean="0"/>
              <a:t> </a:t>
            </a:r>
            <a:r>
              <a:rPr lang="en-US" dirty="0" err="1" smtClean="0"/>
              <a:t>dari</a:t>
            </a:r>
            <a:r>
              <a:rPr lang="en-US" dirty="0" smtClean="0"/>
              <a:t> </a:t>
            </a:r>
            <a:r>
              <a:rPr lang="en-US" dirty="0" err="1" smtClean="0"/>
              <a:t>Pemutar</a:t>
            </a:r>
            <a:r>
              <a:rPr lang="en-US" dirty="0" smtClean="0"/>
              <a:t> Macromedia Flash </a:t>
            </a:r>
            <a:r>
              <a:rPr lang="en-US" dirty="0" err="1" smtClean="0"/>
              <a:t>dari</a:t>
            </a:r>
            <a:r>
              <a:rPr lang="en-US" dirty="0" smtClean="0"/>
              <a:t> </a:t>
            </a:r>
            <a:r>
              <a:rPr lang="en-US" dirty="0" err="1" smtClean="0"/>
              <a:t>halaman</a:t>
            </a:r>
            <a:r>
              <a:rPr lang="en-US" dirty="0" smtClean="0"/>
              <a:t> Web Macromedia.</a:t>
            </a:r>
          </a:p>
          <a:p>
            <a:r>
              <a:rPr lang="en-US" b="1" dirty="0" err="1" smtClean="0"/>
              <a:t>Transisi</a:t>
            </a:r>
            <a:r>
              <a:rPr lang="en-US" b="1" dirty="0" smtClean="0"/>
              <a:t> </a:t>
            </a:r>
            <a:r>
              <a:rPr lang="en-US" b="1" dirty="0" err="1" smtClean="0"/>
              <a:t>Salindia</a:t>
            </a:r>
            <a:r>
              <a:rPr lang="en-US" dirty="0" smtClean="0"/>
              <a:t>: </a:t>
            </a:r>
            <a:r>
              <a:rPr lang="en-US" dirty="0" err="1" smtClean="0"/>
              <a:t>Transisi</a:t>
            </a:r>
            <a:r>
              <a:rPr lang="en-US" dirty="0" smtClean="0"/>
              <a:t> </a:t>
            </a:r>
            <a:r>
              <a:rPr lang="en-US" b="1" dirty="0" err="1" smtClean="0"/>
              <a:t>Menyapu</a:t>
            </a:r>
            <a:r>
              <a:rPr lang="en-US" b="1" baseline="0" dirty="0" smtClean="0"/>
              <a:t> </a:t>
            </a:r>
            <a:r>
              <a:rPr lang="en-US" dirty="0" err="1" smtClean="0"/>
              <a:t>diterapkan</a:t>
            </a:r>
            <a:r>
              <a:rPr lang="en-US" dirty="0" smtClean="0"/>
              <a:t> </a:t>
            </a:r>
            <a:r>
              <a:rPr lang="en-US" dirty="0" err="1" smtClean="0"/>
              <a:t>diseluruh</a:t>
            </a:r>
            <a:r>
              <a:rPr lang="en-US" dirty="0" smtClean="0"/>
              <a:t> </a:t>
            </a:r>
            <a:r>
              <a:rPr lang="en-US" dirty="0" err="1" smtClean="0"/>
              <a:t>tayangan</a:t>
            </a:r>
            <a:r>
              <a:rPr lang="en-US" dirty="0" smtClean="0"/>
              <a:t>. </a:t>
            </a:r>
            <a:r>
              <a:rPr lang="en-US" dirty="0" err="1" smtClean="0"/>
              <a:t>Jika</a:t>
            </a:r>
            <a:r>
              <a:rPr lang="en-US" dirty="0" smtClean="0"/>
              <a:t> </a:t>
            </a:r>
            <a:r>
              <a:rPr lang="en-US" dirty="0" err="1" smtClean="0"/>
              <a:t>anda</a:t>
            </a:r>
            <a:r>
              <a:rPr lang="en-US" dirty="0" smtClean="0"/>
              <a:t> </a:t>
            </a:r>
            <a:r>
              <a:rPr lang="en-US" dirty="0" err="1" smtClean="0"/>
              <a:t>menginginkan</a:t>
            </a:r>
            <a:r>
              <a:rPr lang="en-US" dirty="0" smtClean="0"/>
              <a:t> </a:t>
            </a:r>
            <a:r>
              <a:rPr lang="en-US" dirty="0" err="1" smtClean="0"/>
              <a:t>satu</a:t>
            </a:r>
            <a:r>
              <a:rPr lang="en-US" dirty="0" smtClean="0"/>
              <a:t> yang </a:t>
            </a:r>
            <a:r>
              <a:rPr lang="en-US" dirty="0" err="1" smtClean="0"/>
              <a:t>berbeda</a:t>
            </a:r>
            <a:r>
              <a:rPr lang="en-US" dirty="0" smtClean="0"/>
              <a:t>,</a:t>
            </a:r>
            <a:r>
              <a:rPr lang="en-US" baseline="0" dirty="0" smtClean="0"/>
              <a:t> </a:t>
            </a:r>
            <a:r>
              <a:rPr lang="en-US" baseline="0" dirty="0" err="1" smtClean="0"/>
              <a:t>pergi</a:t>
            </a:r>
            <a:r>
              <a:rPr lang="en-US" baseline="0" dirty="0" smtClean="0"/>
              <a:t> </a:t>
            </a:r>
            <a:r>
              <a:rPr lang="en-US" baseline="0" dirty="0" err="1" smtClean="0"/>
              <a:t>ke</a:t>
            </a:r>
            <a:r>
              <a:rPr lang="en-US" baseline="0" dirty="0" smtClean="0"/>
              <a:t> menu </a:t>
            </a:r>
            <a:r>
              <a:rPr lang="en-US" b="1" baseline="0" dirty="0" err="1" smtClean="0"/>
              <a:t>Tayangan</a:t>
            </a:r>
            <a:r>
              <a:rPr lang="en-US" b="1" baseline="0" dirty="0" smtClean="0"/>
              <a:t> </a:t>
            </a:r>
            <a:r>
              <a:rPr lang="en-US" b="1" baseline="0" dirty="0" err="1" smtClean="0"/>
              <a:t>Salindia</a:t>
            </a:r>
            <a:r>
              <a:rPr lang="en-US" b="0" baseline="0" dirty="0" smtClean="0"/>
              <a:t>, </a:t>
            </a:r>
            <a:r>
              <a:rPr lang="en-US" b="0" baseline="0" dirty="0" err="1" smtClean="0"/>
              <a:t>klik</a:t>
            </a:r>
            <a:r>
              <a:rPr lang="en-US" b="0" baseline="0" dirty="0" smtClean="0"/>
              <a:t> </a:t>
            </a:r>
            <a:r>
              <a:rPr lang="en-US" b="1" baseline="0" dirty="0" err="1" smtClean="0"/>
              <a:t>Transisi</a:t>
            </a:r>
            <a:r>
              <a:rPr lang="en-US" b="1" baseline="0" dirty="0" smtClean="0"/>
              <a:t> </a:t>
            </a:r>
            <a:r>
              <a:rPr lang="en-US" b="1" baseline="0" dirty="0" err="1" smtClean="0"/>
              <a:t>Salindia</a:t>
            </a:r>
            <a:r>
              <a:rPr lang="en-US" b="0" baseline="0" dirty="0" smtClean="0"/>
              <a:t>, </a:t>
            </a:r>
            <a:r>
              <a:rPr lang="en-US" b="0" baseline="0" dirty="0" err="1" smtClean="0"/>
              <a:t>dan</a:t>
            </a:r>
            <a:r>
              <a:rPr lang="en-US" b="0" baseline="0" dirty="0" smtClean="0"/>
              <a:t> </a:t>
            </a:r>
            <a:r>
              <a:rPr lang="en-US" b="0" baseline="0" dirty="0" err="1" smtClean="0"/>
              <a:t>kerjakan</a:t>
            </a:r>
            <a:r>
              <a:rPr lang="en-US" b="0" baseline="0" dirty="0" smtClean="0"/>
              <a:t> </a:t>
            </a:r>
            <a:r>
              <a:rPr lang="en-US" b="0" baseline="0" dirty="0" err="1" smtClean="0"/>
              <a:t>dengan</a:t>
            </a:r>
            <a:r>
              <a:rPr lang="en-US" b="0" baseline="0" dirty="0" smtClean="0"/>
              <a:t> </a:t>
            </a:r>
            <a:r>
              <a:rPr lang="en-US" b="0" baseline="0" dirty="0" err="1" smtClean="0"/>
              <a:t>opsi</a:t>
            </a:r>
            <a:r>
              <a:rPr lang="en-US" b="0" baseline="0" dirty="0" smtClean="0"/>
              <a:t> yang </a:t>
            </a:r>
            <a:r>
              <a:rPr lang="en-US" b="0" baseline="0" dirty="0" err="1" smtClean="0"/>
              <a:t>muncul</a:t>
            </a:r>
            <a:r>
              <a:rPr lang="en-US" dirty="0" smtClean="0"/>
              <a:t>. </a:t>
            </a:r>
          </a:p>
          <a:p>
            <a:r>
              <a:rPr lang="en-US" b="1" dirty="0" err="1" smtClean="0"/>
              <a:t>Hulu</a:t>
            </a:r>
            <a:r>
              <a:rPr lang="en-US" b="1" dirty="0" smtClean="0"/>
              <a:t> </a:t>
            </a:r>
            <a:r>
              <a:rPr lang="en-US" b="1" dirty="0" err="1" smtClean="0"/>
              <a:t>dan</a:t>
            </a:r>
            <a:r>
              <a:rPr lang="en-US" b="1" dirty="0" smtClean="0"/>
              <a:t> </a:t>
            </a:r>
            <a:r>
              <a:rPr lang="en-US" b="1" dirty="0" err="1" smtClean="0"/>
              <a:t>Suku</a:t>
            </a:r>
            <a:r>
              <a:rPr lang="en-US" dirty="0" smtClean="0"/>
              <a:t>: </a:t>
            </a:r>
            <a:r>
              <a:rPr lang="en-US" dirty="0" err="1" smtClean="0"/>
              <a:t>Pola</a:t>
            </a:r>
            <a:r>
              <a:rPr lang="en-US" dirty="0" smtClean="0"/>
              <a:t> </a:t>
            </a:r>
            <a:r>
              <a:rPr lang="en-US" dirty="0" err="1" smtClean="0"/>
              <a:t>acu</a:t>
            </a:r>
            <a:r>
              <a:rPr lang="en-US" dirty="0" smtClean="0"/>
              <a:t> </a:t>
            </a:r>
            <a:r>
              <a:rPr lang="en-US" dirty="0" err="1" smtClean="0"/>
              <a:t>tersebut</a:t>
            </a:r>
            <a:r>
              <a:rPr lang="en-US" baseline="0" dirty="0" smtClean="0"/>
              <a:t> </a:t>
            </a:r>
            <a:r>
              <a:rPr lang="en-US" baseline="0" dirty="0" err="1" smtClean="0"/>
              <a:t>berisi</a:t>
            </a:r>
            <a:r>
              <a:rPr lang="en-US" baseline="0" dirty="0" smtClean="0"/>
              <a:t> </a:t>
            </a:r>
            <a:r>
              <a:rPr lang="en-US" baseline="0" dirty="0" err="1" smtClean="0"/>
              <a:t>suku</a:t>
            </a:r>
            <a:r>
              <a:rPr lang="en-US" baseline="0" dirty="0" smtClean="0"/>
              <a:t> yang </a:t>
            </a:r>
            <a:r>
              <a:rPr lang="en-US" baseline="0" dirty="0" err="1" smtClean="0"/>
              <a:t>memiliki</a:t>
            </a:r>
            <a:r>
              <a:rPr lang="en-US" baseline="0" dirty="0" smtClean="0"/>
              <a:t> </a:t>
            </a:r>
            <a:r>
              <a:rPr lang="en-US" baseline="0" dirty="0" err="1" smtClean="0"/>
              <a:t>judul</a:t>
            </a:r>
            <a:r>
              <a:rPr lang="en-US" baseline="0" dirty="0" smtClean="0"/>
              <a:t> </a:t>
            </a:r>
            <a:r>
              <a:rPr lang="en-US" baseline="0" dirty="0" err="1" smtClean="0"/>
              <a:t>kursus</a:t>
            </a:r>
            <a:r>
              <a:rPr lang="en-US" baseline="0" dirty="0" smtClean="0"/>
              <a:t>. </a:t>
            </a:r>
            <a:r>
              <a:rPr lang="en-US" baseline="0" dirty="0" err="1" smtClean="0"/>
              <a:t>Anda</a:t>
            </a:r>
            <a:r>
              <a:rPr lang="en-US" baseline="0" dirty="0" smtClean="0"/>
              <a:t> </a:t>
            </a:r>
            <a:r>
              <a:rPr lang="en-US" baseline="0" dirty="0" err="1" smtClean="0"/>
              <a:t>dapat</a:t>
            </a:r>
            <a:r>
              <a:rPr lang="en-US" baseline="0" dirty="0" smtClean="0"/>
              <a:t> </a:t>
            </a:r>
            <a:r>
              <a:rPr lang="en-US" baseline="0" dirty="0" err="1" smtClean="0"/>
              <a:t>mengubah</a:t>
            </a:r>
            <a:r>
              <a:rPr lang="en-US" baseline="0" dirty="0" smtClean="0"/>
              <a:t> </a:t>
            </a:r>
            <a:r>
              <a:rPr lang="en-US" baseline="0" dirty="0" err="1" smtClean="0"/>
              <a:t>dan</a:t>
            </a:r>
            <a:r>
              <a:rPr lang="en-US" baseline="0" dirty="0" smtClean="0"/>
              <a:t> </a:t>
            </a:r>
            <a:r>
              <a:rPr lang="en-US" baseline="0" dirty="0" err="1" smtClean="0"/>
              <a:t>membuang</a:t>
            </a:r>
            <a:r>
              <a:rPr lang="en-US" baseline="0" dirty="0" smtClean="0"/>
              <a:t> </a:t>
            </a:r>
            <a:r>
              <a:rPr lang="en-US" baseline="0" dirty="0" err="1" smtClean="0"/>
              <a:t>suku</a:t>
            </a:r>
            <a:r>
              <a:rPr lang="en-US" baseline="0" dirty="0" smtClean="0"/>
              <a:t> </a:t>
            </a:r>
            <a:r>
              <a:rPr lang="en-US" baseline="0" dirty="0" err="1" smtClean="0"/>
              <a:t>dalam</a:t>
            </a:r>
            <a:r>
              <a:rPr lang="en-US" baseline="0" dirty="0" smtClean="0"/>
              <a:t> </a:t>
            </a:r>
            <a:r>
              <a:rPr lang="en-US" baseline="0" dirty="0" err="1" smtClean="0"/>
              <a:t>kotak</a:t>
            </a:r>
            <a:r>
              <a:rPr lang="en-US" baseline="0" dirty="0" smtClean="0"/>
              <a:t> dialog </a:t>
            </a:r>
            <a:r>
              <a:rPr lang="en-US" b="1" dirty="0" err="1" smtClean="0"/>
              <a:t>Hulu</a:t>
            </a:r>
            <a:r>
              <a:rPr lang="en-US" b="1" dirty="0" smtClean="0"/>
              <a:t> </a:t>
            </a:r>
            <a:r>
              <a:rPr lang="en-US" b="1" dirty="0" err="1" smtClean="0"/>
              <a:t>dan</a:t>
            </a:r>
            <a:r>
              <a:rPr lang="en-US" b="1" dirty="0" smtClean="0"/>
              <a:t> </a:t>
            </a:r>
            <a:r>
              <a:rPr lang="en-US" b="1" dirty="0" err="1" smtClean="0"/>
              <a:t>Suku</a:t>
            </a:r>
            <a:r>
              <a:rPr lang="en-US" b="1" dirty="0" smtClean="0"/>
              <a:t> </a:t>
            </a:r>
            <a:r>
              <a:rPr lang="en-US" dirty="0" smtClean="0"/>
              <a:t>(yang </a:t>
            </a:r>
            <a:r>
              <a:rPr lang="en-US" dirty="0" err="1" smtClean="0"/>
              <a:t>dibuka</a:t>
            </a:r>
            <a:r>
              <a:rPr lang="en-US" dirty="0" smtClean="0"/>
              <a:t> </a:t>
            </a:r>
            <a:r>
              <a:rPr lang="en-US" dirty="0" err="1" smtClean="0"/>
              <a:t>dari</a:t>
            </a:r>
            <a:r>
              <a:rPr lang="en-US" dirty="0" smtClean="0"/>
              <a:t> menu</a:t>
            </a:r>
            <a:r>
              <a:rPr lang="en-US" baseline="0" dirty="0" smtClean="0"/>
              <a:t> </a:t>
            </a:r>
            <a:r>
              <a:rPr lang="en-US" b="1" dirty="0" err="1" smtClean="0"/>
              <a:t>Tampilkan</a:t>
            </a:r>
            <a:r>
              <a:rPr lang="en-US" dirty="0" smtClean="0"/>
              <a:t>).</a:t>
            </a:r>
          </a:p>
          <a:p>
            <a:endParaRPr lang="en-US" dirty="0" smtClean="0"/>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A4DEC8-38A9-4610-9CF1-7445FDF44F7A}" type="slidenum">
              <a:rPr lang="en-US"/>
              <a:pPr/>
              <a:t>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dirty="0" err="1" smtClean="0"/>
              <a:t>Khususnya</a:t>
            </a:r>
            <a:r>
              <a:rPr lang="en-US" dirty="0" smtClean="0"/>
              <a:t>, </a:t>
            </a:r>
            <a:r>
              <a:rPr lang="en-US" dirty="0" err="1" smtClean="0"/>
              <a:t>anda</a:t>
            </a:r>
            <a:r>
              <a:rPr lang="en-US" dirty="0" smtClean="0"/>
              <a:t> </a:t>
            </a:r>
            <a:r>
              <a:rPr lang="en-US" dirty="0" err="1" smtClean="0"/>
              <a:t>akan</a:t>
            </a:r>
            <a:r>
              <a:rPr lang="en-US" dirty="0" smtClean="0"/>
              <a:t> </a:t>
            </a:r>
            <a:r>
              <a:rPr lang="en-US" dirty="0" err="1" smtClean="0"/>
              <a:t>bertemu</a:t>
            </a:r>
            <a:r>
              <a:rPr lang="en-US" dirty="0" smtClean="0"/>
              <a:t> </a:t>
            </a:r>
            <a:r>
              <a:rPr lang="en-US" dirty="0" err="1" smtClean="0"/>
              <a:t>dengan</a:t>
            </a:r>
            <a:r>
              <a:rPr lang="en-US" dirty="0" smtClean="0"/>
              <a:t> Pita </a:t>
            </a:r>
            <a:r>
              <a:rPr lang="en-US" dirty="0" err="1" smtClean="0"/>
              <a:t>saat</a:t>
            </a:r>
            <a:r>
              <a:rPr lang="en-US" dirty="0" smtClean="0"/>
              <a:t> </a:t>
            </a:r>
            <a:r>
              <a:rPr lang="en-US" dirty="0" err="1" smtClean="0"/>
              <a:t>anda</a:t>
            </a:r>
            <a:r>
              <a:rPr lang="en-US" dirty="0" smtClean="0"/>
              <a:t> </a:t>
            </a:r>
            <a:r>
              <a:rPr lang="en-US" dirty="0" err="1" smtClean="0"/>
              <a:t>membuat</a:t>
            </a:r>
            <a:r>
              <a:rPr lang="en-US" dirty="0" smtClean="0"/>
              <a:t> </a:t>
            </a:r>
            <a:r>
              <a:rPr lang="en-US" dirty="0" err="1" smtClean="0"/>
              <a:t>atau</a:t>
            </a:r>
            <a:r>
              <a:rPr lang="en-US" dirty="0" smtClean="0"/>
              <a:t> </a:t>
            </a:r>
            <a:r>
              <a:rPr lang="en-US" dirty="0" err="1" smtClean="0"/>
              <a:t>memodifikasi</a:t>
            </a:r>
            <a:r>
              <a:rPr lang="en-US" dirty="0" smtClean="0"/>
              <a:t> </a:t>
            </a:r>
            <a:r>
              <a:rPr lang="en-US" dirty="0" err="1" smtClean="0"/>
              <a:t>pesan</a:t>
            </a:r>
            <a:r>
              <a:rPr lang="en-US" dirty="0" smtClean="0"/>
              <a:t> pos-el, </a:t>
            </a:r>
            <a:r>
              <a:rPr lang="en-US" dirty="0" err="1" smtClean="0"/>
              <a:t>butir</a:t>
            </a:r>
            <a:r>
              <a:rPr lang="en-US" dirty="0" smtClean="0"/>
              <a:t> </a:t>
            </a:r>
            <a:r>
              <a:rPr lang="en-US" dirty="0" err="1" smtClean="0"/>
              <a:t>kalender</a:t>
            </a:r>
            <a:r>
              <a:rPr lang="en-US" dirty="0" smtClean="0"/>
              <a:t>, </a:t>
            </a:r>
            <a:r>
              <a:rPr lang="en-US" dirty="0" err="1" smtClean="0"/>
              <a:t>kontak</a:t>
            </a:r>
            <a:r>
              <a:rPr lang="en-US" dirty="0" smtClean="0"/>
              <a:t>, </a:t>
            </a:r>
            <a:r>
              <a:rPr lang="en-US" dirty="0" err="1" smtClean="0"/>
              <a:t>tugas</a:t>
            </a:r>
            <a:r>
              <a:rPr lang="en-US" dirty="0" smtClean="0"/>
              <a:t>, </a:t>
            </a:r>
            <a:r>
              <a:rPr lang="en-US" dirty="0" err="1" smtClean="0"/>
              <a:t>atau</a:t>
            </a:r>
            <a:r>
              <a:rPr lang="en-US" dirty="0" smtClean="0"/>
              <a:t> </a:t>
            </a:r>
            <a:r>
              <a:rPr lang="en-US" dirty="0" err="1" smtClean="0"/>
              <a:t>entri</a:t>
            </a:r>
            <a:r>
              <a:rPr lang="en-US" dirty="0" smtClean="0"/>
              <a:t> </a:t>
            </a:r>
            <a:r>
              <a:rPr lang="en-US" dirty="0" err="1" smtClean="0"/>
              <a:t>jurnal</a:t>
            </a:r>
            <a:r>
              <a:rPr lang="en-US" dirty="0" smtClean="0"/>
              <a:t>. </a:t>
            </a:r>
          </a:p>
          <a:p>
            <a:pPr rtl="0"/>
            <a:r>
              <a:rPr lang="en-US" b="1" dirty="0" err="1" smtClean="0"/>
              <a:t>Catatan</a:t>
            </a:r>
            <a:r>
              <a:rPr lang="en-US" dirty="0" smtClean="0"/>
              <a:t>: </a:t>
            </a:r>
            <a:r>
              <a:rPr lang="en-US" dirty="0" err="1" smtClean="0"/>
              <a:t>Jika</a:t>
            </a:r>
            <a:r>
              <a:rPr lang="en-US" dirty="0" smtClean="0"/>
              <a:t> </a:t>
            </a:r>
            <a:r>
              <a:rPr lang="en-US" dirty="0" err="1" smtClean="0"/>
              <a:t>anda</a:t>
            </a:r>
            <a:r>
              <a:rPr lang="en-US" dirty="0" smtClean="0"/>
              <a:t> </a:t>
            </a:r>
            <a:r>
              <a:rPr lang="en-US" dirty="0" err="1" smtClean="0"/>
              <a:t>telah</a:t>
            </a:r>
            <a:r>
              <a:rPr lang="en-US" dirty="0" smtClean="0"/>
              <a:t> </a:t>
            </a:r>
            <a:r>
              <a:rPr lang="en-US" dirty="0" err="1" smtClean="0"/>
              <a:t>menggunakan</a:t>
            </a:r>
            <a:r>
              <a:rPr lang="en-US" baseline="0" dirty="0" smtClean="0"/>
              <a:t> </a:t>
            </a:r>
            <a:r>
              <a:rPr lang="en-US" dirty="0" smtClean="0"/>
              <a:t>Microsoft Office Word 2007, Pita </a:t>
            </a:r>
            <a:r>
              <a:rPr lang="en-US" dirty="0" err="1" smtClean="0"/>
              <a:t>untuk</a:t>
            </a:r>
            <a:r>
              <a:rPr lang="en-US" dirty="0" smtClean="0"/>
              <a:t> </a:t>
            </a:r>
            <a:r>
              <a:rPr lang="en-US" dirty="0" err="1" smtClean="0"/>
              <a:t>pesan</a:t>
            </a:r>
            <a:r>
              <a:rPr lang="en-US" dirty="0" smtClean="0"/>
              <a:t> Outlook </a:t>
            </a:r>
            <a:r>
              <a:rPr lang="en-US" dirty="0" err="1" smtClean="0"/>
              <a:t>akan</a:t>
            </a:r>
            <a:r>
              <a:rPr lang="en-US" dirty="0" smtClean="0"/>
              <a:t> </a:t>
            </a:r>
            <a:r>
              <a:rPr lang="en-US" dirty="0" err="1" smtClean="0"/>
              <a:t>terasa</a:t>
            </a:r>
            <a:r>
              <a:rPr lang="en-US" dirty="0" smtClean="0"/>
              <a:t> </a:t>
            </a:r>
            <a:r>
              <a:rPr lang="en-US" dirty="0" err="1" smtClean="0"/>
              <a:t>akrab</a:t>
            </a:r>
            <a:r>
              <a:rPr lang="en-US" baseline="0" dirty="0" smtClean="0"/>
              <a:t> </a:t>
            </a:r>
            <a:r>
              <a:rPr lang="en-US" baseline="0" dirty="0" err="1" smtClean="0"/>
              <a:t>bagi</a:t>
            </a:r>
            <a:r>
              <a:rPr lang="en-US" baseline="0" dirty="0" smtClean="0"/>
              <a:t> </a:t>
            </a:r>
            <a:r>
              <a:rPr lang="en-US" baseline="0" dirty="0" err="1" smtClean="0"/>
              <a:t>anda</a:t>
            </a:r>
            <a:r>
              <a:rPr lang="en-US" baseline="0" dirty="0" smtClean="0"/>
              <a:t>. </a:t>
            </a:r>
            <a:r>
              <a:rPr lang="en-US" baseline="0" dirty="0" err="1" smtClean="0"/>
              <a:t>Karena</a:t>
            </a:r>
            <a:r>
              <a:rPr lang="en-US" baseline="0" dirty="0" smtClean="0"/>
              <a:t> </a:t>
            </a:r>
            <a:r>
              <a:rPr lang="en-US" baseline="0" dirty="0" err="1" smtClean="0"/>
              <a:t>pengedit</a:t>
            </a:r>
            <a:r>
              <a:rPr lang="en-US" baseline="0" dirty="0" smtClean="0"/>
              <a:t> Outlook 2007 basis </a:t>
            </a:r>
            <a:r>
              <a:rPr lang="en-US" baseline="0" dirty="0" err="1" smtClean="0"/>
              <a:t>pada</a:t>
            </a:r>
            <a:r>
              <a:rPr lang="en-US" baseline="0" dirty="0" smtClean="0"/>
              <a:t> Work 2007</a:t>
            </a:r>
            <a:r>
              <a:rPr lang="en-US" dirty="0" smtClean="0"/>
              <a:t>, </a:t>
            </a:r>
            <a:r>
              <a:rPr lang="en-US" dirty="0" err="1" smtClean="0"/>
              <a:t>banyak</a:t>
            </a:r>
            <a:r>
              <a:rPr lang="en-US" dirty="0" smtClean="0"/>
              <a:t> </a:t>
            </a:r>
            <a:r>
              <a:rPr lang="en-US" dirty="0" err="1" smtClean="0"/>
              <a:t>dari</a:t>
            </a:r>
            <a:r>
              <a:rPr lang="en-US" dirty="0" smtClean="0"/>
              <a:t> </a:t>
            </a:r>
            <a:r>
              <a:rPr lang="en-US" dirty="0" err="1" smtClean="0"/>
              <a:t>perintah</a:t>
            </a:r>
            <a:r>
              <a:rPr lang="en-US" dirty="0" smtClean="0"/>
              <a:t> </a:t>
            </a:r>
            <a:r>
              <a:rPr lang="en-US" dirty="0" err="1" smtClean="0"/>
              <a:t>dan</a:t>
            </a:r>
            <a:r>
              <a:rPr lang="en-US" dirty="0" smtClean="0"/>
              <a:t> </a:t>
            </a:r>
            <a:r>
              <a:rPr lang="en-US" dirty="0" err="1" smtClean="0"/>
              <a:t>opsi</a:t>
            </a:r>
            <a:r>
              <a:rPr lang="en-US" dirty="0" smtClean="0"/>
              <a:t> yang </a:t>
            </a:r>
            <a:r>
              <a:rPr lang="en-US" dirty="0" err="1" smtClean="0"/>
              <a:t>tersedia</a:t>
            </a:r>
            <a:r>
              <a:rPr lang="en-US" dirty="0" smtClean="0"/>
              <a:t> </a:t>
            </a:r>
            <a:r>
              <a:rPr lang="en-US" dirty="0" err="1" smtClean="0"/>
              <a:t>dalam</a:t>
            </a:r>
            <a:r>
              <a:rPr lang="en-US" dirty="0" smtClean="0"/>
              <a:t> Work </a:t>
            </a:r>
            <a:r>
              <a:rPr lang="en-US" dirty="0" err="1" smtClean="0"/>
              <a:t>akan</a:t>
            </a:r>
            <a:r>
              <a:rPr lang="en-US" dirty="0" smtClean="0"/>
              <a:t> </a:t>
            </a:r>
            <a:r>
              <a:rPr lang="en-US" dirty="0" err="1" smtClean="0"/>
              <a:t>tersedia</a:t>
            </a:r>
            <a:r>
              <a:rPr lang="en-US" dirty="0" smtClean="0"/>
              <a:t> </a:t>
            </a:r>
            <a:r>
              <a:rPr lang="en-US" dirty="0" err="1" smtClean="0"/>
              <a:t>saat</a:t>
            </a:r>
            <a:r>
              <a:rPr lang="en-US" dirty="0" smtClean="0"/>
              <a:t> </a:t>
            </a:r>
            <a:r>
              <a:rPr lang="en-US" dirty="0" err="1" smtClean="0"/>
              <a:t>anda</a:t>
            </a:r>
            <a:r>
              <a:rPr lang="en-US" dirty="0" smtClean="0"/>
              <a:t> </a:t>
            </a:r>
            <a:r>
              <a:rPr lang="en-US" dirty="0" err="1" smtClean="0"/>
              <a:t>membuat</a:t>
            </a:r>
            <a:r>
              <a:rPr lang="en-US" dirty="0" smtClean="0"/>
              <a:t> </a:t>
            </a:r>
            <a:r>
              <a:rPr lang="en-US" dirty="0" err="1" smtClean="0"/>
              <a:t>pesan</a:t>
            </a:r>
            <a:r>
              <a:rPr lang="en-US" dirty="0" smtClean="0"/>
              <a:t> </a:t>
            </a:r>
            <a:r>
              <a:rPr lang="en-US" dirty="0" err="1" smtClean="0"/>
              <a:t>dalam</a:t>
            </a:r>
            <a:r>
              <a:rPr lang="en-US" dirty="0" smtClean="0"/>
              <a:t> Outlook.</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2C0349-B0EA-4D6B-B043-E33006F5015E}" type="slidenum">
              <a:rPr lang="en-US"/>
              <a:pPr/>
              <a:t>8</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b="1" dirty="0" smtClean="0"/>
              <a:t>Tab</a:t>
            </a:r>
            <a:r>
              <a:rPr lang="en-US" dirty="0" smtClean="0"/>
              <a:t>: </a:t>
            </a:r>
            <a:r>
              <a:rPr lang="en-US" dirty="0" err="1" smtClean="0"/>
              <a:t>Pada</a:t>
            </a:r>
            <a:r>
              <a:rPr lang="en-US" dirty="0" smtClean="0"/>
              <a:t> tab </a:t>
            </a:r>
            <a:r>
              <a:rPr lang="en-US" dirty="0" err="1" smtClean="0"/>
              <a:t>terdapat</a:t>
            </a:r>
            <a:r>
              <a:rPr lang="en-US" dirty="0" smtClean="0"/>
              <a:t> </a:t>
            </a:r>
            <a:r>
              <a:rPr lang="en-US" dirty="0" err="1" smtClean="0"/>
              <a:t>perintah</a:t>
            </a:r>
            <a:r>
              <a:rPr lang="en-US" dirty="0" smtClean="0"/>
              <a:t> </a:t>
            </a:r>
            <a:r>
              <a:rPr lang="en-US" dirty="0" err="1" smtClean="0"/>
              <a:t>dan</a:t>
            </a:r>
            <a:r>
              <a:rPr lang="en-US" dirty="0" smtClean="0"/>
              <a:t> </a:t>
            </a:r>
            <a:r>
              <a:rPr lang="en-US" dirty="0" err="1" smtClean="0"/>
              <a:t>tombol</a:t>
            </a:r>
            <a:r>
              <a:rPr lang="en-US" baseline="0" dirty="0" smtClean="0"/>
              <a:t> yang </a:t>
            </a:r>
            <a:r>
              <a:rPr lang="en-US" baseline="0" dirty="0" err="1" smtClean="0"/>
              <a:t>pernah</a:t>
            </a:r>
            <a:r>
              <a:rPr lang="en-US" baseline="0" dirty="0" smtClean="0"/>
              <a:t> </a:t>
            </a:r>
            <a:r>
              <a:rPr lang="en-US" baseline="0" dirty="0" err="1" smtClean="0"/>
              <a:t>anda</a:t>
            </a:r>
            <a:r>
              <a:rPr lang="en-US" baseline="0" dirty="0" smtClean="0"/>
              <a:t> </a:t>
            </a:r>
            <a:r>
              <a:rPr lang="en-US" baseline="0" dirty="0" err="1" smtClean="0"/>
              <a:t>gunakan</a:t>
            </a:r>
            <a:r>
              <a:rPr lang="en-US" baseline="0" dirty="0" smtClean="0"/>
              <a:t> </a:t>
            </a:r>
            <a:r>
              <a:rPr lang="en-US" baseline="0" dirty="0" err="1" smtClean="0"/>
              <a:t>sebelumnya</a:t>
            </a:r>
            <a:r>
              <a:rPr lang="en-US" dirty="0" smtClean="0"/>
              <a:t>. Tab </a:t>
            </a:r>
            <a:r>
              <a:rPr lang="en-US" b="1" dirty="0" err="1" smtClean="0"/>
              <a:t>Pesan</a:t>
            </a:r>
            <a:r>
              <a:rPr lang="en-US" dirty="0" smtClean="0"/>
              <a:t> </a:t>
            </a:r>
            <a:r>
              <a:rPr lang="en-US" dirty="0" err="1" smtClean="0"/>
              <a:t>terdapat</a:t>
            </a:r>
            <a:r>
              <a:rPr lang="en-US" dirty="0" smtClean="0"/>
              <a:t> </a:t>
            </a:r>
            <a:r>
              <a:rPr lang="en-US" dirty="0" err="1" smtClean="0"/>
              <a:t>disini</a:t>
            </a:r>
            <a:r>
              <a:rPr lang="en-US" dirty="0" smtClean="0"/>
              <a:t>. </a:t>
            </a:r>
          </a:p>
          <a:p>
            <a:r>
              <a:rPr lang="en-US" b="1" dirty="0" smtClean="0"/>
              <a:t>Group</a:t>
            </a:r>
            <a:r>
              <a:rPr lang="en-US" dirty="0" smtClean="0"/>
              <a:t>:</a:t>
            </a:r>
            <a:r>
              <a:rPr lang="en-US" b="1" dirty="0" smtClean="0"/>
              <a:t> </a:t>
            </a:r>
            <a:r>
              <a:rPr lang="en-US" b="1" dirty="0" err="1" smtClean="0"/>
              <a:t>Teks</a:t>
            </a:r>
            <a:r>
              <a:rPr lang="en-US" b="1" dirty="0" smtClean="0"/>
              <a:t> </a:t>
            </a:r>
            <a:r>
              <a:rPr lang="en-US" b="1" dirty="0" err="1" smtClean="0"/>
              <a:t>dasar</a:t>
            </a:r>
            <a:r>
              <a:rPr lang="en-US" dirty="0" smtClean="0"/>
              <a:t>, </a:t>
            </a:r>
            <a:r>
              <a:rPr lang="en-US" dirty="0" err="1" smtClean="0"/>
              <a:t>tampak</a:t>
            </a:r>
            <a:r>
              <a:rPr lang="en-US" dirty="0" smtClean="0"/>
              <a:t> </a:t>
            </a:r>
            <a:r>
              <a:rPr lang="en-US" dirty="0" err="1" smtClean="0"/>
              <a:t>disini</a:t>
            </a:r>
            <a:r>
              <a:rPr lang="en-US" dirty="0" smtClean="0"/>
              <a:t>, </a:t>
            </a:r>
            <a:r>
              <a:rPr lang="en-US" dirty="0" err="1" smtClean="0"/>
              <a:t>sebagai</a:t>
            </a:r>
            <a:r>
              <a:rPr lang="en-US" baseline="0" dirty="0" smtClean="0"/>
              <a:t> </a:t>
            </a:r>
            <a:r>
              <a:rPr lang="en-US" baseline="0" dirty="0" err="1" smtClean="0"/>
              <a:t>sebuah</a:t>
            </a:r>
            <a:r>
              <a:rPr lang="en-US" baseline="0" dirty="0" smtClean="0"/>
              <a:t> </a:t>
            </a:r>
            <a:r>
              <a:rPr lang="en-US" baseline="0" dirty="0" err="1" smtClean="0"/>
              <a:t>grup</a:t>
            </a:r>
            <a:r>
              <a:rPr lang="en-US" dirty="0" smtClean="0"/>
              <a:t>. </a:t>
            </a:r>
            <a:endParaRPr lang="en-US" b="1" dirty="0" smtClean="0"/>
          </a:p>
          <a:p>
            <a:r>
              <a:rPr lang="en-US" b="1" dirty="0" err="1" smtClean="0"/>
              <a:t>Perintah</a:t>
            </a:r>
            <a:r>
              <a:rPr lang="en-US" dirty="0" smtClean="0"/>
              <a:t>:</a:t>
            </a:r>
            <a:r>
              <a:rPr lang="en-US" b="1" dirty="0" smtClean="0"/>
              <a:t> </a:t>
            </a:r>
            <a:r>
              <a:rPr lang="en-US" dirty="0" err="1" smtClean="0"/>
              <a:t>Tombol</a:t>
            </a:r>
            <a:r>
              <a:rPr lang="en-US" dirty="0" smtClean="0"/>
              <a:t> yang</a:t>
            </a:r>
            <a:r>
              <a:rPr lang="en-US" baseline="0" dirty="0" smtClean="0"/>
              <a:t> </a:t>
            </a:r>
            <a:r>
              <a:rPr lang="en-US" b="1" baseline="0" dirty="0" err="1" smtClean="0"/>
              <a:t>T</a:t>
            </a:r>
            <a:r>
              <a:rPr lang="en-US" b="1" dirty="0" err="1" smtClean="0"/>
              <a:t>ebal</a:t>
            </a:r>
            <a:r>
              <a:rPr lang="en-US" dirty="0" smtClean="0"/>
              <a:t> button </a:t>
            </a:r>
            <a:r>
              <a:rPr lang="en-US" dirty="0" err="1" smtClean="0"/>
              <a:t>dan</a:t>
            </a:r>
            <a:r>
              <a:rPr lang="en-US" dirty="0" smtClean="0"/>
              <a:t> </a:t>
            </a:r>
            <a:r>
              <a:rPr lang="en-US" dirty="0" err="1" smtClean="0"/>
              <a:t>daftar</a:t>
            </a:r>
            <a:r>
              <a:rPr lang="en-US" dirty="0" smtClean="0"/>
              <a:t> </a:t>
            </a:r>
            <a:r>
              <a:rPr lang="en-US" b="1" dirty="0" smtClean="0"/>
              <a:t>Font</a:t>
            </a:r>
            <a:r>
              <a:rPr lang="en-US" dirty="0" smtClean="0"/>
              <a:t> (</a:t>
            </a:r>
            <a:r>
              <a:rPr lang="en-US" dirty="0" err="1" smtClean="0"/>
              <a:t>dimana</a:t>
            </a:r>
            <a:r>
              <a:rPr lang="en-US" dirty="0" smtClean="0"/>
              <a:t> </a:t>
            </a:r>
            <a:r>
              <a:rPr lang="en-US" dirty="0" err="1" smtClean="0"/>
              <a:t>dalam</a:t>
            </a:r>
            <a:r>
              <a:rPr lang="en-US" dirty="0" smtClean="0"/>
              <a:t> </a:t>
            </a:r>
            <a:r>
              <a:rPr lang="en-US" dirty="0" err="1" smtClean="0"/>
              <a:t>gambar</a:t>
            </a:r>
            <a:r>
              <a:rPr lang="en-US" dirty="0" smtClean="0"/>
              <a:t> </a:t>
            </a:r>
            <a:r>
              <a:rPr lang="en-US" dirty="0" err="1" smtClean="0"/>
              <a:t>ini</a:t>
            </a:r>
            <a:r>
              <a:rPr lang="en-US" dirty="0" smtClean="0"/>
              <a:t> </a:t>
            </a:r>
            <a:r>
              <a:rPr lang="en-US" dirty="0" err="1" smtClean="0"/>
              <a:t>menunjukkan</a:t>
            </a:r>
            <a:r>
              <a:rPr lang="en-US" dirty="0" smtClean="0"/>
              <a:t> font Calibri) </a:t>
            </a:r>
            <a:r>
              <a:rPr lang="en-US" dirty="0" err="1" smtClean="0"/>
              <a:t>merupakan</a:t>
            </a:r>
            <a:r>
              <a:rPr lang="en-US" dirty="0" smtClean="0"/>
              <a:t> </a:t>
            </a:r>
            <a:r>
              <a:rPr lang="en-US" dirty="0" err="1" smtClean="0"/>
              <a:t>perintah</a:t>
            </a:r>
            <a:r>
              <a:rPr lang="en-US" dirty="0" smtClean="0"/>
              <a:t>. </a:t>
            </a:r>
            <a:r>
              <a:rPr lang="en-US" dirty="0" err="1" smtClean="0"/>
              <a:t>Perintah</a:t>
            </a:r>
            <a:r>
              <a:rPr lang="en-US" dirty="0" smtClean="0"/>
              <a:t> yang paling </a:t>
            </a:r>
            <a:r>
              <a:rPr lang="en-US" dirty="0" err="1" smtClean="0"/>
              <a:t>umum</a:t>
            </a:r>
            <a:r>
              <a:rPr lang="en-US" dirty="0" smtClean="0"/>
              <a:t> </a:t>
            </a:r>
            <a:r>
              <a:rPr lang="en-US" dirty="0" err="1" smtClean="0"/>
              <a:t>digunakan</a:t>
            </a:r>
            <a:r>
              <a:rPr lang="en-US" dirty="0" smtClean="0"/>
              <a:t>,</a:t>
            </a:r>
            <a:r>
              <a:rPr lang="en-US" baseline="0" dirty="0" smtClean="0"/>
              <a:t> </a:t>
            </a:r>
            <a:r>
              <a:rPr lang="en-US" baseline="0" dirty="0" err="1" smtClean="0"/>
              <a:t>seperti</a:t>
            </a:r>
            <a:r>
              <a:rPr lang="en-US" baseline="0" dirty="0" smtClean="0"/>
              <a:t> </a:t>
            </a:r>
            <a:r>
              <a:rPr lang="en-US" b="1" baseline="0" dirty="0" err="1" smtClean="0"/>
              <a:t>Tempel</a:t>
            </a:r>
            <a:r>
              <a:rPr lang="en-US" b="0" baseline="0" dirty="0" smtClean="0"/>
              <a:t>, </a:t>
            </a:r>
            <a:r>
              <a:rPr lang="en-US" b="0" baseline="0" dirty="0" err="1" smtClean="0"/>
              <a:t>memiliki</a:t>
            </a:r>
            <a:r>
              <a:rPr lang="en-US" b="0" baseline="0" dirty="0" smtClean="0"/>
              <a:t> </a:t>
            </a:r>
            <a:r>
              <a:rPr lang="en-US" b="0" baseline="0" dirty="0" err="1" smtClean="0"/>
              <a:t>tombol</a:t>
            </a:r>
            <a:r>
              <a:rPr lang="en-US" b="0" baseline="0" dirty="0" smtClean="0"/>
              <a:t> yang paling </a:t>
            </a:r>
            <a:r>
              <a:rPr lang="en-US" b="0" baseline="0" dirty="0" err="1" smtClean="0"/>
              <a:t>besar</a:t>
            </a:r>
            <a:r>
              <a:rPr lang="en-US" dirty="0" smtClean="0"/>
              <a:t>.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894046-0047-4B92-B902-F3F16289B422}" type="slidenum">
              <a:rPr lang="en-US"/>
              <a:pPr/>
              <a:t>9</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sz="4400">
                <a:solidFill>
                  <a:schemeClr val="tx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defRPr sz="3200">
                <a:solidFill>
                  <a:srgbClr val="FF9900"/>
                </a:solidFill>
              </a:defRPr>
            </a:lvl1pPr>
          </a:lstStyle>
          <a:p>
            <a:r>
              <a:rPr lang="en-US" smtClean="0"/>
              <a:t>Click to edit Master subtitle style</a:t>
            </a:r>
            <a:endParaRPr lang="en-US"/>
          </a:p>
        </p:txBody>
      </p:sp>
      <p:sp>
        <p:nvSpPr>
          <p:cNvPr id="4100" name="Rectangle 4"/>
          <p:cNvSpPr>
            <a:spLocks noGrp="1" noChangeArrowheads="1"/>
          </p:cNvSpPr>
          <p:nvPr>
            <p:ph type="dt" sz="half" idx="2"/>
          </p:nvPr>
        </p:nvSpPr>
        <p:spPr>
          <a:xfrm>
            <a:off x="457200" y="6245225"/>
            <a:ext cx="2133600" cy="476250"/>
          </a:xfrm>
        </p:spPr>
        <p:txBody>
          <a:bodyPr/>
          <a:lstStyle>
            <a:lvl1pPr>
              <a:defRPr sz="1800"/>
            </a:lvl1pPr>
          </a:lstStyle>
          <a:p>
            <a:endParaRPr lang="en-US"/>
          </a:p>
        </p:txBody>
      </p:sp>
      <p:sp>
        <p:nvSpPr>
          <p:cNvPr id="4101" name="Rectangle 5"/>
          <p:cNvSpPr>
            <a:spLocks noGrp="1" noChangeArrowheads="1"/>
          </p:cNvSpPr>
          <p:nvPr>
            <p:ph type="ftr" sz="quarter" idx="3"/>
          </p:nvPr>
        </p:nvSpPr>
        <p:spPr>
          <a:xfrm>
            <a:off x="3124200" y="6200775"/>
            <a:ext cx="2895600" cy="476250"/>
          </a:xfrm>
        </p:spPr>
        <p:txBody>
          <a:bodyPr/>
          <a:lstStyle>
            <a:lvl1pPr>
              <a:defRPr sz="1800"/>
            </a:lvl1pPr>
          </a:lstStyle>
          <a:p>
            <a:r>
              <a:rPr lang="en-US"/>
              <a:t>Get up to speed</a:t>
            </a:r>
          </a:p>
        </p:txBody>
      </p:sp>
      <p:sp>
        <p:nvSpPr>
          <p:cNvPr id="4102" name="Rectangle 6"/>
          <p:cNvSpPr>
            <a:spLocks noGrp="1" noChangeArrowheads="1"/>
          </p:cNvSpPr>
          <p:nvPr>
            <p:ph type="sldNum" sz="quarter" idx="4"/>
          </p:nvPr>
        </p:nvSpPr>
        <p:spPr>
          <a:xfrm>
            <a:off x="6553200" y="6245225"/>
            <a:ext cx="2133600" cy="476250"/>
          </a:xfrm>
        </p:spPr>
        <p:txBody>
          <a:bodyPr/>
          <a:lstStyle>
            <a:lvl1pPr>
              <a:defRPr sz="1800"/>
            </a:lvl1pPr>
          </a:lstStyle>
          <a:p>
            <a:fld id="{D3423964-356E-4C19-AD71-B77A190CB9C6}" type="slidenum">
              <a:rPr lang="en-US"/>
              <a:pPr/>
              <a:t>‹#›</a:t>
            </a:fld>
            <a:endParaRPr lang="en-US"/>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Get up to speed</a:t>
            </a:r>
          </a:p>
        </p:txBody>
      </p:sp>
      <p:sp>
        <p:nvSpPr>
          <p:cNvPr id="6" name="Slide Number Placeholder 5"/>
          <p:cNvSpPr>
            <a:spLocks noGrp="1"/>
          </p:cNvSpPr>
          <p:nvPr>
            <p:ph type="sldNum" sz="quarter" idx="12"/>
          </p:nvPr>
        </p:nvSpPr>
        <p:spPr/>
        <p:txBody>
          <a:bodyPr/>
          <a:lstStyle>
            <a:lvl1pPr>
              <a:defRPr/>
            </a:lvl1pPr>
          </a:lstStyle>
          <a:p>
            <a:fld id="{507C11CC-0D59-4928-B20D-72F7598176DD}" type="slidenum">
              <a:rPr lang="en-US"/>
              <a:pPr/>
              <a:t>‹#›</a:t>
            </a:fld>
            <a:endParaRPr lang="en-US"/>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73025"/>
            <a:ext cx="214153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313" y="73025"/>
            <a:ext cx="6273800"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Get up to speed</a:t>
            </a:r>
          </a:p>
        </p:txBody>
      </p:sp>
      <p:sp>
        <p:nvSpPr>
          <p:cNvPr id="6" name="Slide Number Placeholder 5"/>
          <p:cNvSpPr>
            <a:spLocks noGrp="1"/>
          </p:cNvSpPr>
          <p:nvPr>
            <p:ph type="sldNum" sz="quarter" idx="12"/>
          </p:nvPr>
        </p:nvSpPr>
        <p:spPr/>
        <p:txBody>
          <a:bodyPr/>
          <a:lstStyle>
            <a:lvl1pPr>
              <a:defRPr/>
            </a:lvl1pPr>
          </a:lstStyle>
          <a:p>
            <a:fld id="{ABFFBFFD-1F7C-45BB-8223-A873F0E65E00}" type="slidenum">
              <a:rPr lang="en-US"/>
              <a:pPr/>
              <a:t>‹#›</a:t>
            </a:fld>
            <a:endParaRPr lang="en-US"/>
          </a:p>
        </p:txBody>
      </p:sp>
    </p:spTree>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2717800" y="6200775"/>
            <a:ext cx="3708400" cy="476250"/>
          </a:xfrm>
        </p:spPr>
        <p:txBody>
          <a:bodyPr/>
          <a:lstStyle>
            <a:lvl1pPr>
              <a:defRPr/>
            </a:lvl1pPr>
          </a:lstStyle>
          <a:p>
            <a:r>
              <a:rPr lang="en-US"/>
              <a:t>Get up to speed</a:t>
            </a:r>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02F808B1-4841-4EEF-A227-C720CA12468C}" type="slidenum">
              <a:rPr lang="en-US"/>
              <a:pPr/>
              <a:t>‹#›</a:t>
            </a:fld>
            <a:endParaRPr lang="en-US"/>
          </a:p>
        </p:txBody>
      </p:sp>
    </p:spTree>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2717800" y="6200775"/>
            <a:ext cx="3708400" cy="476250"/>
          </a:xfrm>
        </p:spPr>
        <p:txBody>
          <a:bodyPr/>
          <a:lstStyle>
            <a:lvl1pPr>
              <a:defRPr/>
            </a:lvl1pPr>
          </a:lstStyle>
          <a:p>
            <a:r>
              <a:rPr lang="en-US"/>
              <a:t>Get up to speed</a:t>
            </a:r>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14B3C436-389F-4196-8CD4-DB1BA0A0D7F8}" type="slidenum">
              <a:rPr lang="en-US"/>
              <a:pPr/>
              <a:t>‹#›</a:t>
            </a:fld>
            <a:endParaRPr 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Get up to speed</a:t>
            </a:r>
          </a:p>
        </p:txBody>
      </p:sp>
      <p:sp>
        <p:nvSpPr>
          <p:cNvPr id="6" name="Slide Number Placeholder 5"/>
          <p:cNvSpPr>
            <a:spLocks noGrp="1"/>
          </p:cNvSpPr>
          <p:nvPr>
            <p:ph type="sldNum" sz="quarter" idx="12"/>
          </p:nvPr>
        </p:nvSpPr>
        <p:spPr/>
        <p:txBody>
          <a:bodyPr/>
          <a:lstStyle>
            <a:lvl1pPr>
              <a:defRPr/>
            </a:lvl1pPr>
          </a:lstStyle>
          <a:p>
            <a:fld id="{17037359-627C-49B3-9539-1BA4381513EE}" type="slidenum">
              <a:rPr lang="en-US"/>
              <a:pPr/>
              <a:t>‹#›</a:t>
            </a:fld>
            <a:endParaRPr 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Get up to speed</a:t>
            </a:r>
          </a:p>
        </p:txBody>
      </p:sp>
      <p:sp>
        <p:nvSpPr>
          <p:cNvPr id="6" name="Slide Number Placeholder 5"/>
          <p:cNvSpPr>
            <a:spLocks noGrp="1"/>
          </p:cNvSpPr>
          <p:nvPr>
            <p:ph type="sldNum" sz="quarter" idx="12"/>
          </p:nvPr>
        </p:nvSpPr>
        <p:spPr/>
        <p:txBody>
          <a:bodyPr/>
          <a:lstStyle>
            <a:lvl1pPr>
              <a:defRPr/>
            </a:lvl1pPr>
          </a:lstStyle>
          <a:p>
            <a:fld id="{D93FEC6B-6377-420C-AB44-8FFDD58F38D5}" type="slidenum">
              <a:rPr lang="en-US"/>
              <a:pPr/>
              <a:t>‹#›</a:t>
            </a:fld>
            <a:endParaRPr lang="en-US"/>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Get up to speed</a:t>
            </a:r>
          </a:p>
        </p:txBody>
      </p:sp>
      <p:sp>
        <p:nvSpPr>
          <p:cNvPr id="7" name="Slide Number Placeholder 6"/>
          <p:cNvSpPr>
            <a:spLocks noGrp="1"/>
          </p:cNvSpPr>
          <p:nvPr>
            <p:ph type="sldNum" sz="quarter" idx="12"/>
          </p:nvPr>
        </p:nvSpPr>
        <p:spPr/>
        <p:txBody>
          <a:bodyPr/>
          <a:lstStyle>
            <a:lvl1pPr>
              <a:defRPr/>
            </a:lvl1pPr>
          </a:lstStyle>
          <a:p>
            <a:fld id="{30660AAD-EE70-4E23-BE2C-5C9011107758}" type="slidenum">
              <a:rPr lang="en-US"/>
              <a:pPr/>
              <a:t>‹#›</a:t>
            </a:fld>
            <a:endParaRPr lang="en-US"/>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Get up to speed</a:t>
            </a:r>
          </a:p>
        </p:txBody>
      </p:sp>
      <p:sp>
        <p:nvSpPr>
          <p:cNvPr id="9" name="Slide Number Placeholder 8"/>
          <p:cNvSpPr>
            <a:spLocks noGrp="1"/>
          </p:cNvSpPr>
          <p:nvPr>
            <p:ph type="sldNum" sz="quarter" idx="12"/>
          </p:nvPr>
        </p:nvSpPr>
        <p:spPr/>
        <p:txBody>
          <a:bodyPr/>
          <a:lstStyle>
            <a:lvl1pPr>
              <a:defRPr/>
            </a:lvl1pPr>
          </a:lstStyle>
          <a:p>
            <a:fld id="{1A8EE5B7-35EA-40C4-9817-636252F06C1E}" type="slidenum">
              <a:rPr lang="en-US"/>
              <a:pPr/>
              <a:t>‹#›</a:t>
            </a:fld>
            <a:endParaRPr lang="en-US"/>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Get up to speed</a:t>
            </a:r>
          </a:p>
        </p:txBody>
      </p:sp>
      <p:sp>
        <p:nvSpPr>
          <p:cNvPr id="5" name="Slide Number Placeholder 4"/>
          <p:cNvSpPr>
            <a:spLocks noGrp="1"/>
          </p:cNvSpPr>
          <p:nvPr>
            <p:ph type="sldNum" sz="quarter" idx="12"/>
          </p:nvPr>
        </p:nvSpPr>
        <p:spPr/>
        <p:txBody>
          <a:bodyPr/>
          <a:lstStyle>
            <a:lvl1pPr>
              <a:defRPr/>
            </a:lvl1pPr>
          </a:lstStyle>
          <a:p>
            <a:fld id="{3418FDCA-BA36-4522-901F-6937674082F3}" type="slidenum">
              <a:rPr lang="en-US"/>
              <a:pPr/>
              <a:t>‹#›</a:t>
            </a:fld>
            <a:endParaRPr lang="en-US"/>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Get up to speed</a:t>
            </a:r>
          </a:p>
        </p:txBody>
      </p:sp>
      <p:sp>
        <p:nvSpPr>
          <p:cNvPr id="4" name="Slide Number Placeholder 3"/>
          <p:cNvSpPr>
            <a:spLocks noGrp="1"/>
          </p:cNvSpPr>
          <p:nvPr>
            <p:ph type="sldNum" sz="quarter" idx="12"/>
          </p:nvPr>
        </p:nvSpPr>
        <p:spPr/>
        <p:txBody>
          <a:bodyPr/>
          <a:lstStyle>
            <a:lvl1pPr>
              <a:defRPr/>
            </a:lvl1pPr>
          </a:lstStyle>
          <a:p>
            <a:fld id="{9F62238F-4485-44FD-8904-39DBEBD4794E}" type="slidenum">
              <a:rPr lang="en-US"/>
              <a:pPr/>
              <a:t>‹#›</a:t>
            </a:fld>
            <a:endParaRPr lang="en-US"/>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Get up to speed</a:t>
            </a:r>
          </a:p>
        </p:txBody>
      </p:sp>
      <p:sp>
        <p:nvSpPr>
          <p:cNvPr id="7" name="Slide Number Placeholder 6"/>
          <p:cNvSpPr>
            <a:spLocks noGrp="1"/>
          </p:cNvSpPr>
          <p:nvPr>
            <p:ph type="sldNum" sz="quarter" idx="12"/>
          </p:nvPr>
        </p:nvSpPr>
        <p:spPr/>
        <p:txBody>
          <a:bodyPr/>
          <a:lstStyle>
            <a:lvl1pPr>
              <a:defRPr/>
            </a:lvl1pPr>
          </a:lstStyle>
          <a:p>
            <a:fld id="{16F93A43-6032-41A7-8768-331B2DC19FC5}" type="slidenum">
              <a:rPr lang="en-US"/>
              <a:pPr/>
              <a:t>‹#›</a:t>
            </a:fld>
            <a:endParaRPr lang="en-US"/>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Get up to speed</a:t>
            </a:r>
          </a:p>
        </p:txBody>
      </p:sp>
      <p:sp>
        <p:nvSpPr>
          <p:cNvPr id="7" name="Slide Number Placeholder 6"/>
          <p:cNvSpPr>
            <a:spLocks noGrp="1"/>
          </p:cNvSpPr>
          <p:nvPr>
            <p:ph type="sldNum" sz="quarter" idx="12"/>
          </p:nvPr>
        </p:nvSpPr>
        <p:spPr/>
        <p:txBody>
          <a:bodyPr/>
          <a:lstStyle>
            <a:lvl1pPr>
              <a:defRPr/>
            </a:lvl1pPr>
          </a:lstStyle>
          <a:p>
            <a:fld id="{E4621E93-0F01-4840-A38C-43A952C09D10}" type="slidenum">
              <a:rPr lang="en-US"/>
              <a:pPr/>
              <a:t>‹#›</a:t>
            </a:fld>
            <a:endParaRPr lang="en-US"/>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r="-16866"/>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57225"/>
          </a:xfrm>
          <a:prstGeom prst="rect">
            <a:avLst/>
          </a:prstGeom>
          <a:solidFill>
            <a:schemeClr val="tx1"/>
          </a:solidFill>
          <a:ln w="9525" algn="ctr">
            <a:noFill/>
            <a:miter lim="800000"/>
            <a:headEnd/>
            <a:tailEnd/>
          </a:ln>
          <a:effectLst/>
        </p:spPr>
        <p:txBody>
          <a:bodyPr wrap="none" anchor="ctr"/>
          <a:lstStyle/>
          <a:p>
            <a:pPr algn="ctr">
              <a:spcBef>
                <a:spcPct val="20000"/>
              </a:spcBef>
              <a:spcAft>
                <a:spcPct val="75000"/>
              </a:spcAft>
            </a:pPr>
            <a:endParaRPr lang="en-US" sz="2400">
              <a:solidFill>
                <a:schemeClr val="tx2"/>
              </a:solidFill>
            </a:endParaRPr>
          </a:p>
        </p:txBody>
      </p:sp>
      <p:sp>
        <p:nvSpPr>
          <p:cNvPr id="3075" name="Rectangle 3"/>
          <p:cNvSpPr>
            <a:spLocks noChangeArrowheads="1"/>
          </p:cNvSpPr>
          <p:nvPr/>
        </p:nvSpPr>
        <p:spPr bwMode="auto">
          <a:xfrm>
            <a:off x="0" y="6200775"/>
            <a:ext cx="9144000" cy="657225"/>
          </a:xfrm>
          <a:prstGeom prst="rect">
            <a:avLst/>
          </a:prstGeom>
          <a:solidFill>
            <a:schemeClr val="tx1"/>
          </a:solidFill>
          <a:ln w="9525" algn="ctr">
            <a:noFill/>
            <a:miter lim="800000"/>
            <a:headEnd/>
            <a:tailEnd/>
          </a:ln>
          <a:effectLst/>
        </p:spPr>
        <p:txBody>
          <a:bodyPr wrap="none" anchor="ctr"/>
          <a:lstStyle/>
          <a:p>
            <a:pPr algn="ctr">
              <a:spcBef>
                <a:spcPct val="20000"/>
              </a:spcBef>
              <a:spcAft>
                <a:spcPct val="75000"/>
              </a:spcAft>
            </a:pPr>
            <a:endParaRPr lang="en-US" sz="2400">
              <a:solidFill>
                <a:schemeClr val="tx2"/>
              </a:solidFill>
            </a:endParaRPr>
          </a:p>
        </p:txBody>
      </p:sp>
      <p:sp>
        <p:nvSpPr>
          <p:cNvPr id="3076" name="Rectangle 4"/>
          <p:cNvSpPr>
            <a:spLocks noGrp="1" noChangeArrowheads="1"/>
          </p:cNvSpPr>
          <p:nvPr>
            <p:ph type="body" idx="1"/>
          </p:nvPr>
        </p:nvSpPr>
        <p:spPr bwMode="auto">
          <a:xfrm>
            <a:off x="350838" y="914400"/>
            <a:ext cx="8431212"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title"/>
          </p:nvPr>
        </p:nvSpPr>
        <p:spPr bwMode="auto">
          <a:xfrm>
            <a:off x="214313" y="73025"/>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8" name="Rectangle 6"/>
          <p:cNvSpPr>
            <a:spLocks noGrp="1" noChangeArrowheads="1"/>
          </p:cNvSpPr>
          <p:nvPr>
            <p:ph type="dt" sz="half" idx="2"/>
          </p:nvPr>
        </p:nvSpPr>
        <p:spPr bwMode="auto">
          <a:xfrm>
            <a:off x="457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1600">
                <a:solidFill>
                  <a:srgbClr val="005AB4"/>
                </a:solidFill>
              </a:defRPr>
            </a:lvl1pPr>
          </a:lstStyle>
          <a:p>
            <a:endParaRPr lang="en-US"/>
          </a:p>
        </p:txBody>
      </p:sp>
      <p:sp>
        <p:nvSpPr>
          <p:cNvPr id="3079" name="Rectangle 7"/>
          <p:cNvSpPr>
            <a:spLocks noGrp="1" noChangeArrowheads="1"/>
          </p:cNvSpPr>
          <p:nvPr>
            <p:ph type="ftr" sz="quarter" idx="3"/>
          </p:nvPr>
        </p:nvSpPr>
        <p:spPr bwMode="auto">
          <a:xfrm>
            <a:off x="2717800" y="6200775"/>
            <a:ext cx="37084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600">
                <a:solidFill>
                  <a:srgbClr val="005AB4"/>
                </a:solidFill>
              </a:defRPr>
            </a:lvl1pPr>
          </a:lstStyle>
          <a:p>
            <a:r>
              <a:rPr lang="en-US"/>
              <a:t>Get up to speed</a:t>
            </a:r>
          </a:p>
        </p:txBody>
      </p:sp>
      <p:sp>
        <p:nvSpPr>
          <p:cNvPr id="3080" name="Rectangle 8"/>
          <p:cNvSpPr>
            <a:spLocks noGrp="1" noChangeArrowheads="1"/>
          </p:cNvSpPr>
          <p:nvPr>
            <p:ph type="sldNum" sz="quarter" idx="4"/>
          </p:nvPr>
        </p:nvSpPr>
        <p:spPr bwMode="auto">
          <a:xfrm>
            <a:off x="6553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defRPr sz="1600">
                <a:solidFill>
                  <a:srgbClr val="005AB4"/>
                </a:solidFill>
              </a:defRPr>
            </a:lvl1pPr>
          </a:lstStyle>
          <a:p>
            <a:fld id="{D8FB5CB4-6420-42F9-9E46-24D0D5AD991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wipe dir="d"/>
  </p:transition>
  <p:hf sldNum="0" hdr="0" ftr="0" dt="0"/>
  <p:txStyles>
    <p:titleStyle>
      <a:lvl1pPr algn="l" rtl="0" eaLnBrk="1" fontAlgn="base" hangingPunct="1">
        <a:spcBef>
          <a:spcPct val="0"/>
        </a:spcBef>
        <a:spcAft>
          <a:spcPct val="0"/>
        </a:spcAft>
        <a:defRPr sz="3200">
          <a:solidFill>
            <a:srgbClr val="005AB4"/>
          </a:solidFill>
          <a:latin typeface="+mj-lt"/>
          <a:ea typeface="+mj-ea"/>
          <a:cs typeface="+mj-cs"/>
        </a:defRPr>
      </a:lvl1pPr>
      <a:lvl2pPr algn="l" rtl="0" eaLnBrk="1" fontAlgn="base" hangingPunct="1">
        <a:spcBef>
          <a:spcPct val="0"/>
        </a:spcBef>
        <a:spcAft>
          <a:spcPct val="0"/>
        </a:spcAft>
        <a:defRPr sz="3200">
          <a:solidFill>
            <a:srgbClr val="005AB4"/>
          </a:solidFill>
          <a:latin typeface="Arial" charset="0"/>
        </a:defRPr>
      </a:lvl2pPr>
      <a:lvl3pPr algn="l" rtl="0" eaLnBrk="1" fontAlgn="base" hangingPunct="1">
        <a:spcBef>
          <a:spcPct val="0"/>
        </a:spcBef>
        <a:spcAft>
          <a:spcPct val="0"/>
        </a:spcAft>
        <a:defRPr sz="3200">
          <a:solidFill>
            <a:srgbClr val="005AB4"/>
          </a:solidFill>
          <a:latin typeface="Arial" charset="0"/>
        </a:defRPr>
      </a:lvl3pPr>
      <a:lvl4pPr algn="l" rtl="0" eaLnBrk="1" fontAlgn="base" hangingPunct="1">
        <a:spcBef>
          <a:spcPct val="0"/>
        </a:spcBef>
        <a:spcAft>
          <a:spcPct val="0"/>
        </a:spcAft>
        <a:defRPr sz="3200">
          <a:solidFill>
            <a:srgbClr val="005AB4"/>
          </a:solidFill>
          <a:latin typeface="Arial" charset="0"/>
        </a:defRPr>
      </a:lvl4pPr>
      <a:lvl5pPr algn="l" rtl="0" eaLnBrk="1" fontAlgn="base" hangingPunct="1">
        <a:spcBef>
          <a:spcPct val="0"/>
        </a:spcBef>
        <a:spcAft>
          <a:spcPct val="0"/>
        </a:spcAft>
        <a:defRPr sz="3200">
          <a:solidFill>
            <a:srgbClr val="005AB4"/>
          </a:solidFill>
          <a:latin typeface="Arial" charset="0"/>
        </a:defRPr>
      </a:lvl5pPr>
      <a:lvl6pPr marL="457200" algn="l" rtl="0" eaLnBrk="1" fontAlgn="base" hangingPunct="1">
        <a:spcBef>
          <a:spcPct val="0"/>
        </a:spcBef>
        <a:spcAft>
          <a:spcPct val="0"/>
        </a:spcAft>
        <a:defRPr sz="3200">
          <a:solidFill>
            <a:srgbClr val="005AB4"/>
          </a:solidFill>
          <a:latin typeface="Arial" charset="0"/>
        </a:defRPr>
      </a:lvl6pPr>
      <a:lvl7pPr marL="914400" algn="l" rtl="0" eaLnBrk="1" fontAlgn="base" hangingPunct="1">
        <a:spcBef>
          <a:spcPct val="0"/>
        </a:spcBef>
        <a:spcAft>
          <a:spcPct val="0"/>
        </a:spcAft>
        <a:defRPr sz="3200">
          <a:solidFill>
            <a:srgbClr val="005AB4"/>
          </a:solidFill>
          <a:latin typeface="Arial" charset="0"/>
        </a:defRPr>
      </a:lvl7pPr>
      <a:lvl8pPr marL="1371600" algn="l" rtl="0" eaLnBrk="1" fontAlgn="base" hangingPunct="1">
        <a:spcBef>
          <a:spcPct val="0"/>
        </a:spcBef>
        <a:spcAft>
          <a:spcPct val="0"/>
        </a:spcAft>
        <a:defRPr sz="3200">
          <a:solidFill>
            <a:srgbClr val="005AB4"/>
          </a:solidFill>
          <a:latin typeface="Arial" charset="0"/>
        </a:defRPr>
      </a:lvl8pPr>
      <a:lvl9pPr marL="1828800" algn="l" rtl="0" eaLnBrk="1" fontAlgn="base" hangingPunct="1">
        <a:spcBef>
          <a:spcPct val="0"/>
        </a:spcBef>
        <a:spcAft>
          <a:spcPct val="0"/>
        </a:spcAft>
        <a:defRPr sz="3200">
          <a:solidFill>
            <a:srgbClr val="005AB4"/>
          </a:solidFill>
          <a:latin typeface="Arial" charset="0"/>
        </a:defRPr>
      </a:lvl9pPr>
    </p:titleStyle>
    <p:body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defRPr sz="1400">
          <a:solidFill>
            <a:schemeClr val="tx1"/>
          </a:solidFill>
          <a:latin typeface="+mn-lt"/>
        </a:defRPr>
      </a:lvl5pPr>
      <a:lvl6pPr marL="2514600" indent="-228600" algn="l" rtl="0" eaLnBrk="1" fontAlgn="base" hangingPunct="1">
        <a:spcBef>
          <a:spcPct val="20000"/>
        </a:spcBef>
        <a:spcAft>
          <a:spcPct val="0"/>
        </a:spcAft>
        <a:defRPr sz="1400">
          <a:solidFill>
            <a:schemeClr val="tx1"/>
          </a:solidFill>
          <a:latin typeface="+mn-lt"/>
        </a:defRPr>
      </a:lvl6pPr>
      <a:lvl7pPr marL="2971800" indent="-228600" algn="l" rtl="0" eaLnBrk="1" fontAlgn="base" hangingPunct="1">
        <a:spcBef>
          <a:spcPct val="20000"/>
        </a:spcBef>
        <a:spcAft>
          <a:spcPct val="0"/>
        </a:spcAft>
        <a:defRPr sz="1400">
          <a:solidFill>
            <a:schemeClr val="tx1"/>
          </a:solidFill>
          <a:latin typeface="+mn-lt"/>
        </a:defRPr>
      </a:lvl7pPr>
      <a:lvl8pPr marL="3429000" indent="-228600" algn="l" rtl="0" eaLnBrk="1" fontAlgn="base" hangingPunct="1">
        <a:spcBef>
          <a:spcPct val="20000"/>
        </a:spcBef>
        <a:spcAft>
          <a:spcPct val="0"/>
        </a:spcAft>
        <a:defRPr sz="1400">
          <a:solidFill>
            <a:schemeClr val="tx1"/>
          </a:solidFill>
          <a:latin typeface="+mn-lt"/>
        </a:defRPr>
      </a:lvl8pPr>
      <a:lvl9pPr marL="3886200" indent="-228600" algn="l" rtl="0" eaLnBrk="1" fontAlgn="base" hangingPunct="1">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8.xml"/><Relationship Id="rId7"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17.png"/><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29.png"/><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29.png"/><Relationship Id="rId4" Type="http://schemas.openxmlformats.org/officeDocument/2006/relationships/oleObject" Target="../embeddings/oleObject20.bin"/></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30.png"/><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image" Target="../media/image31.png"/><Relationship Id="rId4" Type="http://schemas.openxmlformats.org/officeDocument/2006/relationships/oleObject" Target="../embeddings/oleObject25.bin"/></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oleObject" Target="../embeddings/oleObject27.bin"/><Relationship Id="rId5" Type="http://schemas.openxmlformats.org/officeDocument/2006/relationships/oleObject" Target="../embeddings/oleObject26.bin"/><Relationship Id="rId4" Type="http://schemas.openxmlformats.org/officeDocument/2006/relationships/image" Target="../media/image35.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oleObject" Target="../embeddings/oleObject30.bin"/><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image" Target="../media/image36.png"/></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12838" y="2219325"/>
            <a:ext cx="6919912" cy="1470025"/>
          </a:xfrm>
        </p:spPr>
        <p:txBody>
          <a:bodyPr/>
          <a:lstStyle/>
          <a:p>
            <a:r>
              <a:rPr lang="en-US" dirty="0" err="1" smtClean="0"/>
              <a:t>Pelatihan</a:t>
            </a:r>
            <a:r>
              <a:rPr lang="en-US" dirty="0" smtClean="0"/>
              <a:t> Microsoft</a:t>
            </a:r>
            <a:r>
              <a:rPr lang="en-US" sz="2800" baseline="70000" dirty="0">
                <a:cs typeface="Tahoma" pitchFamily="34" charset="0"/>
              </a:rPr>
              <a:t>®</a:t>
            </a:r>
            <a:r>
              <a:rPr lang="en-US" dirty="0"/>
              <a:t> Office </a:t>
            </a:r>
            <a:br>
              <a:rPr lang="en-US" dirty="0"/>
            </a:br>
            <a:r>
              <a:rPr lang="en-US" dirty="0"/>
              <a:t>Outlook</a:t>
            </a:r>
            <a:r>
              <a:rPr lang="en-US" sz="2800" baseline="70000" dirty="0">
                <a:cs typeface="Tahoma" pitchFamily="34" charset="0"/>
              </a:rPr>
              <a:t>®</a:t>
            </a:r>
            <a:r>
              <a:rPr lang="en-US" dirty="0"/>
              <a:t> </a:t>
            </a:r>
            <a:r>
              <a:rPr lang="en-US" dirty="0" smtClean="0">
                <a:cs typeface="Tahoma" pitchFamily="34" charset="0"/>
              </a:rPr>
              <a:t>2007</a:t>
            </a:r>
            <a:endParaRPr lang="en-US" dirty="0">
              <a:cs typeface="Tahoma" pitchFamily="34" charset="0"/>
            </a:endParaRPr>
          </a:p>
        </p:txBody>
      </p:sp>
      <p:sp>
        <p:nvSpPr>
          <p:cNvPr id="8195" name="Rectangle 3"/>
          <p:cNvSpPr>
            <a:spLocks noGrp="1" noChangeArrowheads="1"/>
          </p:cNvSpPr>
          <p:nvPr>
            <p:ph type="subTitle" idx="1"/>
          </p:nvPr>
        </p:nvSpPr>
        <p:spPr>
          <a:xfrm>
            <a:off x="1371600" y="4291013"/>
            <a:ext cx="6400800" cy="1030287"/>
          </a:xfrm>
        </p:spPr>
        <p:txBody>
          <a:bodyPr/>
          <a:lstStyle/>
          <a:p>
            <a:r>
              <a:rPr lang="en-US" b="1" dirty="0" err="1" smtClean="0"/>
              <a:t>Mencapai</a:t>
            </a:r>
            <a:r>
              <a:rPr lang="en-US" b="1" dirty="0" smtClean="0"/>
              <a:t> </a:t>
            </a:r>
            <a:r>
              <a:rPr lang="en-US" b="1" dirty="0" err="1" smtClean="0"/>
              <a:t>kecepatan</a:t>
            </a:r>
            <a:endParaRPr lang="en-US" b="1"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1000"/>
                                  </p:stCondLst>
                                  <p:childTnLst>
                                    <p:set>
                                      <p:cBhvr>
                                        <p:cTn id="6" dur="1" fill="hold">
                                          <p:stCondLst>
                                            <p:cond delay="0"/>
                                          </p:stCondLst>
                                        </p:cTn>
                                        <p:tgtEl>
                                          <p:spTgt spid="8194"/>
                                        </p:tgtEl>
                                        <p:attrNameLst>
                                          <p:attrName>style.visibility</p:attrName>
                                        </p:attrNameLst>
                                      </p:cBhvr>
                                      <p:to>
                                        <p:strVal val="visible"/>
                                      </p:to>
                                    </p:set>
                                    <p:animEffect transition="in" filter="slide(fromTop)">
                                      <p:cBhvr>
                                        <p:cTn id="7" dur="500"/>
                                        <p:tgtEl>
                                          <p:spTgt spid="8194"/>
                                        </p:tgtEl>
                                      </p:cBhvr>
                                    </p:animEffect>
                                  </p:childTnLst>
                                </p:cTn>
                              </p:par>
                            </p:childTnLst>
                          </p:cTn>
                        </p:par>
                        <p:par>
                          <p:cTn id="8" fill="hold">
                            <p:stCondLst>
                              <p:cond delay="1500"/>
                            </p:stCondLst>
                            <p:childTnLst>
                              <p:par>
                                <p:cTn id="9" presetID="12" presetClass="entr" presetSubtype="4" fill="hold" grpId="0" nodeType="afterEffect">
                                  <p:stCondLst>
                                    <p:cond delay="1000"/>
                                  </p:stCondLst>
                                  <p:childTnLst>
                                    <p:set>
                                      <p:cBhvr>
                                        <p:cTn id="10" dur="1" fill="hold">
                                          <p:stCondLst>
                                            <p:cond delay="0"/>
                                          </p:stCondLst>
                                        </p:cTn>
                                        <p:tgtEl>
                                          <p:spTgt spid="8195">
                                            <p:txEl>
                                              <p:pRg st="0" end="0"/>
                                            </p:txEl>
                                          </p:spTgt>
                                        </p:tgtEl>
                                        <p:attrNameLst>
                                          <p:attrName>style.visibility</p:attrName>
                                        </p:attrNameLst>
                                      </p:cBhvr>
                                      <p:to>
                                        <p:strVal val="visible"/>
                                      </p:to>
                                    </p:set>
                                    <p:animEffect transition="in" filter="slide(fromBottom)">
                                      <p:cBhvr>
                                        <p:cTn id="11"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advAuto="100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4"/>
          <a:srcRect/>
          <a:stretch>
            <a:fillRect/>
          </a:stretch>
        </p:blipFill>
        <p:spPr bwMode="auto">
          <a:xfrm>
            <a:off x="342993" y="952500"/>
            <a:ext cx="5665602" cy="2861920"/>
          </a:xfrm>
          <a:prstGeom prst="rect">
            <a:avLst/>
          </a:prstGeom>
          <a:noFill/>
          <a:ln w="9525">
            <a:noFill/>
            <a:miter lim="800000"/>
            <a:headEnd/>
            <a:tailEnd/>
          </a:ln>
          <a:effectLst/>
        </p:spPr>
      </p:pic>
      <p:sp>
        <p:nvSpPr>
          <p:cNvPr id="3174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dirty="0" err="1" smtClean="0"/>
              <a:t>Gambar</a:t>
            </a:r>
            <a:r>
              <a:rPr lang="en-US" sz="2000" dirty="0" smtClean="0"/>
              <a:t> </a:t>
            </a:r>
            <a:r>
              <a:rPr lang="en-US" sz="2000" dirty="0" err="1" smtClean="0"/>
              <a:t>disamping</a:t>
            </a:r>
            <a:r>
              <a:rPr lang="en-US" sz="2000" dirty="0" smtClean="0"/>
              <a:t> </a:t>
            </a:r>
            <a:r>
              <a:rPr lang="en-US" sz="2000" dirty="0" err="1" smtClean="0"/>
              <a:t>menunjukkan</a:t>
            </a:r>
            <a:r>
              <a:rPr lang="en-US" sz="2000" dirty="0" smtClean="0"/>
              <a:t> </a:t>
            </a:r>
            <a:r>
              <a:rPr lang="en-US" sz="2000" dirty="0" err="1" smtClean="0"/>
              <a:t>beberapa</a:t>
            </a:r>
            <a:r>
              <a:rPr lang="en-US" sz="2000" dirty="0" smtClean="0"/>
              <a:t> </a:t>
            </a:r>
            <a:r>
              <a:rPr lang="en-US" sz="2000" dirty="0" err="1" smtClean="0"/>
              <a:t>perbedaannya</a:t>
            </a:r>
            <a:r>
              <a:rPr lang="en-US" sz="2000" dirty="0" smtClean="0"/>
              <a:t>. </a:t>
            </a:r>
            <a:endParaRPr lang="en-US" sz="2000" dirty="0"/>
          </a:p>
          <a:p>
            <a:pPr>
              <a:spcBef>
                <a:spcPct val="20000"/>
              </a:spcBef>
              <a:spcAft>
                <a:spcPct val="75000"/>
              </a:spcAft>
            </a:pPr>
            <a:endParaRPr lang="en-US" sz="2000" dirty="0"/>
          </a:p>
        </p:txBody>
      </p:sp>
      <p:graphicFrame>
        <p:nvGraphicFramePr>
          <p:cNvPr id="31748" name="Object 4"/>
          <p:cNvGraphicFramePr>
            <a:graphicFrameLocks noChangeAspect="1"/>
          </p:cNvGraphicFramePr>
          <p:nvPr/>
        </p:nvGraphicFramePr>
        <p:xfrm>
          <a:off x="339725" y="4059238"/>
          <a:ext cx="269875" cy="303212"/>
        </p:xfrm>
        <a:graphic>
          <a:graphicData uri="http://schemas.openxmlformats.org/presentationml/2006/ole">
            <p:oleObj spid="_x0000_s31748" name="Visio" r:id="rId5" imgW="270231" imgH="303063" progId="">
              <p:embed/>
            </p:oleObj>
          </a:graphicData>
        </a:graphic>
      </p:graphicFrame>
      <p:graphicFrame>
        <p:nvGraphicFramePr>
          <p:cNvPr id="31749" name="Object 5"/>
          <p:cNvGraphicFramePr>
            <a:graphicFrameLocks noChangeAspect="1"/>
          </p:cNvGraphicFramePr>
          <p:nvPr/>
        </p:nvGraphicFramePr>
        <p:xfrm>
          <a:off x="339725" y="4506913"/>
          <a:ext cx="269875" cy="303212"/>
        </p:xfrm>
        <a:graphic>
          <a:graphicData uri="http://schemas.openxmlformats.org/presentationml/2006/ole">
            <p:oleObj spid="_x0000_s31749" name="Visio" r:id="rId6" imgW="270231" imgH="303063" progId="">
              <p:embed/>
            </p:oleObj>
          </a:graphicData>
        </a:graphic>
      </p:graphicFrame>
      <p:graphicFrame>
        <p:nvGraphicFramePr>
          <p:cNvPr id="31750" name="Object 6"/>
          <p:cNvGraphicFramePr>
            <a:graphicFrameLocks noChangeAspect="1"/>
          </p:cNvGraphicFramePr>
          <p:nvPr/>
        </p:nvGraphicFramePr>
        <p:xfrm>
          <a:off x="339725" y="4951413"/>
          <a:ext cx="269875" cy="303212"/>
        </p:xfrm>
        <a:graphic>
          <a:graphicData uri="http://schemas.openxmlformats.org/presentationml/2006/ole">
            <p:oleObj spid="_x0000_s31750" name="Visio" r:id="rId7" imgW="270231" imgH="303063" progId="">
              <p:embed/>
            </p:oleObj>
          </a:graphicData>
        </a:graphic>
      </p:graphicFrame>
      <p:sp>
        <p:nvSpPr>
          <p:cNvPr id="3175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31753" name="Rectangle 9"/>
          <p:cNvSpPr>
            <a:spLocks noChangeArrowheads="1"/>
          </p:cNvSpPr>
          <p:nvPr/>
        </p:nvSpPr>
        <p:spPr bwMode="auto">
          <a:xfrm>
            <a:off x="676275" y="4025900"/>
            <a:ext cx="5940425" cy="1283428"/>
          </a:xfrm>
          <a:prstGeom prst="rect">
            <a:avLst/>
          </a:prstGeom>
          <a:noFill/>
          <a:ln w="9525" algn="ctr">
            <a:noFill/>
            <a:miter lim="800000"/>
            <a:headEnd/>
            <a:tailEnd/>
          </a:ln>
          <a:effectLst/>
        </p:spPr>
        <p:txBody>
          <a:bodyPr>
            <a:spAutoFit/>
          </a:bodyPr>
          <a:lstStyle/>
          <a:p>
            <a:pPr>
              <a:spcBef>
                <a:spcPct val="20000"/>
              </a:spcBef>
              <a:spcAft>
                <a:spcPct val="45000"/>
              </a:spcAft>
            </a:pPr>
            <a:r>
              <a:rPr lang="en-US" dirty="0" err="1" smtClean="0">
                <a:solidFill>
                  <a:srgbClr val="FFCC00"/>
                </a:solidFill>
              </a:rPr>
              <a:t>Sebuah</a:t>
            </a:r>
            <a:r>
              <a:rPr lang="en-US" dirty="0" smtClean="0">
                <a:solidFill>
                  <a:srgbClr val="FFCC00"/>
                </a:solidFill>
              </a:rPr>
              <a:t> </a:t>
            </a:r>
            <a:r>
              <a:rPr lang="en-US" dirty="0" err="1" smtClean="0">
                <a:solidFill>
                  <a:srgbClr val="FFCC00"/>
                </a:solidFill>
              </a:rPr>
              <a:t>pesan</a:t>
            </a:r>
            <a:r>
              <a:rPr lang="en-US" dirty="0" smtClean="0">
                <a:solidFill>
                  <a:srgbClr val="FFCC00"/>
                </a:solidFill>
              </a:rPr>
              <a:t> </a:t>
            </a:r>
            <a:r>
              <a:rPr lang="en-US" dirty="0" err="1" smtClean="0">
                <a:solidFill>
                  <a:srgbClr val="FFCC00"/>
                </a:solidFill>
              </a:rPr>
              <a:t>baru</a:t>
            </a:r>
            <a:r>
              <a:rPr lang="en-US" dirty="0" smtClean="0">
                <a:solidFill>
                  <a:srgbClr val="FFCC00"/>
                </a:solidFill>
              </a:rPr>
              <a:t> </a:t>
            </a:r>
            <a:r>
              <a:rPr lang="en-US" dirty="0" err="1" smtClean="0">
                <a:solidFill>
                  <a:srgbClr val="FFCC00"/>
                </a:solidFill>
              </a:rPr>
              <a:t>menampilkan</a:t>
            </a:r>
            <a:r>
              <a:rPr lang="en-US" dirty="0" smtClean="0">
                <a:solidFill>
                  <a:srgbClr val="FFCC00"/>
                </a:solidFill>
              </a:rPr>
              <a:t> tab </a:t>
            </a:r>
            <a:r>
              <a:rPr lang="en-US" b="1" dirty="0" err="1" smtClean="0">
                <a:solidFill>
                  <a:srgbClr val="FFCC00"/>
                </a:solidFill>
              </a:rPr>
              <a:t>Pesan</a:t>
            </a:r>
            <a:r>
              <a:rPr lang="en-US" dirty="0" smtClean="0">
                <a:solidFill>
                  <a:srgbClr val="FFCC00"/>
                </a:solidFill>
              </a:rPr>
              <a:t> </a:t>
            </a:r>
            <a:r>
              <a:rPr lang="en-US" dirty="0" err="1" smtClean="0">
                <a:solidFill>
                  <a:srgbClr val="FFCC00"/>
                </a:solidFill>
              </a:rPr>
              <a:t>dan</a:t>
            </a:r>
            <a:r>
              <a:rPr lang="en-US" dirty="0" smtClean="0">
                <a:solidFill>
                  <a:srgbClr val="FFCC00"/>
                </a:solidFill>
              </a:rPr>
              <a:t> </a:t>
            </a:r>
            <a:r>
              <a:rPr lang="en-US" b="1" dirty="0" err="1" smtClean="0">
                <a:solidFill>
                  <a:srgbClr val="FFCC00"/>
                </a:solidFill>
              </a:rPr>
              <a:t>Opsi</a:t>
            </a:r>
            <a:r>
              <a:rPr lang="en-US" dirty="0" smtClean="0">
                <a:solidFill>
                  <a:srgbClr val="FFCC00"/>
                </a:solidFill>
              </a:rPr>
              <a:t>. </a:t>
            </a:r>
            <a:endParaRPr lang="en-US" b="1" dirty="0">
              <a:solidFill>
                <a:srgbClr val="FFCC00"/>
              </a:solidFill>
            </a:endParaRPr>
          </a:p>
          <a:p>
            <a:pPr>
              <a:spcBef>
                <a:spcPct val="20000"/>
              </a:spcBef>
              <a:spcAft>
                <a:spcPct val="45000"/>
              </a:spcAft>
            </a:pPr>
            <a:r>
              <a:rPr lang="en-US" dirty="0" err="1" smtClean="0">
                <a:solidFill>
                  <a:srgbClr val="FFCC00"/>
                </a:solidFill>
              </a:rPr>
              <a:t>Sebuah</a:t>
            </a:r>
            <a:r>
              <a:rPr lang="en-US" dirty="0" smtClean="0">
                <a:solidFill>
                  <a:srgbClr val="FFCC00"/>
                </a:solidFill>
              </a:rPr>
              <a:t> </a:t>
            </a:r>
            <a:r>
              <a:rPr lang="en-US" dirty="0" err="1" smtClean="0">
                <a:solidFill>
                  <a:srgbClr val="FFCC00"/>
                </a:solidFill>
              </a:rPr>
              <a:t>janji</a:t>
            </a:r>
            <a:r>
              <a:rPr lang="en-US" dirty="0" smtClean="0">
                <a:solidFill>
                  <a:srgbClr val="FFCC00"/>
                </a:solidFill>
              </a:rPr>
              <a:t> </a:t>
            </a:r>
            <a:r>
              <a:rPr lang="en-US" dirty="0" err="1" smtClean="0">
                <a:solidFill>
                  <a:srgbClr val="FFCC00"/>
                </a:solidFill>
              </a:rPr>
              <a:t>temu</a:t>
            </a:r>
            <a:r>
              <a:rPr lang="en-US" dirty="0" smtClean="0">
                <a:solidFill>
                  <a:srgbClr val="FFCC00"/>
                </a:solidFill>
              </a:rPr>
              <a:t> </a:t>
            </a:r>
            <a:r>
              <a:rPr lang="en-US" dirty="0" err="1" smtClean="0">
                <a:solidFill>
                  <a:srgbClr val="FFCC00"/>
                </a:solidFill>
              </a:rPr>
              <a:t>baru</a:t>
            </a:r>
            <a:r>
              <a:rPr lang="en-US" dirty="0" smtClean="0">
                <a:solidFill>
                  <a:srgbClr val="FFCC00"/>
                </a:solidFill>
              </a:rPr>
              <a:t> </a:t>
            </a:r>
            <a:r>
              <a:rPr lang="en-US" dirty="0" err="1" smtClean="0">
                <a:solidFill>
                  <a:srgbClr val="FFCC00"/>
                </a:solidFill>
              </a:rPr>
              <a:t>menampilkan</a:t>
            </a:r>
            <a:r>
              <a:rPr lang="en-US" dirty="0" smtClean="0">
                <a:solidFill>
                  <a:srgbClr val="FFCC00"/>
                </a:solidFill>
              </a:rPr>
              <a:t> tab </a:t>
            </a:r>
            <a:r>
              <a:rPr lang="en-US" b="1" dirty="0" err="1" smtClean="0">
                <a:solidFill>
                  <a:srgbClr val="FFCC00"/>
                </a:solidFill>
              </a:rPr>
              <a:t>Janji</a:t>
            </a:r>
            <a:r>
              <a:rPr lang="en-US" b="1" dirty="0" smtClean="0">
                <a:solidFill>
                  <a:srgbClr val="FFCC00"/>
                </a:solidFill>
              </a:rPr>
              <a:t> </a:t>
            </a:r>
            <a:r>
              <a:rPr lang="en-US" b="1" dirty="0" err="1" smtClean="0">
                <a:solidFill>
                  <a:srgbClr val="FFCC00"/>
                </a:solidFill>
              </a:rPr>
              <a:t>temu</a:t>
            </a:r>
            <a:r>
              <a:rPr lang="en-US" dirty="0" smtClean="0">
                <a:solidFill>
                  <a:srgbClr val="FFCC00"/>
                </a:solidFill>
              </a:rPr>
              <a:t>. </a:t>
            </a:r>
            <a:endParaRPr lang="en-US" dirty="0">
              <a:solidFill>
                <a:srgbClr val="FFCC00"/>
              </a:solidFill>
            </a:endParaRPr>
          </a:p>
          <a:p>
            <a:pPr>
              <a:spcBef>
                <a:spcPct val="20000"/>
              </a:spcBef>
              <a:spcAft>
                <a:spcPct val="45000"/>
              </a:spcAft>
            </a:pPr>
            <a:r>
              <a:rPr lang="en-US" dirty="0" err="1" smtClean="0">
                <a:solidFill>
                  <a:srgbClr val="FFCC00"/>
                </a:solidFill>
              </a:rPr>
              <a:t>Sebuah</a:t>
            </a:r>
            <a:r>
              <a:rPr lang="en-US" dirty="0" smtClean="0">
                <a:solidFill>
                  <a:srgbClr val="FFCC00"/>
                </a:solidFill>
              </a:rPr>
              <a:t> </a:t>
            </a:r>
            <a:r>
              <a:rPr lang="en-US" dirty="0" err="1" smtClean="0">
                <a:solidFill>
                  <a:srgbClr val="FFCC00"/>
                </a:solidFill>
              </a:rPr>
              <a:t>kontak</a:t>
            </a:r>
            <a:r>
              <a:rPr lang="en-US" dirty="0" smtClean="0">
                <a:solidFill>
                  <a:srgbClr val="FFCC00"/>
                </a:solidFill>
              </a:rPr>
              <a:t> </a:t>
            </a:r>
            <a:r>
              <a:rPr lang="en-US" dirty="0" err="1" smtClean="0">
                <a:solidFill>
                  <a:srgbClr val="FFCC00"/>
                </a:solidFill>
              </a:rPr>
              <a:t>baru</a:t>
            </a:r>
            <a:r>
              <a:rPr lang="en-US" dirty="0" smtClean="0">
                <a:solidFill>
                  <a:srgbClr val="FFCC00"/>
                </a:solidFill>
              </a:rPr>
              <a:t> </a:t>
            </a:r>
            <a:r>
              <a:rPr lang="en-US" dirty="0" err="1" smtClean="0">
                <a:solidFill>
                  <a:srgbClr val="FFCC00"/>
                </a:solidFill>
              </a:rPr>
              <a:t>menampilkan</a:t>
            </a:r>
            <a:r>
              <a:rPr lang="en-US" dirty="0" smtClean="0">
                <a:solidFill>
                  <a:srgbClr val="FFCC00"/>
                </a:solidFill>
              </a:rPr>
              <a:t> tab </a:t>
            </a:r>
            <a:r>
              <a:rPr lang="en-US" b="1" dirty="0" err="1" smtClean="0">
                <a:solidFill>
                  <a:srgbClr val="FFCC00"/>
                </a:solidFill>
              </a:rPr>
              <a:t>Kontak</a:t>
            </a:r>
            <a:r>
              <a:rPr lang="en-US" dirty="0" smtClean="0">
                <a:solidFill>
                  <a:srgbClr val="FFCC00"/>
                </a:solidFill>
              </a:rPr>
              <a:t>. </a:t>
            </a:r>
            <a:endParaRPr lang="en-US" dirty="0">
              <a:solidFill>
                <a:srgbClr val="FFCC00"/>
              </a:solidFill>
            </a:endParaRPr>
          </a:p>
        </p:txBody>
      </p:sp>
      <p:sp>
        <p:nvSpPr>
          <p:cNvPr id="31756" name="Rectangle 12"/>
          <p:cNvSpPr>
            <a:spLocks noGrp="1" noChangeArrowheads="1"/>
          </p:cNvSpPr>
          <p:nvPr>
            <p:ph type="title"/>
          </p:nvPr>
        </p:nvSpPr>
        <p:spPr>
          <a:xfrm>
            <a:off x="211138" y="73025"/>
            <a:ext cx="8027987" cy="614363"/>
          </a:xfrm>
          <a:noFill/>
          <a:ln/>
        </p:spPr>
        <p:txBody>
          <a:bodyPr/>
          <a:lstStyle/>
          <a:p>
            <a:r>
              <a:rPr lang="en-US" dirty="0" smtClean="0"/>
              <a:t>Pita </a:t>
            </a:r>
            <a:r>
              <a:rPr lang="en-US" dirty="0" err="1" smtClean="0"/>
              <a:t>menampilkan</a:t>
            </a:r>
            <a:r>
              <a:rPr lang="en-US" dirty="0" smtClean="0"/>
              <a:t> </a:t>
            </a:r>
            <a:r>
              <a:rPr lang="en-US" dirty="0" err="1" smtClean="0"/>
              <a:t>apa</a:t>
            </a:r>
            <a:r>
              <a:rPr lang="en-US" dirty="0" smtClean="0"/>
              <a:t> yang </a:t>
            </a:r>
            <a:r>
              <a:rPr lang="en-US" dirty="0" err="1" smtClean="0"/>
              <a:t>anda</a:t>
            </a:r>
            <a:r>
              <a:rPr lang="en-US" dirty="0" smtClean="0"/>
              <a:t> </a:t>
            </a:r>
            <a:r>
              <a:rPr lang="en-US" dirty="0" err="1" smtClean="0"/>
              <a:t>perlukan</a:t>
            </a: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slide(fromTop)">
                                      <p:cBhvr>
                                        <p:cTn id="7" dur="500"/>
                                        <p:tgtEl>
                                          <p:spTgt spid="317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1748"/>
                                        </p:tgtEl>
                                        <p:attrNameLst>
                                          <p:attrName>style.visibility</p:attrName>
                                        </p:attrNameLst>
                                      </p:cBhvr>
                                      <p:to>
                                        <p:strVal val="visible"/>
                                      </p:to>
                                    </p:set>
                                    <p:animEffect transition="in" filter="dissolve">
                                      <p:cBhvr>
                                        <p:cTn id="12" dur="500"/>
                                        <p:tgtEl>
                                          <p:spTgt spid="31748"/>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1749"/>
                                        </p:tgtEl>
                                        <p:attrNameLst>
                                          <p:attrName>style.visibility</p:attrName>
                                        </p:attrNameLst>
                                      </p:cBhvr>
                                      <p:to>
                                        <p:strVal val="visible"/>
                                      </p:to>
                                    </p:set>
                                    <p:animEffect transition="in" filter="dissolve">
                                      <p:cBhvr>
                                        <p:cTn id="16" dur="500"/>
                                        <p:tgtEl>
                                          <p:spTgt spid="31749"/>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31750"/>
                                        </p:tgtEl>
                                        <p:attrNameLst>
                                          <p:attrName>style.visibility</p:attrName>
                                        </p:attrNameLst>
                                      </p:cBhvr>
                                      <p:to>
                                        <p:strVal val="visible"/>
                                      </p:to>
                                    </p:set>
                                    <p:animEffect transition="in" filter="dissolve">
                                      <p:cBhvr>
                                        <p:cTn id="20" dur="500"/>
                                        <p:tgtEl>
                                          <p:spTgt spid="31750"/>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1753">
                                            <p:txEl>
                                              <p:pRg st="0" end="0"/>
                                            </p:txEl>
                                          </p:spTgt>
                                        </p:tgtEl>
                                        <p:attrNameLst>
                                          <p:attrName>style.visibility</p:attrName>
                                        </p:attrNameLst>
                                      </p:cBhvr>
                                      <p:to>
                                        <p:strVal val="visible"/>
                                      </p:to>
                                    </p:set>
                                    <p:animEffect transition="in" filter="checkerboard(across)">
                                      <p:cBhvr>
                                        <p:cTn id="25" dur="500"/>
                                        <p:tgtEl>
                                          <p:spTgt spid="3175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1753">
                                            <p:txEl>
                                              <p:pRg st="1" end="1"/>
                                            </p:txEl>
                                          </p:spTgt>
                                        </p:tgtEl>
                                        <p:attrNameLst>
                                          <p:attrName>style.visibility</p:attrName>
                                        </p:attrNameLst>
                                      </p:cBhvr>
                                      <p:to>
                                        <p:strVal val="visible"/>
                                      </p:to>
                                    </p:set>
                                    <p:animEffect transition="in" filter="checkerboard(across)">
                                      <p:cBhvr>
                                        <p:cTn id="30" dur="500"/>
                                        <p:tgtEl>
                                          <p:spTgt spid="3175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31753">
                                            <p:txEl>
                                              <p:pRg st="2" end="2"/>
                                            </p:txEl>
                                          </p:spTgt>
                                        </p:tgtEl>
                                        <p:attrNameLst>
                                          <p:attrName>style.visibility</p:attrName>
                                        </p:attrNameLst>
                                      </p:cBhvr>
                                      <p:to>
                                        <p:strVal val="visible"/>
                                      </p:to>
                                    </p:set>
                                    <p:animEffect transition="in" filter="checkerboard(across)">
                                      <p:cBhvr>
                                        <p:cTn id="35" dur="500"/>
                                        <p:tgtEl>
                                          <p:spTgt spid="317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P spid="3175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9683" name="Picture 3"/>
          <p:cNvPicPr>
            <a:picLocks noGrp="1" noChangeAspect="1" noChangeArrowheads="1"/>
          </p:cNvPicPr>
          <p:nvPr>
            <p:ph sz="half" idx="1"/>
          </p:nvPr>
        </p:nvPicPr>
        <p:blipFill>
          <a:blip r:embed="rId3"/>
          <a:srcRect/>
          <a:stretch>
            <a:fillRect/>
          </a:stretch>
        </p:blipFill>
        <p:spPr bwMode="auto">
          <a:xfrm>
            <a:off x="354637" y="947738"/>
            <a:ext cx="5632789" cy="2854325"/>
          </a:xfrm>
          <a:prstGeom prst="rect">
            <a:avLst/>
          </a:prstGeom>
          <a:noFill/>
          <a:ln w="9525">
            <a:noFill/>
            <a:miter lim="800000"/>
            <a:headEnd/>
            <a:tailEnd/>
          </a:ln>
          <a:effectLst/>
        </p:spPr>
      </p:pic>
      <p:sp>
        <p:nvSpPr>
          <p:cNvPr id="176130" name="Rectangle 2"/>
          <p:cNvSpPr>
            <a:spLocks noGrp="1" noChangeArrowheads="1"/>
          </p:cNvSpPr>
          <p:nvPr>
            <p:ph type="title"/>
          </p:nvPr>
        </p:nvSpPr>
        <p:spPr>
          <a:xfrm>
            <a:off x="0" y="73025"/>
            <a:ext cx="9144000" cy="614363"/>
          </a:xfrm>
        </p:spPr>
        <p:txBody>
          <a:bodyPr/>
          <a:lstStyle/>
          <a:p>
            <a:r>
              <a:rPr lang="en-US" sz="2800" dirty="0" err="1" smtClean="0"/>
              <a:t>Terdapat</a:t>
            </a:r>
            <a:r>
              <a:rPr lang="en-US" sz="2800" dirty="0" smtClean="0"/>
              <a:t> </a:t>
            </a:r>
            <a:r>
              <a:rPr lang="en-US" sz="2800" dirty="0" err="1" smtClean="0"/>
              <a:t>lebih</a:t>
            </a:r>
            <a:r>
              <a:rPr lang="en-US" sz="2800" dirty="0" smtClean="0"/>
              <a:t> </a:t>
            </a:r>
            <a:r>
              <a:rPr lang="en-US" sz="2800" dirty="0" err="1" smtClean="0"/>
              <a:t>banyak</a:t>
            </a:r>
            <a:r>
              <a:rPr lang="en-US" sz="2800" dirty="0" smtClean="0"/>
              <a:t> </a:t>
            </a:r>
            <a:r>
              <a:rPr lang="en-US" sz="2800" dirty="0" err="1" smtClean="0"/>
              <a:t>daripada</a:t>
            </a:r>
            <a:r>
              <a:rPr lang="en-US" sz="2800" dirty="0" smtClean="0"/>
              <a:t> yang </a:t>
            </a:r>
            <a:r>
              <a:rPr lang="en-US" sz="2800" dirty="0" err="1" smtClean="0"/>
              <a:t>dapat</a:t>
            </a:r>
            <a:r>
              <a:rPr lang="en-US" sz="2800" dirty="0" smtClean="0"/>
              <a:t> </a:t>
            </a:r>
            <a:r>
              <a:rPr lang="en-US" sz="2800" dirty="0" err="1" smtClean="0"/>
              <a:t>dilihat</a:t>
            </a:r>
            <a:r>
              <a:rPr lang="en-US" sz="2800" dirty="0" smtClean="0"/>
              <a:t> </a:t>
            </a:r>
            <a:r>
              <a:rPr lang="en-US" sz="2800" dirty="0" err="1" smtClean="0"/>
              <a:t>mata</a:t>
            </a:r>
            <a:endParaRPr lang="en-US" sz="2800" dirty="0"/>
          </a:p>
        </p:txBody>
      </p:sp>
      <p:sp>
        <p:nvSpPr>
          <p:cNvPr id="176131"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dirty="0" err="1" smtClean="0"/>
              <a:t>Panah</a:t>
            </a:r>
            <a:r>
              <a:rPr lang="en-US" sz="2000" dirty="0" smtClean="0"/>
              <a:t> </a:t>
            </a:r>
            <a:r>
              <a:rPr lang="en-US" sz="2000" dirty="0" err="1" smtClean="0"/>
              <a:t>kecil</a:t>
            </a:r>
            <a:r>
              <a:rPr lang="en-US" sz="2000" dirty="0" smtClean="0"/>
              <a:t> </a:t>
            </a:r>
            <a:r>
              <a:rPr lang="en-US" sz="2000" dirty="0" err="1" smtClean="0"/>
              <a:t>pada</a:t>
            </a:r>
            <a:r>
              <a:rPr lang="en-US" sz="2000" dirty="0" smtClean="0"/>
              <a:t> </a:t>
            </a:r>
            <a:r>
              <a:rPr lang="en-US" sz="2000" dirty="0" err="1" smtClean="0"/>
              <a:t>bagian</a:t>
            </a:r>
            <a:r>
              <a:rPr lang="en-US" sz="2000" dirty="0" smtClean="0"/>
              <a:t> </a:t>
            </a:r>
            <a:r>
              <a:rPr lang="en-US" sz="2000" dirty="0" err="1" smtClean="0"/>
              <a:t>bawah</a:t>
            </a:r>
            <a:r>
              <a:rPr lang="en-US" sz="2000" dirty="0" smtClean="0"/>
              <a:t> </a:t>
            </a:r>
            <a:r>
              <a:rPr lang="en-US" sz="2000" dirty="0" err="1" smtClean="0"/>
              <a:t>grup</a:t>
            </a:r>
            <a:r>
              <a:rPr lang="en-US" sz="2000" dirty="0" smtClean="0"/>
              <a:t> </a:t>
            </a:r>
            <a:r>
              <a:rPr lang="en-US" sz="2000" dirty="0" err="1" smtClean="0"/>
              <a:t>berarti</a:t>
            </a:r>
            <a:r>
              <a:rPr lang="en-US" sz="2000" dirty="0" smtClean="0"/>
              <a:t> </a:t>
            </a:r>
            <a:r>
              <a:rPr lang="en-US" sz="2000" dirty="0" err="1" smtClean="0"/>
              <a:t>masih</a:t>
            </a:r>
            <a:r>
              <a:rPr lang="en-US" sz="2000" dirty="0" smtClean="0"/>
              <a:t> </a:t>
            </a:r>
            <a:r>
              <a:rPr lang="en-US" sz="2000" dirty="0" err="1" smtClean="0"/>
              <a:t>banyak</a:t>
            </a:r>
            <a:r>
              <a:rPr lang="en-US" sz="2000" dirty="0" smtClean="0"/>
              <a:t> </a:t>
            </a:r>
            <a:r>
              <a:rPr lang="en-US" sz="2000" dirty="0" err="1" smtClean="0"/>
              <a:t>tersedia</a:t>
            </a:r>
            <a:r>
              <a:rPr lang="en-US" sz="2000" dirty="0" smtClean="0"/>
              <a:t> </a:t>
            </a:r>
            <a:r>
              <a:rPr lang="en-US" sz="2000" dirty="0" err="1" smtClean="0"/>
              <a:t>daripada</a:t>
            </a:r>
            <a:r>
              <a:rPr lang="en-US" sz="2000" dirty="0" smtClean="0"/>
              <a:t> yang </a:t>
            </a:r>
            <a:r>
              <a:rPr lang="en-US" sz="2000" dirty="0" err="1" smtClean="0"/>
              <a:t>dapat</a:t>
            </a:r>
            <a:r>
              <a:rPr lang="en-US" sz="2000" dirty="0" smtClean="0"/>
              <a:t> </a:t>
            </a:r>
            <a:r>
              <a:rPr lang="en-US" sz="2000" dirty="0" err="1" smtClean="0"/>
              <a:t>anda</a:t>
            </a:r>
            <a:r>
              <a:rPr lang="en-US" sz="2000" dirty="0" smtClean="0"/>
              <a:t> </a:t>
            </a:r>
            <a:r>
              <a:rPr lang="en-US" sz="2000" dirty="0" err="1" smtClean="0"/>
              <a:t>lihat</a:t>
            </a:r>
            <a:r>
              <a:rPr lang="en-US" sz="2000" dirty="0" smtClean="0"/>
              <a:t>. </a:t>
            </a:r>
            <a:endParaRPr lang="en-US" sz="2000" dirty="0"/>
          </a:p>
          <a:p>
            <a:pPr>
              <a:spcBef>
                <a:spcPct val="20000"/>
              </a:spcBef>
              <a:spcAft>
                <a:spcPct val="75000"/>
              </a:spcAft>
            </a:pPr>
            <a:r>
              <a:rPr lang="en-US" sz="2000" dirty="0" err="1" smtClean="0"/>
              <a:t>Tombol</a:t>
            </a:r>
            <a:r>
              <a:rPr lang="en-US" sz="2000" dirty="0" smtClean="0"/>
              <a:t> </a:t>
            </a:r>
            <a:r>
              <a:rPr lang="en-US" sz="2000" dirty="0" err="1" smtClean="0"/>
              <a:t>ini</a:t>
            </a:r>
            <a:r>
              <a:rPr lang="en-US" sz="2000" dirty="0" smtClean="0"/>
              <a:t>     </a:t>
            </a:r>
            <a:r>
              <a:rPr lang="en-US" sz="2000" dirty="0" err="1" smtClean="0"/>
              <a:t>disebut</a:t>
            </a:r>
            <a:r>
              <a:rPr lang="en-US" sz="2000" dirty="0" smtClean="0"/>
              <a:t> </a:t>
            </a:r>
            <a:r>
              <a:rPr lang="en-US" sz="2000" dirty="0" err="1" smtClean="0"/>
              <a:t>sebagai</a:t>
            </a:r>
            <a:r>
              <a:rPr lang="en-US" sz="2000" dirty="0" smtClean="0"/>
              <a:t>  </a:t>
            </a:r>
            <a:r>
              <a:rPr lang="en-US" sz="2000" b="1" dirty="0" err="1" smtClean="0"/>
              <a:t>Peluncur</a:t>
            </a:r>
            <a:r>
              <a:rPr lang="en-US" sz="2000" b="1" dirty="0" smtClean="0"/>
              <a:t> </a:t>
            </a:r>
            <a:r>
              <a:rPr lang="en-US" sz="2000" b="1" dirty="0" err="1" smtClean="0"/>
              <a:t>Kotak</a:t>
            </a:r>
            <a:r>
              <a:rPr lang="en-US" sz="2000" b="1" dirty="0" smtClean="0"/>
              <a:t> Dialog</a:t>
            </a:r>
            <a:r>
              <a:rPr lang="en-US" sz="2000" dirty="0" smtClean="0"/>
              <a:t>.</a:t>
            </a:r>
            <a:endParaRPr lang="en-US" sz="2000" dirty="0"/>
          </a:p>
        </p:txBody>
      </p:sp>
      <p:sp>
        <p:nvSpPr>
          <p:cNvPr id="176133" name="Rectangle 5"/>
          <p:cNvSpPr>
            <a:spLocks noChangeArrowheads="1"/>
          </p:cNvSpPr>
          <p:nvPr/>
        </p:nvSpPr>
        <p:spPr bwMode="auto">
          <a:xfrm>
            <a:off x="277813" y="3994150"/>
            <a:ext cx="5926137" cy="1169988"/>
          </a:xfrm>
          <a:prstGeom prst="rect">
            <a:avLst/>
          </a:prstGeom>
          <a:noFill/>
          <a:ln w="9525">
            <a:noFill/>
            <a:miter lim="800000"/>
            <a:headEnd/>
            <a:tailEnd/>
          </a:ln>
          <a:effectLst/>
        </p:spPr>
        <p:txBody>
          <a:bodyPr/>
          <a:lstStyle/>
          <a:p>
            <a:pPr>
              <a:spcBef>
                <a:spcPct val="20000"/>
              </a:spcBef>
              <a:spcAft>
                <a:spcPct val="75000"/>
              </a:spcAft>
            </a:pPr>
            <a:r>
              <a:rPr lang="en-US" dirty="0" err="1" smtClean="0">
                <a:solidFill>
                  <a:srgbClr val="FFCC00"/>
                </a:solidFill>
              </a:rPr>
              <a:t>Gambar</a:t>
            </a:r>
            <a:r>
              <a:rPr lang="en-US" dirty="0" smtClean="0">
                <a:solidFill>
                  <a:srgbClr val="FFCC00"/>
                </a:solidFill>
              </a:rPr>
              <a:t> </a:t>
            </a:r>
            <a:r>
              <a:rPr lang="en-US" dirty="0" err="1" smtClean="0">
                <a:solidFill>
                  <a:srgbClr val="FFCC00"/>
                </a:solidFill>
              </a:rPr>
              <a:t>tersebut</a:t>
            </a:r>
            <a:r>
              <a:rPr lang="en-US" dirty="0" smtClean="0">
                <a:solidFill>
                  <a:srgbClr val="FFCC00"/>
                </a:solidFill>
              </a:rPr>
              <a:t> </a:t>
            </a:r>
            <a:r>
              <a:rPr lang="en-US" dirty="0" err="1" smtClean="0">
                <a:solidFill>
                  <a:srgbClr val="FFCC00"/>
                </a:solidFill>
              </a:rPr>
              <a:t>menunjukkan</a:t>
            </a:r>
            <a:r>
              <a:rPr lang="en-US" dirty="0" smtClean="0">
                <a:solidFill>
                  <a:srgbClr val="FFCC00"/>
                </a:solidFill>
              </a:rPr>
              <a:t> </a:t>
            </a:r>
            <a:r>
              <a:rPr lang="en-US" dirty="0" err="1" smtClean="0">
                <a:solidFill>
                  <a:srgbClr val="FFCC00"/>
                </a:solidFill>
              </a:rPr>
              <a:t>bahwa</a:t>
            </a:r>
            <a:r>
              <a:rPr lang="en-US" dirty="0" smtClean="0">
                <a:solidFill>
                  <a:srgbClr val="FFCC00"/>
                </a:solidFill>
              </a:rPr>
              <a:t> </a:t>
            </a:r>
            <a:r>
              <a:rPr lang="en-US" dirty="0" err="1" smtClean="0">
                <a:solidFill>
                  <a:srgbClr val="FFCC00"/>
                </a:solidFill>
              </a:rPr>
              <a:t>untuk</a:t>
            </a:r>
            <a:r>
              <a:rPr lang="en-US" dirty="0" smtClean="0">
                <a:solidFill>
                  <a:srgbClr val="FFCC00"/>
                </a:solidFill>
              </a:rPr>
              <a:t> </a:t>
            </a:r>
            <a:r>
              <a:rPr lang="en-US" dirty="0" err="1" smtClean="0">
                <a:solidFill>
                  <a:srgbClr val="FFCC00"/>
                </a:solidFill>
              </a:rPr>
              <a:t>melihat</a:t>
            </a:r>
            <a:r>
              <a:rPr lang="en-US" dirty="0" smtClean="0">
                <a:solidFill>
                  <a:srgbClr val="FFCC00"/>
                </a:solidFill>
              </a:rPr>
              <a:t> </a:t>
            </a:r>
            <a:r>
              <a:rPr lang="en-US" dirty="0" err="1" smtClean="0">
                <a:solidFill>
                  <a:srgbClr val="FFCC00"/>
                </a:solidFill>
              </a:rPr>
              <a:t>daftar</a:t>
            </a:r>
            <a:r>
              <a:rPr lang="en-US" dirty="0" smtClean="0">
                <a:solidFill>
                  <a:srgbClr val="FFCC00"/>
                </a:solidFill>
              </a:rPr>
              <a:t> </a:t>
            </a:r>
            <a:r>
              <a:rPr lang="en-US" dirty="0" err="1" smtClean="0">
                <a:solidFill>
                  <a:srgbClr val="FFCC00"/>
                </a:solidFill>
              </a:rPr>
              <a:t>penuh</a:t>
            </a:r>
            <a:r>
              <a:rPr lang="en-US" dirty="0" smtClean="0">
                <a:solidFill>
                  <a:srgbClr val="FFCC00"/>
                </a:solidFill>
              </a:rPr>
              <a:t> </a:t>
            </a:r>
            <a:r>
              <a:rPr lang="en-US" dirty="0" err="1" smtClean="0">
                <a:solidFill>
                  <a:srgbClr val="FFCC00"/>
                </a:solidFill>
              </a:rPr>
              <a:t>dari</a:t>
            </a:r>
            <a:r>
              <a:rPr lang="en-US" dirty="0" smtClean="0">
                <a:solidFill>
                  <a:srgbClr val="FFCC00"/>
                </a:solidFill>
              </a:rPr>
              <a:t> </a:t>
            </a:r>
            <a:r>
              <a:rPr lang="en-US" dirty="0" err="1" smtClean="0">
                <a:solidFill>
                  <a:srgbClr val="FFCC00"/>
                </a:solidFill>
              </a:rPr>
              <a:t>opsi</a:t>
            </a:r>
            <a:r>
              <a:rPr lang="en-US" dirty="0" smtClean="0">
                <a:solidFill>
                  <a:srgbClr val="FFCC00"/>
                </a:solidFill>
              </a:rPr>
              <a:t> font, </a:t>
            </a:r>
            <a:r>
              <a:rPr lang="en-US" dirty="0" err="1" smtClean="0">
                <a:solidFill>
                  <a:srgbClr val="FFCC00"/>
                </a:solidFill>
              </a:rPr>
              <a:t>akan</a:t>
            </a:r>
            <a:r>
              <a:rPr lang="en-US" dirty="0" smtClean="0">
                <a:solidFill>
                  <a:srgbClr val="FFCC00"/>
                </a:solidFill>
              </a:rPr>
              <a:t> </a:t>
            </a:r>
            <a:r>
              <a:rPr lang="en-US" dirty="0" err="1" smtClean="0">
                <a:solidFill>
                  <a:srgbClr val="FFCC00"/>
                </a:solidFill>
              </a:rPr>
              <a:t>harus</a:t>
            </a:r>
            <a:r>
              <a:rPr lang="en-US" dirty="0" smtClean="0">
                <a:solidFill>
                  <a:srgbClr val="FFCC00"/>
                </a:solidFill>
              </a:rPr>
              <a:t> </a:t>
            </a:r>
            <a:r>
              <a:rPr lang="en-US" dirty="0" err="1" smtClean="0">
                <a:solidFill>
                  <a:srgbClr val="FFCC00"/>
                </a:solidFill>
              </a:rPr>
              <a:t>mengklik</a:t>
            </a:r>
            <a:r>
              <a:rPr lang="en-US" dirty="0" smtClean="0">
                <a:solidFill>
                  <a:srgbClr val="FFCC00"/>
                </a:solidFill>
              </a:rPr>
              <a:t> </a:t>
            </a:r>
            <a:r>
              <a:rPr lang="en-US" dirty="0" err="1" smtClean="0">
                <a:solidFill>
                  <a:srgbClr val="FFCC00"/>
                </a:solidFill>
              </a:rPr>
              <a:t>panah</a:t>
            </a:r>
            <a:r>
              <a:rPr lang="en-US" dirty="0" smtClean="0">
                <a:solidFill>
                  <a:srgbClr val="FFCC00"/>
                </a:solidFill>
              </a:rPr>
              <a:t> </a:t>
            </a:r>
            <a:r>
              <a:rPr lang="en-US" dirty="0" err="1" smtClean="0">
                <a:solidFill>
                  <a:srgbClr val="FFCC00"/>
                </a:solidFill>
              </a:rPr>
              <a:t>disebelah</a:t>
            </a:r>
            <a:r>
              <a:rPr lang="en-US" dirty="0" smtClean="0">
                <a:solidFill>
                  <a:srgbClr val="FFCC00"/>
                </a:solidFill>
              </a:rPr>
              <a:t> </a:t>
            </a:r>
            <a:r>
              <a:rPr lang="en-US" dirty="0" err="1" smtClean="0">
                <a:solidFill>
                  <a:srgbClr val="FFCC00"/>
                </a:solidFill>
              </a:rPr>
              <a:t>grup</a:t>
            </a:r>
            <a:r>
              <a:rPr lang="en-US" dirty="0" smtClean="0">
                <a:solidFill>
                  <a:srgbClr val="FFCC00"/>
                </a:solidFill>
              </a:rPr>
              <a:t> </a:t>
            </a:r>
            <a:r>
              <a:rPr lang="en-US" b="1" dirty="0" err="1" smtClean="0">
                <a:solidFill>
                  <a:srgbClr val="FFCC00"/>
                </a:solidFill>
              </a:rPr>
              <a:t>Teks</a:t>
            </a:r>
            <a:r>
              <a:rPr lang="en-US" b="1" dirty="0" smtClean="0">
                <a:solidFill>
                  <a:srgbClr val="FFCC00"/>
                </a:solidFill>
              </a:rPr>
              <a:t> </a:t>
            </a:r>
            <a:r>
              <a:rPr lang="en-US" b="1" dirty="0" err="1" smtClean="0">
                <a:solidFill>
                  <a:srgbClr val="FFCC00"/>
                </a:solidFill>
              </a:rPr>
              <a:t>Dasar</a:t>
            </a:r>
            <a:r>
              <a:rPr lang="en-US" b="1" dirty="0" smtClean="0">
                <a:solidFill>
                  <a:srgbClr val="FFCC00"/>
                </a:solidFill>
              </a:rPr>
              <a:t> </a:t>
            </a:r>
            <a:r>
              <a:rPr lang="en-US" dirty="0" err="1" smtClean="0">
                <a:solidFill>
                  <a:srgbClr val="FFCC00"/>
                </a:solidFill>
              </a:rPr>
              <a:t>pada</a:t>
            </a:r>
            <a:r>
              <a:rPr lang="en-US" dirty="0" smtClean="0">
                <a:solidFill>
                  <a:srgbClr val="FFCC00"/>
                </a:solidFill>
              </a:rPr>
              <a:t> tab </a:t>
            </a:r>
            <a:r>
              <a:rPr lang="en-US" b="1" dirty="0" err="1" smtClean="0">
                <a:solidFill>
                  <a:srgbClr val="FFCC00"/>
                </a:solidFill>
              </a:rPr>
              <a:t>Pesan</a:t>
            </a:r>
            <a:r>
              <a:rPr lang="en-US" b="1" dirty="0" smtClean="0">
                <a:solidFill>
                  <a:srgbClr val="FFCC00"/>
                </a:solidFill>
              </a:rPr>
              <a:t> </a:t>
            </a:r>
            <a:r>
              <a:rPr lang="en-US" dirty="0" err="1" smtClean="0">
                <a:solidFill>
                  <a:srgbClr val="FFCC00"/>
                </a:solidFill>
              </a:rPr>
              <a:t>dari</a:t>
            </a:r>
            <a:r>
              <a:rPr lang="en-US" dirty="0" smtClean="0">
                <a:solidFill>
                  <a:srgbClr val="FFCC00"/>
                </a:solidFill>
              </a:rPr>
              <a:t> </a:t>
            </a:r>
            <a:r>
              <a:rPr lang="en-US" dirty="0" err="1" smtClean="0">
                <a:solidFill>
                  <a:srgbClr val="FFCC00"/>
                </a:solidFill>
              </a:rPr>
              <a:t>pesan</a:t>
            </a:r>
            <a:r>
              <a:rPr lang="en-US" dirty="0" smtClean="0">
                <a:solidFill>
                  <a:srgbClr val="FFCC00"/>
                </a:solidFill>
              </a:rPr>
              <a:t> pos-el </a:t>
            </a:r>
            <a:r>
              <a:rPr lang="en-US" dirty="0" err="1" smtClean="0">
                <a:solidFill>
                  <a:srgbClr val="FFCC00"/>
                </a:solidFill>
              </a:rPr>
              <a:t>baru</a:t>
            </a:r>
            <a:r>
              <a:rPr lang="en-US" dirty="0" smtClean="0">
                <a:solidFill>
                  <a:srgbClr val="FFCC00"/>
                </a:solidFill>
              </a:rPr>
              <a:t>.</a:t>
            </a:r>
            <a:endParaRPr lang="en-US" dirty="0">
              <a:solidFill>
                <a:srgbClr val="FFCC00"/>
              </a:solidFill>
            </a:endParaRPr>
          </a:p>
        </p:txBody>
      </p:sp>
      <p:sp>
        <p:nvSpPr>
          <p:cNvPr id="17613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176137" name="Picture 9" descr="Dialog Box Launcher"/>
          <p:cNvPicPr>
            <a:picLocks noChangeAspect="1" noChangeArrowheads="1"/>
          </p:cNvPicPr>
          <p:nvPr/>
        </p:nvPicPr>
        <p:blipFill>
          <a:blip r:embed="rId4"/>
          <a:srcRect/>
          <a:stretch>
            <a:fillRect/>
          </a:stretch>
        </p:blipFill>
        <p:spPr bwMode="auto">
          <a:xfrm>
            <a:off x="7410823" y="2782793"/>
            <a:ext cx="238125" cy="220663"/>
          </a:xfrm>
          <a:prstGeom prst="rect">
            <a:avLst/>
          </a:prstGeom>
          <a:noFill/>
        </p:spPr>
      </p:pic>
      <p:sp>
        <p:nvSpPr>
          <p:cNvPr id="10" name="TextBox 9"/>
          <p:cNvSpPr txBox="1"/>
          <p:nvPr/>
        </p:nvSpPr>
        <p:spPr>
          <a:xfrm>
            <a:off x="938767" y="1371109"/>
            <a:ext cx="628650" cy="21544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Awal</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1" name="TextBox 10"/>
          <p:cNvSpPr txBox="1"/>
          <p:nvPr/>
        </p:nvSpPr>
        <p:spPr>
          <a:xfrm>
            <a:off x="1662333" y="1371109"/>
            <a:ext cx="628650" cy="21544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Sisipkan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2" name="TextBox 11"/>
          <p:cNvSpPr txBox="1"/>
          <p:nvPr/>
        </p:nvSpPr>
        <p:spPr>
          <a:xfrm>
            <a:off x="2342816" y="1371109"/>
            <a:ext cx="628650" cy="21544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Opsi</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3" name="TextBox 12"/>
          <p:cNvSpPr txBox="1"/>
          <p:nvPr/>
        </p:nvSpPr>
        <p:spPr>
          <a:xfrm>
            <a:off x="2991402" y="1371109"/>
            <a:ext cx="857584" cy="215444"/>
          </a:xfrm>
          <a:prstGeom prst="rect">
            <a:avLst/>
          </a:prstGeom>
          <a:noFill/>
        </p:spPr>
        <p:txBody>
          <a:bodyPr wrap="square" rtlCol="0">
            <a:spAutoFit/>
          </a:bodyPr>
          <a:lstStyle/>
          <a:p>
            <a:pPr algn="ct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Format </a:t>
            </a: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Teks</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4" name="TextBox 13"/>
          <p:cNvSpPr txBox="1"/>
          <p:nvPr/>
        </p:nvSpPr>
        <p:spPr>
          <a:xfrm>
            <a:off x="3007907" y="2212459"/>
            <a:ext cx="1054174" cy="215444"/>
          </a:xfrm>
          <a:prstGeom prst="rect">
            <a:avLst/>
          </a:prstGeom>
          <a:noFill/>
        </p:spPr>
        <p:txBody>
          <a:bodyPr wrap="square" rtlCol="0">
            <a:spAutoFit/>
          </a:bodyPr>
          <a:lstStyle/>
          <a:p>
            <a:pPr algn="ctr"/>
            <a:r>
              <a:rPr lang="en-IE" sz="800" dirty="0" err="1" smtClean="0">
                <a:solidFill>
                  <a:srgbClr val="0069B8"/>
                </a:solidFill>
                <a:latin typeface="Arial Unicode MS" pitchFamily="34" charset="-128"/>
                <a:ea typeface="Arial Unicode MS" pitchFamily="34" charset="-128"/>
                <a:cs typeface="Arial Unicode MS" pitchFamily="34" charset="-128"/>
              </a:rPr>
              <a:t>Teks</a:t>
            </a:r>
            <a:r>
              <a:rPr lang="en-IE" sz="800" dirty="0" smtClean="0">
                <a:solidFill>
                  <a:srgbClr val="0069B8"/>
                </a:solidFill>
                <a:latin typeface="Arial Unicode MS" pitchFamily="34" charset="-128"/>
                <a:ea typeface="Arial Unicode MS" pitchFamily="34" charset="-128"/>
                <a:cs typeface="Arial Unicode MS" pitchFamily="34" charset="-128"/>
              </a:rPr>
              <a:t> </a:t>
            </a:r>
            <a:r>
              <a:rPr lang="en-IE" sz="800" dirty="0" err="1" smtClean="0">
                <a:solidFill>
                  <a:srgbClr val="0069B8"/>
                </a:solidFill>
                <a:latin typeface="Arial Unicode MS" pitchFamily="34" charset="-128"/>
                <a:ea typeface="Arial Unicode MS" pitchFamily="34" charset="-128"/>
                <a:cs typeface="Arial Unicode MS" pitchFamily="34" charset="-128"/>
              </a:rPr>
              <a:t>Dasar</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15" name="TextBox 14"/>
          <p:cNvSpPr txBox="1"/>
          <p:nvPr/>
        </p:nvSpPr>
        <p:spPr>
          <a:xfrm>
            <a:off x="647486" y="1944655"/>
            <a:ext cx="628650" cy="21544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Tempel</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6" name="TextBox 15"/>
          <p:cNvSpPr txBox="1"/>
          <p:nvPr/>
        </p:nvSpPr>
        <p:spPr>
          <a:xfrm>
            <a:off x="1581274" y="2027128"/>
            <a:ext cx="1014007" cy="215444"/>
          </a:xfrm>
          <a:prstGeom prst="rect">
            <a:avLst/>
          </a:prstGeom>
          <a:noFill/>
        </p:spPr>
        <p:txBody>
          <a:bodyPr wrap="square" rtlCol="0">
            <a:spAutoFit/>
          </a:bodyPr>
          <a:lstStyle/>
          <a:p>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Format </a:t>
            </a: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Pelukis</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7" name="TextBox 16"/>
          <p:cNvSpPr txBox="1"/>
          <p:nvPr/>
        </p:nvSpPr>
        <p:spPr>
          <a:xfrm>
            <a:off x="1565373" y="1820394"/>
            <a:ext cx="881146" cy="215444"/>
          </a:xfrm>
          <a:prstGeom prst="rect">
            <a:avLst/>
          </a:prstGeom>
          <a:noFill/>
        </p:spPr>
        <p:txBody>
          <a:bodyPr wrap="square" rtlCol="0">
            <a:spAutoFit/>
          </a:bodyPr>
          <a:lstStyle/>
          <a:p>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 Kopi</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18" name="TextBox 17"/>
          <p:cNvSpPr txBox="1"/>
          <p:nvPr/>
        </p:nvSpPr>
        <p:spPr>
          <a:xfrm>
            <a:off x="1581276" y="1597757"/>
            <a:ext cx="881146" cy="215444"/>
          </a:xfrm>
          <a:prstGeom prst="rect">
            <a:avLst/>
          </a:prstGeom>
          <a:noFill/>
        </p:spPr>
        <p:txBody>
          <a:bodyPr wrap="square" rtlCol="0">
            <a:spAutoFit/>
          </a:bodyPr>
          <a:lstStyle/>
          <a:p>
            <a:r>
              <a:rPr lang="en-IE" sz="800" dirty="0" err="1" smtClean="0">
                <a:solidFill>
                  <a:schemeClr val="tx1">
                    <a:lumMod val="50000"/>
                  </a:schemeClr>
                </a:solidFill>
                <a:latin typeface="Arial Unicode MS" pitchFamily="34" charset="-128"/>
                <a:ea typeface="Arial Unicode MS" pitchFamily="34" charset="-128"/>
                <a:cs typeface="Arial Unicode MS" pitchFamily="34" charset="-128"/>
              </a:rPr>
              <a:t>Gunting</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0" name="TextBox 19"/>
          <p:cNvSpPr txBox="1"/>
          <p:nvPr/>
        </p:nvSpPr>
        <p:spPr>
          <a:xfrm>
            <a:off x="5178082" y="1939664"/>
            <a:ext cx="563092" cy="33855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Buku</a:t>
            </a: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Alamat</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3" name="TextBox 22"/>
          <p:cNvSpPr txBox="1"/>
          <p:nvPr/>
        </p:nvSpPr>
        <p:spPr>
          <a:xfrm>
            <a:off x="705638" y="2830212"/>
            <a:ext cx="491530" cy="215444"/>
          </a:xfrm>
          <a:prstGeom prst="rect">
            <a:avLst/>
          </a:prstGeom>
          <a:noFill/>
        </p:spPr>
        <p:txBody>
          <a:bodyPr wrap="square" rtlCol="0">
            <a:spAutoFit/>
          </a:bodyPr>
          <a:lstStyle/>
          <a:p>
            <a:r>
              <a:rPr lang="en-IE" sz="800" dirty="0" err="1" smtClean="0">
                <a:solidFill>
                  <a:schemeClr val="tx1">
                    <a:lumMod val="50000"/>
                  </a:schemeClr>
                </a:solidFill>
                <a:latin typeface="Arial Unicode MS" pitchFamily="34" charset="-128"/>
                <a:ea typeface="Arial Unicode MS" pitchFamily="34" charset="-128"/>
                <a:cs typeface="Arial Unicode MS" pitchFamily="34" charset="-128"/>
              </a:rPr>
              <a:t>Kirim</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7" name="TextBox 26"/>
          <p:cNvSpPr txBox="1"/>
          <p:nvPr/>
        </p:nvSpPr>
        <p:spPr>
          <a:xfrm>
            <a:off x="1672632" y="2989239"/>
            <a:ext cx="491530" cy="215444"/>
          </a:xfrm>
          <a:prstGeom prst="rect">
            <a:avLst/>
          </a:prstGeom>
          <a:noFill/>
        </p:spPr>
        <p:txBody>
          <a:bodyPr wrap="square" rtlCol="0">
            <a:spAutoFit/>
          </a:bodyPr>
          <a:lstStyle/>
          <a:p>
            <a:r>
              <a:rPr lang="en-IE" sz="800" dirty="0" smtClean="0">
                <a:solidFill>
                  <a:schemeClr val="bg1">
                    <a:lumMod val="50000"/>
                  </a:schemeClr>
                </a:solidFill>
                <a:latin typeface="Arial Unicode MS" pitchFamily="34" charset="-128"/>
                <a:ea typeface="Arial Unicode MS" pitchFamily="34" charset="-128"/>
                <a:cs typeface="Arial Unicode MS" pitchFamily="34" charset="-128"/>
              </a:rPr>
              <a:t>Font</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28" name="TextBox 27"/>
          <p:cNvSpPr txBox="1"/>
          <p:nvPr/>
        </p:nvSpPr>
        <p:spPr>
          <a:xfrm>
            <a:off x="2519531" y="2981288"/>
            <a:ext cx="1135587" cy="215444"/>
          </a:xfrm>
          <a:prstGeom prst="rect">
            <a:avLst/>
          </a:prstGeom>
          <a:noFill/>
        </p:spPr>
        <p:txBody>
          <a:bodyPr wrap="square" rtlCol="0">
            <a:spAutoFit/>
          </a:bodyPr>
          <a:lstStyle/>
          <a:p>
            <a:r>
              <a:rPr lang="en-IE" sz="800" dirty="0" err="1" smtClean="0">
                <a:solidFill>
                  <a:schemeClr val="bg1">
                    <a:lumMod val="50000"/>
                  </a:schemeClr>
                </a:solidFill>
                <a:latin typeface="Arial Unicode MS" pitchFamily="34" charset="-128"/>
                <a:ea typeface="Arial Unicode MS" pitchFamily="34" charset="-128"/>
                <a:cs typeface="Arial Unicode MS" pitchFamily="34" charset="-128"/>
              </a:rPr>
              <a:t>Spasi</a:t>
            </a:r>
            <a:r>
              <a:rPr lang="en-IE" sz="800" dirty="0" smtClean="0">
                <a:solidFill>
                  <a:schemeClr val="bg1">
                    <a:lumMod val="50000"/>
                  </a:schemeClr>
                </a:solidFill>
                <a:latin typeface="Arial Unicode MS" pitchFamily="34" charset="-128"/>
                <a:ea typeface="Arial Unicode MS" pitchFamily="34" charset="-128"/>
                <a:cs typeface="Arial Unicode MS" pitchFamily="34" charset="-128"/>
              </a:rPr>
              <a:t> </a:t>
            </a:r>
            <a:r>
              <a:rPr lang="en-IE" sz="800" dirty="0" err="1" smtClean="0">
                <a:solidFill>
                  <a:schemeClr val="bg1">
                    <a:lumMod val="50000"/>
                  </a:schemeClr>
                </a:solidFill>
                <a:latin typeface="Arial Unicode MS" pitchFamily="34" charset="-128"/>
                <a:ea typeface="Arial Unicode MS" pitchFamily="34" charset="-128"/>
                <a:cs typeface="Arial Unicode MS" pitchFamily="34" charset="-128"/>
              </a:rPr>
              <a:t>karakter</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29" name="TextBox 28"/>
          <p:cNvSpPr txBox="1"/>
          <p:nvPr/>
        </p:nvSpPr>
        <p:spPr>
          <a:xfrm>
            <a:off x="958055" y="2221086"/>
            <a:ext cx="1054174" cy="215444"/>
          </a:xfrm>
          <a:prstGeom prst="rect">
            <a:avLst/>
          </a:prstGeom>
          <a:noFill/>
        </p:spPr>
        <p:txBody>
          <a:bodyPr wrap="square" rtlCol="0">
            <a:spAutoFit/>
          </a:bodyPr>
          <a:lstStyle/>
          <a:p>
            <a:pPr algn="ctr"/>
            <a:r>
              <a:rPr lang="en-IE" sz="800" dirty="0" err="1" smtClean="0">
                <a:solidFill>
                  <a:srgbClr val="0069B8"/>
                </a:solidFill>
                <a:latin typeface="Arial Unicode MS" pitchFamily="34" charset="-128"/>
                <a:ea typeface="Arial Unicode MS" pitchFamily="34" charset="-128"/>
                <a:cs typeface="Arial Unicode MS" pitchFamily="34" charset="-128"/>
              </a:rPr>
              <a:t>PapanKlip</a:t>
            </a:r>
            <a:endParaRPr lang="en-US" sz="900" dirty="0">
              <a:solidFill>
                <a:srgbClr val="0069B8"/>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Effect transition="in" filter="slide(fromTop)">
                                      <p:cBhvr>
                                        <p:cTn id="7" dur="500"/>
                                        <p:tgtEl>
                                          <p:spTgt spid="176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76131">
                                            <p:txEl>
                                              <p:pRg st="1" end="1"/>
                                            </p:txEl>
                                          </p:spTgt>
                                        </p:tgtEl>
                                        <p:attrNameLst>
                                          <p:attrName>style.visibility</p:attrName>
                                        </p:attrNameLst>
                                      </p:cBhvr>
                                      <p:to>
                                        <p:strVal val="visible"/>
                                      </p:to>
                                    </p:set>
                                    <p:animEffect transition="in" filter="slide(fromTop)">
                                      <p:cBhvr>
                                        <p:cTn id="12" dur="500"/>
                                        <p:tgtEl>
                                          <p:spTgt spid="176131">
                                            <p:txEl>
                                              <p:pRg st="1" end="1"/>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76137"/>
                                        </p:tgtEl>
                                        <p:attrNameLst>
                                          <p:attrName>style.visibility</p:attrName>
                                        </p:attrNameLst>
                                      </p:cBhvr>
                                      <p:to>
                                        <p:strVal val="visible"/>
                                      </p:to>
                                    </p:set>
                                    <p:animEffect transition="in" filter="dissolve">
                                      <p:cBhvr>
                                        <p:cTn id="16" dur="500"/>
                                        <p:tgtEl>
                                          <p:spTgt spid="176137"/>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176133">
                                            <p:txEl>
                                              <p:pRg st="0" end="0"/>
                                            </p:txEl>
                                          </p:spTgt>
                                        </p:tgtEl>
                                        <p:attrNameLst>
                                          <p:attrName>style.visibility</p:attrName>
                                        </p:attrNameLst>
                                      </p:cBhvr>
                                      <p:to>
                                        <p:strVal val="visible"/>
                                      </p:to>
                                    </p:set>
                                    <p:animEffect transition="in" filter="slide(fromLeft)">
                                      <p:cBhvr>
                                        <p:cTn id="21" dur="500"/>
                                        <p:tgtEl>
                                          <p:spTgt spid="1761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utoUpdateAnimBg="0"/>
      <p:bldP spid="17613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211138" y="73025"/>
            <a:ext cx="8027987" cy="614363"/>
          </a:xfrm>
        </p:spPr>
        <p:txBody>
          <a:bodyPr/>
          <a:lstStyle/>
          <a:p>
            <a:r>
              <a:rPr lang="en-US" dirty="0" err="1" smtClean="0"/>
              <a:t>Luntang</a:t>
            </a:r>
            <a:r>
              <a:rPr lang="en-US" dirty="0" smtClean="0"/>
              <a:t> </a:t>
            </a:r>
            <a:r>
              <a:rPr lang="en-US" dirty="0" err="1" smtClean="0"/>
              <a:t>Akses</a:t>
            </a:r>
            <a:r>
              <a:rPr lang="en-US" dirty="0" smtClean="0"/>
              <a:t> </a:t>
            </a:r>
            <a:r>
              <a:rPr lang="en-US" dirty="0" err="1" smtClean="0"/>
              <a:t>Cepat</a:t>
            </a:r>
            <a:endParaRPr lang="en-US" dirty="0"/>
          </a:p>
        </p:txBody>
      </p:sp>
      <p:sp>
        <p:nvSpPr>
          <p:cNvPr id="174083" name="Rectangle 3"/>
          <p:cNvSpPr>
            <a:spLocks noChangeArrowheads="1"/>
          </p:cNvSpPr>
          <p:nvPr/>
        </p:nvSpPr>
        <p:spPr bwMode="auto">
          <a:xfrm>
            <a:off x="6119813" y="912131"/>
            <a:ext cx="3024187" cy="2960688"/>
          </a:xfrm>
          <a:prstGeom prst="rect">
            <a:avLst/>
          </a:prstGeom>
          <a:noFill/>
          <a:ln w="9525">
            <a:noFill/>
            <a:miter lim="800000"/>
            <a:headEnd/>
            <a:tailEnd/>
          </a:ln>
          <a:effectLst/>
        </p:spPr>
        <p:txBody>
          <a:bodyPr/>
          <a:lstStyle/>
          <a:p>
            <a:pPr>
              <a:spcBef>
                <a:spcPct val="20000"/>
              </a:spcBef>
              <a:spcAft>
                <a:spcPct val="75000"/>
              </a:spcAft>
            </a:pPr>
            <a:r>
              <a:rPr lang="en-US" sz="2000" b="1" dirty="0" err="1" smtClean="0"/>
              <a:t>Luntang</a:t>
            </a:r>
            <a:r>
              <a:rPr lang="en-US" sz="2000" b="1" dirty="0" smtClean="0"/>
              <a:t> </a:t>
            </a:r>
            <a:r>
              <a:rPr lang="en-US" sz="2000" b="1" dirty="0" err="1" smtClean="0"/>
              <a:t>Akses</a:t>
            </a:r>
            <a:r>
              <a:rPr lang="en-US" sz="2000" b="1" dirty="0" smtClean="0"/>
              <a:t> </a:t>
            </a:r>
            <a:r>
              <a:rPr lang="en-US" sz="2000" b="1" dirty="0" err="1" smtClean="0"/>
              <a:t>Cepat</a:t>
            </a:r>
            <a:r>
              <a:rPr lang="en-US" sz="2000" b="1" dirty="0" smtClean="0"/>
              <a:t> </a:t>
            </a:r>
            <a:r>
              <a:rPr lang="en-US" sz="2000" dirty="0" err="1" smtClean="0"/>
              <a:t>merupakan</a:t>
            </a:r>
            <a:r>
              <a:rPr lang="en-US" sz="2000" dirty="0" smtClean="0"/>
              <a:t> </a:t>
            </a:r>
            <a:r>
              <a:rPr lang="en-US" sz="2000" dirty="0" err="1" smtClean="0"/>
              <a:t>luntang</a:t>
            </a:r>
            <a:r>
              <a:rPr lang="en-US" sz="2000" dirty="0" smtClean="0"/>
              <a:t> </a:t>
            </a:r>
            <a:r>
              <a:rPr lang="en-US" sz="2000" dirty="0" err="1" smtClean="0"/>
              <a:t>kecil</a:t>
            </a:r>
            <a:r>
              <a:rPr lang="en-US" sz="2000" dirty="0" smtClean="0"/>
              <a:t> </a:t>
            </a:r>
            <a:r>
              <a:rPr lang="en-US" sz="2000" dirty="0" err="1" smtClean="0"/>
              <a:t>diatas</a:t>
            </a:r>
            <a:r>
              <a:rPr lang="en-US" sz="2000" dirty="0" smtClean="0"/>
              <a:t> Pita</a:t>
            </a:r>
            <a:r>
              <a:rPr lang="en-US" sz="2000" b="1" dirty="0" smtClean="0"/>
              <a:t>.</a:t>
            </a:r>
            <a:endParaRPr lang="en-US" sz="2000" dirty="0"/>
          </a:p>
          <a:p>
            <a:pPr>
              <a:spcBef>
                <a:spcPct val="20000"/>
              </a:spcBef>
              <a:spcAft>
                <a:spcPct val="75000"/>
              </a:spcAft>
            </a:pPr>
            <a:r>
              <a:rPr lang="en-US" sz="2000" dirty="0" err="1" smtClean="0"/>
              <a:t>Disanalah</a:t>
            </a:r>
            <a:r>
              <a:rPr lang="en-US" sz="2000" dirty="0" smtClean="0"/>
              <a:t> </a:t>
            </a:r>
            <a:r>
              <a:rPr lang="en-US" sz="2000" dirty="0" err="1" smtClean="0"/>
              <a:t>dibuat</a:t>
            </a:r>
            <a:r>
              <a:rPr lang="en-US" sz="2000" dirty="0" smtClean="0"/>
              <a:t> </a:t>
            </a:r>
            <a:r>
              <a:rPr lang="en-US" sz="2000" dirty="0" err="1" smtClean="0"/>
              <a:t>perintah</a:t>
            </a:r>
            <a:r>
              <a:rPr lang="en-US" sz="2000" dirty="0" smtClean="0"/>
              <a:t> yang paling </a:t>
            </a:r>
            <a:r>
              <a:rPr lang="en-US" sz="2000" dirty="0" err="1" smtClean="0"/>
              <a:t>anda</a:t>
            </a:r>
            <a:r>
              <a:rPr lang="en-US" sz="2000" dirty="0" smtClean="0"/>
              <a:t> </a:t>
            </a:r>
            <a:r>
              <a:rPr lang="en-US" sz="2000" dirty="0" err="1" smtClean="0"/>
              <a:t>butuhkan</a:t>
            </a:r>
            <a:r>
              <a:rPr lang="en-US" sz="2000" dirty="0" smtClean="0"/>
              <a:t> </a:t>
            </a:r>
            <a:r>
              <a:rPr lang="en-US" sz="2000" dirty="0" err="1" smtClean="0"/>
              <a:t>dan</a:t>
            </a:r>
            <a:r>
              <a:rPr lang="en-US" sz="2000" dirty="0" smtClean="0"/>
              <a:t> </a:t>
            </a:r>
            <a:r>
              <a:rPr lang="en-US" sz="2000" dirty="0" err="1" smtClean="0"/>
              <a:t>sering</a:t>
            </a:r>
            <a:r>
              <a:rPr lang="en-US" sz="2000" dirty="0" smtClean="0"/>
              <a:t> </a:t>
            </a:r>
            <a:r>
              <a:rPr lang="en-US" sz="2000" dirty="0" err="1" smtClean="0"/>
              <a:t>digunakan</a:t>
            </a:r>
            <a:r>
              <a:rPr lang="en-US" sz="2000" dirty="0" smtClean="0"/>
              <a:t> </a:t>
            </a:r>
            <a:r>
              <a:rPr lang="id-ID" sz="2000" dirty="0" smtClean="0"/>
              <a:t>agar </a:t>
            </a:r>
            <a:r>
              <a:rPr lang="en-US" sz="2000" dirty="0" err="1" smtClean="0"/>
              <a:t>selalu</a:t>
            </a:r>
            <a:r>
              <a:rPr lang="en-US" sz="2000" dirty="0" smtClean="0"/>
              <a:t> </a:t>
            </a:r>
            <a:r>
              <a:rPr lang="en-US" sz="2000" dirty="0" err="1" smtClean="0"/>
              <a:t>siap</a:t>
            </a:r>
            <a:r>
              <a:rPr lang="en-US" sz="2000" dirty="0" smtClean="0"/>
              <a:t> </a:t>
            </a:r>
            <a:r>
              <a:rPr lang="en-US" sz="2000" dirty="0" err="1" smtClean="0"/>
              <a:t>sedia</a:t>
            </a:r>
            <a:r>
              <a:rPr lang="en-US" sz="2000" dirty="0" smtClean="0"/>
              <a:t>. </a:t>
            </a:r>
            <a:endParaRPr lang="en-US" sz="2000" dirty="0"/>
          </a:p>
        </p:txBody>
      </p:sp>
      <p:sp>
        <p:nvSpPr>
          <p:cNvPr id="174085" name="Rectangle 5"/>
          <p:cNvSpPr>
            <a:spLocks noChangeArrowheads="1"/>
          </p:cNvSpPr>
          <p:nvPr/>
        </p:nvSpPr>
        <p:spPr bwMode="auto">
          <a:xfrm>
            <a:off x="277813" y="3994150"/>
            <a:ext cx="5926137" cy="1501775"/>
          </a:xfrm>
          <a:prstGeom prst="rect">
            <a:avLst/>
          </a:prstGeom>
          <a:noFill/>
          <a:ln w="9525">
            <a:noFill/>
            <a:miter lim="800000"/>
            <a:headEnd/>
            <a:tailEnd/>
          </a:ln>
          <a:effectLst/>
        </p:spPr>
        <p:txBody>
          <a:bodyPr/>
          <a:lstStyle/>
          <a:p>
            <a:pPr>
              <a:spcBef>
                <a:spcPct val="20000"/>
              </a:spcBef>
              <a:spcAft>
                <a:spcPct val="75000"/>
              </a:spcAft>
            </a:pPr>
            <a:r>
              <a:rPr lang="en-US" dirty="0" err="1" smtClean="0">
                <a:solidFill>
                  <a:srgbClr val="FFCC00"/>
                </a:solidFill>
              </a:rPr>
              <a:t>Apakah</a:t>
            </a:r>
            <a:r>
              <a:rPr lang="en-US" dirty="0" smtClean="0">
                <a:solidFill>
                  <a:srgbClr val="FFCC00"/>
                </a:solidFill>
              </a:rPr>
              <a:t> </a:t>
            </a:r>
            <a:r>
              <a:rPr lang="en-US" dirty="0" err="1" smtClean="0">
                <a:solidFill>
                  <a:srgbClr val="FFCC00"/>
                </a:solidFill>
              </a:rPr>
              <a:t>terbaik</a:t>
            </a:r>
            <a:r>
              <a:rPr lang="en-US" dirty="0" smtClean="0">
                <a:solidFill>
                  <a:srgbClr val="FFCC00"/>
                </a:solidFill>
              </a:rPr>
              <a:t> </a:t>
            </a:r>
            <a:r>
              <a:rPr lang="en-US" dirty="0" err="1" smtClean="0">
                <a:solidFill>
                  <a:srgbClr val="FFCC00"/>
                </a:solidFill>
              </a:rPr>
              <a:t>dari</a:t>
            </a:r>
            <a:r>
              <a:rPr lang="en-US" dirty="0" smtClean="0">
                <a:solidFill>
                  <a:srgbClr val="FFCC00"/>
                </a:solidFill>
              </a:rPr>
              <a:t> </a:t>
            </a:r>
            <a:r>
              <a:rPr lang="en-US" dirty="0" err="1" smtClean="0">
                <a:solidFill>
                  <a:srgbClr val="FFCC00"/>
                </a:solidFill>
              </a:rPr>
              <a:t>Luntang</a:t>
            </a:r>
            <a:r>
              <a:rPr lang="en-US" dirty="0" smtClean="0">
                <a:solidFill>
                  <a:srgbClr val="FFCC00"/>
                </a:solidFill>
              </a:rPr>
              <a:t> </a:t>
            </a:r>
            <a:r>
              <a:rPr lang="en-US" dirty="0" err="1" smtClean="0">
                <a:solidFill>
                  <a:srgbClr val="FFCC00"/>
                </a:solidFill>
              </a:rPr>
              <a:t>Akses</a:t>
            </a:r>
            <a:r>
              <a:rPr lang="en-US" dirty="0" smtClean="0">
                <a:solidFill>
                  <a:srgbClr val="FFCC00"/>
                </a:solidFill>
              </a:rPr>
              <a:t> </a:t>
            </a:r>
            <a:r>
              <a:rPr lang="en-US" dirty="0" err="1" smtClean="0">
                <a:solidFill>
                  <a:srgbClr val="FFCC00"/>
                </a:solidFill>
              </a:rPr>
              <a:t>Cepat</a:t>
            </a:r>
            <a:r>
              <a:rPr lang="en-US" dirty="0" smtClean="0">
                <a:solidFill>
                  <a:srgbClr val="FFCC00"/>
                </a:solidFill>
              </a:rPr>
              <a:t>? </a:t>
            </a:r>
            <a:r>
              <a:rPr lang="en-US" dirty="0" err="1" smtClean="0">
                <a:solidFill>
                  <a:srgbClr val="FFCC00"/>
                </a:solidFill>
              </a:rPr>
              <a:t>Apapun</a:t>
            </a:r>
            <a:r>
              <a:rPr lang="en-US" dirty="0" smtClean="0">
                <a:solidFill>
                  <a:srgbClr val="FFCC00"/>
                </a:solidFill>
              </a:rPr>
              <a:t> yang </a:t>
            </a:r>
            <a:r>
              <a:rPr lang="en-US" dirty="0" err="1" smtClean="0">
                <a:solidFill>
                  <a:srgbClr val="FFCC00"/>
                </a:solidFill>
              </a:rPr>
              <a:t>terdapat</a:t>
            </a:r>
            <a:r>
              <a:rPr lang="en-US" dirty="0" smtClean="0">
                <a:solidFill>
                  <a:srgbClr val="FFCC00"/>
                </a:solidFill>
              </a:rPr>
              <a:t> </a:t>
            </a:r>
            <a:r>
              <a:rPr lang="en-US" dirty="0" err="1" smtClean="0">
                <a:solidFill>
                  <a:srgbClr val="FFCC00"/>
                </a:solidFill>
              </a:rPr>
              <a:t>disitu</a:t>
            </a:r>
            <a:r>
              <a:rPr lang="en-US" dirty="0" smtClean="0">
                <a:solidFill>
                  <a:srgbClr val="FFCC00"/>
                </a:solidFill>
              </a:rPr>
              <a:t> </a:t>
            </a:r>
            <a:r>
              <a:rPr lang="en-US" dirty="0" err="1" smtClean="0">
                <a:solidFill>
                  <a:srgbClr val="FFCC00"/>
                </a:solidFill>
              </a:rPr>
              <a:t>itu</a:t>
            </a:r>
            <a:r>
              <a:rPr lang="en-US" dirty="0" smtClean="0">
                <a:solidFill>
                  <a:srgbClr val="FFCC00"/>
                </a:solidFill>
              </a:rPr>
              <a:t> </a:t>
            </a:r>
            <a:r>
              <a:rPr lang="en-US" dirty="0" err="1" smtClean="0">
                <a:solidFill>
                  <a:srgbClr val="FFCC00"/>
                </a:solidFill>
              </a:rPr>
              <a:t>tergantung</a:t>
            </a:r>
            <a:r>
              <a:rPr lang="en-US" dirty="0" smtClean="0">
                <a:solidFill>
                  <a:srgbClr val="FFCC00"/>
                </a:solidFill>
              </a:rPr>
              <a:t> </a:t>
            </a:r>
            <a:r>
              <a:rPr lang="en-US" dirty="0" err="1" smtClean="0">
                <a:solidFill>
                  <a:srgbClr val="FFCC00"/>
                </a:solidFill>
              </a:rPr>
              <a:t>anda</a:t>
            </a:r>
            <a:endParaRPr lang="en-US" dirty="0">
              <a:solidFill>
                <a:srgbClr val="FFCC00"/>
              </a:solidFill>
            </a:endParaRPr>
          </a:p>
          <a:p>
            <a:pPr>
              <a:spcBef>
                <a:spcPct val="20000"/>
              </a:spcBef>
              <a:spcAft>
                <a:spcPct val="75000"/>
              </a:spcAft>
            </a:pPr>
            <a:r>
              <a:rPr lang="en-US" dirty="0" err="1" smtClean="0">
                <a:solidFill>
                  <a:srgbClr val="FFCC00"/>
                </a:solidFill>
              </a:rPr>
              <a:t>Itulah</a:t>
            </a:r>
            <a:r>
              <a:rPr lang="en-US" dirty="0" smtClean="0">
                <a:solidFill>
                  <a:srgbClr val="FFCC00"/>
                </a:solidFill>
              </a:rPr>
              <a:t>, </a:t>
            </a:r>
            <a:r>
              <a:rPr lang="en-US" dirty="0" err="1" smtClean="0">
                <a:solidFill>
                  <a:srgbClr val="FFCC00"/>
                </a:solidFill>
              </a:rPr>
              <a:t>anda</a:t>
            </a:r>
            <a:r>
              <a:rPr lang="en-US" dirty="0" smtClean="0">
                <a:solidFill>
                  <a:srgbClr val="FFCC00"/>
                </a:solidFill>
              </a:rPr>
              <a:t> </a:t>
            </a:r>
            <a:r>
              <a:rPr lang="en-US" dirty="0" err="1" smtClean="0">
                <a:solidFill>
                  <a:srgbClr val="FFCC00"/>
                </a:solidFill>
              </a:rPr>
              <a:t>dapat</a:t>
            </a:r>
            <a:r>
              <a:rPr lang="en-US" dirty="0" smtClean="0">
                <a:solidFill>
                  <a:srgbClr val="FFCC00"/>
                </a:solidFill>
              </a:rPr>
              <a:t> </a:t>
            </a:r>
            <a:r>
              <a:rPr lang="en-US" dirty="0" err="1" smtClean="0">
                <a:solidFill>
                  <a:srgbClr val="FFCC00"/>
                </a:solidFill>
              </a:rPr>
              <a:t>menempatkan</a:t>
            </a:r>
            <a:r>
              <a:rPr lang="en-US" dirty="0" smtClean="0">
                <a:solidFill>
                  <a:srgbClr val="FFCC00"/>
                </a:solidFill>
              </a:rPr>
              <a:t> </a:t>
            </a:r>
            <a:r>
              <a:rPr lang="en-US" dirty="0" err="1" smtClean="0">
                <a:solidFill>
                  <a:srgbClr val="FFCC00"/>
                </a:solidFill>
              </a:rPr>
              <a:t>perintah</a:t>
            </a:r>
            <a:r>
              <a:rPr lang="en-US" dirty="0" smtClean="0">
                <a:solidFill>
                  <a:srgbClr val="FFCC00"/>
                </a:solidFill>
              </a:rPr>
              <a:t> </a:t>
            </a:r>
            <a:r>
              <a:rPr lang="en-US" dirty="0" err="1" smtClean="0">
                <a:solidFill>
                  <a:srgbClr val="FFCC00"/>
                </a:solidFill>
              </a:rPr>
              <a:t>favorit</a:t>
            </a:r>
            <a:r>
              <a:rPr lang="en-US" dirty="0" smtClean="0">
                <a:solidFill>
                  <a:srgbClr val="FFCC00"/>
                </a:solidFill>
              </a:rPr>
              <a:t> </a:t>
            </a:r>
            <a:r>
              <a:rPr lang="en-US" dirty="0" err="1" smtClean="0">
                <a:solidFill>
                  <a:srgbClr val="FFCC00"/>
                </a:solidFill>
              </a:rPr>
              <a:t>anda</a:t>
            </a:r>
            <a:r>
              <a:rPr lang="en-US" dirty="0" smtClean="0">
                <a:solidFill>
                  <a:srgbClr val="FFCC00"/>
                </a:solidFill>
              </a:rPr>
              <a:t> </a:t>
            </a:r>
            <a:r>
              <a:rPr lang="en-US" dirty="0" err="1" smtClean="0">
                <a:solidFill>
                  <a:srgbClr val="FFCC00"/>
                </a:solidFill>
              </a:rPr>
              <a:t>disana</a:t>
            </a:r>
            <a:r>
              <a:rPr lang="en-US" dirty="0" smtClean="0">
                <a:solidFill>
                  <a:srgbClr val="FFCC00"/>
                </a:solidFill>
              </a:rPr>
              <a:t> </a:t>
            </a:r>
            <a:r>
              <a:rPr lang="en-US" dirty="0" err="1" smtClean="0">
                <a:solidFill>
                  <a:srgbClr val="FFCC00"/>
                </a:solidFill>
              </a:rPr>
              <a:t>hanya</a:t>
            </a:r>
            <a:r>
              <a:rPr lang="en-US" dirty="0" smtClean="0">
                <a:solidFill>
                  <a:srgbClr val="FFCC00"/>
                </a:solidFill>
              </a:rPr>
              <a:t> </a:t>
            </a:r>
            <a:r>
              <a:rPr lang="en-US" dirty="0" err="1" smtClean="0">
                <a:solidFill>
                  <a:srgbClr val="FFCC00"/>
                </a:solidFill>
              </a:rPr>
              <a:t>dengan</a:t>
            </a:r>
            <a:r>
              <a:rPr lang="en-US" dirty="0" smtClean="0">
                <a:solidFill>
                  <a:srgbClr val="FFCC00"/>
                </a:solidFill>
              </a:rPr>
              <a:t> </a:t>
            </a:r>
            <a:r>
              <a:rPr lang="en-US" dirty="0" err="1" smtClean="0">
                <a:solidFill>
                  <a:srgbClr val="FFCC00"/>
                </a:solidFill>
              </a:rPr>
              <a:t>klik-kanan</a:t>
            </a:r>
            <a:r>
              <a:rPr lang="en-US" dirty="0" smtClean="0">
                <a:solidFill>
                  <a:srgbClr val="FFCC00"/>
                </a:solidFill>
              </a:rPr>
              <a:t> yang </a:t>
            </a:r>
            <a:r>
              <a:rPr lang="en-US" dirty="0" err="1" smtClean="0">
                <a:solidFill>
                  <a:srgbClr val="FFCC00"/>
                </a:solidFill>
              </a:rPr>
              <a:t>sederhana</a:t>
            </a:r>
            <a:r>
              <a:rPr lang="en-US" dirty="0" smtClean="0">
                <a:solidFill>
                  <a:srgbClr val="FFCC00"/>
                </a:solidFill>
              </a:rPr>
              <a:t>. </a:t>
            </a:r>
            <a:endParaRPr lang="en-US" dirty="0">
              <a:solidFill>
                <a:srgbClr val="FFCC00"/>
              </a:solidFill>
            </a:endParaRPr>
          </a:p>
        </p:txBody>
      </p:sp>
      <p:sp>
        <p:nvSpPr>
          <p:cNvPr id="17408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8" name="Picture 1"/>
          <p:cNvPicPr>
            <a:picLocks noChangeAspect="1" noChangeArrowheads="1"/>
          </p:cNvPicPr>
          <p:nvPr/>
        </p:nvPicPr>
        <p:blipFill>
          <a:blip r:embed="rId3"/>
          <a:srcRect/>
          <a:stretch>
            <a:fillRect/>
          </a:stretch>
        </p:blipFill>
        <p:spPr bwMode="auto">
          <a:xfrm>
            <a:off x="350839" y="947034"/>
            <a:ext cx="5659436" cy="2868432"/>
          </a:xfrm>
          <a:prstGeom prst="rect">
            <a:avLst/>
          </a:prstGeom>
          <a:noFill/>
          <a:ln w="9525">
            <a:noFill/>
            <a:miter lim="800000"/>
            <a:headEnd/>
            <a:tailEnd/>
          </a:ln>
          <a:effectLst/>
        </p:spPr>
      </p:pic>
      <p:sp>
        <p:nvSpPr>
          <p:cNvPr id="29" name="TextBox 8"/>
          <p:cNvSpPr txBox="1"/>
          <p:nvPr/>
        </p:nvSpPr>
        <p:spPr>
          <a:xfrm>
            <a:off x="938767" y="1371109"/>
            <a:ext cx="628650" cy="21544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Awal</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0" name="TextBox 9"/>
          <p:cNvSpPr txBox="1"/>
          <p:nvPr/>
        </p:nvSpPr>
        <p:spPr>
          <a:xfrm>
            <a:off x="1662333" y="1371109"/>
            <a:ext cx="628650" cy="21544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Sisipkan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1" name="TextBox 10"/>
          <p:cNvSpPr txBox="1"/>
          <p:nvPr/>
        </p:nvSpPr>
        <p:spPr>
          <a:xfrm>
            <a:off x="2342816" y="1371109"/>
            <a:ext cx="628650" cy="21544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Opsi</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2" name="TextBox 11"/>
          <p:cNvSpPr txBox="1"/>
          <p:nvPr/>
        </p:nvSpPr>
        <p:spPr>
          <a:xfrm>
            <a:off x="2991402" y="1371109"/>
            <a:ext cx="857584" cy="215444"/>
          </a:xfrm>
          <a:prstGeom prst="rect">
            <a:avLst/>
          </a:prstGeom>
          <a:noFill/>
        </p:spPr>
        <p:txBody>
          <a:bodyPr wrap="square" rtlCol="0">
            <a:spAutoFit/>
          </a:bodyPr>
          <a:lstStyle/>
          <a:p>
            <a:pPr algn="ct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Format </a:t>
            </a: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Teks</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3" name="TextBox 12"/>
          <p:cNvSpPr txBox="1"/>
          <p:nvPr/>
        </p:nvSpPr>
        <p:spPr>
          <a:xfrm>
            <a:off x="3284132" y="2212459"/>
            <a:ext cx="1054174" cy="215444"/>
          </a:xfrm>
          <a:prstGeom prst="rect">
            <a:avLst/>
          </a:prstGeom>
          <a:noFill/>
        </p:spPr>
        <p:txBody>
          <a:bodyPr wrap="square" rtlCol="0">
            <a:spAutoFit/>
          </a:bodyPr>
          <a:lstStyle/>
          <a:p>
            <a:pPr algn="ctr"/>
            <a:r>
              <a:rPr lang="en-IE" sz="800" dirty="0" err="1" smtClean="0">
                <a:solidFill>
                  <a:srgbClr val="0069B8"/>
                </a:solidFill>
                <a:latin typeface="Arial Unicode MS" pitchFamily="34" charset="-128"/>
                <a:ea typeface="Arial Unicode MS" pitchFamily="34" charset="-128"/>
                <a:cs typeface="Arial Unicode MS" pitchFamily="34" charset="-128"/>
              </a:rPr>
              <a:t>Teks</a:t>
            </a:r>
            <a:r>
              <a:rPr lang="en-IE" sz="800" dirty="0" smtClean="0">
                <a:solidFill>
                  <a:srgbClr val="0069B8"/>
                </a:solidFill>
                <a:latin typeface="Arial Unicode MS" pitchFamily="34" charset="-128"/>
                <a:ea typeface="Arial Unicode MS" pitchFamily="34" charset="-128"/>
                <a:cs typeface="Arial Unicode MS" pitchFamily="34" charset="-128"/>
              </a:rPr>
              <a:t> </a:t>
            </a:r>
            <a:r>
              <a:rPr lang="en-IE" sz="800" dirty="0" err="1" smtClean="0">
                <a:solidFill>
                  <a:srgbClr val="0069B8"/>
                </a:solidFill>
                <a:latin typeface="Arial Unicode MS" pitchFamily="34" charset="-128"/>
                <a:ea typeface="Arial Unicode MS" pitchFamily="34" charset="-128"/>
                <a:cs typeface="Arial Unicode MS" pitchFamily="34" charset="-128"/>
              </a:rPr>
              <a:t>Dasar</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34" name="TextBox 13"/>
          <p:cNvSpPr txBox="1"/>
          <p:nvPr/>
        </p:nvSpPr>
        <p:spPr>
          <a:xfrm>
            <a:off x="657011" y="1944655"/>
            <a:ext cx="628650" cy="21544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Tempel</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5" name="TextBox 14"/>
          <p:cNvSpPr txBox="1"/>
          <p:nvPr/>
        </p:nvSpPr>
        <p:spPr>
          <a:xfrm>
            <a:off x="1590800" y="2027128"/>
            <a:ext cx="881146" cy="215444"/>
          </a:xfrm>
          <a:prstGeom prst="rect">
            <a:avLst/>
          </a:prstGeom>
          <a:noFill/>
        </p:spPr>
        <p:txBody>
          <a:bodyPr wrap="square" rtlCol="0">
            <a:spAutoFit/>
          </a:bodyPr>
          <a:lstStyle/>
          <a:p>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Format </a:t>
            </a: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Pelukis</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6" name="TextBox 15"/>
          <p:cNvSpPr txBox="1"/>
          <p:nvPr/>
        </p:nvSpPr>
        <p:spPr>
          <a:xfrm>
            <a:off x="1593948" y="1820394"/>
            <a:ext cx="881146" cy="215444"/>
          </a:xfrm>
          <a:prstGeom prst="rect">
            <a:avLst/>
          </a:prstGeom>
          <a:noFill/>
        </p:spPr>
        <p:txBody>
          <a:bodyPr wrap="square" rtlCol="0">
            <a:spAutoFit/>
          </a:bodyPr>
          <a:lstStyle/>
          <a:p>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Kopi</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37" name="TextBox 16"/>
          <p:cNvSpPr txBox="1"/>
          <p:nvPr/>
        </p:nvSpPr>
        <p:spPr>
          <a:xfrm>
            <a:off x="1590801" y="1597757"/>
            <a:ext cx="881146" cy="215444"/>
          </a:xfrm>
          <a:prstGeom prst="rect">
            <a:avLst/>
          </a:prstGeom>
          <a:noFill/>
        </p:spPr>
        <p:txBody>
          <a:bodyPr wrap="square" rtlCol="0">
            <a:spAutoFit/>
          </a:bodyPr>
          <a:lstStyle/>
          <a:p>
            <a:r>
              <a:rPr lang="en-IE" sz="800" dirty="0" err="1" smtClean="0">
                <a:solidFill>
                  <a:schemeClr val="tx1">
                    <a:lumMod val="50000"/>
                  </a:schemeClr>
                </a:solidFill>
                <a:latin typeface="Arial Unicode MS" pitchFamily="34" charset="-128"/>
                <a:ea typeface="Arial Unicode MS" pitchFamily="34" charset="-128"/>
                <a:cs typeface="Arial Unicode MS" pitchFamily="34" charset="-128"/>
              </a:rPr>
              <a:t>Gunting</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38" name="TextBox 18"/>
          <p:cNvSpPr txBox="1"/>
          <p:nvPr/>
        </p:nvSpPr>
        <p:spPr>
          <a:xfrm>
            <a:off x="5206657" y="1939664"/>
            <a:ext cx="563092" cy="33855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Buku</a:t>
            </a: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Alamat</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9" name="TextBox 21"/>
          <p:cNvSpPr txBox="1"/>
          <p:nvPr/>
        </p:nvSpPr>
        <p:spPr>
          <a:xfrm>
            <a:off x="705638" y="2830212"/>
            <a:ext cx="491530" cy="215444"/>
          </a:xfrm>
          <a:prstGeom prst="rect">
            <a:avLst/>
          </a:prstGeom>
          <a:noFill/>
        </p:spPr>
        <p:txBody>
          <a:bodyPr wrap="square" rtlCol="0">
            <a:spAutoFit/>
          </a:bodyPr>
          <a:lstStyle/>
          <a:p>
            <a:r>
              <a:rPr lang="en-IE" sz="800" dirty="0" err="1" smtClean="0">
                <a:solidFill>
                  <a:schemeClr val="tx1">
                    <a:lumMod val="50000"/>
                  </a:schemeClr>
                </a:solidFill>
                <a:latin typeface="Arial Unicode MS" pitchFamily="34" charset="-128"/>
                <a:ea typeface="Arial Unicode MS" pitchFamily="34" charset="-128"/>
                <a:cs typeface="Arial Unicode MS" pitchFamily="34" charset="-128"/>
              </a:rPr>
              <a:t>Kirim</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40" name="TextBox 22"/>
          <p:cNvSpPr txBox="1"/>
          <p:nvPr/>
        </p:nvSpPr>
        <p:spPr>
          <a:xfrm>
            <a:off x="1762500" y="2512157"/>
            <a:ext cx="364309" cy="215444"/>
          </a:xfrm>
          <a:prstGeom prst="rect">
            <a:avLst/>
          </a:prstGeom>
          <a:noFill/>
        </p:spPr>
        <p:txBody>
          <a:bodyPr wrap="square" rtlCol="0">
            <a:spAutoFit/>
          </a:bodyPr>
          <a:lstStyle/>
          <a:p>
            <a:r>
              <a:rPr lang="en-IE" sz="800" dirty="0" err="1" smtClean="0">
                <a:solidFill>
                  <a:schemeClr val="tx1">
                    <a:lumMod val="50000"/>
                  </a:schemeClr>
                </a:solidFill>
                <a:latin typeface="Arial Unicode MS" pitchFamily="34" charset="-128"/>
                <a:ea typeface="Arial Unicode MS" pitchFamily="34" charset="-128"/>
                <a:cs typeface="Arial Unicode MS" pitchFamily="34" charset="-128"/>
              </a:rPr>
              <a:t>Ke</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41" name="TextBox 23"/>
          <p:cNvSpPr txBox="1"/>
          <p:nvPr/>
        </p:nvSpPr>
        <p:spPr>
          <a:xfrm>
            <a:off x="1754549" y="2758648"/>
            <a:ext cx="435872" cy="215444"/>
          </a:xfrm>
          <a:prstGeom prst="rect">
            <a:avLst/>
          </a:prstGeom>
          <a:noFill/>
        </p:spPr>
        <p:txBody>
          <a:bodyPr wrap="square" rtlCol="0">
            <a:spAutoFit/>
          </a:bodyPr>
          <a:lstStyle/>
          <a:p>
            <a:r>
              <a:rPr lang="en-IE" sz="800" dirty="0" err="1" smtClean="0">
                <a:solidFill>
                  <a:schemeClr val="tx1">
                    <a:lumMod val="50000"/>
                  </a:schemeClr>
                </a:solidFill>
                <a:latin typeface="Arial Unicode MS" pitchFamily="34" charset="-128"/>
                <a:ea typeface="Arial Unicode MS" pitchFamily="34" charset="-128"/>
                <a:cs typeface="Arial Unicode MS" pitchFamily="34" charset="-128"/>
              </a:rPr>
              <a:t>Kk</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42" name="TextBox 24"/>
          <p:cNvSpPr txBox="1"/>
          <p:nvPr/>
        </p:nvSpPr>
        <p:spPr>
          <a:xfrm>
            <a:off x="1358808" y="2981287"/>
            <a:ext cx="698264" cy="215444"/>
          </a:xfrm>
          <a:prstGeom prst="rect">
            <a:avLst/>
          </a:prstGeom>
          <a:noFill/>
        </p:spPr>
        <p:txBody>
          <a:bodyPr wrap="square" rtlCol="0">
            <a:spAutoFit/>
          </a:bodyPr>
          <a:lstStyle/>
          <a:p>
            <a:r>
              <a:rPr lang="en-IE" sz="800" dirty="0" err="1" smtClean="0">
                <a:solidFill>
                  <a:schemeClr val="tx1">
                    <a:lumMod val="50000"/>
                  </a:schemeClr>
                </a:solidFill>
                <a:latin typeface="Arial Unicode MS" pitchFamily="34" charset="-128"/>
                <a:ea typeface="Arial Unicode MS" pitchFamily="34" charset="-128"/>
                <a:cs typeface="Arial Unicode MS" pitchFamily="34" charset="-128"/>
              </a:rPr>
              <a:t>Subjek</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43" name="Rectangle 25"/>
          <p:cNvSpPr/>
          <p:nvPr/>
        </p:nvSpPr>
        <p:spPr>
          <a:xfrm>
            <a:off x="930303" y="1097280"/>
            <a:ext cx="1327867" cy="2544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26"/>
          <p:cNvSpPr txBox="1"/>
          <p:nvPr/>
        </p:nvSpPr>
        <p:spPr>
          <a:xfrm>
            <a:off x="919955" y="2221086"/>
            <a:ext cx="1054174" cy="215444"/>
          </a:xfrm>
          <a:prstGeom prst="rect">
            <a:avLst/>
          </a:prstGeom>
          <a:noFill/>
        </p:spPr>
        <p:txBody>
          <a:bodyPr wrap="square" rtlCol="0">
            <a:spAutoFit/>
          </a:bodyPr>
          <a:lstStyle/>
          <a:p>
            <a:pPr algn="ctr"/>
            <a:r>
              <a:rPr lang="en-IE" sz="800" dirty="0" err="1" smtClean="0">
                <a:solidFill>
                  <a:srgbClr val="0069B8"/>
                </a:solidFill>
                <a:latin typeface="Arial Unicode MS" pitchFamily="34" charset="-128"/>
                <a:ea typeface="Arial Unicode MS" pitchFamily="34" charset="-128"/>
                <a:cs typeface="Arial Unicode MS" pitchFamily="34" charset="-128"/>
              </a:rPr>
              <a:t>PapanKlip</a:t>
            </a:r>
            <a:endParaRPr lang="en-US" sz="900" dirty="0">
              <a:solidFill>
                <a:srgbClr val="0069B8"/>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Effect transition="in" filter="slide(fromTop)">
                                      <p:cBhvr>
                                        <p:cTn id="7" dur="500"/>
                                        <p:tgtEl>
                                          <p:spTgt spid="174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74083">
                                            <p:txEl>
                                              <p:pRg st="1" end="1"/>
                                            </p:txEl>
                                          </p:spTgt>
                                        </p:tgtEl>
                                        <p:attrNameLst>
                                          <p:attrName>style.visibility</p:attrName>
                                        </p:attrNameLst>
                                      </p:cBhvr>
                                      <p:to>
                                        <p:strVal val="visible"/>
                                      </p:to>
                                    </p:set>
                                    <p:animEffect transition="in" filter="slide(fromTop)">
                                      <p:cBhvr>
                                        <p:cTn id="12" dur="500"/>
                                        <p:tgtEl>
                                          <p:spTgt spid="174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74085">
                                            <p:txEl>
                                              <p:pRg st="0" end="0"/>
                                            </p:txEl>
                                          </p:spTgt>
                                        </p:tgtEl>
                                        <p:attrNameLst>
                                          <p:attrName>style.visibility</p:attrName>
                                        </p:attrNameLst>
                                      </p:cBhvr>
                                      <p:to>
                                        <p:strVal val="visible"/>
                                      </p:to>
                                    </p:set>
                                    <p:animEffect transition="in" filter="slide(fromLeft)">
                                      <p:cBhvr>
                                        <p:cTn id="17" dur="500"/>
                                        <p:tgtEl>
                                          <p:spTgt spid="17408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74085">
                                            <p:txEl>
                                              <p:pRg st="1" end="1"/>
                                            </p:txEl>
                                          </p:spTgt>
                                        </p:tgtEl>
                                        <p:attrNameLst>
                                          <p:attrName>style.visibility</p:attrName>
                                        </p:attrNameLst>
                                      </p:cBhvr>
                                      <p:to>
                                        <p:strVal val="visible"/>
                                      </p:to>
                                    </p:set>
                                    <p:animEffect transition="in" filter="slide(fromLeft)">
                                      <p:cBhvr>
                                        <p:cTn id="22" dur="500"/>
                                        <p:tgtEl>
                                          <p:spTgt spid="1740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autoUpdateAnimBg="0"/>
      <p:bldP spid="17408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11138" y="73025"/>
            <a:ext cx="8027987" cy="614363"/>
          </a:xfrm>
        </p:spPr>
        <p:txBody>
          <a:bodyPr/>
          <a:lstStyle/>
          <a:p>
            <a:r>
              <a:rPr lang="en-US" dirty="0" err="1" smtClean="0"/>
              <a:t>Luntang</a:t>
            </a:r>
            <a:r>
              <a:rPr lang="en-US" dirty="0" smtClean="0"/>
              <a:t> </a:t>
            </a:r>
            <a:r>
              <a:rPr lang="en-US" dirty="0" err="1" smtClean="0"/>
              <a:t>Akses</a:t>
            </a:r>
            <a:r>
              <a:rPr lang="en-US" dirty="0" smtClean="0"/>
              <a:t> </a:t>
            </a:r>
            <a:r>
              <a:rPr lang="en-US" dirty="0" err="1" smtClean="0"/>
              <a:t>Cepat</a:t>
            </a:r>
            <a:endParaRPr lang="en-US" dirty="0"/>
          </a:p>
        </p:txBody>
      </p:sp>
      <p:sp>
        <p:nvSpPr>
          <p:cNvPr id="180227"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dirty="0" err="1" smtClean="0"/>
              <a:t>Anda</a:t>
            </a:r>
            <a:r>
              <a:rPr lang="en-US" sz="2000" dirty="0" smtClean="0"/>
              <a:t> </a:t>
            </a:r>
            <a:r>
              <a:rPr lang="en-US" sz="2000" dirty="0" err="1" smtClean="0"/>
              <a:t>akan</a:t>
            </a:r>
            <a:r>
              <a:rPr lang="en-US" sz="2000" dirty="0" smtClean="0"/>
              <a:t> </a:t>
            </a:r>
            <a:r>
              <a:rPr lang="en-US" sz="2000" dirty="0" err="1" smtClean="0"/>
              <a:t>melihat</a:t>
            </a:r>
            <a:r>
              <a:rPr lang="en-US" sz="2000" dirty="0" smtClean="0"/>
              <a:t> </a:t>
            </a:r>
            <a:r>
              <a:rPr lang="en-US" sz="2000" dirty="0" err="1" smtClean="0"/>
              <a:t>dan</a:t>
            </a:r>
            <a:r>
              <a:rPr lang="en-US" sz="2000" dirty="0" smtClean="0"/>
              <a:t> </a:t>
            </a:r>
            <a:r>
              <a:rPr lang="en-US" sz="2000" dirty="0" err="1" smtClean="0"/>
              <a:t>menggunakan</a:t>
            </a:r>
            <a:r>
              <a:rPr lang="en-US" sz="2000" dirty="0" smtClean="0"/>
              <a:t> </a:t>
            </a:r>
            <a:r>
              <a:rPr lang="en-US" sz="2000" dirty="0" err="1" smtClean="0"/>
              <a:t>Luntang</a:t>
            </a:r>
            <a:r>
              <a:rPr lang="en-US" sz="2000" dirty="0" smtClean="0"/>
              <a:t> </a:t>
            </a:r>
            <a:r>
              <a:rPr lang="en-US" sz="2000" dirty="0" err="1" smtClean="0"/>
              <a:t>Akses</a:t>
            </a:r>
            <a:r>
              <a:rPr lang="en-US" sz="2000" dirty="0" smtClean="0"/>
              <a:t> </a:t>
            </a:r>
            <a:r>
              <a:rPr lang="en-US" sz="2000" dirty="0" err="1" smtClean="0"/>
              <a:t>Cepat</a:t>
            </a:r>
            <a:r>
              <a:rPr lang="en-US" sz="2000" dirty="0" smtClean="0"/>
              <a:t> yang </a:t>
            </a:r>
            <a:r>
              <a:rPr lang="en-US" sz="2000" dirty="0" err="1" smtClean="0"/>
              <a:t>berbeda</a:t>
            </a:r>
            <a:r>
              <a:rPr lang="en-US" sz="2000" dirty="0" smtClean="0"/>
              <a:t> </a:t>
            </a:r>
            <a:r>
              <a:rPr lang="en-US" sz="2000" dirty="0" err="1" smtClean="0"/>
              <a:t>tergantung</a:t>
            </a:r>
            <a:r>
              <a:rPr lang="en-US" sz="2000" dirty="0" smtClean="0"/>
              <a:t> </a:t>
            </a:r>
            <a:r>
              <a:rPr lang="en-US" sz="2000" dirty="0" err="1" smtClean="0"/>
              <a:t>pada</a:t>
            </a:r>
            <a:r>
              <a:rPr lang="en-US" sz="2000" dirty="0" smtClean="0"/>
              <a:t> area Outlook yang </a:t>
            </a:r>
            <a:r>
              <a:rPr lang="en-US" sz="2000" dirty="0" err="1" smtClean="0"/>
              <a:t>sedang</a:t>
            </a:r>
            <a:r>
              <a:rPr lang="en-US" sz="2000" dirty="0" smtClean="0"/>
              <a:t> </a:t>
            </a:r>
            <a:r>
              <a:rPr lang="en-US" sz="2000" dirty="0" err="1" smtClean="0"/>
              <a:t>anda</a:t>
            </a:r>
            <a:r>
              <a:rPr lang="en-US" sz="2000" dirty="0" smtClean="0"/>
              <a:t> </a:t>
            </a:r>
            <a:r>
              <a:rPr lang="en-US" sz="2000" dirty="0" err="1" smtClean="0"/>
              <a:t>kerjakan</a:t>
            </a:r>
            <a:r>
              <a:rPr lang="en-US" sz="2000" dirty="0" smtClean="0"/>
              <a:t>. </a:t>
            </a:r>
            <a:endParaRPr lang="en-US" sz="2000" dirty="0"/>
          </a:p>
        </p:txBody>
      </p:sp>
      <p:sp>
        <p:nvSpPr>
          <p:cNvPr id="180228" name="Rectangle 4"/>
          <p:cNvSpPr>
            <a:spLocks noChangeArrowheads="1"/>
          </p:cNvSpPr>
          <p:nvPr/>
        </p:nvSpPr>
        <p:spPr bwMode="auto">
          <a:xfrm>
            <a:off x="277813" y="3994150"/>
            <a:ext cx="5926137" cy="1501775"/>
          </a:xfrm>
          <a:prstGeom prst="rect">
            <a:avLst/>
          </a:prstGeom>
          <a:noFill/>
          <a:ln w="9525">
            <a:noFill/>
            <a:miter lim="800000"/>
            <a:headEnd/>
            <a:tailEnd/>
          </a:ln>
          <a:effectLst/>
        </p:spPr>
        <p:txBody>
          <a:bodyPr/>
          <a:lstStyle/>
          <a:p>
            <a:pPr>
              <a:spcBef>
                <a:spcPct val="20000"/>
              </a:spcBef>
              <a:spcAft>
                <a:spcPct val="75000"/>
              </a:spcAft>
            </a:pPr>
            <a:r>
              <a:rPr lang="en-US" dirty="0" err="1" smtClean="0">
                <a:solidFill>
                  <a:srgbClr val="FFCC00"/>
                </a:solidFill>
              </a:rPr>
              <a:t>Sebagai</a:t>
            </a:r>
            <a:r>
              <a:rPr lang="en-US" dirty="0" smtClean="0">
                <a:solidFill>
                  <a:srgbClr val="FFCC00"/>
                </a:solidFill>
              </a:rPr>
              <a:t> </a:t>
            </a:r>
            <a:r>
              <a:rPr lang="en-US" dirty="0" err="1" smtClean="0">
                <a:solidFill>
                  <a:srgbClr val="FFCC00"/>
                </a:solidFill>
              </a:rPr>
              <a:t>contoh</a:t>
            </a:r>
            <a:r>
              <a:rPr lang="en-US" dirty="0" smtClean="0">
                <a:solidFill>
                  <a:srgbClr val="FFCC00"/>
                </a:solidFill>
              </a:rPr>
              <a:t>, </a:t>
            </a:r>
            <a:r>
              <a:rPr lang="en-US" dirty="0" err="1" smtClean="0">
                <a:solidFill>
                  <a:srgbClr val="FFCC00"/>
                </a:solidFill>
              </a:rPr>
              <a:t>penyuaian</a:t>
            </a:r>
            <a:r>
              <a:rPr lang="en-US" dirty="0" smtClean="0">
                <a:solidFill>
                  <a:srgbClr val="FFCC00"/>
                </a:solidFill>
              </a:rPr>
              <a:t> yang </a:t>
            </a:r>
            <a:r>
              <a:rPr lang="en-US" dirty="0" err="1" smtClean="0">
                <a:solidFill>
                  <a:srgbClr val="FFCC00"/>
                </a:solidFill>
              </a:rPr>
              <a:t>anda</a:t>
            </a:r>
            <a:r>
              <a:rPr lang="en-US" dirty="0" smtClean="0">
                <a:solidFill>
                  <a:srgbClr val="FFCC00"/>
                </a:solidFill>
              </a:rPr>
              <a:t> </a:t>
            </a:r>
            <a:r>
              <a:rPr lang="en-US" dirty="0" err="1" smtClean="0">
                <a:solidFill>
                  <a:srgbClr val="FFCC00"/>
                </a:solidFill>
              </a:rPr>
              <a:t>buat</a:t>
            </a:r>
            <a:r>
              <a:rPr lang="en-US" dirty="0" smtClean="0">
                <a:solidFill>
                  <a:srgbClr val="FFCC00"/>
                </a:solidFill>
              </a:rPr>
              <a:t> </a:t>
            </a:r>
            <a:r>
              <a:rPr lang="en-US" dirty="0" err="1" smtClean="0">
                <a:solidFill>
                  <a:srgbClr val="FFCC00"/>
                </a:solidFill>
              </a:rPr>
              <a:t>pada</a:t>
            </a:r>
            <a:r>
              <a:rPr lang="en-US" dirty="0" smtClean="0">
                <a:solidFill>
                  <a:srgbClr val="FFCC00"/>
                </a:solidFill>
              </a:rPr>
              <a:t> </a:t>
            </a:r>
            <a:r>
              <a:rPr lang="en-US" dirty="0" err="1" smtClean="0">
                <a:solidFill>
                  <a:srgbClr val="FFCC00"/>
                </a:solidFill>
              </a:rPr>
              <a:t>Luntang</a:t>
            </a:r>
            <a:r>
              <a:rPr lang="en-US" dirty="0" smtClean="0">
                <a:solidFill>
                  <a:srgbClr val="FFCC00"/>
                </a:solidFill>
              </a:rPr>
              <a:t> </a:t>
            </a:r>
            <a:r>
              <a:rPr lang="en-US" dirty="0" err="1" smtClean="0">
                <a:solidFill>
                  <a:srgbClr val="FFCC00"/>
                </a:solidFill>
              </a:rPr>
              <a:t>Akses</a:t>
            </a:r>
            <a:r>
              <a:rPr lang="en-US" dirty="0" smtClean="0">
                <a:solidFill>
                  <a:srgbClr val="FFCC00"/>
                </a:solidFill>
              </a:rPr>
              <a:t> </a:t>
            </a:r>
            <a:r>
              <a:rPr lang="en-US" dirty="0" err="1" smtClean="0">
                <a:solidFill>
                  <a:srgbClr val="FFCC00"/>
                </a:solidFill>
              </a:rPr>
              <a:t>Cepat</a:t>
            </a:r>
            <a:r>
              <a:rPr lang="en-US" dirty="0" smtClean="0">
                <a:solidFill>
                  <a:srgbClr val="FFCC00"/>
                </a:solidFill>
              </a:rPr>
              <a:t> </a:t>
            </a:r>
            <a:r>
              <a:rPr lang="en-US" dirty="0" err="1" smtClean="0">
                <a:solidFill>
                  <a:srgbClr val="FFCC00"/>
                </a:solidFill>
              </a:rPr>
              <a:t>untuk</a:t>
            </a:r>
            <a:r>
              <a:rPr lang="en-US" dirty="0" smtClean="0">
                <a:solidFill>
                  <a:srgbClr val="FFCC00"/>
                </a:solidFill>
              </a:rPr>
              <a:t> </a:t>
            </a:r>
            <a:r>
              <a:rPr lang="en-US" dirty="0" err="1" smtClean="0">
                <a:solidFill>
                  <a:srgbClr val="FFCC00"/>
                </a:solidFill>
              </a:rPr>
              <a:t>pesan</a:t>
            </a:r>
            <a:r>
              <a:rPr lang="en-US" dirty="0" smtClean="0">
                <a:solidFill>
                  <a:srgbClr val="FFCC00"/>
                </a:solidFill>
              </a:rPr>
              <a:t> yang </a:t>
            </a:r>
            <a:r>
              <a:rPr lang="en-US" dirty="0" err="1" smtClean="0">
                <a:solidFill>
                  <a:srgbClr val="FFCC00"/>
                </a:solidFill>
              </a:rPr>
              <a:t>anda</a:t>
            </a:r>
            <a:r>
              <a:rPr lang="en-US" dirty="0" smtClean="0">
                <a:solidFill>
                  <a:srgbClr val="FFCC00"/>
                </a:solidFill>
              </a:rPr>
              <a:t> </a:t>
            </a:r>
            <a:r>
              <a:rPr lang="en-US" dirty="0" err="1" smtClean="0">
                <a:solidFill>
                  <a:srgbClr val="FFCC00"/>
                </a:solidFill>
              </a:rPr>
              <a:t>kirim</a:t>
            </a:r>
            <a:r>
              <a:rPr lang="en-US" dirty="0" smtClean="0">
                <a:solidFill>
                  <a:srgbClr val="FFCC00"/>
                </a:solidFill>
              </a:rPr>
              <a:t> </a:t>
            </a:r>
            <a:r>
              <a:rPr lang="en-US" dirty="0" err="1" smtClean="0">
                <a:solidFill>
                  <a:srgbClr val="FFCC00"/>
                </a:solidFill>
              </a:rPr>
              <a:t>tidak</a:t>
            </a:r>
            <a:r>
              <a:rPr lang="en-US" dirty="0" smtClean="0">
                <a:solidFill>
                  <a:srgbClr val="FFCC00"/>
                </a:solidFill>
              </a:rPr>
              <a:t> </a:t>
            </a:r>
            <a:r>
              <a:rPr lang="en-US" dirty="0" err="1" smtClean="0">
                <a:solidFill>
                  <a:srgbClr val="FFCC00"/>
                </a:solidFill>
              </a:rPr>
              <a:t>akan</a:t>
            </a:r>
            <a:r>
              <a:rPr lang="en-US" dirty="0" smtClean="0">
                <a:solidFill>
                  <a:srgbClr val="FFCC00"/>
                </a:solidFill>
              </a:rPr>
              <a:t> </a:t>
            </a:r>
            <a:r>
              <a:rPr lang="en-US" dirty="0" err="1" smtClean="0">
                <a:solidFill>
                  <a:srgbClr val="FFCC00"/>
                </a:solidFill>
              </a:rPr>
              <a:t>muncul</a:t>
            </a:r>
            <a:r>
              <a:rPr lang="en-US" dirty="0" smtClean="0">
                <a:solidFill>
                  <a:srgbClr val="FFCC00"/>
                </a:solidFill>
              </a:rPr>
              <a:t> </a:t>
            </a:r>
            <a:r>
              <a:rPr lang="en-US" dirty="0" err="1" smtClean="0">
                <a:solidFill>
                  <a:srgbClr val="FFCC00"/>
                </a:solidFill>
              </a:rPr>
              <a:t>pada</a:t>
            </a:r>
            <a:r>
              <a:rPr lang="en-US" dirty="0" smtClean="0">
                <a:solidFill>
                  <a:srgbClr val="FFCC00"/>
                </a:solidFill>
              </a:rPr>
              <a:t> </a:t>
            </a:r>
            <a:r>
              <a:rPr lang="en-US" dirty="0" err="1" smtClean="0">
                <a:solidFill>
                  <a:srgbClr val="FFCC00"/>
                </a:solidFill>
              </a:rPr>
              <a:t>Luntang</a:t>
            </a:r>
            <a:r>
              <a:rPr lang="en-US" dirty="0" smtClean="0">
                <a:solidFill>
                  <a:srgbClr val="FFCC00"/>
                </a:solidFill>
              </a:rPr>
              <a:t> </a:t>
            </a:r>
            <a:r>
              <a:rPr lang="en-US" dirty="0" err="1" smtClean="0">
                <a:solidFill>
                  <a:srgbClr val="FFCC00"/>
                </a:solidFill>
              </a:rPr>
              <a:t>Akses</a:t>
            </a:r>
            <a:r>
              <a:rPr lang="en-US" dirty="0" smtClean="0">
                <a:solidFill>
                  <a:srgbClr val="FFCC00"/>
                </a:solidFill>
              </a:rPr>
              <a:t> </a:t>
            </a:r>
            <a:r>
              <a:rPr lang="en-US" dirty="0" err="1" smtClean="0">
                <a:solidFill>
                  <a:srgbClr val="FFCC00"/>
                </a:solidFill>
              </a:rPr>
              <a:t>Cepat</a:t>
            </a:r>
            <a:r>
              <a:rPr lang="en-US" dirty="0" smtClean="0">
                <a:solidFill>
                  <a:srgbClr val="FFCC00"/>
                </a:solidFill>
              </a:rPr>
              <a:t> </a:t>
            </a:r>
            <a:r>
              <a:rPr lang="en-US" dirty="0" err="1" smtClean="0">
                <a:solidFill>
                  <a:srgbClr val="FFCC00"/>
                </a:solidFill>
              </a:rPr>
              <a:t>untuk</a:t>
            </a:r>
            <a:r>
              <a:rPr lang="en-US" dirty="0" smtClean="0">
                <a:solidFill>
                  <a:srgbClr val="FFCC00"/>
                </a:solidFill>
              </a:rPr>
              <a:t> </a:t>
            </a:r>
            <a:r>
              <a:rPr lang="en-US" dirty="0" err="1" smtClean="0">
                <a:solidFill>
                  <a:srgbClr val="FFCC00"/>
                </a:solidFill>
              </a:rPr>
              <a:t>kontak</a:t>
            </a:r>
            <a:r>
              <a:rPr lang="en-US" dirty="0" smtClean="0">
                <a:solidFill>
                  <a:srgbClr val="FFCC00"/>
                </a:solidFill>
              </a:rPr>
              <a:t>.  </a:t>
            </a:r>
            <a:endParaRPr lang="en-US" dirty="0">
              <a:solidFill>
                <a:srgbClr val="FFCC00"/>
              </a:solidFill>
            </a:endParaRPr>
          </a:p>
        </p:txBody>
      </p:sp>
      <p:sp>
        <p:nvSpPr>
          <p:cNvPr id="180229"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8" name="Picture 1"/>
          <p:cNvPicPr>
            <a:picLocks noChangeAspect="1" noChangeArrowheads="1"/>
          </p:cNvPicPr>
          <p:nvPr/>
        </p:nvPicPr>
        <p:blipFill>
          <a:blip r:embed="rId3"/>
          <a:srcRect/>
          <a:stretch>
            <a:fillRect/>
          </a:stretch>
        </p:blipFill>
        <p:spPr bwMode="auto">
          <a:xfrm>
            <a:off x="350839" y="947034"/>
            <a:ext cx="5659436" cy="2868432"/>
          </a:xfrm>
          <a:prstGeom prst="rect">
            <a:avLst/>
          </a:prstGeom>
          <a:noFill/>
          <a:ln w="9525">
            <a:noFill/>
            <a:miter lim="800000"/>
            <a:headEnd/>
            <a:tailEnd/>
          </a:ln>
          <a:effectLst/>
        </p:spPr>
      </p:pic>
      <p:sp>
        <p:nvSpPr>
          <p:cNvPr id="29" name="TextBox 8"/>
          <p:cNvSpPr txBox="1"/>
          <p:nvPr/>
        </p:nvSpPr>
        <p:spPr>
          <a:xfrm>
            <a:off x="938767" y="1371109"/>
            <a:ext cx="628650" cy="21544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Awal</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0" name="TextBox 9"/>
          <p:cNvSpPr txBox="1"/>
          <p:nvPr/>
        </p:nvSpPr>
        <p:spPr>
          <a:xfrm>
            <a:off x="1662333" y="1371109"/>
            <a:ext cx="628650" cy="21544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Sisipkan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1" name="TextBox 10"/>
          <p:cNvSpPr txBox="1"/>
          <p:nvPr/>
        </p:nvSpPr>
        <p:spPr>
          <a:xfrm>
            <a:off x="2342816" y="1371109"/>
            <a:ext cx="628650" cy="21544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Opsi</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2" name="TextBox 11"/>
          <p:cNvSpPr txBox="1"/>
          <p:nvPr/>
        </p:nvSpPr>
        <p:spPr>
          <a:xfrm>
            <a:off x="2991402" y="1371109"/>
            <a:ext cx="857584" cy="215444"/>
          </a:xfrm>
          <a:prstGeom prst="rect">
            <a:avLst/>
          </a:prstGeom>
          <a:noFill/>
        </p:spPr>
        <p:txBody>
          <a:bodyPr wrap="square" rtlCol="0">
            <a:spAutoFit/>
          </a:bodyPr>
          <a:lstStyle/>
          <a:p>
            <a:pPr algn="ct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Format </a:t>
            </a: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Teks</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3" name="TextBox 12"/>
          <p:cNvSpPr txBox="1"/>
          <p:nvPr/>
        </p:nvSpPr>
        <p:spPr>
          <a:xfrm>
            <a:off x="3284132" y="2212459"/>
            <a:ext cx="1054174" cy="215444"/>
          </a:xfrm>
          <a:prstGeom prst="rect">
            <a:avLst/>
          </a:prstGeom>
          <a:noFill/>
        </p:spPr>
        <p:txBody>
          <a:bodyPr wrap="square" rtlCol="0">
            <a:spAutoFit/>
          </a:bodyPr>
          <a:lstStyle/>
          <a:p>
            <a:pPr algn="ctr"/>
            <a:r>
              <a:rPr lang="en-IE" sz="800" dirty="0" err="1" smtClean="0">
                <a:solidFill>
                  <a:srgbClr val="0069B8"/>
                </a:solidFill>
                <a:latin typeface="Arial Unicode MS" pitchFamily="34" charset="-128"/>
                <a:ea typeface="Arial Unicode MS" pitchFamily="34" charset="-128"/>
                <a:cs typeface="Arial Unicode MS" pitchFamily="34" charset="-128"/>
              </a:rPr>
              <a:t>Teks</a:t>
            </a:r>
            <a:r>
              <a:rPr lang="en-IE" sz="800" dirty="0" smtClean="0">
                <a:solidFill>
                  <a:srgbClr val="0069B8"/>
                </a:solidFill>
                <a:latin typeface="Arial Unicode MS" pitchFamily="34" charset="-128"/>
                <a:ea typeface="Arial Unicode MS" pitchFamily="34" charset="-128"/>
                <a:cs typeface="Arial Unicode MS" pitchFamily="34" charset="-128"/>
              </a:rPr>
              <a:t> </a:t>
            </a:r>
            <a:r>
              <a:rPr lang="en-IE" sz="800" dirty="0" err="1" smtClean="0">
                <a:solidFill>
                  <a:srgbClr val="0069B8"/>
                </a:solidFill>
                <a:latin typeface="Arial Unicode MS" pitchFamily="34" charset="-128"/>
                <a:ea typeface="Arial Unicode MS" pitchFamily="34" charset="-128"/>
                <a:cs typeface="Arial Unicode MS" pitchFamily="34" charset="-128"/>
              </a:rPr>
              <a:t>Dasar</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34" name="TextBox 13"/>
          <p:cNvSpPr txBox="1"/>
          <p:nvPr/>
        </p:nvSpPr>
        <p:spPr>
          <a:xfrm>
            <a:off x="657011" y="1944655"/>
            <a:ext cx="628650" cy="21544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Tempel</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5" name="TextBox 14"/>
          <p:cNvSpPr txBox="1"/>
          <p:nvPr/>
        </p:nvSpPr>
        <p:spPr>
          <a:xfrm>
            <a:off x="1590800" y="2027128"/>
            <a:ext cx="881146" cy="215444"/>
          </a:xfrm>
          <a:prstGeom prst="rect">
            <a:avLst/>
          </a:prstGeom>
          <a:noFill/>
        </p:spPr>
        <p:txBody>
          <a:bodyPr wrap="square" rtlCol="0">
            <a:spAutoFit/>
          </a:bodyPr>
          <a:lstStyle/>
          <a:p>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Format </a:t>
            </a: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Pelukis</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6" name="TextBox 15"/>
          <p:cNvSpPr txBox="1"/>
          <p:nvPr/>
        </p:nvSpPr>
        <p:spPr>
          <a:xfrm>
            <a:off x="1593948" y="1820394"/>
            <a:ext cx="881146" cy="215444"/>
          </a:xfrm>
          <a:prstGeom prst="rect">
            <a:avLst/>
          </a:prstGeom>
          <a:noFill/>
        </p:spPr>
        <p:txBody>
          <a:bodyPr wrap="square" rtlCol="0">
            <a:spAutoFit/>
          </a:bodyPr>
          <a:lstStyle/>
          <a:p>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Kopi</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38" name="TextBox 16"/>
          <p:cNvSpPr txBox="1"/>
          <p:nvPr/>
        </p:nvSpPr>
        <p:spPr>
          <a:xfrm>
            <a:off x="1590801" y="1597757"/>
            <a:ext cx="881146" cy="215444"/>
          </a:xfrm>
          <a:prstGeom prst="rect">
            <a:avLst/>
          </a:prstGeom>
          <a:noFill/>
        </p:spPr>
        <p:txBody>
          <a:bodyPr wrap="square" rtlCol="0">
            <a:spAutoFit/>
          </a:bodyPr>
          <a:lstStyle/>
          <a:p>
            <a:r>
              <a:rPr lang="en-IE" sz="800" dirty="0" err="1" smtClean="0">
                <a:solidFill>
                  <a:schemeClr val="tx1">
                    <a:lumMod val="50000"/>
                  </a:schemeClr>
                </a:solidFill>
                <a:latin typeface="Arial Unicode MS" pitchFamily="34" charset="-128"/>
                <a:ea typeface="Arial Unicode MS" pitchFamily="34" charset="-128"/>
                <a:cs typeface="Arial Unicode MS" pitchFamily="34" charset="-128"/>
              </a:rPr>
              <a:t>Gunting</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41" name="TextBox 18"/>
          <p:cNvSpPr txBox="1"/>
          <p:nvPr/>
        </p:nvSpPr>
        <p:spPr>
          <a:xfrm>
            <a:off x="5206657" y="1939664"/>
            <a:ext cx="563092" cy="33855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Buku</a:t>
            </a: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Alamat</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2" name="TextBox 21"/>
          <p:cNvSpPr txBox="1"/>
          <p:nvPr/>
        </p:nvSpPr>
        <p:spPr>
          <a:xfrm>
            <a:off x="705638" y="2830212"/>
            <a:ext cx="491530" cy="215444"/>
          </a:xfrm>
          <a:prstGeom prst="rect">
            <a:avLst/>
          </a:prstGeom>
          <a:noFill/>
        </p:spPr>
        <p:txBody>
          <a:bodyPr wrap="square" rtlCol="0">
            <a:spAutoFit/>
          </a:bodyPr>
          <a:lstStyle/>
          <a:p>
            <a:r>
              <a:rPr lang="en-IE" sz="800" dirty="0" err="1" smtClean="0">
                <a:solidFill>
                  <a:schemeClr val="tx1">
                    <a:lumMod val="50000"/>
                  </a:schemeClr>
                </a:solidFill>
                <a:latin typeface="Arial Unicode MS" pitchFamily="34" charset="-128"/>
                <a:ea typeface="Arial Unicode MS" pitchFamily="34" charset="-128"/>
                <a:cs typeface="Arial Unicode MS" pitchFamily="34" charset="-128"/>
              </a:rPr>
              <a:t>Kirim</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43" name="TextBox 22"/>
          <p:cNvSpPr txBox="1"/>
          <p:nvPr/>
        </p:nvSpPr>
        <p:spPr>
          <a:xfrm>
            <a:off x="1762500" y="2512157"/>
            <a:ext cx="364309" cy="215444"/>
          </a:xfrm>
          <a:prstGeom prst="rect">
            <a:avLst/>
          </a:prstGeom>
          <a:noFill/>
        </p:spPr>
        <p:txBody>
          <a:bodyPr wrap="square" rtlCol="0">
            <a:spAutoFit/>
          </a:bodyPr>
          <a:lstStyle/>
          <a:p>
            <a:r>
              <a:rPr lang="en-IE" sz="800" dirty="0" err="1" smtClean="0">
                <a:solidFill>
                  <a:schemeClr val="tx1">
                    <a:lumMod val="50000"/>
                  </a:schemeClr>
                </a:solidFill>
                <a:latin typeface="Arial Unicode MS" pitchFamily="34" charset="-128"/>
                <a:ea typeface="Arial Unicode MS" pitchFamily="34" charset="-128"/>
                <a:cs typeface="Arial Unicode MS" pitchFamily="34" charset="-128"/>
              </a:rPr>
              <a:t>Ke</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44" name="TextBox 23"/>
          <p:cNvSpPr txBox="1"/>
          <p:nvPr/>
        </p:nvSpPr>
        <p:spPr>
          <a:xfrm>
            <a:off x="1754549" y="2758648"/>
            <a:ext cx="435872" cy="215444"/>
          </a:xfrm>
          <a:prstGeom prst="rect">
            <a:avLst/>
          </a:prstGeom>
          <a:noFill/>
        </p:spPr>
        <p:txBody>
          <a:bodyPr wrap="square" rtlCol="0">
            <a:spAutoFit/>
          </a:bodyPr>
          <a:lstStyle/>
          <a:p>
            <a:r>
              <a:rPr lang="en-IE" sz="800" dirty="0" err="1" smtClean="0">
                <a:solidFill>
                  <a:schemeClr val="tx1">
                    <a:lumMod val="50000"/>
                  </a:schemeClr>
                </a:solidFill>
                <a:latin typeface="Arial Unicode MS" pitchFamily="34" charset="-128"/>
                <a:ea typeface="Arial Unicode MS" pitchFamily="34" charset="-128"/>
                <a:cs typeface="Arial Unicode MS" pitchFamily="34" charset="-128"/>
              </a:rPr>
              <a:t>Kk</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45" name="TextBox 24"/>
          <p:cNvSpPr txBox="1"/>
          <p:nvPr/>
        </p:nvSpPr>
        <p:spPr>
          <a:xfrm>
            <a:off x="1358808" y="2981287"/>
            <a:ext cx="698264" cy="215444"/>
          </a:xfrm>
          <a:prstGeom prst="rect">
            <a:avLst/>
          </a:prstGeom>
          <a:noFill/>
        </p:spPr>
        <p:txBody>
          <a:bodyPr wrap="square" rtlCol="0">
            <a:spAutoFit/>
          </a:bodyPr>
          <a:lstStyle/>
          <a:p>
            <a:r>
              <a:rPr lang="en-IE" sz="800" dirty="0" err="1" smtClean="0">
                <a:solidFill>
                  <a:schemeClr val="tx1">
                    <a:lumMod val="50000"/>
                  </a:schemeClr>
                </a:solidFill>
                <a:latin typeface="Arial Unicode MS" pitchFamily="34" charset="-128"/>
                <a:ea typeface="Arial Unicode MS" pitchFamily="34" charset="-128"/>
                <a:cs typeface="Arial Unicode MS" pitchFamily="34" charset="-128"/>
              </a:rPr>
              <a:t>Subjek</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46" name="Rectangle 25"/>
          <p:cNvSpPr/>
          <p:nvPr/>
        </p:nvSpPr>
        <p:spPr>
          <a:xfrm>
            <a:off x="930303" y="1097280"/>
            <a:ext cx="1327867" cy="2544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26"/>
          <p:cNvSpPr txBox="1"/>
          <p:nvPr/>
        </p:nvSpPr>
        <p:spPr>
          <a:xfrm>
            <a:off x="919955" y="2221086"/>
            <a:ext cx="1054174" cy="215444"/>
          </a:xfrm>
          <a:prstGeom prst="rect">
            <a:avLst/>
          </a:prstGeom>
          <a:noFill/>
        </p:spPr>
        <p:txBody>
          <a:bodyPr wrap="square" rtlCol="0">
            <a:spAutoFit/>
          </a:bodyPr>
          <a:lstStyle/>
          <a:p>
            <a:pPr algn="ctr"/>
            <a:r>
              <a:rPr lang="en-IE" sz="800" dirty="0" err="1" smtClean="0">
                <a:solidFill>
                  <a:srgbClr val="0069B8"/>
                </a:solidFill>
                <a:latin typeface="Arial Unicode MS" pitchFamily="34" charset="-128"/>
                <a:ea typeface="Arial Unicode MS" pitchFamily="34" charset="-128"/>
                <a:cs typeface="Arial Unicode MS" pitchFamily="34" charset="-128"/>
              </a:rPr>
              <a:t>PapanKlip</a:t>
            </a:r>
            <a:endParaRPr lang="en-US" sz="900" dirty="0">
              <a:solidFill>
                <a:srgbClr val="0069B8"/>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Effect transition="in" filter="slide(fromTop)">
                                      <p:cBhvr>
                                        <p:cTn id="7" dur="500"/>
                                        <p:tgtEl>
                                          <p:spTgt spid="180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80228">
                                            <p:txEl>
                                              <p:pRg st="0" end="0"/>
                                            </p:txEl>
                                          </p:spTgt>
                                        </p:tgtEl>
                                        <p:attrNameLst>
                                          <p:attrName>style.visibility</p:attrName>
                                        </p:attrNameLst>
                                      </p:cBhvr>
                                      <p:to>
                                        <p:strVal val="visible"/>
                                      </p:to>
                                    </p:set>
                                    <p:animEffect transition="in" filter="slide(fromLeft)">
                                      <p:cBhvr>
                                        <p:cTn id="12" dur="500"/>
                                        <p:tgtEl>
                                          <p:spTgt spid="1802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autoUpdateAnimBg="0" advAuto="0"/>
      <p:bldP spid="180228"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6369" name="Picture 1"/>
          <p:cNvPicPr>
            <a:picLocks noGrp="1" noChangeAspect="1" noChangeArrowheads="1"/>
          </p:cNvPicPr>
          <p:nvPr>
            <p:ph sz="half" idx="1"/>
          </p:nvPr>
        </p:nvPicPr>
        <p:blipFill>
          <a:blip r:embed="rId3"/>
          <a:srcRect/>
          <a:stretch>
            <a:fillRect/>
          </a:stretch>
        </p:blipFill>
        <p:spPr bwMode="auto">
          <a:xfrm>
            <a:off x="369626" y="949325"/>
            <a:ext cx="5613924" cy="2849563"/>
          </a:xfrm>
          <a:prstGeom prst="rect">
            <a:avLst/>
          </a:prstGeom>
          <a:noFill/>
          <a:ln w="9525">
            <a:noFill/>
            <a:miter lim="800000"/>
            <a:headEnd/>
            <a:tailEnd/>
          </a:ln>
          <a:effectLst/>
        </p:spPr>
      </p:pic>
      <p:sp>
        <p:nvSpPr>
          <p:cNvPr id="39938" name="Rectangle 2"/>
          <p:cNvSpPr>
            <a:spLocks noGrp="1" noChangeArrowheads="1"/>
          </p:cNvSpPr>
          <p:nvPr>
            <p:ph type="title"/>
          </p:nvPr>
        </p:nvSpPr>
        <p:spPr>
          <a:xfrm>
            <a:off x="239713" y="63500"/>
            <a:ext cx="8904287" cy="614363"/>
          </a:xfrm>
        </p:spPr>
        <p:txBody>
          <a:bodyPr/>
          <a:lstStyle/>
          <a:p>
            <a:r>
              <a:rPr lang="en-US" dirty="0" err="1" smtClean="0"/>
              <a:t>Lebih</a:t>
            </a:r>
            <a:r>
              <a:rPr lang="en-US" dirty="0" smtClean="0"/>
              <a:t> </a:t>
            </a:r>
            <a:r>
              <a:rPr lang="en-US" dirty="0" err="1" smtClean="0"/>
              <a:t>banyak</a:t>
            </a:r>
            <a:r>
              <a:rPr lang="en-US" dirty="0" smtClean="0"/>
              <a:t> </a:t>
            </a:r>
            <a:r>
              <a:rPr lang="en-US" dirty="0" err="1" smtClean="0"/>
              <a:t>tentang</a:t>
            </a:r>
            <a:r>
              <a:rPr lang="en-US" dirty="0" smtClean="0"/>
              <a:t> </a:t>
            </a:r>
            <a:r>
              <a:rPr lang="en-US" dirty="0" err="1" smtClean="0"/>
              <a:t>Opsi</a:t>
            </a:r>
            <a:endParaRPr lang="en-US" dirty="0"/>
          </a:p>
        </p:txBody>
      </p:sp>
      <p:sp>
        <p:nvSpPr>
          <p:cNvPr id="3993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dirty="0" err="1" smtClean="0"/>
              <a:t>Dalam</a:t>
            </a:r>
            <a:r>
              <a:rPr lang="en-US" sz="2000" dirty="0" smtClean="0"/>
              <a:t> Outlook </a:t>
            </a:r>
            <a:r>
              <a:rPr lang="en-US" sz="2000" dirty="0"/>
              <a:t>2007, </a:t>
            </a:r>
            <a:r>
              <a:rPr lang="en-US" sz="2000" dirty="0" err="1" smtClean="0"/>
              <a:t>anda</a:t>
            </a:r>
            <a:r>
              <a:rPr lang="en-US" sz="2000" dirty="0" smtClean="0"/>
              <a:t> </a:t>
            </a:r>
            <a:r>
              <a:rPr lang="en-US" sz="2000" dirty="0" err="1" smtClean="0"/>
              <a:t>menyetel</a:t>
            </a:r>
            <a:r>
              <a:rPr lang="en-US" sz="2000" dirty="0" smtClean="0"/>
              <a:t> </a:t>
            </a:r>
            <a:r>
              <a:rPr lang="en-US" sz="2000" dirty="0" err="1" smtClean="0"/>
              <a:t>opsi</a:t>
            </a:r>
            <a:r>
              <a:rPr lang="en-US" sz="2000" dirty="0" smtClean="0"/>
              <a:t> </a:t>
            </a:r>
            <a:r>
              <a:rPr lang="en-US" sz="2000" dirty="0" err="1" smtClean="0"/>
              <a:t>dari</a:t>
            </a:r>
            <a:r>
              <a:rPr lang="en-US" sz="2000" dirty="0" smtClean="0"/>
              <a:t> </a:t>
            </a:r>
            <a:r>
              <a:rPr lang="en-US" sz="2000" dirty="0" err="1" smtClean="0"/>
              <a:t>beberapa</a:t>
            </a:r>
            <a:r>
              <a:rPr lang="en-US" sz="2000" dirty="0" smtClean="0"/>
              <a:t> </a:t>
            </a:r>
            <a:r>
              <a:rPr lang="en-US" sz="2000" dirty="0" err="1" smtClean="0"/>
              <a:t>lokasi</a:t>
            </a:r>
            <a:r>
              <a:rPr lang="en-US" sz="2000" dirty="0" smtClean="0"/>
              <a:t> yang </a:t>
            </a:r>
            <a:r>
              <a:rPr lang="en-US" sz="2000" dirty="0" err="1" smtClean="0"/>
              <a:t>berbeda</a:t>
            </a:r>
            <a:r>
              <a:rPr lang="en-US" sz="2000" dirty="0" smtClean="0"/>
              <a:t>. </a:t>
            </a:r>
            <a:endParaRPr lang="en-US" sz="2000" dirty="0"/>
          </a:p>
        </p:txBody>
      </p:sp>
      <p:sp>
        <p:nvSpPr>
          <p:cNvPr id="3994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39943" name="Rectangle 7"/>
          <p:cNvSpPr>
            <a:spLocks noChangeArrowheads="1"/>
          </p:cNvSpPr>
          <p:nvPr/>
        </p:nvSpPr>
        <p:spPr bwMode="auto">
          <a:xfrm>
            <a:off x="242888" y="4019550"/>
            <a:ext cx="5934075" cy="1958975"/>
          </a:xfrm>
          <a:prstGeom prst="rect">
            <a:avLst/>
          </a:prstGeom>
          <a:noFill/>
          <a:ln w="9525">
            <a:noFill/>
            <a:miter lim="800000"/>
            <a:headEnd/>
            <a:tailEnd/>
          </a:ln>
          <a:effectLst/>
        </p:spPr>
        <p:txBody>
          <a:bodyPr/>
          <a:lstStyle/>
          <a:p>
            <a:pPr>
              <a:spcBef>
                <a:spcPct val="20000"/>
              </a:spcBef>
              <a:spcAft>
                <a:spcPct val="75000"/>
              </a:spcAft>
            </a:pPr>
            <a:r>
              <a:rPr lang="en-US" b="1" dirty="0" err="1" smtClean="0">
                <a:solidFill>
                  <a:srgbClr val="FFCC00"/>
                </a:solidFill>
              </a:rPr>
              <a:t>Opsi</a:t>
            </a:r>
            <a:r>
              <a:rPr lang="en-US" b="1" dirty="0" smtClean="0">
                <a:solidFill>
                  <a:srgbClr val="FFCC00"/>
                </a:solidFill>
              </a:rPr>
              <a:t> </a:t>
            </a:r>
            <a:r>
              <a:rPr lang="en-US" b="1" dirty="0" err="1" smtClean="0">
                <a:solidFill>
                  <a:srgbClr val="FFCC00"/>
                </a:solidFill>
              </a:rPr>
              <a:t>untuk</a:t>
            </a:r>
            <a:r>
              <a:rPr lang="en-US" b="1" dirty="0" smtClean="0">
                <a:solidFill>
                  <a:srgbClr val="FFCC00"/>
                </a:solidFill>
              </a:rPr>
              <a:t> </a:t>
            </a:r>
            <a:r>
              <a:rPr lang="en-US" b="1" dirty="0" err="1" smtClean="0">
                <a:solidFill>
                  <a:srgbClr val="FFCC00"/>
                </a:solidFill>
              </a:rPr>
              <a:t>menulis</a:t>
            </a:r>
            <a:r>
              <a:rPr lang="en-US" b="1" dirty="0" smtClean="0">
                <a:solidFill>
                  <a:srgbClr val="FFCC00"/>
                </a:solidFill>
              </a:rPr>
              <a:t> pos-el</a:t>
            </a:r>
            <a:endParaRPr lang="en-US" b="1" dirty="0">
              <a:solidFill>
                <a:srgbClr val="FFCC00"/>
              </a:solidFill>
            </a:endParaRPr>
          </a:p>
          <a:p>
            <a:pPr>
              <a:spcBef>
                <a:spcPct val="20000"/>
              </a:spcBef>
              <a:spcAft>
                <a:spcPct val="75000"/>
              </a:spcAft>
            </a:pPr>
            <a:r>
              <a:rPr lang="en-US" dirty="0" err="1" smtClean="0">
                <a:solidFill>
                  <a:srgbClr val="FFCC00"/>
                </a:solidFill>
              </a:rPr>
              <a:t>Jika</a:t>
            </a:r>
            <a:r>
              <a:rPr lang="en-US" dirty="0" smtClean="0">
                <a:solidFill>
                  <a:srgbClr val="FFCC00"/>
                </a:solidFill>
              </a:rPr>
              <a:t> </a:t>
            </a:r>
            <a:r>
              <a:rPr lang="en-US" dirty="0" err="1" smtClean="0">
                <a:solidFill>
                  <a:srgbClr val="FFCC00"/>
                </a:solidFill>
              </a:rPr>
              <a:t>anda</a:t>
            </a:r>
            <a:r>
              <a:rPr lang="en-US" dirty="0" smtClean="0">
                <a:solidFill>
                  <a:srgbClr val="FFCC00"/>
                </a:solidFill>
              </a:rPr>
              <a:t> </a:t>
            </a:r>
            <a:r>
              <a:rPr lang="en-US" dirty="0" err="1" smtClean="0">
                <a:solidFill>
                  <a:srgbClr val="FFCC00"/>
                </a:solidFill>
              </a:rPr>
              <a:t>ingin</a:t>
            </a:r>
            <a:r>
              <a:rPr lang="en-US" dirty="0" smtClean="0">
                <a:solidFill>
                  <a:srgbClr val="FFCC00"/>
                </a:solidFill>
              </a:rPr>
              <a:t> </a:t>
            </a:r>
            <a:r>
              <a:rPr lang="en-US" dirty="0" err="1" smtClean="0">
                <a:solidFill>
                  <a:srgbClr val="FFCC00"/>
                </a:solidFill>
              </a:rPr>
              <a:t>mengubah</a:t>
            </a:r>
            <a:r>
              <a:rPr lang="en-US" dirty="0" smtClean="0">
                <a:solidFill>
                  <a:srgbClr val="FFCC00"/>
                </a:solidFill>
              </a:rPr>
              <a:t> </a:t>
            </a:r>
            <a:r>
              <a:rPr lang="en-US" dirty="0" err="1" smtClean="0">
                <a:solidFill>
                  <a:srgbClr val="FFCC00"/>
                </a:solidFill>
              </a:rPr>
              <a:t>setelan</a:t>
            </a:r>
            <a:r>
              <a:rPr lang="en-US" dirty="0" smtClean="0">
                <a:solidFill>
                  <a:srgbClr val="FFCC00"/>
                </a:solidFill>
              </a:rPr>
              <a:t> </a:t>
            </a:r>
            <a:r>
              <a:rPr lang="en-US" dirty="0" err="1" smtClean="0">
                <a:solidFill>
                  <a:srgbClr val="FFCC00"/>
                </a:solidFill>
              </a:rPr>
              <a:t>anda</a:t>
            </a:r>
            <a:r>
              <a:rPr lang="en-US" dirty="0" smtClean="0">
                <a:solidFill>
                  <a:srgbClr val="FFCC00"/>
                </a:solidFill>
              </a:rPr>
              <a:t> </a:t>
            </a:r>
            <a:r>
              <a:rPr lang="en-US" dirty="0" err="1" smtClean="0">
                <a:solidFill>
                  <a:srgbClr val="FFCC00"/>
                </a:solidFill>
              </a:rPr>
              <a:t>untuk</a:t>
            </a:r>
            <a:r>
              <a:rPr lang="en-US" dirty="0" smtClean="0">
                <a:solidFill>
                  <a:srgbClr val="FFCC00"/>
                </a:solidFill>
              </a:rPr>
              <a:t> </a:t>
            </a:r>
            <a:r>
              <a:rPr lang="en-US" dirty="0" err="1" smtClean="0">
                <a:solidFill>
                  <a:srgbClr val="FFCC00"/>
                </a:solidFill>
              </a:rPr>
              <a:t>menulis</a:t>
            </a:r>
            <a:r>
              <a:rPr lang="en-US" dirty="0" smtClean="0">
                <a:solidFill>
                  <a:srgbClr val="FFCC00"/>
                </a:solidFill>
              </a:rPr>
              <a:t> pos-el– </a:t>
            </a:r>
            <a:r>
              <a:rPr lang="en-US" dirty="0" err="1" smtClean="0">
                <a:solidFill>
                  <a:srgbClr val="FFCC00"/>
                </a:solidFill>
              </a:rPr>
              <a:t>sebagai</a:t>
            </a:r>
            <a:r>
              <a:rPr lang="en-US" dirty="0" smtClean="0">
                <a:solidFill>
                  <a:srgbClr val="FFCC00"/>
                </a:solidFill>
              </a:rPr>
              <a:t> </a:t>
            </a:r>
            <a:r>
              <a:rPr lang="en-US" dirty="0" err="1" smtClean="0">
                <a:solidFill>
                  <a:srgbClr val="FFCC00"/>
                </a:solidFill>
              </a:rPr>
              <a:t>contoh</a:t>
            </a:r>
            <a:r>
              <a:rPr lang="en-US" dirty="0" smtClean="0">
                <a:solidFill>
                  <a:srgbClr val="FFCC00"/>
                </a:solidFill>
              </a:rPr>
              <a:t>, </a:t>
            </a:r>
            <a:r>
              <a:rPr lang="en-US" dirty="0" err="1" smtClean="0">
                <a:solidFill>
                  <a:srgbClr val="FFCC00"/>
                </a:solidFill>
              </a:rPr>
              <a:t>membuat</a:t>
            </a:r>
            <a:r>
              <a:rPr lang="en-US" dirty="0" smtClean="0">
                <a:solidFill>
                  <a:srgbClr val="FFCC00"/>
                </a:solidFill>
              </a:rPr>
              <a:t> </a:t>
            </a:r>
            <a:r>
              <a:rPr lang="en-US" dirty="0" err="1" smtClean="0">
                <a:solidFill>
                  <a:srgbClr val="FFCC00"/>
                </a:solidFill>
              </a:rPr>
              <a:t>pemeriksa</a:t>
            </a:r>
            <a:r>
              <a:rPr lang="en-US" dirty="0" smtClean="0">
                <a:solidFill>
                  <a:srgbClr val="FFCC00"/>
                </a:solidFill>
              </a:rPr>
              <a:t> </a:t>
            </a:r>
            <a:r>
              <a:rPr lang="en-US" dirty="0" err="1" smtClean="0">
                <a:solidFill>
                  <a:srgbClr val="FFCC00"/>
                </a:solidFill>
              </a:rPr>
              <a:t>ejaan</a:t>
            </a:r>
            <a:r>
              <a:rPr lang="en-US" dirty="0" smtClean="0">
                <a:solidFill>
                  <a:srgbClr val="FFCC00"/>
                </a:solidFill>
              </a:rPr>
              <a:t> </a:t>
            </a:r>
            <a:r>
              <a:rPr lang="en-US" dirty="0" err="1" smtClean="0">
                <a:solidFill>
                  <a:srgbClr val="FFCC00"/>
                </a:solidFill>
              </a:rPr>
              <a:t>berhenti</a:t>
            </a:r>
            <a:r>
              <a:rPr lang="en-US" dirty="0" smtClean="0">
                <a:solidFill>
                  <a:srgbClr val="FFCC00"/>
                </a:solidFill>
              </a:rPr>
              <a:t> </a:t>
            </a:r>
            <a:r>
              <a:rPr lang="en-US" dirty="0" err="1" smtClean="0">
                <a:solidFill>
                  <a:srgbClr val="FFCC00"/>
                </a:solidFill>
              </a:rPr>
              <a:t>mengacuhkan</a:t>
            </a:r>
            <a:r>
              <a:rPr lang="en-US" dirty="0" smtClean="0">
                <a:solidFill>
                  <a:srgbClr val="FFCC00"/>
                </a:solidFill>
              </a:rPr>
              <a:t> </a:t>
            </a:r>
            <a:r>
              <a:rPr lang="en-US" dirty="0" err="1" smtClean="0">
                <a:solidFill>
                  <a:srgbClr val="FFCC00"/>
                </a:solidFill>
              </a:rPr>
              <a:t>kata</a:t>
            </a:r>
            <a:r>
              <a:rPr lang="en-US" dirty="0" smtClean="0">
                <a:solidFill>
                  <a:srgbClr val="FFCC00"/>
                </a:solidFill>
              </a:rPr>
              <a:t> </a:t>
            </a:r>
            <a:r>
              <a:rPr lang="en-US" dirty="0" err="1" smtClean="0">
                <a:solidFill>
                  <a:srgbClr val="FFCC00"/>
                </a:solidFill>
              </a:rPr>
              <a:t>dalam</a:t>
            </a:r>
            <a:r>
              <a:rPr lang="en-US" dirty="0" smtClean="0">
                <a:solidFill>
                  <a:srgbClr val="FFCC00"/>
                </a:solidFill>
              </a:rPr>
              <a:t> </a:t>
            </a:r>
            <a:r>
              <a:rPr lang="en-US" dirty="0" err="1" smtClean="0">
                <a:solidFill>
                  <a:srgbClr val="FFCC00"/>
                </a:solidFill>
              </a:rPr>
              <a:t>huruf</a:t>
            </a:r>
            <a:r>
              <a:rPr lang="en-US" dirty="0" smtClean="0">
                <a:solidFill>
                  <a:srgbClr val="FFCC00"/>
                </a:solidFill>
              </a:rPr>
              <a:t> </a:t>
            </a:r>
            <a:r>
              <a:rPr lang="en-US" dirty="0" err="1" smtClean="0">
                <a:solidFill>
                  <a:srgbClr val="FFCC00"/>
                </a:solidFill>
              </a:rPr>
              <a:t>besar—anda</a:t>
            </a:r>
            <a:r>
              <a:rPr lang="en-US" dirty="0" smtClean="0">
                <a:solidFill>
                  <a:srgbClr val="FFCC00"/>
                </a:solidFill>
              </a:rPr>
              <a:t> </a:t>
            </a:r>
            <a:r>
              <a:rPr lang="en-US" dirty="0" err="1" smtClean="0">
                <a:solidFill>
                  <a:srgbClr val="FFCC00"/>
                </a:solidFill>
              </a:rPr>
              <a:t>melakukan</a:t>
            </a:r>
            <a:r>
              <a:rPr lang="en-US" dirty="0" smtClean="0">
                <a:solidFill>
                  <a:srgbClr val="FFCC00"/>
                </a:solidFill>
              </a:rPr>
              <a:t> </a:t>
            </a:r>
            <a:r>
              <a:rPr lang="en-US" dirty="0" err="1" smtClean="0">
                <a:solidFill>
                  <a:srgbClr val="FFCC00"/>
                </a:solidFill>
              </a:rPr>
              <a:t>itu</a:t>
            </a:r>
            <a:r>
              <a:rPr lang="en-US" dirty="0" smtClean="0">
                <a:solidFill>
                  <a:srgbClr val="FFCC00"/>
                </a:solidFill>
              </a:rPr>
              <a:t> </a:t>
            </a:r>
            <a:r>
              <a:rPr lang="en-US" dirty="0" err="1" smtClean="0">
                <a:solidFill>
                  <a:srgbClr val="FFCC00"/>
                </a:solidFill>
              </a:rPr>
              <a:t>dari</a:t>
            </a:r>
            <a:r>
              <a:rPr lang="en-US" dirty="0" smtClean="0">
                <a:solidFill>
                  <a:srgbClr val="FFCC00"/>
                </a:solidFill>
              </a:rPr>
              <a:t> </a:t>
            </a:r>
            <a:r>
              <a:rPr lang="en-US" dirty="0" err="1" smtClean="0">
                <a:solidFill>
                  <a:srgbClr val="FFCC00"/>
                </a:solidFill>
              </a:rPr>
              <a:t>kotak</a:t>
            </a:r>
            <a:r>
              <a:rPr lang="en-US" dirty="0" smtClean="0">
                <a:solidFill>
                  <a:srgbClr val="FFCC00"/>
                </a:solidFill>
              </a:rPr>
              <a:t> dialog </a:t>
            </a:r>
            <a:r>
              <a:rPr lang="en-US" b="1" dirty="0" err="1" smtClean="0">
                <a:solidFill>
                  <a:srgbClr val="FFCC00"/>
                </a:solidFill>
              </a:rPr>
              <a:t>Opsi</a:t>
            </a:r>
            <a:r>
              <a:rPr lang="en-US" b="1" dirty="0" smtClean="0">
                <a:solidFill>
                  <a:srgbClr val="FFCC00"/>
                </a:solidFill>
              </a:rPr>
              <a:t> Editor</a:t>
            </a:r>
            <a:r>
              <a:rPr lang="en-US" dirty="0" smtClean="0">
                <a:solidFill>
                  <a:srgbClr val="FFCC00"/>
                </a:solidFill>
              </a:rPr>
              <a:t>.</a:t>
            </a:r>
            <a:endParaRPr lang="en-US" dirty="0">
              <a:solidFill>
                <a:srgbClr val="FFCC00"/>
              </a:solidFill>
            </a:endParaRPr>
          </a:p>
        </p:txBody>
      </p:sp>
      <p:sp>
        <p:nvSpPr>
          <p:cNvPr id="10" name="TextBox 9"/>
          <p:cNvSpPr txBox="1"/>
          <p:nvPr/>
        </p:nvSpPr>
        <p:spPr>
          <a:xfrm>
            <a:off x="1113689" y="1768659"/>
            <a:ext cx="628650" cy="21544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Pesan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1" name="TextBox 10"/>
          <p:cNvSpPr txBox="1"/>
          <p:nvPr/>
        </p:nvSpPr>
        <p:spPr>
          <a:xfrm>
            <a:off x="1789549" y="1768659"/>
            <a:ext cx="628650" cy="21544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Sisipkan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2" name="TextBox 11"/>
          <p:cNvSpPr txBox="1"/>
          <p:nvPr/>
        </p:nvSpPr>
        <p:spPr>
          <a:xfrm>
            <a:off x="2470032" y="1768659"/>
            <a:ext cx="628650" cy="21544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Opsi</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3" name="TextBox 12"/>
          <p:cNvSpPr txBox="1"/>
          <p:nvPr/>
        </p:nvSpPr>
        <p:spPr>
          <a:xfrm>
            <a:off x="3118618" y="1768659"/>
            <a:ext cx="857584" cy="215444"/>
          </a:xfrm>
          <a:prstGeom prst="rect">
            <a:avLst/>
          </a:prstGeom>
          <a:noFill/>
        </p:spPr>
        <p:txBody>
          <a:bodyPr wrap="square" rtlCol="0">
            <a:spAutoFit/>
          </a:bodyPr>
          <a:lstStyle/>
          <a:p>
            <a:pPr algn="ct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Format </a:t>
            </a: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Teks</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4" name="TextBox 13"/>
          <p:cNvSpPr txBox="1"/>
          <p:nvPr/>
        </p:nvSpPr>
        <p:spPr>
          <a:xfrm>
            <a:off x="493490" y="941724"/>
            <a:ext cx="2011174" cy="253916"/>
          </a:xfrm>
          <a:prstGeom prst="rect">
            <a:avLst/>
          </a:prstGeom>
          <a:noFill/>
        </p:spPr>
        <p:txBody>
          <a:bodyPr wrap="square" rtlCol="0">
            <a:spAutoFit/>
          </a:bodyPr>
          <a:lstStyle/>
          <a:p>
            <a:r>
              <a:rPr lang="en-IE" sz="1050" b="1" dirty="0" smtClean="0">
                <a:solidFill>
                  <a:schemeClr val="tx1">
                    <a:lumMod val="75000"/>
                  </a:schemeClr>
                </a:solidFill>
                <a:latin typeface="Arial Unicode MS" pitchFamily="34" charset="-128"/>
                <a:ea typeface="Arial Unicode MS" pitchFamily="34" charset="-128"/>
                <a:cs typeface="Arial Unicode MS" pitchFamily="34" charset="-128"/>
              </a:rPr>
              <a:t>Inbox – Microsoft Outlook</a:t>
            </a:r>
            <a:endParaRPr lang="en-US" sz="1100" b="1"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15" name="TextBox 14"/>
          <p:cNvSpPr txBox="1"/>
          <p:nvPr/>
        </p:nvSpPr>
        <p:spPr>
          <a:xfrm>
            <a:off x="390122" y="1212068"/>
            <a:ext cx="660755" cy="246221"/>
          </a:xfrm>
          <a:prstGeom prst="rect">
            <a:avLst/>
          </a:prstGeom>
          <a:noFill/>
        </p:spPr>
        <p:txBody>
          <a:bodyPr wrap="square" rtlCol="0">
            <a:spAutoFit/>
          </a:bodyPr>
          <a:lstStyle/>
          <a:p>
            <a:r>
              <a:rPr lang="en-IE" sz="1000" dirty="0" err="1" smtClean="0">
                <a:solidFill>
                  <a:schemeClr val="tx1">
                    <a:lumMod val="75000"/>
                  </a:schemeClr>
                </a:solidFill>
                <a:latin typeface="Arial Unicode MS" pitchFamily="34" charset="-128"/>
                <a:ea typeface="Arial Unicode MS" pitchFamily="34" charset="-128"/>
                <a:cs typeface="Arial Unicode MS" pitchFamily="34" charset="-128"/>
              </a:rPr>
              <a:t>Berkas</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16" name="TextBox 15"/>
          <p:cNvSpPr txBox="1"/>
          <p:nvPr/>
        </p:nvSpPr>
        <p:spPr>
          <a:xfrm>
            <a:off x="901381" y="1212068"/>
            <a:ext cx="564034" cy="253916"/>
          </a:xfrm>
          <a:prstGeom prst="rect">
            <a:avLst/>
          </a:prstGeom>
          <a:noFill/>
        </p:spPr>
        <p:txBody>
          <a:bodyPr wrap="square" rtlCol="0">
            <a:spAutoFit/>
          </a:bodyPr>
          <a:lstStyle/>
          <a:p>
            <a:r>
              <a:rPr lang="en-IE" sz="1000" dirty="0" smtClean="0">
                <a:solidFill>
                  <a:schemeClr val="tx1">
                    <a:lumMod val="75000"/>
                  </a:schemeClr>
                </a:solidFill>
                <a:latin typeface="Arial Unicode MS" pitchFamily="34" charset="-128"/>
                <a:ea typeface="Arial Unicode MS" pitchFamily="34" charset="-128"/>
                <a:cs typeface="Arial Unicode MS" pitchFamily="34" charset="-128"/>
              </a:rPr>
              <a:t>Edit</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17" name="TextBox 16"/>
          <p:cNvSpPr txBox="1"/>
          <p:nvPr/>
        </p:nvSpPr>
        <p:spPr>
          <a:xfrm>
            <a:off x="1240911" y="1212068"/>
            <a:ext cx="911739" cy="246221"/>
          </a:xfrm>
          <a:prstGeom prst="rect">
            <a:avLst/>
          </a:prstGeom>
          <a:noFill/>
        </p:spPr>
        <p:txBody>
          <a:bodyPr wrap="square" rtlCol="0">
            <a:spAutoFit/>
          </a:bodyPr>
          <a:lstStyle/>
          <a:p>
            <a:r>
              <a:rPr lang="en-IE" sz="1000" dirty="0" err="1" smtClean="0">
                <a:solidFill>
                  <a:schemeClr val="tx1">
                    <a:lumMod val="75000"/>
                  </a:schemeClr>
                </a:solidFill>
                <a:latin typeface="Arial Unicode MS" pitchFamily="34" charset="-128"/>
                <a:ea typeface="Arial Unicode MS" pitchFamily="34" charset="-128"/>
                <a:cs typeface="Arial Unicode MS" pitchFamily="34" charset="-128"/>
              </a:rPr>
              <a:t>Tampakan</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18" name="TextBox 17"/>
          <p:cNvSpPr txBox="1"/>
          <p:nvPr/>
        </p:nvSpPr>
        <p:spPr>
          <a:xfrm>
            <a:off x="1930662" y="1212068"/>
            <a:ext cx="564034" cy="253916"/>
          </a:xfrm>
          <a:prstGeom prst="rect">
            <a:avLst/>
          </a:prstGeom>
          <a:noFill/>
        </p:spPr>
        <p:txBody>
          <a:bodyPr wrap="square" rtlCol="0">
            <a:spAutoFit/>
          </a:bodyPr>
          <a:lstStyle/>
          <a:p>
            <a:r>
              <a:rPr lang="en-IE" sz="1000" dirty="0" err="1" smtClean="0">
                <a:solidFill>
                  <a:schemeClr val="tx1">
                    <a:lumMod val="75000"/>
                  </a:schemeClr>
                </a:solidFill>
                <a:latin typeface="Arial Unicode MS" pitchFamily="34" charset="-128"/>
                <a:ea typeface="Arial Unicode MS" pitchFamily="34" charset="-128"/>
                <a:cs typeface="Arial Unicode MS" pitchFamily="34" charset="-128"/>
              </a:rPr>
              <a:t>Pergi</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2439669" y="1212068"/>
            <a:ext cx="564034" cy="246221"/>
          </a:xfrm>
          <a:prstGeom prst="rect">
            <a:avLst/>
          </a:prstGeom>
          <a:noFill/>
        </p:spPr>
        <p:txBody>
          <a:bodyPr wrap="square" rtlCol="0">
            <a:spAutoFit/>
          </a:bodyPr>
          <a:lstStyle/>
          <a:p>
            <a:r>
              <a:rPr lang="en-IE" sz="1000" dirty="0" err="1" smtClean="0">
                <a:solidFill>
                  <a:schemeClr val="tx1">
                    <a:lumMod val="75000"/>
                  </a:schemeClr>
                </a:solidFill>
                <a:latin typeface="Arial Unicode MS" pitchFamily="34" charset="-128"/>
                <a:ea typeface="Arial Unicode MS" pitchFamily="34" charset="-128"/>
                <a:cs typeface="Arial Unicode MS" pitchFamily="34" charset="-128"/>
              </a:rPr>
              <a:t>Alat</a:t>
            </a:r>
            <a:endParaRPr lang="en-IE" sz="1000" dirty="0" smtClean="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20" name="TextBox 19"/>
          <p:cNvSpPr txBox="1"/>
          <p:nvPr/>
        </p:nvSpPr>
        <p:spPr>
          <a:xfrm>
            <a:off x="2883631" y="1215916"/>
            <a:ext cx="627644" cy="246221"/>
          </a:xfrm>
          <a:prstGeom prst="rect">
            <a:avLst/>
          </a:prstGeom>
          <a:noFill/>
        </p:spPr>
        <p:txBody>
          <a:bodyPr wrap="square" rtlCol="0">
            <a:spAutoFit/>
          </a:bodyPr>
          <a:lstStyle/>
          <a:p>
            <a:r>
              <a:rPr lang="en-IE" sz="1000" dirty="0" err="1" smtClean="0">
                <a:solidFill>
                  <a:schemeClr val="tx1">
                    <a:lumMod val="75000"/>
                  </a:schemeClr>
                </a:solidFill>
                <a:latin typeface="Arial Unicode MS" pitchFamily="34" charset="-128"/>
                <a:ea typeface="Arial Unicode MS" pitchFamily="34" charset="-128"/>
                <a:cs typeface="Arial Unicode MS" pitchFamily="34" charset="-128"/>
              </a:rPr>
              <a:t>Aksi</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3427640" y="1215916"/>
            <a:ext cx="816811" cy="246221"/>
          </a:xfrm>
          <a:prstGeom prst="rect">
            <a:avLst/>
          </a:prstGeom>
          <a:noFill/>
        </p:spPr>
        <p:txBody>
          <a:bodyPr wrap="square" rtlCol="0">
            <a:spAutoFit/>
          </a:bodyPr>
          <a:lstStyle/>
          <a:p>
            <a:r>
              <a:rPr lang="en-IE" sz="1000" dirty="0" err="1" smtClean="0">
                <a:solidFill>
                  <a:schemeClr val="tx1">
                    <a:lumMod val="75000"/>
                  </a:schemeClr>
                </a:solidFill>
                <a:latin typeface="Arial Unicode MS" pitchFamily="34" charset="-128"/>
                <a:ea typeface="Arial Unicode MS" pitchFamily="34" charset="-128"/>
                <a:cs typeface="Arial Unicode MS" pitchFamily="34" charset="-128"/>
              </a:rPr>
              <a:t>Bantuan</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1010325" y="2150321"/>
            <a:ext cx="1152433" cy="215444"/>
          </a:xfrm>
          <a:prstGeom prst="rect">
            <a:avLst/>
          </a:prstGeom>
          <a:noFill/>
        </p:spPr>
        <p:txBody>
          <a:bodyPr wrap="square" rtlCol="0">
            <a:spAutoFit/>
          </a:bodyPr>
          <a:lstStyle/>
          <a:p>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Pesan</a:t>
            </a:r>
            <a:r>
              <a:rPr lang="en-IE" sz="800" b="1" dirty="0" smtClean="0">
                <a:solidFill>
                  <a:schemeClr val="accent1">
                    <a:lumMod val="75000"/>
                  </a:schemeClr>
                </a:solidFill>
                <a:latin typeface="Arial Unicode MS" pitchFamily="34" charset="-128"/>
                <a:ea typeface="Arial Unicode MS" pitchFamily="34" charset="-128"/>
                <a:cs typeface="Arial Unicode MS" pitchFamily="34" charset="-128"/>
              </a:rPr>
              <a:t> pos </a:t>
            </a:r>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Baru</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3" name="TextBox 22"/>
          <p:cNvSpPr txBox="1"/>
          <p:nvPr/>
        </p:nvSpPr>
        <p:spPr>
          <a:xfrm>
            <a:off x="1010325" y="2611497"/>
            <a:ext cx="1152433" cy="215444"/>
          </a:xfrm>
          <a:prstGeom prst="rect">
            <a:avLst/>
          </a:prstGeom>
          <a:noFill/>
        </p:spPr>
        <p:txBody>
          <a:bodyPr wrap="square" rtlCol="0">
            <a:spAutoFit/>
          </a:bodyPr>
          <a:lstStyle/>
          <a:p>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Amankan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4" name="TextBox 23"/>
          <p:cNvSpPr txBox="1"/>
          <p:nvPr/>
        </p:nvSpPr>
        <p:spPr>
          <a:xfrm>
            <a:off x="1010325" y="3207845"/>
            <a:ext cx="1152433" cy="215444"/>
          </a:xfrm>
          <a:prstGeom prst="rect">
            <a:avLst/>
          </a:prstGeom>
          <a:noFill/>
        </p:spPr>
        <p:txBody>
          <a:bodyPr wrap="square" rtlCol="0">
            <a:spAutoFit/>
          </a:bodyPr>
          <a:lstStyle/>
          <a:p>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Tutup</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5" name="TextBox 24"/>
          <p:cNvSpPr txBox="1"/>
          <p:nvPr/>
        </p:nvSpPr>
        <p:spPr>
          <a:xfrm>
            <a:off x="2195073" y="2046954"/>
            <a:ext cx="1748777" cy="215444"/>
          </a:xfrm>
          <a:prstGeom prst="rect">
            <a:avLst/>
          </a:prstGeom>
          <a:noFill/>
        </p:spPr>
        <p:txBody>
          <a:bodyPr wrap="square" rtlCol="0">
            <a:spAutoFit/>
          </a:bodyPr>
          <a:lstStyle/>
          <a:p>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Buat</a:t>
            </a:r>
            <a:r>
              <a:rPr lang="en-IE" sz="800" b="1"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Butir</a:t>
            </a:r>
            <a:r>
              <a:rPr lang="en-IE" sz="800" b="1" dirty="0" smtClean="0">
                <a:solidFill>
                  <a:schemeClr val="accent1">
                    <a:lumMod val="75000"/>
                  </a:schemeClr>
                </a:solidFill>
                <a:latin typeface="Arial Unicode MS" pitchFamily="34" charset="-128"/>
                <a:ea typeface="Arial Unicode MS" pitchFamily="34" charset="-128"/>
                <a:cs typeface="Arial Unicode MS" pitchFamily="34" charset="-128"/>
              </a:rPr>
              <a:t> Outlook </a:t>
            </a:r>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Baru</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6" name="TextBox 25"/>
          <p:cNvSpPr txBox="1"/>
          <p:nvPr/>
        </p:nvSpPr>
        <p:spPr>
          <a:xfrm>
            <a:off x="2465418" y="2309346"/>
            <a:ext cx="1748777" cy="215444"/>
          </a:xfrm>
          <a:prstGeom prst="rect">
            <a:avLst/>
          </a:prstGeom>
          <a:noFill/>
        </p:spPr>
        <p:txBody>
          <a:bodyPr wrap="square" rtlCol="0">
            <a:spAutoFit/>
          </a:bodyPr>
          <a:lstStyle/>
          <a:p>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Pesan</a:t>
            </a:r>
            <a:r>
              <a:rPr lang="en-IE" sz="800" b="1"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Surat</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7" name="TextBox 26"/>
          <p:cNvSpPr txBox="1"/>
          <p:nvPr/>
        </p:nvSpPr>
        <p:spPr>
          <a:xfrm>
            <a:off x="2465418" y="2508129"/>
            <a:ext cx="1748777" cy="215444"/>
          </a:xfrm>
          <a:prstGeom prst="rect">
            <a:avLst/>
          </a:prstGeom>
          <a:noFill/>
        </p:spPr>
        <p:txBody>
          <a:bodyPr wrap="square" rtlCol="0">
            <a:spAutoFit/>
          </a:bodyPr>
          <a:lstStyle/>
          <a:p>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Janji</a:t>
            </a:r>
            <a:r>
              <a:rPr lang="en-IE" sz="800" b="1"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temu</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8" name="TextBox 27"/>
          <p:cNvSpPr txBox="1"/>
          <p:nvPr/>
        </p:nvSpPr>
        <p:spPr>
          <a:xfrm>
            <a:off x="2465418" y="2706913"/>
            <a:ext cx="1748777" cy="215444"/>
          </a:xfrm>
          <a:prstGeom prst="rect">
            <a:avLst/>
          </a:prstGeom>
          <a:noFill/>
        </p:spPr>
        <p:txBody>
          <a:bodyPr wrap="square" rtlCol="0">
            <a:spAutoFit/>
          </a:bodyPr>
          <a:lstStyle/>
          <a:p>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Permintaan</a:t>
            </a:r>
            <a:r>
              <a:rPr lang="en-IE" sz="800" b="1"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Rapat</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9" name="TextBox 28"/>
          <p:cNvSpPr txBox="1"/>
          <p:nvPr/>
        </p:nvSpPr>
        <p:spPr>
          <a:xfrm>
            <a:off x="3925553" y="3470238"/>
            <a:ext cx="1152433" cy="230832"/>
          </a:xfrm>
          <a:prstGeom prst="rect">
            <a:avLst/>
          </a:prstGeom>
          <a:noFill/>
        </p:spPr>
        <p:txBody>
          <a:bodyPr wrap="square" rtlCol="0">
            <a:spAutoFit/>
          </a:bodyPr>
          <a:lstStyle/>
          <a:p>
            <a:pPr algn="ctr"/>
            <a:r>
              <a:rPr lang="en-IE" sz="900" b="1" dirty="0" err="1" smtClean="0">
                <a:solidFill>
                  <a:schemeClr val="bg1">
                    <a:lumMod val="50000"/>
                  </a:schemeClr>
                </a:solidFill>
                <a:latin typeface="Arial Unicode MS" pitchFamily="34" charset="-128"/>
                <a:ea typeface="Arial Unicode MS" pitchFamily="34" charset="-128"/>
                <a:cs typeface="Arial Unicode MS" pitchFamily="34" charset="-128"/>
              </a:rPr>
              <a:t>Opsi</a:t>
            </a:r>
            <a:r>
              <a:rPr lang="en-IE" sz="900" b="1" dirty="0" smtClean="0">
                <a:solidFill>
                  <a:schemeClr val="bg1">
                    <a:lumMod val="50000"/>
                  </a:schemeClr>
                </a:solidFill>
                <a:latin typeface="Arial Unicode MS" pitchFamily="34" charset="-128"/>
                <a:ea typeface="Arial Unicode MS" pitchFamily="34" charset="-128"/>
                <a:cs typeface="Arial Unicode MS" pitchFamily="34" charset="-128"/>
              </a:rPr>
              <a:t> Editor</a:t>
            </a:r>
            <a:endParaRPr lang="en-US" sz="900" b="1" dirty="0">
              <a:solidFill>
                <a:schemeClr val="bg1">
                  <a:lumMod val="50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slide(fromTop)">
                                      <p:cBhvr>
                                        <p:cTn id="7" dur="500"/>
                                        <p:tgtEl>
                                          <p:spTgt spid="3993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9943">
                                            <p:txEl>
                                              <p:pRg st="0" end="0"/>
                                            </p:txEl>
                                          </p:spTgt>
                                        </p:tgtEl>
                                        <p:attrNameLst>
                                          <p:attrName>style.visibility</p:attrName>
                                        </p:attrNameLst>
                                      </p:cBhvr>
                                      <p:to>
                                        <p:strVal val="visible"/>
                                      </p:to>
                                    </p:set>
                                    <p:animEffect transition="in" filter="slide(fromLeft)">
                                      <p:cBhvr>
                                        <p:cTn id="12" dur="500"/>
                                        <p:tgtEl>
                                          <p:spTgt spid="399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39943">
                                            <p:txEl>
                                              <p:pRg st="1" end="1"/>
                                            </p:txEl>
                                          </p:spTgt>
                                        </p:tgtEl>
                                        <p:attrNameLst>
                                          <p:attrName>style.visibility</p:attrName>
                                        </p:attrNameLst>
                                      </p:cBhvr>
                                      <p:to>
                                        <p:strVal val="visible"/>
                                      </p:to>
                                    </p:set>
                                    <p:animEffect transition="in" filter="slide(fromLeft)">
                                      <p:cBhvr>
                                        <p:cTn id="17" dur="500"/>
                                        <p:tgtEl>
                                          <p:spTgt spid="399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P spid="3994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239713" y="63500"/>
            <a:ext cx="8904287" cy="614363"/>
          </a:xfrm>
        </p:spPr>
        <p:txBody>
          <a:bodyPr/>
          <a:lstStyle/>
          <a:p>
            <a:r>
              <a:rPr lang="en-US" dirty="0" err="1" smtClean="0"/>
              <a:t>Lebih</a:t>
            </a:r>
            <a:r>
              <a:rPr lang="en-US" dirty="0" smtClean="0"/>
              <a:t> </a:t>
            </a:r>
            <a:r>
              <a:rPr lang="en-US" dirty="0" err="1" smtClean="0"/>
              <a:t>banyak</a:t>
            </a:r>
            <a:r>
              <a:rPr lang="en-US" dirty="0" smtClean="0"/>
              <a:t> </a:t>
            </a:r>
            <a:r>
              <a:rPr lang="en-US" dirty="0" err="1" smtClean="0"/>
              <a:t>tentang</a:t>
            </a:r>
            <a:r>
              <a:rPr lang="en-US" dirty="0" smtClean="0"/>
              <a:t> </a:t>
            </a:r>
            <a:r>
              <a:rPr lang="en-US" dirty="0" err="1" smtClean="0"/>
              <a:t>Opsi</a:t>
            </a:r>
            <a:endParaRPr lang="en-US" dirty="0"/>
          </a:p>
        </p:txBody>
      </p:sp>
      <p:sp>
        <p:nvSpPr>
          <p:cNvPr id="18432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dirty="0" err="1" smtClean="0"/>
              <a:t>Dalam</a:t>
            </a:r>
            <a:r>
              <a:rPr lang="en-US" sz="2000" dirty="0" smtClean="0"/>
              <a:t> Outlook 2007, </a:t>
            </a:r>
            <a:r>
              <a:rPr lang="en-US" sz="2000" dirty="0" err="1" smtClean="0"/>
              <a:t>anda</a:t>
            </a:r>
            <a:r>
              <a:rPr lang="en-US" sz="2000" dirty="0" smtClean="0"/>
              <a:t> </a:t>
            </a:r>
            <a:r>
              <a:rPr lang="en-US" sz="2000" dirty="0" err="1" smtClean="0"/>
              <a:t>menyetel</a:t>
            </a:r>
            <a:r>
              <a:rPr lang="en-US" sz="2000" dirty="0" smtClean="0"/>
              <a:t> </a:t>
            </a:r>
            <a:r>
              <a:rPr lang="en-US" sz="2000" dirty="0" err="1" smtClean="0"/>
              <a:t>opsi</a:t>
            </a:r>
            <a:r>
              <a:rPr lang="en-US" sz="2000" dirty="0" smtClean="0"/>
              <a:t> </a:t>
            </a:r>
            <a:r>
              <a:rPr lang="en-US" sz="2000" dirty="0" err="1" smtClean="0"/>
              <a:t>dari</a:t>
            </a:r>
            <a:r>
              <a:rPr lang="en-US" sz="2000" dirty="0" smtClean="0"/>
              <a:t> </a:t>
            </a:r>
            <a:r>
              <a:rPr lang="en-US" sz="2000" dirty="0" err="1" smtClean="0"/>
              <a:t>beberapa</a:t>
            </a:r>
            <a:r>
              <a:rPr lang="en-US" sz="2000" dirty="0" smtClean="0"/>
              <a:t> </a:t>
            </a:r>
            <a:r>
              <a:rPr lang="en-US" sz="2000" dirty="0" err="1" smtClean="0"/>
              <a:t>lokasi</a:t>
            </a:r>
            <a:r>
              <a:rPr lang="en-US" sz="2000" dirty="0" smtClean="0"/>
              <a:t> yang </a:t>
            </a:r>
            <a:r>
              <a:rPr lang="en-US" sz="2000" dirty="0" err="1" smtClean="0"/>
              <a:t>berbeda</a:t>
            </a:r>
            <a:r>
              <a:rPr lang="en-US" sz="2000" dirty="0" smtClean="0"/>
              <a:t>. </a:t>
            </a:r>
            <a:endParaRPr lang="en-US" sz="2000" dirty="0"/>
          </a:p>
        </p:txBody>
      </p:sp>
      <p:sp>
        <p:nvSpPr>
          <p:cNvPr id="18432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graphicFrame>
        <p:nvGraphicFramePr>
          <p:cNvPr id="184327" name="Object 7"/>
          <p:cNvGraphicFramePr>
            <a:graphicFrameLocks noChangeAspect="1"/>
          </p:cNvGraphicFramePr>
          <p:nvPr/>
        </p:nvGraphicFramePr>
        <p:xfrm>
          <a:off x="339725" y="4535488"/>
          <a:ext cx="269875" cy="303212"/>
        </p:xfrm>
        <a:graphic>
          <a:graphicData uri="http://schemas.openxmlformats.org/presentationml/2006/ole">
            <p:oleObj spid="_x0000_s184327" name="Visio" r:id="rId4" imgW="270231" imgH="303063" progId="">
              <p:embed/>
            </p:oleObj>
          </a:graphicData>
        </a:graphic>
      </p:graphicFrame>
      <p:graphicFrame>
        <p:nvGraphicFramePr>
          <p:cNvPr id="184328" name="Object 8"/>
          <p:cNvGraphicFramePr>
            <a:graphicFrameLocks noChangeAspect="1"/>
          </p:cNvGraphicFramePr>
          <p:nvPr/>
        </p:nvGraphicFramePr>
        <p:xfrm>
          <a:off x="339725" y="4983163"/>
          <a:ext cx="269875" cy="303212"/>
        </p:xfrm>
        <a:graphic>
          <a:graphicData uri="http://schemas.openxmlformats.org/presentationml/2006/ole">
            <p:oleObj spid="_x0000_s184328" name="Visio" r:id="rId5" imgW="270231" imgH="303063" progId="">
              <p:embed/>
            </p:oleObj>
          </a:graphicData>
        </a:graphic>
      </p:graphicFrame>
      <p:sp>
        <p:nvSpPr>
          <p:cNvPr id="184330" name="Rectangle 10"/>
          <p:cNvSpPr>
            <a:spLocks noChangeArrowheads="1"/>
          </p:cNvSpPr>
          <p:nvPr/>
        </p:nvSpPr>
        <p:spPr bwMode="auto">
          <a:xfrm>
            <a:off x="676275" y="4502150"/>
            <a:ext cx="3463463" cy="369332"/>
          </a:xfrm>
          <a:prstGeom prst="rect">
            <a:avLst/>
          </a:prstGeom>
          <a:noFill/>
          <a:ln w="9525" algn="ctr">
            <a:noFill/>
            <a:miter lim="800000"/>
            <a:headEnd/>
            <a:tailEnd/>
          </a:ln>
          <a:effectLst/>
        </p:spPr>
        <p:txBody>
          <a:bodyPr wrap="square">
            <a:spAutoFit/>
          </a:bodyPr>
          <a:lstStyle/>
          <a:p>
            <a:pPr>
              <a:spcBef>
                <a:spcPct val="20000"/>
              </a:spcBef>
              <a:spcAft>
                <a:spcPct val="45000"/>
              </a:spcAft>
            </a:pPr>
            <a:r>
              <a:rPr lang="en-US" dirty="0" err="1" smtClean="0">
                <a:solidFill>
                  <a:srgbClr val="FFCC00"/>
                </a:solidFill>
              </a:rPr>
              <a:t>Klik</a:t>
            </a:r>
            <a:r>
              <a:rPr lang="en-US" dirty="0" smtClean="0">
                <a:solidFill>
                  <a:srgbClr val="FFCC00"/>
                </a:solidFill>
              </a:rPr>
              <a:t> </a:t>
            </a:r>
            <a:r>
              <a:rPr lang="en-US" b="1" dirty="0" err="1" smtClean="0">
                <a:solidFill>
                  <a:srgbClr val="FFCC00"/>
                </a:solidFill>
              </a:rPr>
              <a:t>Tombol</a:t>
            </a:r>
            <a:r>
              <a:rPr lang="en-US" b="1" dirty="0" smtClean="0">
                <a:solidFill>
                  <a:srgbClr val="FFCC00"/>
                </a:solidFill>
              </a:rPr>
              <a:t> Microsoft Office     </a:t>
            </a:r>
            <a:endParaRPr lang="en-US" dirty="0">
              <a:solidFill>
                <a:srgbClr val="FFCC00"/>
              </a:solidFill>
            </a:endParaRPr>
          </a:p>
        </p:txBody>
      </p:sp>
      <p:sp>
        <p:nvSpPr>
          <p:cNvPr id="184331" name="Rectangle 11"/>
          <p:cNvSpPr>
            <a:spLocks noChangeArrowheads="1"/>
          </p:cNvSpPr>
          <p:nvPr/>
        </p:nvSpPr>
        <p:spPr bwMode="auto">
          <a:xfrm>
            <a:off x="277813" y="3994150"/>
            <a:ext cx="7652529" cy="450850"/>
          </a:xfrm>
          <a:prstGeom prst="rect">
            <a:avLst/>
          </a:prstGeom>
          <a:noFill/>
          <a:ln w="9525">
            <a:noFill/>
            <a:miter lim="800000"/>
            <a:headEnd/>
            <a:tailEnd/>
          </a:ln>
          <a:effectLst/>
        </p:spPr>
        <p:txBody>
          <a:bodyPr/>
          <a:lstStyle/>
          <a:p>
            <a:pPr>
              <a:spcBef>
                <a:spcPct val="20000"/>
              </a:spcBef>
              <a:spcAft>
                <a:spcPct val="75000"/>
              </a:spcAft>
            </a:pPr>
            <a:r>
              <a:rPr lang="en-US" dirty="0" err="1" smtClean="0">
                <a:solidFill>
                  <a:srgbClr val="FFCC00"/>
                </a:solidFill>
              </a:rPr>
              <a:t>Mulai</a:t>
            </a:r>
            <a:r>
              <a:rPr lang="en-US" dirty="0" smtClean="0">
                <a:solidFill>
                  <a:srgbClr val="FFCC00"/>
                </a:solidFill>
              </a:rPr>
              <a:t> </a:t>
            </a:r>
            <a:r>
              <a:rPr lang="en-US" dirty="0" err="1" smtClean="0">
                <a:solidFill>
                  <a:srgbClr val="FFCC00"/>
                </a:solidFill>
              </a:rPr>
              <a:t>dengan</a:t>
            </a:r>
            <a:r>
              <a:rPr lang="en-US" dirty="0" smtClean="0">
                <a:solidFill>
                  <a:srgbClr val="FFCC00"/>
                </a:solidFill>
              </a:rPr>
              <a:t> </a:t>
            </a:r>
            <a:r>
              <a:rPr lang="en-US" dirty="0" err="1" smtClean="0">
                <a:solidFill>
                  <a:srgbClr val="FFCC00"/>
                </a:solidFill>
              </a:rPr>
              <a:t>membuat</a:t>
            </a:r>
            <a:r>
              <a:rPr lang="en-US" dirty="0" smtClean="0">
                <a:solidFill>
                  <a:srgbClr val="FFCC00"/>
                </a:solidFill>
              </a:rPr>
              <a:t> </a:t>
            </a:r>
            <a:r>
              <a:rPr lang="en-US" dirty="0" err="1" smtClean="0">
                <a:solidFill>
                  <a:srgbClr val="FFCC00"/>
                </a:solidFill>
              </a:rPr>
              <a:t>sebuah</a:t>
            </a:r>
            <a:r>
              <a:rPr lang="en-US" dirty="0" smtClean="0">
                <a:solidFill>
                  <a:srgbClr val="FFCC00"/>
                </a:solidFill>
              </a:rPr>
              <a:t> </a:t>
            </a:r>
            <a:r>
              <a:rPr lang="en-US" dirty="0" err="1" smtClean="0">
                <a:solidFill>
                  <a:srgbClr val="FFCC00"/>
                </a:solidFill>
              </a:rPr>
              <a:t>pesan</a:t>
            </a:r>
            <a:r>
              <a:rPr lang="en-US" dirty="0" smtClean="0">
                <a:solidFill>
                  <a:srgbClr val="FFCC00"/>
                </a:solidFill>
              </a:rPr>
              <a:t>, </a:t>
            </a:r>
            <a:r>
              <a:rPr lang="en-US" dirty="0" err="1" smtClean="0">
                <a:solidFill>
                  <a:srgbClr val="FFCC00"/>
                </a:solidFill>
              </a:rPr>
              <a:t>kemudian</a:t>
            </a:r>
            <a:r>
              <a:rPr lang="en-US" dirty="0" smtClean="0">
                <a:solidFill>
                  <a:srgbClr val="FFCC00"/>
                </a:solidFill>
              </a:rPr>
              <a:t> </a:t>
            </a:r>
            <a:r>
              <a:rPr lang="en-US" dirty="0" err="1" smtClean="0">
                <a:solidFill>
                  <a:srgbClr val="FFCC00"/>
                </a:solidFill>
              </a:rPr>
              <a:t>lakukan</a:t>
            </a:r>
            <a:r>
              <a:rPr lang="en-US" dirty="0" smtClean="0">
                <a:solidFill>
                  <a:srgbClr val="FFCC00"/>
                </a:solidFill>
              </a:rPr>
              <a:t> </a:t>
            </a:r>
            <a:r>
              <a:rPr lang="en-US" dirty="0" err="1" smtClean="0">
                <a:solidFill>
                  <a:srgbClr val="FFCC00"/>
                </a:solidFill>
              </a:rPr>
              <a:t>hal</a:t>
            </a:r>
            <a:r>
              <a:rPr lang="en-US" dirty="0" smtClean="0">
                <a:solidFill>
                  <a:srgbClr val="FFCC00"/>
                </a:solidFill>
              </a:rPr>
              <a:t> </a:t>
            </a:r>
            <a:r>
              <a:rPr lang="en-US" dirty="0" err="1" smtClean="0">
                <a:solidFill>
                  <a:srgbClr val="FFCC00"/>
                </a:solidFill>
              </a:rPr>
              <a:t>berikut</a:t>
            </a:r>
            <a:r>
              <a:rPr lang="en-US" dirty="0" smtClean="0">
                <a:solidFill>
                  <a:srgbClr val="FFCC00"/>
                </a:solidFill>
              </a:rPr>
              <a:t> </a:t>
            </a:r>
            <a:r>
              <a:rPr lang="en-US" dirty="0" err="1" smtClean="0">
                <a:solidFill>
                  <a:srgbClr val="FFCC00"/>
                </a:solidFill>
              </a:rPr>
              <a:t>ini</a:t>
            </a:r>
            <a:r>
              <a:rPr lang="en-US" dirty="0" smtClean="0">
                <a:solidFill>
                  <a:srgbClr val="FFCC00"/>
                </a:solidFill>
              </a:rPr>
              <a:t>:</a:t>
            </a:r>
            <a:endParaRPr lang="en-US" dirty="0">
              <a:solidFill>
                <a:srgbClr val="FFCC00"/>
              </a:solidFill>
            </a:endParaRPr>
          </a:p>
        </p:txBody>
      </p:sp>
      <p:pic>
        <p:nvPicPr>
          <p:cNvPr id="184333" name="Picture 13" descr="Button image"/>
          <p:cNvPicPr>
            <a:picLocks noChangeAspect="1" noChangeArrowheads="1"/>
          </p:cNvPicPr>
          <p:nvPr/>
        </p:nvPicPr>
        <p:blipFill>
          <a:blip r:embed="rId6"/>
          <a:srcRect/>
          <a:stretch>
            <a:fillRect/>
          </a:stretch>
        </p:blipFill>
        <p:spPr bwMode="auto">
          <a:xfrm>
            <a:off x="3924425" y="4468725"/>
            <a:ext cx="338138" cy="338138"/>
          </a:xfrm>
          <a:prstGeom prst="rect">
            <a:avLst/>
          </a:prstGeom>
          <a:noFill/>
        </p:spPr>
      </p:pic>
      <p:sp>
        <p:nvSpPr>
          <p:cNvPr id="184334" name="Rectangle 14"/>
          <p:cNvSpPr>
            <a:spLocks noChangeArrowheads="1"/>
          </p:cNvSpPr>
          <p:nvPr/>
        </p:nvSpPr>
        <p:spPr bwMode="auto">
          <a:xfrm>
            <a:off x="657225" y="4959350"/>
            <a:ext cx="5940425" cy="366713"/>
          </a:xfrm>
          <a:prstGeom prst="rect">
            <a:avLst/>
          </a:prstGeom>
          <a:noFill/>
          <a:ln w="9525" algn="ctr">
            <a:noFill/>
            <a:miter lim="800000"/>
            <a:headEnd/>
            <a:tailEnd/>
          </a:ln>
          <a:effectLst/>
        </p:spPr>
        <p:txBody>
          <a:bodyPr>
            <a:spAutoFit/>
          </a:bodyPr>
          <a:lstStyle/>
          <a:p>
            <a:pPr>
              <a:spcBef>
                <a:spcPct val="20000"/>
              </a:spcBef>
              <a:spcAft>
                <a:spcPct val="45000"/>
              </a:spcAft>
            </a:pPr>
            <a:r>
              <a:rPr lang="en-US" dirty="0" err="1" smtClean="0">
                <a:solidFill>
                  <a:srgbClr val="FFCC00"/>
                </a:solidFill>
              </a:rPr>
              <a:t>Klik</a:t>
            </a:r>
            <a:r>
              <a:rPr lang="en-US" dirty="0" smtClean="0">
                <a:solidFill>
                  <a:srgbClr val="FFCC00"/>
                </a:solidFill>
              </a:rPr>
              <a:t> </a:t>
            </a:r>
            <a:r>
              <a:rPr lang="en-US" b="1" dirty="0" err="1" smtClean="0">
                <a:solidFill>
                  <a:srgbClr val="FFCC00"/>
                </a:solidFill>
              </a:rPr>
              <a:t>Opsi</a:t>
            </a:r>
            <a:r>
              <a:rPr lang="en-US" b="1" dirty="0" smtClean="0">
                <a:solidFill>
                  <a:srgbClr val="FFCC00"/>
                </a:solidFill>
              </a:rPr>
              <a:t> Editor</a:t>
            </a:r>
            <a:r>
              <a:rPr lang="en-US" dirty="0" smtClean="0">
                <a:solidFill>
                  <a:srgbClr val="FFCC00"/>
                </a:solidFill>
              </a:rPr>
              <a:t>. </a:t>
            </a:r>
            <a:endParaRPr lang="en-US" dirty="0">
              <a:solidFill>
                <a:srgbClr val="FFCC00"/>
              </a:solidFill>
            </a:endParaRPr>
          </a:p>
        </p:txBody>
      </p:sp>
      <p:pic>
        <p:nvPicPr>
          <p:cNvPr id="119" name="Picture 1"/>
          <p:cNvPicPr>
            <a:picLocks noChangeAspect="1" noChangeArrowheads="1"/>
          </p:cNvPicPr>
          <p:nvPr/>
        </p:nvPicPr>
        <p:blipFill>
          <a:blip r:embed="rId7"/>
          <a:srcRect/>
          <a:stretch>
            <a:fillRect/>
          </a:stretch>
        </p:blipFill>
        <p:spPr bwMode="auto">
          <a:xfrm>
            <a:off x="369626" y="949325"/>
            <a:ext cx="5613924" cy="2849563"/>
          </a:xfrm>
          <a:prstGeom prst="rect">
            <a:avLst/>
          </a:prstGeom>
          <a:noFill/>
          <a:ln w="9525">
            <a:noFill/>
            <a:miter lim="800000"/>
            <a:headEnd/>
            <a:tailEnd/>
          </a:ln>
          <a:effectLst/>
        </p:spPr>
      </p:pic>
      <p:sp>
        <p:nvSpPr>
          <p:cNvPr id="120" name="TextBox 9"/>
          <p:cNvSpPr txBox="1"/>
          <p:nvPr/>
        </p:nvSpPr>
        <p:spPr>
          <a:xfrm>
            <a:off x="1113689" y="1768659"/>
            <a:ext cx="628650" cy="21544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Pesan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21" name="TextBox 10"/>
          <p:cNvSpPr txBox="1"/>
          <p:nvPr/>
        </p:nvSpPr>
        <p:spPr>
          <a:xfrm>
            <a:off x="1789549" y="1768659"/>
            <a:ext cx="628650" cy="21544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Sisipkan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22" name="TextBox 11"/>
          <p:cNvSpPr txBox="1"/>
          <p:nvPr/>
        </p:nvSpPr>
        <p:spPr>
          <a:xfrm>
            <a:off x="2470032" y="1768659"/>
            <a:ext cx="628650" cy="21544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Opsi</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23" name="TextBox 12"/>
          <p:cNvSpPr txBox="1"/>
          <p:nvPr/>
        </p:nvSpPr>
        <p:spPr>
          <a:xfrm>
            <a:off x="3118618" y="1768659"/>
            <a:ext cx="857584" cy="215444"/>
          </a:xfrm>
          <a:prstGeom prst="rect">
            <a:avLst/>
          </a:prstGeom>
          <a:noFill/>
        </p:spPr>
        <p:txBody>
          <a:bodyPr wrap="square" rtlCol="0">
            <a:spAutoFit/>
          </a:bodyPr>
          <a:lstStyle/>
          <a:p>
            <a:pPr algn="ct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Format </a:t>
            </a: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Teks</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24" name="TextBox 13"/>
          <p:cNvSpPr txBox="1"/>
          <p:nvPr/>
        </p:nvSpPr>
        <p:spPr>
          <a:xfrm>
            <a:off x="493490" y="941724"/>
            <a:ext cx="2011174" cy="253916"/>
          </a:xfrm>
          <a:prstGeom prst="rect">
            <a:avLst/>
          </a:prstGeom>
          <a:noFill/>
        </p:spPr>
        <p:txBody>
          <a:bodyPr wrap="square" rtlCol="0">
            <a:spAutoFit/>
          </a:bodyPr>
          <a:lstStyle/>
          <a:p>
            <a:r>
              <a:rPr lang="en-IE" sz="1050" b="1" dirty="0" smtClean="0">
                <a:solidFill>
                  <a:schemeClr val="tx1">
                    <a:lumMod val="75000"/>
                  </a:schemeClr>
                </a:solidFill>
                <a:latin typeface="Arial Unicode MS" pitchFamily="34" charset="-128"/>
                <a:ea typeface="Arial Unicode MS" pitchFamily="34" charset="-128"/>
                <a:cs typeface="Arial Unicode MS" pitchFamily="34" charset="-128"/>
              </a:rPr>
              <a:t>Inbox – Microsoft Outlook</a:t>
            </a:r>
            <a:endParaRPr lang="en-US" sz="1100" b="1"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125" name="TextBox 14"/>
          <p:cNvSpPr txBox="1"/>
          <p:nvPr/>
        </p:nvSpPr>
        <p:spPr>
          <a:xfrm>
            <a:off x="390122" y="1212068"/>
            <a:ext cx="660755" cy="246221"/>
          </a:xfrm>
          <a:prstGeom prst="rect">
            <a:avLst/>
          </a:prstGeom>
          <a:noFill/>
        </p:spPr>
        <p:txBody>
          <a:bodyPr wrap="square" rtlCol="0">
            <a:spAutoFit/>
          </a:bodyPr>
          <a:lstStyle/>
          <a:p>
            <a:r>
              <a:rPr lang="en-IE" sz="1000" dirty="0" err="1" smtClean="0">
                <a:solidFill>
                  <a:schemeClr val="tx1">
                    <a:lumMod val="75000"/>
                  </a:schemeClr>
                </a:solidFill>
                <a:latin typeface="Arial Unicode MS" pitchFamily="34" charset="-128"/>
                <a:ea typeface="Arial Unicode MS" pitchFamily="34" charset="-128"/>
                <a:cs typeface="Arial Unicode MS" pitchFamily="34" charset="-128"/>
              </a:rPr>
              <a:t>Berkas</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126" name="TextBox 15"/>
          <p:cNvSpPr txBox="1"/>
          <p:nvPr/>
        </p:nvSpPr>
        <p:spPr>
          <a:xfrm>
            <a:off x="901381" y="1212068"/>
            <a:ext cx="564034" cy="253916"/>
          </a:xfrm>
          <a:prstGeom prst="rect">
            <a:avLst/>
          </a:prstGeom>
          <a:noFill/>
        </p:spPr>
        <p:txBody>
          <a:bodyPr wrap="square" rtlCol="0">
            <a:spAutoFit/>
          </a:bodyPr>
          <a:lstStyle/>
          <a:p>
            <a:r>
              <a:rPr lang="en-IE" sz="1000" dirty="0" smtClean="0">
                <a:solidFill>
                  <a:schemeClr val="tx1">
                    <a:lumMod val="75000"/>
                  </a:schemeClr>
                </a:solidFill>
                <a:latin typeface="Arial Unicode MS" pitchFamily="34" charset="-128"/>
                <a:ea typeface="Arial Unicode MS" pitchFamily="34" charset="-128"/>
                <a:cs typeface="Arial Unicode MS" pitchFamily="34" charset="-128"/>
              </a:rPr>
              <a:t>Edit</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127" name="TextBox 16"/>
          <p:cNvSpPr txBox="1"/>
          <p:nvPr/>
        </p:nvSpPr>
        <p:spPr>
          <a:xfrm>
            <a:off x="1240911" y="1212068"/>
            <a:ext cx="911739" cy="246221"/>
          </a:xfrm>
          <a:prstGeom prst="rect">
            <a:avLst/>
          </a:prstGeom>
          <a:noFill/>
        </p:spPr>
        <p:txBody>
          <a:bodyPr wrap="square" rtlCol="0">
            <a:spAutoFit/>
          </a:bodyPr>
          <a:lstStyle/>
          <a:p>
            <a:r>
              <a:rPr lang="en-IE" sz="1000" dirty="0" err="1" smtClean="0">
                <a:solidFill>
                  <a:schemeClr val="tx1">
                    <a:lumMod val="75000"/>
                  </a:schemeClr>
                </a:solidFill>
                <a:latin typeface="Arial Unicode MS" pitchFamily="34" charset="-128"/>
                <a:ea typeface="Arial Unicode MS" pitchFamily="34" charset="-128"/>
                <a:cs typeface="Arial Unicode MS" pitchFamily="34" charset="-128"/>
              </a:rPr>
              <a:t>Tampakan</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128" name="TextBox 17"/>
          <p:cNvSpPr txBox="1"/>
          <p:nvPr/>
        </p:nvSpPr>
        <p:spPr>
          <a:xfrm>
            <a:off x="1930662" y="1212068"/>
            <a:ext cx="564034" cy="253916"/>
          </a:xfrm>
          <a:prstGeom prst="rect">
            <a:avLst/>
          </a:prstGeom>
          <a:noFill/>
        </p:spPr>
        <p:txBody>
          <a:bodyPr wrap="square" rtlCol="0">
            <a:spAutoFit/>
          </a:bodyPr>
          <a:lstStyle/>
          <a:p>
            <a:r>
              <a:rPr lang="en-IE" sz="1000" dirty="0" err="1" smtClean="0">
                <a:solidFill>
                  <a:schemeClr val="tx1">
                    <a:lumMod val="75000"/>
                  </a:schemeClr>
                </a:solidFill>
                <a:latin typeface="Arial Unicode MS" pitchFamily="34" charset="-128"/>
                <a:ea typeface="Arial Unicode MS" pitchFamily="34" charset="-128"/>
                <a:cs typeface="Arial Unicode MS" pitchFamily="34" charset="-128"/>
              </a:rPr>
              <a:t>Pergi</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129" name="TextBox 18"/>
          <p:cNvSpPr txBox="1"/>
          <p:nvPr/>
        </p:nvSpPr>
        <p:spPr>
          <a:xfrm>
            <a:off x="2439669" y="1212068"/>
            <a:ext cx="564034" cy="246221"/>
          </a:xfrm>
          <a:prstGeom prst="rect">
            <a:avLst/>
          </a:prstGeom>
          <a:noFill/>
        </p:spPr>
        <p:txBody>
          <a:bodyPr wrap="square" rtlCol="0">
            <a:spAutoFit/>
          </a:bodyPr>
          <a:lstStyle/>
          <a:p>
            <a:r>
              <a:rPr lang="en-IE" sz="1000" dirty="0" err="1" smtClean="0">
                <a:solidFill>
                  <a:schemeClr val="tx1">
                    <a:lumMod val="75000"/>
                  </a:schemeClr>
                </a:solidFill>
                <a:latin typeface="Arial Unicode MS" pitchFamily="34" charset="-128"/>
                <a:ea typeface="Arial Unicode MS" pitchFamily="34" charset="-128"/>
                <a:cs typeface="Arial Unicode MS" pitchFamily="34" charset="-128"/>
              </a:rPr>
              <a:t>Alat</a:t>
            </a:r>
            <a:endParaRPr lang="en-IE" sz="1000" dirty="0" smtClean="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130" name="TextBox 19"/>
          <p:cNvSpPr txBox="1"/>
          <p:nvPr/>
        </p:nvSpPr>
        <p:spPr>
          <a:xfrm>
            <a:off x="2883631" y="1215916"/>
            <a:ext cx="627644" cy="246221"/>
          </a:xfrm>
          <a:prstGeom prst="rect">
            <a:avLst/>
          </a:prstGeom>
          <a:noFill/>
        </p:spPr>
        <p:txBody>
          <a:bodyPr wrap="square" rtlCol="0">
            <a:spAutoFit/>
          </a:bodyPr>
          <a:lstStyle/>
          <a:p>
            <a:r>
              <a:rPr lang="en-IE" sz="1000" dirty="0" err="1" smtClean="0">
                <a:solidFill>
                  <a:schemeClr val="tx1">
                    <a:lumMod val="75000"/>
                  </a:schemeClr>
                </a:solidFill>
                <a:latin typeface="Arial Unicode MS" pitchFamily="34" charset="-128"/>
                <a:ea typeface="Arial Unicode MS" pitchFamily="34" charset="-128"/>
                <a:cs typeface="Arial Unicode MS" pitchFamily="34" charset="-128"/>
              </a:rPr>
              <a:t>Aksi</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131" name="TextBox 20"/>
          <p:cNvSpPr txBox="1"/>
          <p:nvPr/>
        </p:nvSpPr>
        <p:spPr>
          <a:xfrm>
            <a:off x="3427640" y="1215916"/>
            <a:ext cx="816811" cy="246221"/>
          </a:xfrm>
          <a:prstGeom prst="rect">
            <a:avLst/>
          </a:prstGeom>
          <a:noFill/>
        </p:spPr>
        <p:txBody>
          <a:bodyPr wrap="square" rtlCol="0">
            <a:spAutoFit/>
          </a:bodyPr>
          <a:lstStyle/>
          <a:p>
            <a:r>
              <a:rPr lang="en-IE" sz="1000" dirty="0" err="1" smtClean="0">
                <a:solidFill>
                  <a:schemeClr val="tx1">
                    <a:lumMod val="75000"/>
                  </a:schemeClr>
                </a:solidFill>
                <a:latin typeface="Arial Unicode MS" pitchFamily="34" charset="-128"/>
                <a:ea typeface="Arial Unicode MS" pitchFamily="34" charset="-128"/>
                <a:cs typeface="Arial Unicode MS" pitchFamily="34" charset="-128"/>
              </a:rPr>
              <a:t>Bantuan</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132" name="TextBox 21"/>
          <p:cNvSpPr txBox="1"/>
          <p:nvPr/>
        </p:nvSpPr>
        <p:spPr>
          <a:xfrm>
            <a:off x="1010325" y="2150321"/>
            <a:ext cx="1152433" cy="215444"/>
          </a:xfrm>
          <a:prstGeom prst="rect">
            <a:avLst/>
          </a:prstGeom>
          <a:noFill/>
        </p:spPr>
        <p:txBody>
          <a:bodyPr wrap="square" rtlCol="0">
            <a:spAutoFit/>
          </a:bodyPr>
          <a:lstStyle/>
          <a:p>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Pesan</a:t>
            </a:r>
            <a:r>
              <a:rPr lang="en-IE" sz="800" b="1" dirty="0" smtClean="0">
                <a:solidFill>
                  <a:schemeClr val="accent1">
                    <a:lumMod val="75000"/>
                  </a:schemeClr>
                </a:solidFill>
                <a:latin typeface="Arial Unicode MS" pitchFamily="34" charset="-128"/>
                <a:ea typeface="Arial Unicode MS" pitchFamily="34" charset="-128"/>
                <a:cs typeface="Arial Unicode MS" pitchFamily="34" charset="-128"/>
              </a:rPr>
              <a:t> pos </a:t>
            </a:r>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Baru</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33" name="TextBox 22"/>
          <p:cNvSpPr txBox="1"/>
          <p:nvPr/>
        </p:nvSpPr>
        <p:spPr>
          <a:xfrm>
            <a:off x="1010325" y="2611497"/>
            <a:ext cx="1152433" cy="215444"/>
          </a:xfrm>
          <a:prstGeom prst="rect">
            <a:avLst/>
          </a:prstGeom>
          <a:noFill/>
        </p:spPr>
        <p:txBody>
          <a:bodyPr wrap="square" rtlCol="0">
            <a:spAutoFit/>
          </a:bodyPr>
          <a:lstStyle/>
          <a:p>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Amankan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34" name="TextBox 23"/>
          <p:cNvSpPr txBox="1"/>
          <p:nvPr/>
        </p:nvSpPr>
        <p:spPr>
          <a:xfrm>
            <a:off x="1010325" y="3207845"/>
            <a:ext cx="1152433" cy="215444"/>
          </a:xfrm>
          <a:prstGeom prst="rect">
            <a:avLst/>
          </a:prstGeom>
          <a:noFill/>
        </p:spPr>
        <p:txBody>
          <a:bodyPr wrap="square" rtlCol="0">
            <a:spAutoFit/>
          </a:bodyPr>
          <a:lstStyle/>
          <a:p>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Tutup</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35" name="TextBox 24"/>
          <p:cNvSpPr txBox="1"/>
          <p:nvPr/>
        </p:nvSpPr>
        <p:spPr>
          <a:xfrm>
            <a:off x="2195073" y="2046954"/>
            <a:ext cx="1748777" cy="215444"/>
          </a:xfrm>
          <a:prstGeom prst="rect">
            <a:avLst/>
          </a:prstGeom>
          <a:noFill/>
        </p:spPr>
        <p:txBody>
          <a:bodyPr wrap="square" rtlCol="0">
            <a:spAutoFit/>
          </a:bodyPr>
          <a:lstStyle/>
          <a:p>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Buat</a:t>
            </a:r>
            <a:r>
              <a:rPr lang="en-IE" sz="800" b="1"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Butir</a:t>
            </a:r>
            <a:r>
              <a:rPr lang="en-IE" sz="800" b="1" dirty="0" smtClean="0">
                <a:solidFill>
                  <a:schemeClr val="accent1">
                    <a:lumMod val="75000"/>
                  </a:schemeClr>
                </a:solidFill>
                <a:latin typeface="Arial Unicode MS" pitchFamily="34" charset="-128"/>
                <a:ea typeface="Arial Unicode MS" pitchFamily="34" charset="-128"/>
                <a:cs typeface="Arial Unicode MS" pitchFamily="34" charset="-128"/>
              </a:rPr>
              <a:t> Outlook </a:t>
            </a:r>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Baru</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36" name="TextBox 25"/>
          <p:cNvSpPr txBox="1"/>
          <p:nvPr/>
        </p:nvSpPr>
        <p:spPr>
          <a:xfrm>
            <a:off x="2465418" y="2309346"/>
            <a:ext cx="1748777" cy="215444"/>
          </a:xfrm>
          <a:prstGeom prst="rect">
            <a:avLst/>
          </a:prstGeom>
          <a:noFill/>
        </p:spPr>
        <p:txBody>
          <a:bodyPr wrap="square" rtlCol="0">
            <a:spAutoFit/>
          </a:bodyPr>
          <a:lstStyle/>
          <a:p>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Pesan</a:t>
            </a:r>
            <a:r>
              <a:rPr lang="en-IE" sz="800" b="1"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Surat</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37" name="TextBox 26"/>
          <p:cNvSpPr txBox="1"/>
          <p:nvPr/>
        </p:nvSpPr>
        <p:spPr>
          <a:xfrm>
            <a:off x="2465418" y="2508129"/>
            <a:ext cx="1748777" cy="215444"/>
          </a:xfrm>
          <a:prstGeom prst="rect">
            <a:avLst/>
          </a:prstGeom>
          <a:noFill/>
        </p:spPr>
        <p:txBody>
          <a:bodyPr wrap="square" rtlCol="0">
            <a:spAutoFit/>
          </a:bodyPr>
          <a:lstStyle/>
          <a:p>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Janji</a:t>
            </a:r>
            <a:r>
              <a:rPr lang="en-IE" sz="800" b="1"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temu</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38" name="TextBox 27"/>
          <p:cNvSpPr txBox="1"/>
          <p:nvPr/>
        </p:nvSpPr>
        <p:spPr>
          <a:xfrm>
            <a:off x="2465418" y="2706913"/>
            <a:ext cx="1748777" cy="215444"/>
          </a:xfrm>
          <a:prstGeom prst="rect">
            <a:avLst/>
          </a:prstGeom>
          <a:noFill/>
        </p:spPr>
        <p:txBody>
          <a:bodyPr wrap="square" rtlCol="0">
            <a:spAutoFit/>
          </a:bodyPr>
          <a:lstStyle/>
          <a:p>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Permintaan</a:t>
            </a:r>
            <a:r>
              <a:rPr lang="en-IE" sz="800" b="1"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Rapat</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39" name="TextBox 28"/>
          <p:cNvSpPr txBox="1"/>
          <p:nvPr/>
        </p:nvSpPr>
        <p:spPr>
          <a:xfrm>
            <a:off x="3925553" y="3470238"/>
            <a:ext cx="1152433" cy="230832"/>
          </a:xfrm>
          <a:prstGeom prst="rect">
            <a:avLst/>
          </a:prstGeom>
          <a:noFill/>
        </p:spPr>
        <p:txBody>
          <a:bodyPr wrap="square" rtlCol="0">
            <a:spAutoFit/>
          </a:bodyPr>
          <a:lstStyle/>
          <a:p>
            <a:pPr algn="ctr"/>
            <a:r>
              <a:rPr lang="en-IE" sz="900" b="1" dirty="0" err="1" smtClean="0">
                <a:solidFill>
                  <a:schemeClr val="bg1">
                    <a:lumMod val="50000"/>
                  </a:schemeClr>
                </a:solidFill>
                <a:latin typeface="Arial Unicode MS" pitchFamily="34" charset="-128"/>
                <a:ea typeface="Arial Unicode MS" pitchFamily="34" charset="-128"/>
                <a:cs typeface="Arial Unicode MS" pitchFamily="34" charset="-128"/>
              </a:rPr>
              <a:t>Opsi</a:t>
            </a:r>
            <a:r>
              <a:rPr lang="en-IE" sz="900" b="1" dirty="0" smtClean="0">
                <a:solidFill>
                  <a:schemeClr val="bg1">
                    <a:lumMod val="50000"/>
                  </a:schemeClr>
                </a:solidFill>
                <a:latin typeface="Arial Unicode MS" pitchFamily="34" charset="-128"/>
                <a:ea typeface="Arial Unicode MS" pitchFamily="34" charset="-128"/>
                <a:cs typeface="Arial Unicode MS" pitchFamily="34" charset="-128"/>
              </a:rPr>
              <a:t> Editor</a:t>
            </a:r>
            <a:endParaRPr lang="en-US" sz="900" b="1" dirty="0">
              <a:solidFill>
                <a:schemeClr val="bg1">
                  <a:lumMod val="50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84331">
                                            <p:txEl>
                                              <p:pRg st="0" end="0"/>
                                            </p:txEl>
                                          </p:spTgt>
                                        </p:tgtEl>
                                        <p:attrNameLst>
                                          <p:attrName>style.visibility</p:attrName>
                                        </p:attrNameLst>
                                      </p:cBhvr>
                                      <p:to>
                                        <p:strVal val="visible"/>
                                      </p:to>
                                    </p:set>
                                    <p:animEffect transition="in" filter="slide(fromLeft)">
                                      <p:cBhvr>
                                        <p:cTn id="7" dur="500"/>
                                        <p:tgtEl>
                                          <p:spTgt spid="184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4327"/>
                                        </p:tgtEl>
                                        <p:attrNameLst>
                                          <p:attrName>style.visibility</p:attrName>
                                        </p:attrNameLst>
                                      </p:cBhvr>
                                      <p:to>
                                        <p:strVal val="visible"/>
                                      </p:to>
                                    </p:set>
                                    <p:animEffect transition="in" filter="dissolve">
                                      <p:cBhvr>
                                        <p:cTn id="12" dur="500"/>
                                        <p:tgtEl>
                                          <p:spTgt spid="184327"/>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84328"/>
                                        </p:tgtEl>
                                        <p:attrNameLst>
                                          <p:attrName>style.visibility</p:attrName>
                                        </p:attrNameLst>
                                      </p:cBhvr>
                                      <p:to>
                                        <p:strVal val="visible"/>
                                      </p:to>
                                    </p:set>
                                    <p:animEffect transition="in" filter="dissolve">
                                      <p:cBhvr>
                                        <p:cTn id="16" dur="500"/>
                                        <p:tgtEl>
                                          <p:spTgt spid="184328"/>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84330">
                                            <p:txEl>
                                              <p:pRg st="0" end="0"/>
                                            </p:txEl>
                                          </p:spTgt>
                                        </p:tgtEl>
                                        <p:attrNameLst>
                                          <p:attrName>style.visibility</p:attrName>
                                        </p:attrNameLst>
                                      </p:cBhvr>
                                      <p:to>
                                        <p:strVal val="visible"/>
                                      </p:to>
                                    </p:set>
                                    <p:animEffect transition="in" filter="checkerboard(across)">
                                      <p:cBhvr>
                                        <p:cTn id="21" dur="500"/>
                                        <p:tgtEl>
                                          <p:spTgt spid="184330">
                                            <p:txEl>
                                              <p:pRg st="0" end="0"/>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184333"/>
                                        </p:tgtEl>
                                        <p:attrNameLst>
                                          <p:attrName>style.visibility</p:attrName>
                                        </p:attrNameLst>
                                      </p:cBhvr>
                                      <p:to>
                                        <p:strVal val="visible"/>
                                      </p:to>
                                    </p:set>
                                    <p:animEffect transition="in" filter="dissolve">
                                      <p:cBhvr>
                                        <p:cTn id="25" dur="500"/>
                                        <p:tgtEl>
                                          <p:spTgt spid="184333"/>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84334">
                                            <p:txEl>
                                              <p:pRg st="0" end="0"/>
                                            </p:txEl>
                                          </p:spTgt>
                                        </p:tgtEl>
                                        <p:attrNameLst>
                                          <p:attrName>style.visibility</p:attrName>
                                        </p:attrNameLst>
                                      </p:cBhvr>
                                      <p:to>
                                        <p:strVal val="visible"/>
                                      </p:to>
                                    </p:set>
                                    <p:animEffect transition="in" filter="checkerboard(across)">
                                      <p:cBhvr>
                                        <p:cTn id="30" dur="500"/>
                                        <p:tgtEl>
                                          <p:spTgt spid="1843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0" grpId="0" build="p" autoUpdateAnimBg="0"/>
      <p:bldP spid="184331" grpId="0" build="p" autoUpdateAnimBg="0" advAuto="0"/>
      <p:bldP spid="184334"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239713" y="63500"/>
            <a:ext cx="8904287" cy="614363"/>
          </a:xfrm>
        </p:spPr>
        <p:txBody>
          <a:bodyPr/>
          <a:lstStyle/>
          <a:p>
            <a:r>
              <a:rPr lang="en-US" dirty="0" err="1" smtClean="0"/>
              <a:t>Lebih</a:t>
            </a:r>
            <a:r>
              <a:rPr lang="en-US" dirty="0" smtClean="0"/>
              <a:t> </a:t>
            </a:r>
            <a:r>
              <a:rPr lang="en-US" dirty="0" err="1" smtClean="0"/>
              <a:t>banyak</a:t>
            </a:r>
            <a:r>
              <a:rPr lang="en-US" dirty="0" smtClean="0"/>
              <a:t> </a:t>
            </a:r>
            <a:r>
              <a:rPr lang="en-US" dirty="0" err="1" smtClean="0"/>
              <a:t>tentang</a:t>
            </a:r>
            <a:r>
              <a:rPr lang="en-US" dirty="0" smtClean="0"/>
              <a:t> </a:t>
            </a:r>
            <a:r>
              <a:rPr lang="en-US" dirty="0" err="1" smtClean="0"/>
              <a:t>Opsi</a:t>
            </a:r>
            <a:endParaRPr lang="en-US" dirty="0"/>
          </a:p>
        </p:txBody>
      </p:sp>
      <p:sp>
        <p:nvSpPr>
          <p:cNvPr id="18637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dirty="0" err="1" smtClean="0"/>
              <a:t>Dalam</a:t>
            </a:r>
            <a:r>
              <a:rPr lang="en-US" sz="2000" dirty="0" smtClean="0"/>
              <a:t> Outlook 2007, </a:t>
            </a:r>
            <a:r>
              <a:rPr lang="en-US" sz="2000" dirty="0" err="1" smtClean="0"/>
              <a:t>anda</a:t>
            </a:r>
            <a:r>
              <a:rPr lang="en-US" sz="2000" dirty="0" smtClean="0"/>
              <a:t> </a:t>
            </a:r>
            <a:r>
              <a:rPr lang="en-US" sz="2000" dirty="0" err="1" smtClean="0"/>
              <a:t>menyetel</a:t>
            </a:r>
            <a:r>
              <a:rPr lang="en-US" sz="2000" dirty="0" smtClean="0"/>
              <a:t> </a:t>
            </a:r>
            <a:r>
              <a:rPr lang="en-US" sz="2000" dirty="0" err="1" smtClean="0"/>
              <a:t>opsi</a:t>
            </a:r>
            <a:r>
              <a:rPr lang="en-US" sz="2000" dirty="0" smtClean="0"/>
              <a:t> </a:t>
            </a:r>
            <a:r>
              <a:rPr lang="en-US" sz="2000" dirty="0" err="1" smtClean="0"/>
              <a:t>dari</a:t>
            </a:r>
            <a:r>
              <a:rPr lang="en-US" sz="2000" dirty="0" smtClean="0"/>
              <a:t> </a:t>
            </a:r>
            <a:r>
              <a:rPr lang="en-US" sz="2000" dirty="0" err="1" smtClean="0"/>
              <a:t>beberapa</a:t>
            </a:r>
            <a:r>
              <a:rPr lang="en-US" sz="2000" dirty="0" smtClean="0"/>
              <a:t> </a:t>
            </a:r>
            <a:r>
              <a:rPr lang="en-US" sz="2000" dirty="0" err="1" smtClean="0"/>
              <a:t>lokasi</a:t>
            </a:r>
            <a:r>
              <a:rPr lang="en-US" sz="2000" dirty="0" smtClean="0"/>
              <a:t> yang </a:t>
            </a:r>
            <a:r>
              <a:rPr lang="en-US" sz="2000" dirty="0" err="1" smtClean="0"/>
              <a:t>berbeda</a:t>
            </a:r>
            <a:r>
              <a:rPr lang="en-US" sz="2000" dirty="0" smtClean="0"/>
              <a:t>. </a:t>
            </a:r>
            <a:endParaRPr lang="en-US" sz="2000" dirty="0"/>
          </a:p>
        </p:txBody>
      </p:sp>
      <p:sp>
        <p:nvSpPr>
          <p:cNvPr id="186372"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86373" name="Rectangle 5"/>
          <p:cNvSpPr>
            <a:spLocks noChangeArrowheads="1"/>
          </p:cNvSpPr>
          <p:nvPr/>
        </p:nvSpPr>
        <p:spPr bwMode="auto">
          <a:xfrm>
            <a:off x="242888" y="4019550"/>
            <a:ext cx="5934075" cy="441325"/>
          </a:xfrm>
          <a:prstGeom prst="rect">
            <a:avLst/>
          </a:prstGeom>
          <a:noFill/>
          <a:ln w="9525">
            <a:noFill/>
            <a:miter lim="800000"/>
            <a:headEnd/>
            <a:tailEnd/>
          </a:ln>
          <a:effectLst/>
        </p:spPr>
        <p:txBody>
          <a:bodyPr/>
          <a:lstStyle/>
          <a:p>
            <a:pPr>
              <a:spcBef>
                <a:spcPct val="20000"/>
              </a:spcBef>
              <a:spcAft>
                <a:spcPct val="75000"/>
              </a:spcAft>
            </a:pPr>
            <a:r>
              <a:rPr lang="en-US" b="1" dirty="0" err="1" smtClean="0">
                <a:solidFill>
                  <a:srgbClr val="FFCC00"/>
                </a:solidFill>
              </a:rPr>
              <a:t>Opsi</a:t>
            </a:r>
            <a:r>
              <a:rPr lang="en-US" b="1" dirty="0" smtClean="0">
                <a:solidFill>
                  <a:srgbClr val="FFCC00"/>
                </a:solidFill>
              </a:rPr>
              <a:t> </a:t>
            </a:r>
            <a:r>
              <a:rPr lang="en-US" b="1" dirty="0" err="1" smtClean="0">
                <a:solidFill>
                  <a:srgbClr val="FFCC00"/>
                </a:solidFill>
              </a:rPr>
              <a:t>untuk</a:t>
            </a:r>
            <a:r>
              <a:rPr lang="en-US" b="1" dirty="0" smtClean="0">
                <a:solidFill>
                  <a:srgbClr val="FFCC00"/>
                </a:solidFill>
              </a:rPr>
              <a:t> </a:t>
            </a:r>
            <a:r>
              <a:rPr lang="en-US" b="1" dirty="0" err="1" smtClean="0">
                <a:solidFill>
                  <a:srgbClr val="FFCC00"/>
                </a:solidFill>
              </a:rPr>
              <a:t>mengirim</a:t>
            </a:r>
            <a:r>
              <a:rPr lang="en-US" b="1" dirty="0" smtClean="0">
                <a:solidFill>
                  <a:srgbClr val="FFCC00"/>
                </a:solidFill>
              </a:rPr>
              <a:t> pos-el</a:t>
            </a:r>
            <a:endParaRPr lang="en-US" dirty="0">
              <a:solidFill>
                <a:srgbClr val="FFCC00"/>
              </a:solidFill>
            </a:endParaRPr>
          </a:p>
        </p:txBody>
      </p:sp>
      <p:sp>
        <p:nvSpPr>
          <p:cNvPr id="186375" name="Rectangle 7"/>
          <p:cNvSpPr>
            <a:spLocks noChangeArrowheads="1"/>
          </p:cNvSpPr>
          <p:nvPr/>
        </p:nvSpPr>
        <p:spPr bwMode="auto">
          <a:xfrm>
            <a:off x="242888" y="4552950"/>
            <a:ext cx="5934075" cy="966788"/>
          </a:xfrm>
          <a:prstGeom prst="rect">
            <a:avLst/>
          </a:prstGeom>
          <a:noFill/>
          <a:ln w="9525">
            <a:noFill/>
            <a:miter lim="800000"/>
            <a:headEnd/>
            <a:tailEnd/>
          </a:ln>
          <a:effectLst/>
        </p:spPr>
        <p:txBody>
          <a:bodyPr/>
          <a:lstStyle/>
          <a:p>
            <a:pPr>
              <a:spcBef>
                <a:spcPct val="20000"/>
              </a:spcBef>
              <a:spcAft>
                <a:spcPct val="75000"/>
              </a:spcAft>
            </a:pPr>
            <a:r>
              <a:rPr lang="en-US" dirty="0" err="1" smtClean="0">
                <a:solidFill>
                  <a:srgbClr val="FFCC00"/>
                </a:solidFill>
              </a:rPr>
              <a:t>Saat</a:t>
            </a:r>
            <a:r>
              <a:rPr lang="en-US" dirty="0" smtClean="0">
                <a:solidFill>
                  <a:srgbClr val="FFCC00"/>
                </a:solidFill>
              </a:rPr>
              <a:t> </a:t>
            </a:r>
            <a:r>
              <a:rPr lang="en-US" dirty="0" err="1" smtClean="0">
                <a:solidFill>
                  <a:srgbClr val="FFCC00"/>
                </a:solidFill>
              </a:rPr>
              <a:t>anda</a:t>
            </a:r>
            <a:r>
              <a:rPr lang="en-US" dirty="0" smtClean="0">
                <a:solidFill>
                  <a:srgbClr val="FFCC00"/>
                </a:solidFill>
              </a:rPr>
              <a:t> </a:t>
            </a:r>
            <a:r>
              <a:rPr lang="en-US" dirty="0" err="1" smtClean="0">
                <a:solidFill>
                  <a:srgbClr val="FFCC00"/>
                </a:solidFill>
              </a:rPr>
              <a:t>mengirimkan</a:t>
            </a:r>
            <a:r>
              <a:rPr lang="en-US" dirty="0" smtClean="0">
                <a:solidFill>
                  <a:srgbClr val="FFCC00"/>
                </a:solidFill>
              </a:rPr>
              <a:t> </a:t>
            </a:r>
            <a:r>
              <a:rPr lang="en-US" dirty="0" err="1" smtClean="0">
                <a:solidFill>
                  <a:srgbClr val="FFCC00"/>
                </a:solidFill>
              </a:rPr>
              <a:t>pesan</a:t>
            </a:r>
            <a:r>
              <a:rPr lang="en-US" dirty="0" smtClean="0">
                <a:solidFill>
                  <a:srgbClr val="FFCC00"/>
                </a:solidFill>
              </a:rPr>
              <a:t> pos-el, </a:t>
            </a:r>
            <a:r>
              <a:rPr lang="en-US" dirty="0" err="1" smtClean="0">
                <a:solidFill>
                  <a:srgbClr val="FFCC00"/>
                </a:solidFill>
              </a:rPr>
              <a:t>anda</a:t>
            </a:r>
            <a:r>
              <a:rPr lang="en-US" dirty="0" smtClean="0">
                <a:solidFill>
                  <a:srgbClr val="FFCC00"/>
                </a:solidFill>
              </a:rPr>
              <a:t> </a:t>
            </a:r>
            <a:r>
              <a:rPr lang="en-US" dirty="0" err="1" smtClean="0">
                <a:solidFill>
                  <a:srgbClr val="FFCC00"/>
                </a:solidFill>
              </a:rPr>
              <a:t>dapat</a:t>
            </a:r>
            <a:r>
              <a:rPr lang="en-US" dirty="0" smtClean="0">
                <a:solidFill>
                  <a:srgbClr val="FFCC00"/>
                </a:solidFill>
              </a:rPr>
              <a:t> </a:t>
            </a:r>
            <a:r>
              <a:rPr lang="en-US" dirty="0" err="1" smtClean="0">
                <a:solidFill>
                  <a:srgbClr val="FFCC00"/>
                </a:solidFill>
              </a:rPr>
              <a:t>memilih</a:t>
            </a:r>
            <a:r>
              <a:rPr lang="en-US" dirty="0" smtClean="0">
                <a:solidFill>
                  <a:srgbClr val="FFCC00"/>
                </a:solidFill>
              </a:rPr>
              <a:t> </a:t>
            </a:r>
            <a:r>
              <a:rPr lang="en-US" dirty="0" err="1" smtClean="0">
                <a:solidFill>
                  <a:srgbClr val="FFCC00"/>
                </a:solidFill>
              </a:rPr>
              <a:t>bagaimana</a:t>
            </a:r>
            <a:r>
              <a:rPr lang="en-US" dirty="0" smtClean="0">
                <a:solidFill>
                  <a:srgbClr val="FFCC00"/>
                </a:solidFill>
              </a:rPr>
              <a:t> </a:t>
            </a:r>
            <a:r>
              <a:rPr lang="en-US" dirty="0" err="1" smtClean="0">
                <a:solidFill>
                  <a:srgbClr val="FFCC00"/>
                </a:solidFill>
              </a:rPr>
              <a:t>pesan</a:t>
            </a:r>
            <a:r>
              <a:rPr lang="en-US" dirty="0" smtClean="0">
                <a:solidFill>
                  <a:srgbClr val="FFCC00"/>
                </a:solidFill>
              </a:rPr>
              <a:t> </a:t>
            </a:r>
            <a:r>
              <a:rPr lang="en-US" dirty="0" err="1" smtClean="0">
                <a:solidFill>
                  <a:srgbClr val="FFCC00"/>
                </a:solidFill>
              </a:rPr>
              <a:t>tersebut</a:t>
            </a:r>
            <a:r>
              <a:rPr lang="en-US" dirty="0" smtClean="0">
                <a:solidFill>
                  <a:srgbClr val="FFCC00"/>
                </a:solidFill>
              </a:rPr>
              <a:t> </a:t>
            </a:r>
            <a:r>
              <a:rPr lang="en-US" dirty="0" err="1" smtClean="0">
                <a:solidFill>
                  <a:srgbClr val="FFCC00"/>
                </a:solidFill>
              </a:rPr>
              <a:t>dikirim</a:t>
            </a:r>
            <a:r>
              <a:rPr lang="en-US" dirty="0" smtClean="0">
                <a:solidFill>
                  <a:srgbClr val="FFCC00"/>
                </a:solidFill>
              </a:rPr>
              <a:t>. </a:t>
            </a:r>
            <a:r>
              <a:rPr lang="en-US" dirty="0" err="1" smtClean="0">
                <a:solidFill>
                  <a:srgbClr val="FFCC00"/>
                </a:solidFill>
              </a:rPr>
              <a:t>Anda</a:t>
            </a:r>
            <a:r>
              <a:rPr lang="en-US" dirty="0" smtClean="0">
                <a:solidFill>
                  <a:srgbClr val="FFCC00"/>
                </a:solidFill>
              </a:rPr>
              <a:t> </a:t>
            </a:r>
            <a:r>
              <a:rPr lang="en-US" dirty="0" err="1" smtClean="0">
                <a:solidFill>
                  <a:srgbClr val="FFCC00"/>
                </a:solidFill>
              </a:rPr>
              <a:t>menyetel</a:t>
            </a:r>
            <a:r>
              <a:rPr lang="en-US" dirty="0" smtClean="0">
                <a:solidFill>
                  <a:srgbClr val="FFCC00"/>
                </a:solidFill>
              </a:rPr>
              <a:t> </a:t>
            </a:r>
            <a:r>
              <a:rPr lang="en-US" dirty="0" err="1" smtClean="0">
                <a:solidFill>
                  <a:srgbClr val="FFCC00"/>
                </a:solidFill>
              </a:rPr>
              <a:t>opsi</a:t>
            </a:r>
            <a:r>
              <a:rPr lang="en-US" dirty="0" smtClean="0">
                <a:solidFill>
                  <a:srgbClr val="FFCC00"/>
                </a:solidFill>
              </a:rPr>
              <a:t> </a:t>
            </a:r>
            <a:r>
              <a:rPr lang="en-US" dirty="0" err="1" smtClean="0">
                <a:solidFill>
                  <a:srgbClr val="FFCC00"/>
                </a:solidFill>
              </a:rPr>
              <a:t>tersebut</a:t>
            </a:r>
            <a:r>
              <a:rPr lang="en-US" dirty="0" smtClean="0">
                <a:solidFill>
                  <a:srgbClr val="FFCC00"/>
                </a:solidFill>
              </a:rPr>
              <a:t> </a:t>
            </a:r>
            <a:r>
              <a:rPr lang="en-US" dirty="0" err="1" smtClean="0">
                <a:solidFill>
                  <a:srgbClr val="FFCC00"/>
                </a:solidFill>
              </a:rPr>
              <a:t>dari</a:t>
            </a:r>
            <a:r>
              <a:rPr lang="en-US" dirty="0" smtClean="0">
                <a:solidFill>
                  <a:srgbClr val="FFCC00"/>
                </a:solidFill>
              </a:rPr>
              <a:t> tab yang </a:t>
            </a:r>
            <a:r>
              <a:rPr lang="en-US" dirty="0" err="1" smtClean="0">
                <a:solidFill>
                  <a:srgbClr val="FFCC00"/>
                </a:solidFill>
              </a:rPr>
              <a:t>tersedia</a:t>
            </a:r>
            <a:r>
              <a:rPr lang="en-US" dirty="0" smtClean="0">
                <a:solidFill>
                  <a:srgbClr val="FFCC00"/>
                </a:solidFill>
              </a:rPr>
              <a:t> </a:t>
            </a:r>
            <a:r>
              <a:rPr lang="en-US" dirty="0" err="1" smtClean="0">
                <a:solidFill>
                  <a:srgbClr val="FFCC00"/>
                </a:solidFill>
              </a:rPr>
              <a:t>pada</a:t>
            </a:r>
            <a:r>
              <a:rPr lang="en-US" dirty="0" smtClean="0">
                <a:solidFill>
                  <a:srgbClr val="FFCC00"/>
                </a:solidFill>
              </a:rPr>
              <a:t> Pita </a:t>
            </a:r>
            <a:r>
              <a:rPr lang="en-US" dirty="0" err="1" smtClean="0">
                <a:solidFill>
                  <a:srgbClr val="FFCC00"/>
                </a:solidFill>
              </a:rPr>
              <a:t>untuk</a:t>
            </a:r>
            <a:r>
              <a:rPr lang="en-US" dirty="0" smtClean="0">
                <a:solidFill>
                  <a:srgbClr val="FFCC00"/>
                </a:solidFill>
              </a:rPr>
              <a:t> </a:t>
            </a:r>
            <a:r>
              <a:rPr lang="en-US" dirty="0" err="1" smtClean="0">
                <a:solidFill>
                  <a:srgbClr val="FFCC00"/>
                </a:solidFill>
              </a:rPr>
              <a:t>pesan</a:t>
            </a:r>
            <a:r>
              <a:rPr lang="en-US" dirty="0" smtClean="0">
                <a:solidFill>
                  <a:srgbClr val="FFCC00"/>
                </a:solidFill>
              </a:rPr>
              <a:t> yang </a:t>
            </a:r>
            <a:r>
              <a:rPr lang="en-US" dirty="0" err="1" smtClean="0">
                <a:solidFill>
                  <a:srgbClr val="FFCC00"/>
                </a:solidFill>
              </a:rPr>
              <a:t>terbuka</a:t>
            </a:r>
            <a:r>
              <a:rPr lang="en-US" dirty="0" smtClean="0">
                <a:solidFill>
                  <a:srgbClr val="FFCC00"/>
                </a:solidFill>
              </a:rPr>
              <a:t>. </a:t>
            </a:r>
            <a:endParaRPr lang="en-US" dirty="0">
              <a:solidFill>
                <a:srgbClr val="FFCC00"/>
              </a:solidFill>
            </a:endParaRPr>
          </a:p>
        </p:txBody>
      </p:sp>
      <p:pic>
        <p:nvPicPr>
          <p:cNvPr id="76" name="Picture 1"/>
          <p:cNvPicPr>
            <a:picLocks noChangeAspect="1" noChangeArrowheads="1"/>
          </p:cNvPicPr>
          <p:nvPr/>
        </p:nvPicPr>
        <p:blipFill>
          <a:blip r:embed="rId3"/>
          <a:srcRect/>
          <a:stretch>
            <a:fillRect/>
          </a:stretch>
        </p:blipFill>
        <p:spPr bwMode="auto">
          <a:xfrm>
            <a:off x="369626" y="949325"/>
            <a:ext cx="5613924" cy="2849563"/>
          </a:xfrm>
          <a:prstGeom prst="rect">
            <a:avLst/>
          </a:prstGeom>
          <a:noFill/>
          <a:ln w="9525">
            <a:noFill/>
            <a:miter lim="800000"/>
            <a:headEnd/>
            <a:tailEnd/>
          </a:ln>
          <a:effectLst/>
        </p:spPr>
      </p:pic>
      <p:sp>
        <p:nvSpPr>
          <p:cNvPr id="77" name="TextBox 9"/>
          <p:cNvSpPr txBox="1"/>
          <p:nvPr/>
        </p:nvSpPr>
        <p:spPr>
          <a:xfrm>
            <a:off x="1113689" y="1768659"/>
            <a:ext cx="628650" cy="21544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Pesan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8" name="TextBox 10"/>
          <p:cNvSpPr txBox="1"/>
          <p:nvPr/>
        </p:nvSpPr>
        <p:spPr>
          <a:xfrm>
            <a:off x="1789549" y="1768659"/>
            <a:ext cx="628650" cy="21544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Sisipkan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9" name="TextBox 11"/>
          <p:cNvSpPr txBox="1"/>
          <p:nvPr/>
        </p:nvSpPr>
        <p:spPr>
          <a:xfrm>
            <a:off x="2470032" y="1768659"/>
            <a:ext cx="628650" cy="21544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Opsi</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80" name="TextBox 12"/>
          <p:cNvSpPr txBox="1"/>
          <p:nvPr/>
        </p:nvSpPr>
        <p:spPr>
          <a:xfrm>
            <a:off x="3118618" y="1768659"/>
            <a:ext cx="857584" cy="215444"/>
          </a:xfrm>
          <a:prstGeom prst="rect">
            <a:avLst/>
          </a:prstGeom>
          <a:noFill/>
        </p:spPr>
        <p:txBody>
          <a:bodyPr wrap="square" rtlCol="0">
            <a:spAutoFit/>
          </a:bodyPr>
          <a:lstStyle/>
          <a:p>
            <a:pPr algn="ct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Format </a:t>
            </a: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Teks</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81" name="TextBox 13"/>
          <p:cNvSpPr txBox="1"/>
          <p:nvPr/>
        </p:nvSpPr>
        <p:spPr>
          <a:xfrm>
            <a:off x="493490" y="941724"/>
            <a:ext cx="2011174" cy="253916"/>
          </a:xfrm>
          <a:prstGeom prst="rect">
            <a:avLst/>
          </a:prstGeom>
          <a:noFill/>
        </p:spPr>
        <p:txBody>
          <a:bodyPr wrap="square" rtlCol="0">
            <a:spAutoFit/>
          </a:bodyPr>
          <a:lstStyle/>
          <a:p>
            <a:r>
              <a:rPr lang="en-IE" sz="1050" b="1" dirty="0" smtClean="0">
                <a:solidFill>
                  <a:schemeClr val="tx1">
                    <a:lumMod val="75000"/>
                  </a:schemeClr>
                </a:solidFill>
                <a:latin typeface="Arial Unicode MS" pitchFamily="34" charset="-128"/>
                <a:ea typeface="Arial Unicode MS" pitchFamily="34" charset="-128"/>
                <a:cs typeface="Arial Unicode MS" pitchFamily="34" charset="-128"/>
              </a:rPr>
              <a:t>Inbox – Microsoft Outlook</a:t>
            </a:r>
            <a:endParaRPr lang="en-US" sz="1100" b="1"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82" name="TextBox 14"/>
          <p:cNvSpPr txBox="1"/>
          <p:nvPr/>
        </p:nvSpPr>
        <p:spPr>
          <a:xfrm>
            <a:off x="390122" y="1212068"/>
            <a:ext cx="660755" cy="246221"/>
          </a:xfrm>
          <a:prstGeom prst="rect">
            <a:avLst/>
          </a:prstGeom>
          <a:noFill/>
        </p:spPr>
        <p:txBody>
          <a:bodyPr wrap="square" rtlCol="0">
            <a:spAutoFit/>
          </a:bodyPr>
          <a:lstStyle/>
          <a:p>
            <a:r>
              <a:rPr lang="en-IE" sz="1000" dirty="0" err="1" smtClean="0">
                <a:solidFill>
                  <a:schemeClr val="tx1">
                    <a:lumMod val="75000"/>
                  </a:schemeClr>
                </a:solidFill>
                <a:latin typeface="Arial Unicode MS" pitchFamily="34" charset="-128"/>
                <a:ea typeface="Arial Unicode MS" pitchFamily="34" charset="-128"/>
                <a:cs typeface="Arial Unicode MS" pitchFamily="34" charset="-128"/>
              </a:rPr>
              <a:t>Berkas</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83" name="TextBox 15"/>
          <p:cNvSpPr txBox="1"/>
          <p:nvPr/>
        </p:nvSpPr>
        <p:spPr>
          <a:xfrm>
            <a:off x="901381" y="1212068"/>
            <a:ext cx="564034" cy="253916"/>
          </a:xfrm>
          <a:prstGeom prst="rect">
            <a:avLst/>
          </a:prstGeom>
          <a:noFill/>
        </p:spPr>
        <p:txBody>
          <a:bodyPr wrap="square" rtlCol="0">
            <a:spAutoFit/>
          </a:bodyPr>
          <a:lstStyle/>
          <a:p>
            <a:r>
              <a:rPr lang="en-IE" sz="1000" dirty="0" smtClean="0">
                <a:solidFill>
                  <a:schemeClr val="tx1">
                    <a:lumMod val="75000"/>
                  </a:schemeClr>
                </a:solidFill>
                <a:latin typeface="Arial Unicode MS" pitchFamily="34" charset="-128"/>
                <a:ea typeface="Arial Unicode MS" pitchFamily="34" charset="-128"/>
                <a:cs typeface="Arial Unicode MS" pitchFamily="34" charset="-128"/>
              </a:rPr>
              <a:t>Edit</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84" name="TextBox 16"/>
          <p:cNvSpPr txBox="1"/>
          <p:nvPr/>
        </p:nvSpPr>
        <p:spPr>
          <a:xfrm>
            <a:off x="1240911" y="1212068"/>
            <a:ext cx="911739" cy="246221"/>
          </a:xfrm>
          <a:prstGeom prst="rect">
            <a:avLst/>
          </a:prstGeom>
          <a:noFill/>
        </p:spPr>
        <p:txBody>
          <a:bodyPr wrap="square" rtlCol="0">
            <a:spAutoFit/>
          </a:bodyPr>
          <a:lstStyle/>
          <a:p>
            <a:r>
              <a:rPr lang="en-IE" sz="1000" dirty="0" err="1" smtClean="0">
                <a:solidFill>
                  <a:schemeClr val="tx1">
                    <a:lumMod val="75000"/>
                  </a:schemeClr>
                </a:solidFill>
                <a:latin typeface="Arial Unicode MS" pitchFamily="34" charset="-128"/>
                <a:ea typeface="Arial Unicode MS" pitchFamily="34" charset="-128"/>
                <a:cs typeface="Arial Unicode MS" pitchFamily="34" charset="-128"/>
              </a:rPr>
              <a:t>Tampakan</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85" name="TextBox 17"/>
          <p:cNvSpPr txBox="1"/>
          <p:nvPr/>
        </p:nvSpPr>
        <p:spPr>
          <a:xfrm>
            <a:off x="1930662" y="1212068"/>
            <a:ext cx="564034" cy="253916"/>
          </a:xfrm>
          <a:prstGeom prst="rect">
            <a:avLst/>
          </a:prstGeom>
          <a:noFill/>
        </p:spPr>
        <p:txBody>
          <a:bodyPr wrap="square" rtlCol="0">
            <a:spAutoFit/>
          </a:bodyPr>
          <a:lstStyle/>
          <a:p>
            <a:r>
              <a:rPr lang="en-IE" sz="1000" dirty="0" err="1" smtClean="0">
                <a:solidFill>
                  <a:schemeClr val="tx1">
                    <a:lumMod val="75000"/>
                  </a:schemeClr>
                </a:solidFill>
                <a:latin typeface="Arial Unicode MS" pitchFamily="34" charset="-128"/>
                <a:ea typeface="Arial Unicode MS" pitchFamily="34" charset="-128"/>
                <a:cs typeface="Arial Unicode MS" pitchFamily="34" charset="-128"/>
              </a:rPr>
              <a:t>Pergi</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86" name="TextBox 18"/>
          <p:cNvSpPr txBox="1"/>
          <p:nvPr/>
        </p:nvSpPr>
        <p:spPr>
          <a:xfrm>
            <a:off x="2439669" y="1212068"/>
            <a:ext cx="564034" cy="246221"/>
          </a:xfrm>
          <a:prstGeom prst="rect">
            <a:avLst/>
          </a:prstGeom>
          <a:noFill/>
        </p:spPr>
        <p:txBody>
          <a:bodyPr wrap="square" rtlCol="0">
            <a:spAutoFit/>
          </a:bodyPr>
          <a:lstStyle/>
          <a:p>
            <a:r>
              <a:rPr lang="en-IE" sz="1000" dirty="0" err="1" smtClean="0">
                <a:solidFill>
                  <a:schemeClr val="tx1">
                    <a:lumMod val="75000"/>
                  </a:schemeClr>
                </a:solidFill>
                <a:latin typeface="Arial Unicode MS" pitchFamily="34" charset="-128"/>
                <a:ea typeface="Arial Unicode MS" pitchFamily="34" charset="-128"/>
                <a:cs typeface="Arial Unicode MS" pitchFamily="34" charset="-128"/>
              </a:rPr>
              <a:t>Alat</a:t>
            </a:r>
            <a:endParaRPr lang="en-IE" sz="1000" dirty="0" smtClean="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87" name="TextBox 19"/>
          <p:cNvSpPr txBox="1"/>
          <p:nvPr/>
        </p:nvSpPr>
        <p:spPr>
          <a:xfrm>
            <a:off x="2883631" y="1215916"/>
            <a:ext cx="627644" cy="246221"/>
          </a:xfrm>
          <a:prstGeom prst="rect">
            <a:avLst/>
          </a:prstGeom>
          <a:noFill/>
        </p:spPr>
        <p:txBody>
          <a:bodyPr wrap="square" rtlCol="0">
            <a:spAutoFit/>
          </a:bodyPr>
          <a:lstStyle/>
          <a:p>
            <a:r>
              <a:rPr lang="en-IE" sz="1000" dirty="0" err="1" smtClean="0">
                <a:solidFill>
                  <a:schemeClr val="tx1">
                    <a:lumMod val="75000"/>
                  </a:schemeClr>
                </a:solidFill>
                <a:latin typeface="Arial Unicode MS" pitchFamily="34" charset="-128"/>
                <a:ea typeface="Arial Unicode MS" pitchFamily="34" charset="-128"/>
                <a:cs typeface="Arial Unicode MS" pitchFamily="34" charset="-128"/>
              </a:rPr>
              <a:t>Aksi</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88" name="TextBox 20"/>
          <p:cNvSpPr txBox="1"/>
          <p:nvPr/>
        </p:nvSpPr>
        <p:spPr>
          <a:xfrm>
            <a:off x="3427640" y="1215916"/>
            <a:ext cx="816811" cy="246221"/>
          </a:xfrm>
          <a:prstGeom prst="rect">
            <a:avLst/>
          </a:prstGeom>
          <a:noFill/>
        </p:spPr>
        <p:txBody>
          <a:bodyPr wrap="square" rtlCol="0">
            <a:spAutoFit/>
          </a:bodyPr>
          <a:lstStyle/>
          <a:p>
            <a:r>
              <a:rPr lang="en-IE" sz="1000" dirty="0" err="1" smtClean="0">
                <a:solidFill>
                  <a:schemeClr val="tx1">
                    <a:lumMod val="75000"/>
                  </a:schemeClr>
                </a:solidFill>
                <a:latin typeface="Arial Unicode MS" pitchFamily="34" charset="-128"/>
                <a:ea typeface="Arial Unicode MS" pitchFamily="34" charset="-128"/>
                <a:cs typeface="Arial Unicode MS" pitchFamily="34" charset="-128"/>
              </a:rPr>
              <a:t>Bantuan</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89" name="TextBox 21"/>
          <p:cNvSpPr txBox="1"/>
          <p:nvPr/>
        </p:nvSpPr>
        <p:spPr>
          <a:xfrm>
            <a:off x="1010325" y="2150321"/>
            <a:ext cx="1152433" cy="215444"/>
          </a:xfrm>
          <a:prstGeom prst="rect">
            <a:avLst/>
          </a:prstGeom>
          <a:noFill/>
        </p:spPr>
        <p:txBody>
          <a:bodyPr wrap="square" rtlCol="0">
            <a:spAutoFit/>
          </a:bodyPr>
          <a:lstStyle/>
          <a:p>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Pesan</a:t>
            </a:r>
            <a:r>
              <a:rPr lang="en-IE" sz="800" b="1" dirty="0" smtClean="0">
                <a:solidFill>
                  <a:schemeClr val="accent1">
                    <a:lumMod val="75000"/>
                  </a:schemeClr>
                </a:solidFill>
                <a:latin typeface="Arial Unicode MS" pitchFamily="34" charset="-128"/>
                <a:ea typeface="Arial Unicode MS" pitchFamily="34" charset="-128"/>
                <a:cs typeface="Arial Unicode MS" pitchFamily="34" charset="-128"/>
              </a:rPr>
              <a:t> pos </a:t>
            </a:r>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Baru</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90" name="TextBox 22"/>
          <p:cNvSpPr txBox="1"/>
          <p:nvPr/>
        </p:nvSpPr>
        <p:spPr>
          <a:xfrm>
            <a:off x="1010325" y="2611497"/>
            <a:ext cx="1152433" cy="215444"/>
          </a:xfrm>
          <a:prstGeom prst="rect">
            <a:avLst/>
          </a:prstGeom>
          <a:noFill/>
        </p:spPr>
        <p:txBody>
          <a:bodyPr wrap="square" rtlCol="0">
            <a:spAutoFit/>
          </a:bodyPr>
          <a:lstStyle/>
          <a:p>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Amankan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91" name="TextBox 23"/>
          <p:cNvSpPr txBox="1"/>
          <p:nvPr/>
        </p:nvSpPr>
        <p:spPr>
          <a:xfrm>
            <a:off x="1010325" y="3207845"/>
            <a:ext cx="1152433" cy="215444"/>
          </a:xfrm>
          <a:prstGeom prst="rect">
            <a:avLst/>
          </a:prstGeom>
          <a:noFill/>
        </p:spPr>
        <p:txBody>
          <a:bodyPr wrap="square" rtlCol="0">
            <a:spAutoFit/>
          </a:bodyPr>
          <a:lstStyle/>
          <a:p>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Tutup</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92" name="TextBox 24"/>
          <p:cNvSpPr txBox="1"/>
          <p:nvPr/>
        </p:nvSpPr>
        <p:spPr>
          <a:xfrm>
            <a:off x="2195073" y="2046954"/>
            <a:ext cx="1748777" cy="215444"/>
          </a:xfrm>
          <a:prstGeom prst="rect">
            <a:avLst/>
          </a:prstGeom>
          <a:noFill/>
        </p:spPr>
        <p:txBody>
          <a:bodyPr wrap="square" rtlCol="0">
            <a:spAutoFit/>
          </a:bodyPr>
          <a:lstStyle/>
          <a:p>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Buat</a:t>
            </a:r>
            <a:r>
              <a:rPr lang="en-IE" sz="800" b="1"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Butir</a:t>
            </a:r>
            <a:r>
              <a:rPr lang="en-IE" sz="800" b="1" dirty="0" smtClean="0">
                <a:solidFill>
                  <a:schemeClr val="accent1">
                    <a:lumMod val="75000"/>
                  </a:schemeClr>
                </a:solidFill>
                <a:latin typeface="Arial Unicode MS" pitchFamily="34" charset="-128"/>
                <a:ea typeface="Arial Unicode MS" pitchFamily="34" charset="-128"/>
                <a:cs typeface="Arial Unicode MS" pitchFamily="34" charset="-128"/>
              </a:rPr>
              <a:t> Outlook </a:t>
            </a:r>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Baru</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93" name="TextBox 25"/>
          <p:cNvSpPr txBox="1"/>
          <p:nvPr/>
        </p:nvSpPr>
        <p:spPr>
          <a:xfrm>
            <a:off x="2465418" y="2309346"/>
            <a:ext cx="1748777" cy="215444"/>
          </a:xfrm>
          <a:prstGeom prst="rect">
            <a:avLst/>
          </a:prstGeom>
          <a:noFill/>
        </p:spPr>
        <p:txBody>
          <a:bodyPr wrap="square" rtlCol="0">
            <a:spAutoFit/>
          </a:bodyPr>
          <a:lstStyle/>
          <a:p>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Pesan</a:t>
            </a:r>
            <a:r>
              <a:rPr lang="en-IE" sz="800" b="1"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Surat</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94" name="TextBox 26"/>
          <p:cNvSpPr txBox="1"/>
          <p:nvPr/>
        </p:nvSpPr>
        <p:spPr>
          <a:xfrm>
            <a:off x="2465418" y="2508129"/>
            <a:ext cx="1748777" cy="215444"/>
          </a:xfrm>
          <a:prstGeom prst="rect">
            <a:avLst/>
          </a:prstGeom>
          <a:noFill/>
        </p:spPr>
        <p:txBody>
          <a:bodyPr wrap="square" rtlCol="0">
            <a:spAutoFit/>
          </a:bodyPr>
          <a:lstStyle/>
          <a:p>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Janji</a:t>
            </a:r>
            <a:r>
              <a:rPr lang="en-IE" sz="800" b="1"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temu</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95" name="TextBox 27"/>
          <p:cNvSpPr txBox="1"/>
          <p:nvPr/>
        </p:nvSpPr>
        <p:spPr>
          <a:xfrm>
            <a:off x="2465418" y="2706913"/>
            <a:ext cx="1748777" cy="215444"/>
          </a:xfrm>
          <a:prstGeom prst="rect">
            <a:avLst/>
          </a:prstGeom>
          <a:noFill/>
        </p:spPr>
        <p:txBody>
          <a:bodyPr wrap="square" rtlCol="0">
            <a:spAutoFit/>
          </a:bodyPr>
          <a:lstStyle/>
          <a:p>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Permintaan</a:t>
            </a:r>
            <a:r>
              <a:rPr lang="en-IE" sz="800" b="1"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en-IE" sz="800" b="1" dirty="0" err="1" smtClean="0">
                <a:solidFill>
                  <a:schemeClr val="accent1">
                    <a:lumMod val="75000"/>
                  </a:schemeClr>
                </a:solidFill>
                <a:latin typeface="Arial Unicode MS" pitchFamily="34" charset="-128"/>
                <a:ea typeface="Arial Unicode MS" pitchFamily="34" charset="-128"/>
                <a:cs typeface="Arial Unicode MS" pitchFamily="34" charset="-128"/>
              </a:rPr>
              <a:t>Rapat</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96" name="TextBox 28"/>
          <p:cNvSpPr txBox="1"/>
          <p:nvPr/>
        </p:nvSpPr>
        <p:spPr>
          <a:xfrm>
            <a:off x="3925553" y="3470238"/>
            <a:ext cx="1152433" cy="230832"/>
          </a:xfrm>
          <a:prstGeom prst="rect">
            <a:avLst/>
          </a:prstGeom>
          <a:noFill/>
        </p:spPr>
        <p:txBody>
          <a:bodyPr wrap="square" rtlCol="0">
            <a:spAutoFit/>
          </a:bodyPr>
          <a:lstStyle/>
          <a:p>
            <a:pPr algn="ctr"/>
            <a:r>
              <a:rPr lang="en-IE" sz="900" b="1" dirty="0" err="1" smtClean="0">
                <a:solidFill>
                  <a:schemeClr val="bg1">
                    <a:lumMod val="50000"/>
                  </a:schemeClr>
                </a:solidFill>
                <a:latin typeface="Arial Unicode MS" pitchFamily="34" charset="-128"/>
                <a:ea typeface="Arial Unicode MS" pitchFamily="34" charset="-128"/>
                <a:cs typeface="Arial Unicode MS" pitchFamily="34" charset="-128"/>
              </a:rPr>
              <a:t>Opsi</a:t>
            </a:r>
            <a:r>
              <a:rPr lang="en-IE" sz="900" b="1" dirty="0" smtClean="0">
                <a:solidFill>
                  <a:schemeClr val="bg1">
                    <a:lumMod val="50000"/>
                  </a:schemeClr>
                </a:solidFill>
                <a:latin typeface="Arial Unicode MS" pitchFamily="34" charset="-128"/>
                <a:ea typeface="Arial Unicode MS" pitchFamily="34" charset="-128"/>
                <a:cs typeface="Arial Unicode MS" pitchFamily="34" charset="-128"/>
              </a:rPr>
              <a:t> Editor</a:t>
            </a:r>
            <a:endParaRPr lang="en-US" sz="900" b="1" dirty="0">
              <a:solidFill>
                <a:schemeClr val="bg1">
                  <a:lumMod val="50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86373">
                                            <p:txEl>
                                              <p:pRg st="0" end="0"/>
                                            </p:txEl>
                                          </p:spTgt>
                                        </p:tgtEl>
                                        <p:attrNameLst>
                                          <p:attrName>style.visibility</p:attrName>
                                        </p:attrNameLst>
                                      </p:cBhvr>
                                      <p:to>
                                        <p:strVal val="visible"/>
                                      </p:to>
                                    </p:set>
                                    <p:animEffect transition="in" filter="slide(fromLeft)">
                                      <p:cBhvr>
                                        <p:cTn id="7" dur="500"/>
                                        <p:tgtEl>
                                          <p:spTgt spid="1863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86375">
                                            <p:txEl>
                                              <p:pRg st="0" end="0"/>
                                            </p:txEl>
                                          </p:spTgt>
                                        </p:tgtEl>
                                        <p:attrNameLst>
                                          <p:attrName>style.visibility</p:attrName>
                                        </p:attrNameLst>
                                      </p:cBhvr>
                                      <p:to>
                                        <p:strVal val="visible"/>
                                      </p:to>
                                    </p:set>
                                    <p:animEffect transition="in" filter="slide(fromLeft)">
                                      <p:cBhvr>
                                        <p:cTn id="12" dur="500"/>
                                        <p:tgtEl>
                                          <p:spTgt spid="1863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3" grpId="0" build="p" autoUpdateAnimBg="0" advAuto="0"/>
      <p:bldP spid="18637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211138" y="73025"/>
            <a:ext cx="8932862" cy="614363"/>
          </a:xfrm>
        </p:spPr>
        <p:txBody>
          <a:bodyPr/>
          <a:lstStyle/>
          <a:p>
            <a:r>
              <a:rPr lang="en-US" dirty="0" err="1" smtClean="0"/>
              <a:t>Lebih</a:t>
            </a:r>
            <a:r>
              <a:rPr lang="en-US" dirty="0" smtClean="0"/>
              <a:t> </a:t>
            </a:r>
            <a:r>
              <a:rPr lang="en-US" dirty="0" err="1" smtClean="0"/>
              <a:t>banyak</a:t>
            </a:r>
            <a:r>
              <a:rPr lang="en-US" dirty="0" smtClean="0"/>
              <a:t> </a:t>
            </a:r>
            <a:r>
              <a:rPr lang="en-US" dirty="0" err="1" smtClean="0"/>
              <a:t>hal</a:t>
            </a:r>
            <a:r>
              <a:rPr lang="en-US" dirty="0" smtClean="0"/>
              <a:t> </a:t>
            </a:r>
            <a:r>
              <a:rPr lang="en-US" dirty="0" err="1" smtClean="0"/>
              <a:t>baru</a:t>
            </a:r>
            <a:r>
              <a:rPr lang="en-US" dirty="0" smtClean="0"/>
              <a:t>: Bar </a:t>
            </a:r>
            <a:r>
              <a:rPr lang="en-US" dirty="0" err="1" smtClean="0"/>
              <a:t>Untuk</a:t>
            </a:r>
            <a:r>
              <a:rPr lang="en-US" dirty="0" smtClean="0"/>
              <a:t>-</a:t>
            </a:r>
            <a:r>
              <a:rPr lang="en-US" dirty="0" err="1" smtClean="0"/>
              <a:t>Dikerjakan</a:t>
            </a:r>
            <a:endParaRPr lang="en-US" dirty="0"/>
          </a:p>
        </p:txBody>
      </p:sp>
      <p:sp>
        <p:nvSpPr>
          <p:cNvPr id="188419"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dirty="0" err="1" smtClean="0"/>
              <a:t>Terletak</a:t>
            </a:r>
            <a:r>
              <a:rPr lang="en-US" sz="2000" dirty="0" smtClean="0"/>
              <a:t> </a:t>
            </a:r>
            <a:r>
              <a:rPr lang="en-US" sz="2000" dirty="0" err="1" smtClean="0"/>
              <a:t>dibagian</a:t>
            </a:r>
            <a:r>
              <a:rPr lang="en-US" sz="2000" dirty="0" smtClean="0"/>
              <a:t> paling </a:t>
            </a:r>
            <a:r>
              <a:rPr lang="en-US" sz="2000" dirty="0" err="1" smtClean="0"/>
              <a:t>kanan</a:t>
            </a:r>
            <a:r>
              <a:rPr lang="en-US" sz="2000" dirty="0" smtClean="0"/>
              <a:t> </a:t>
            </a:r>
            <a:r>
              <a:rPr lang="en-US" sz="2000" dirty="0" err="1" smtClean="0"/>
              <a:t>jendela</a:t>
            </a:r>
            <a:r>
              <a:rPr lang="en-US" sz="2000" dirty="0" smtClean="0"/>
              <a:t>, </a:t>
            </a:r>
            <a:r>
              <a:rPr lang="en-US" sz="2000" b="1" dirty="0" smtClean="0"/>
              <a:t>Bar </a:t>
            </a:r>
            <a:r>
              <a:rPr lang="en-US" sz="2000" b="1" dirty="0" err="1" smtClean="0"/>
              <a:t>Untuk</a:t>
            </a:r>
            <a:r>
              <a:rPr lang="en-US" sz="2000" b="1" dirty="0" smtClean="0"/>
              <a:t>-</a:t>
            </a:r>
            <a:r>
              <a:rPr lang="en-US" sz="2000" b="1" dirty="0" err="1" smtClean="0"/>
              <a:t>Dikerjakan</a:t>
            </a:r>
            <a:r>
              <a:rPr lang="en-US" sz="2000" b="1" dirty="0" smtClean="0"/>
              <a:t> </a:t>
            </a:r>
            <a:r>
              <a:rPr lang="en-US" sz="2000" dirty="0" err="1" smtClean="0"/>
              <a:t>terlihat</a:t>
            </a:r>
            <a:r>
              <a:rPr lang="en-US" sz="2000" dirty="0" smtClean="0"/>
              <a:t> </a:t>
            </a:r>
            <a:r>
              <a:rPr lang="en-US" sz="2000" dirty="0" err="1" smtClean="0"/>
              <a:t>dimanapun</a:t>
            </a:r>
            <a:r>
              <a:rPr lang="en-US" sz="2000" dirty="0" smtClean="0"/>
              <a:t> </a:t>
            </a:r>
            <a:r>
              <a:rPr lang="en-US" sz="2000" dirty="0" err="1" smtClean="0"/>
              <a:t>anda</a:t>
            </a:r>
            <a:r>
              <a:rPr lang="en-US" sz="2000" dirty="0" smtClean="0"/>
              <a:t> </a:t>
            </a:r>
            <a:r>
              <a:rPr lang="en-US" sz="2000" dirty="0" err="1" smtClean="0"/>
              <a:t>bekerja</a:t>
            </a:r>
            <a:r>
              <a:rPr lang="en-US" sz="2000" dirty="0" smtClean="0"/>
              <a:t> </a:t>
            </a:r>
            <a:r>
              <a:rPr lang="en-US" sz="2000" dirty="0" err="1" smtClean="0"/>
              <a:t>dalam</a:t>
            </a:r>
            <a:r>
              <a:rPr lang="en-US" sz="2000" dirty="0" smtClean="0"/>
              <a:t> Outlook. </a:t>
            </a:r>
            <a:endParaRPr lang="en-US" sz="2000" dirty="0"/>
          </a:p>
        </p:txBody>
      </p:sp>
      <p:sp>
        <p:nvSpPr>
          <p:cNvPr id="188421" name="Rectangle 5"/>
          <p:cNvSpPr>
            <a:spLocks noChangeArrowheads="1"/>
          </p:cNvSpPr>
          <p:nvPr/>
        </p:nvSpPr>
        <p:spPr bwMode="auto">
          <a:xfrm>
            <a:off x="277813" y="3994150"/>
            <a:ext cx="5926137" cy="684213"/>
          </a:xfrm>
          <a:prstGeom prst="rect">
            <a:avLst/>
          </a:prstGeom>
          <a:noFill/>
          <a:ln w="9525">
            <a:noFill/>
            <a:miter lim="800000"/>
            <a:headEnd/>
            <a:tailEnd/>
          </a:ln>
          <a:effectLst/>
        </p:spPr>
        <p:txBody>
          <a:bodyPr/>
          <a:lstStyle/>
          <a:p>
            <a:pPr>
              <a:spcBef>
                <a:spcPct val="20000"/>
              </a:spcBef>
              <a:spcAft>
                <a:spcPct val="75000"/>
              </a:spcAft>
            </a:pPr>
            <a:r>
              <a:rPr lang="en-US" dirty="0" smtClean="0">
                <a:solidFill>
                  <a:srgbClr val="FFCC00"/>
                </a:solidFill>
              </a:rPr>
              <a:t>Bar </a:t>
            </a:r>
            <a:r>
              <a:rPr lang="en-US" dirty="0" err="1" smtClean="0">
                <a:solidFill>
                  <a:srgbClr val="FFCC00"/>
                </a:solidFill>
              </a:rPr>
              <a:t>Untuk</a:t>
            </a:r>
            <a:r>
              <a:rPr lang="en-US" dirty="0" smtClean="0">
                <a:solidFill>
                  <a:srgbClr val="FFCC00"/>
                </a:solidFill>
              </a:rPr>
              <a:t>-</a:t>
            </a:r>
            <a:r>
              <a:rPr lang="en-US" dirty="0" err="1" smtClean="0">
                <a:solidFill>
                  <a:srgbClr val="FFCC00"/>
                </a:solidFill>
              </a:rPr>
              <a:t>Dikerjakan</a:t>
            </a:r>
            <a:r>
              <a:rPr lang="en-US" dirty="0" smtClean="0">
                <a:solidFill>
                  <a:srgbClr val="FFCC00"/>
                </a:solidFill>
              </a:rPr>
              <a:t> </a:t>
            </a:r>
            <a:r>
              <a:rPr lang="en-US" dirty="0" err="1" smtClean="0">
                <a:solidFill>
                  <a:srgbClr val="FFCC00"/>
                </a:solidFill>
              </a:rPr>
              <a:t>membantu</a:t>
            </a:r>
            <a:r>
              <a:rPr lang="en-US" dirty="0" smtClean="0">
                <a:solidFill>
                  <a:srgbClr val="FFCC00"/>
                </a:solidFill>
              </a:rPr>
              <a:t> </a:t>
            </a:r>
            <a:r>
              <a:rPr lang="en-US" dirty="0" err="1" smtClean="0">
                <a:solidFill>
                  <a:srgbClr val="FFCC00"/>
                </a:solidFill>
              </a:rPr>
              <a:t>anda</a:t>
            </a:r>
            <a:r>
              <a:rPr lang="en-US" dirty="0" smtClean="0">
                <a:solidFill>
                  <a:srgbClr val="FFCC00"/>
                </a:solidFill>
              </a:rPr>
              <a:t> </a:t>
            </a:r>
            <a:r>
              <a:rPr lang="en-US" dirty="0" err="1" smtClean="0">
                <a:solidFill>
                  <a:srgbClr val="FFCC00"/>
                </a:solidFill>
              </a:rPr>
              <a:t>melacak</a:t>
            </a:r>
            <a:r>
              <a:rPr lang="en-US" dirty="0" smtClean="0">
                <a:solidFill>
                  <a:srgbClr val="FFCC00"/>
                </a:solidFill>
              </a:rPr>
              <a:t> </a:t>
            </a:r>
            <a:r>
              <a:rPr lang="en-US" dirty="0" err="1" smtClean="0">
                <a:solidFill>
                  <a:srgbClr val="FFCC00"/>
                </a:solidFill>
              </a:rPr>
              <a:t>tugas</a:t>
            </a:r>
            <a:r>
              <a:rPr lang="en-US" dirty="0" smtClean="0">
                <a:solidFill>
                  <a:srgbClr val="FFCC00"/>
                </a:solidFill>
              </a:rPr>
              <a:t> </a:t>
            </a:r>
            <a:r>
              <a:rPr lang="en-US" dirty="0" err="1" smtClean="0">
                <a:solidFill>
                  <a:srgbClr val="FFCC00"/>
                </a:solidFill>
              </a:rPr>
              <a:t>dan</a:t>
            </a:r>
            <a:r>
              <a:rPr lang="en-US" dirty="0" smtClean="0">
                <a:solidFill>
                  <a:srgbClr val="FFCC00"/>
                </a:solidFill>
              </a:rPr>
              <a:t> </a:t>
            </a:r>
            <a:r>
              <a:rPr lang="en-US" dirty="0" err="1" smtClean="0">
                <a:solidFill>
                  <a:srgbClr val="FFCC00"/>
                </a:solidFill>
              </a:rPr>
              <a:t>janji</a:t>
            </a:r>
            <a:r>
              <a:rPr lang="en-US" dirty="0" smtClean="0">
                <a:solidFill>
                  <a:srgbClr val="FFCC00"/>
                </a:solidFill>
              </a:rPr>
              <a:t> </a:t>
            </a:r>
            <a:r>
              <a:rPr lang="en-US" dirty="0" err="1" smtClean="0">
                <a:solidFill>
                  <a:srgbClr val="FFCC00"/>
                </a:solidFill>
              </a:rPr>
              <a:t>temu</a:t>
            </a:r>
            <a:r>
              <a:rPr lang="en-US" dirty="0" smtClean="0">
                <a:solidFill>
                  <a:srgbClr val="FFCC00"/>
                </a:solidFill>
              </a:rPr>
              <a:t> yang </a:t>
            </a:r>
            <a:r>
              <a:rPr lang="en-US" dirty="0" err="1" smtClean="0">
                <a:solidFill>
                  <a:srgbClr val="FFCC00"/>
                </a:solidFill>
              </a:rPr>
              <a:t>akan</a:t>
            </a:r>
            <a:r>
              <a:rPr lang="en-US" dirty="0" smtClean="0">
                <a:solidFill>
                  <a:srgbClr val="FFCC00"/>
                </a:solidFill>
              </a:rPr>
              <a:t> </a:t>
            </a:r>
            <a:r>
              <a:rPr lang="en-US" dirty="0" err="1" smtClean="0">
                <a:solidFill>
                  <a:srgbClr val="FFCC00"/>
                </a:solidFill>
              </a:rPr>
              <a:t>datang</a:t>
            </a:r>
            <a:r>
              <a:rPr lang="en-US" dirty="0" smtClean="0">
                <a:solidFill>
                  <a:srgbClr val="FFCC00"/>
                </a:solidFill>
              </a:rPr>
              <a:t>.</a:t>
            </a:r>
            <a:endParaRPr lang="en-US" dirty="0">
              <a:solidFill>
                <a:srgbClr val="FFCC00"/>
              </a:solidFill>
            </a:endParaRPr>
          </a:p>
        </p:txBody>
      </p:sp>
      <p:sp>
        <p:nvSpPr>
          <p:cNvPr id="188423"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12" name="Picture 1"/>
          <p:cNvPicPr>
            <a:picLocks noChangeAspect="1" noChangeArrowheads="1"/>
          </p:cNvPicPr>
          <p:nvPr/>
        </p:nvPicPr>
        <p:blipFill>
          <a:blip r:embed="rId3"/>
          <a:srcRect/>
          <a:stretch>
            <a:fillRect/>
          </a:stretch>
        </p:blipFill>
        <p:spPr bwMode="auto">
          <a:xfrm>
            <a:off x="312739" y="958856"/>
            <a:ext cx="5697536" cy="2882888"/>
          </a:xfrm>
          <a:prstGeom prst="rect">
            <a:avLst/>
          </a:prstGeom>
          <a:noFill/>
          <a:ln w="9525">
            <a:noFill/>
            <a:miter lim="800000"/>
            <a:headEnd/>
            <a:tailEnd/>
          </a:ln>
          <a:effectLst/>
        </p:spPr>
      </p:pic>
      <p:sp>
        <p:nvSpPr>
          <p:cNvPr id="13" name="TextBox 9"/>
          <p:cNvSpPr txBox="1"/>
          <p:nvPr/>
        </p:nvSpPr>
        <p:spPr>
          <a:xfrm>
            <a:off x="4313213" y="1276708"/>
            <a:ext cx="1216314" cy="261610"/>
          </a:xfrm>
          <a:prstGeom prst="rect">
            <a:avLst/>
          </a:prstGeom>
          <a:noFill/>
        </p:spPr>
        <p:txBody>
          <a:bodyPr wrap="square" rtlCol="0">
            <a:spAutoFit/>
          </a:bodyPr>
          <a:lstStyle/>
          <a:p>
            <a:pPr algn="ctr"/>
            <a:r>
              <a:rPr lang="en-IE" sz="1050" b="1" dirty="0" err="1" smtClean="0">
                <a:solidFill>
                  <a:schemeClr val="accent2">
                    <a:lumMod val="50000"/>
                  </a:schemeClr>
                </a:solidFill>
              </a:rPr>
              <a:t>Juni</a:t>
            </a:r>
            <a:r>
              <a:rPr lang="en-IE" sz="1050" b="1" dirty="0" smtClean="0">
                <a:solidFill>
                  <a:schemeClr val="accent2">
                    <a:lumMod val="50000"/>
                  </a:schemeClr>
                </a:solidFill>
              </a:rPr>
              <a:t> 2007</a:t>
            </a:r>
            <a:endParaRPr lang="en-US" sz="1050" b="1" dirty="0">
              <a:solidFill>
                <a:schemeClr val="accent2">
                  <a:lumMod val="50000"/>
                </a:schemeClr>
              </a:solidFill>
            </a:endParaRPr>
          </a:p>
        </p:txBody>
      </p:sp>
      <p:sp>
        <p:nvSpPr>
          <p:cNvPr id="17" name="TextBox 13"/>
          <p:cNvSpPr txBox="1"/>
          <p:nvPr/>
        </p:nvSpPr>
        <p:spPr>
          <a:xfrm>
            <a:off x="4114803" y="2881221"/>
            <a:ext cx="1716653" cy="200055"/>
          </a:xfrm>
          <a:prstGeom prst="rect">
            <a:avLst/>
          </a:prstGeom>
          <a:noFill/>
        </p:spPr>
        <p:txBody>
          <a:bodyPr wrap="square" rtlCol="0">
            <a:spAutoFit/>
          </a:bodyPr>
          <a:lstStyle/>
          <a:p>
            <a:r>
              <a:rPr lang="en-IE" sz="700" dirty="0" err="1" smtClean="0">
                <a:solidFill>
                  <a:schemeClr val="accent2">
                    <a:lumMod val="50000"/>
                  </a:schemeClr>
                </a:solidFill>
              </a:rPr>
              <a:t>Diatur</a:t>
            </a:r>
            <a:r>
              <a:rPr lang="en-IE" sz="700" dirty="0" smtClean="0">
                <a:solidFill>
                  <a:schemeClr val="accent2">
                    <a:lumMod val="50000"/>
                  </a:schemeClr>
                </a:solidFill>
              </a:rPr>
              <a:t> </a:t>
            </a:r>
            <a:r>
              <a:rPr lang="en-IE" sz="700" dirty="0" err="1" smtClean="0">
                <a:solidFill>
                  <a:schemeClr val="accent2">
                    <a:lumMod val="50000"/>
                  </a:schemeClr>
                </a:solidFill>
              </a:rPr>
              <a:t>menurut</a:t>
            </a:r>
            <a:r>
              <a:rPr lang="en-IE" sz="700" dirty="0" smtClean="0">
                <a:solidFill>
                  <a:schemeClr val="accent2">
                    <a:lumMod val="50000"/>
                  </a:schemeClr>
                </a:solidFill>
              </a:rPr>
              <a:t>: </a:t>
            </a:r>
            <a:r>
              <a:rPr lang="en-IE" sz="700" dirty="0" err="1" smtClean="0">
                <a:solidFill>
                  <a:schemeClr val="accent2">
                    <a:lumMod val="50000"/>
                  </a:schemeClr>
                </a:solidFill>
              </a:rPr>
              <a:t>Tanggal</a:t>
            </a:r>
            <a:r>
              <a:rPr lang="en-IE" sz="700" dirty="0" smtClean="0">
                <a:solidFill>
                  <a:schemeClr val="accent2">
                    <a:lumMod val="50000"/>
                  </a:schemeClr>
                </a:solidFill>
              </a:rPr>
              <a:t> </a:t>
            </a:r>
            <a:r>
              <a:rPr lang="en-IE" sz="700" dirty="0" err="1" smtClean="0">
                <a:solidFill>
                  <a:schemeClr val="accent2">
                    <a:lumMod val="50000"/>
                  </a:schemeClr>
                </a:solidFill>
              </a:rPr>
              <a:t>Serah</a:t>
            </a:r>
            <a:endParaRPr lang="en-US" sz="700" dirty="0">
              <a:solidFill>
                <a:schemeClr val="accent2">
                  <a:lumMod val="50000"/>
                </a:schemeClr>
              </a:solidFill>
            </a:endParaRPr>
          </a:p>
        </p:txBody>
      </p:sp>
      <p:sp>
        <p:nvSpPr>
          <p:cNvPr id="18" name="TextBox 14"/>
          <p:cNvSpPr txBox="1"/>
          <p:nvPr/>
        </p:nvSpPr>
        <p:spPr>
          <a:xfrm>
            <a:off x="4149303" y="3114133"/>
            <a:ext cx="1716653" cy="215444"/>
          </a:xfrm>
          <a:prstGeom prst="rect">
            <a:avLst/>
          </a:prstGeom>
          <a:noFill/>
        </p:spPr>
        <p:txBody>
          <a:bodyPr wrap="square" rtlCol="0">
            <a:spAutoFit/>
          </a:bodyPr>
          <a:lstStyle/>
          <a:p>
            <a:r>
              <a:rPr lang="en-IE" sz="800" dirty="0" err="1" smtClean="0">
                <a:solidFill>
                  <a:schemeClr val="tx1">
                    <a:lumMod val="65000"/>
                  </a:schemeClr>
                </a:solidFill>
              </a:rPr>
              <a:t>Ketik</a:t>
            </a:r>
            <a:r>
              <a:rPr lang="en-IE" sz="800" dirty="0" smtClean="0">
                <a:solidFill>
                  <a:schemeClr val="tx1">
                    <a:lumMod val="65000"/>
                  </a:schemeClr>
                </a:solidFill>
              </a:rPr>
              <a:t> </a:t>
            </a:r>
            <a:r>
              <a:rPr lang="en-IE" sz="800" dirty="0" err="1" smtClean="0">
                <a:solidFill>
                  <a:schemeClr val="tx1">
                    <a:lumMod val="65000"/>
                  </a:schemeClr>
                </a:solidFill>
              </a:rPr>
              <a:t>tugas</a:t>
            </a:r>
            <a:r>
              <a:rPr lang="en-IE" sz="800" dirty="0" smtClean="0">
                <a:solidFill>
                  <a:schemeClr val="tx1">
                    <a:lumMod val="65000"/>
                  </a:schemeClr>
                </a:solidFill>
              </a:rPr>
              <a:t> </a:t>
            </a:r>
            <a:r>
              <a:rPr lang="en-IE" sz="800" dirty="0" err="1" smtClean="0">
                <a:solidFill>
                  <a:schemeClr val="tx1">
                    <a:lumMod val="65000"/>
                  </a:schemeClr>
                </a:solidFill>
              </a:rPr>
              <a:t>baru</a:t>
            </a:r>
            <a:endParaRPr lang="en-US" sz="800" dirty="0">
              <a:solidFill>
                <a:schemeClr val="tx1">
                  <a:lumMod val="65000"/>
                </a:schemeClr>
              </a:solidFill>
            </a:endParaRPr>
          </a:p>
        </p:txBody>
      </p:sp>
      <p:sp>
        <p:nvSpPr>
          <p:cNvPr id="19" name="TextBox 15"/>
          <p:cNvSpPr txBox="1"/>
          <p:nvPr/>
        </p:nvSpPr>
        <p:spPr>
          <a:xfrm>
            <a:off x="4511613" y="3286664"/>
            <a:ext cx="595220" cy="230832"/>
          </a:xfrm>
          <a:prstGeom prst="rect">
            <a:avLst/>
          </a:prstGeom>
          <a:noFill/>
        </p:spPr>
        <p:txBody>
          <a:bodyPr wrap="square" rtlCol="0">
            <a:spAutoFit/>
          </a:bodyPr>
          <a:lstStyle/>
          <a:p>
            <a:r>
              <a:rPr lang="en-IE" sz="900" b="1" dirty="0" err="1" smtClean="0">
                <a:solidFill>
                  <a:srgbClr val="000099"/>
                </a:solidFill>
              </a:rPr>
              <a:t>Hari</a:t>
            </a:r>
            <a:r>
              <a:rPr lang="en-IE" sz="900" b="1" dirty="0" smtClean="0">
                <a:solidFill>
                  <a:srgbClr val="000099"/>
                </a:solidFill>
              </a:rPr>
              <a:t> </a:t>
            </a:r>
            <a:r>
              <a:rPr lang="en-IE" sz="900" b="1" dirty="0" err="1" smtClean="0">
                <a:solidFill>
                  <a:srgbClr val="000099"/>
                </a:solidFill>
              </a:rPr>
              <a:t>ini</a:t>
            </a:r>
            <a:endParaRPr lang="en-US" sz="900" b="1" dirty="0">
              <a:solidFill>
                <a:srgbClr val="000099"/>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Effect transition="in" filter="slide(fromTop)">
                                      <p:cBhvr>
                                        <p:cTn id="7" dur="500"/>
                                        <p:tgtEl>
                                          <p:spTgt spid="188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88421">
                                            <p:txEl>
                                              <p:pRg st="0" end="0"/>
                                            </p:txEl>
                                          </p:spTgt>
                                        </p:tgtEl>
                                        <p:attrNameLst>
                                          <p:attrName>style.visibility</p:attrName>
                                        </p:attrNameLst>
                                      </p:cBhvr>
                                      <p:to>
                                        <p:strVal val="visible"/>
                                      </p:to>
                                    </p:set>
                                    <p:animEffect transition="in" filter="slide(fromLeft)">
                                      <p:cBhvr>
                                        <p:cTn id="12" dur="500"/>
                                        <p:tgtEl>
                                          <p:spTgt spid="1884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autoUpdateAnimBg="0"/>
      <p:bldP spid="18842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211138" y="73025"/>
            <a:ext cx="8932862" cy="614363"/>
          </a:xfrm>
        </p:spPr>
        <p:txBody>
          <a:bodyPr/>
          <a:lstStyle/>
          <a:p>
            <a:r>
              <a:rPr lang="en-US" dirty="0" err="1" smtClean="0"/>
              <a:t>Lebih</a:t>
            </a:r>
            <a:r>
              <a:rPr lang="en-US" dirty="0" smtClean="0"/>
              <a:t> </a:t>
            </a:r>
            <a:r>
              <a:rPr lang="en-US" dirty="0" err="1" smtClean="0"/>
              <a:t>banyak</a:t>
            </a:r>
            <a:r>
              <a:rPr lang="en-US" dirty="0" smtClean="0"/>
              <a:t> </a:t>
            </a:r>
            <a:r>
              <a:rPr lang="en-US" dirty="0" err="1" smtClean="0"/>
              <a:t>hal</a:t>
            </a:r>
            <a:r>
              <a:rPr lang="en-US" dirty="0" smtClean="0"/>
              <a:t> </a:t>
            </a:r>
            <a:r>
              <a:rPr lang="en-US" dirty="0" err="1" smtClean="0"/>
              <a:t>baru</a:t>
            </a:r>
            <a:r>
              <a:rPr lang="en-US" dirty="0" smtClean="0"/>
              <a:t>: Bar </a:t>
            </a:r>
            <a:r>
              <a:rPr lang="en-US" dirty="0" err="1" smtClean="0"/>
              <a:t>Untuk</a:t>
            </a:r>
            <a:r>
              <a:rPr lang="en-US" dirty="0" smtClean="0"/>
              <a:t>-</a:t>
            </a:r>
            <a:r>
              <a:rPr lang="en-US" dirty="0" err="1" smtClean="0"/>
              <a:t>Dikerjakan</a:t>
            </a:r>
            <a:endParaRPr lang="en-US" dirty="0"/>
          </a:p>
        </p:txBody>
      </p:sp>
      <p:sp>
        <p:nvSpPr>
          <p:cNvPr id="19251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dirty="0" err="1" smtClean="0"/>
              <a:t>Terletak</a:t>
            </a:r>
            <a:r>
              <a:rPr lang="en-US" sz="2000" dirty="0" smtClean="0"/>
              <a:t> </a:t>
            </a:r>
            <a:r>
              <a:rPr lang="en-US" sz="2000" dirty="0" err="1" smtClean="0"/>
              <a:t>dibagian</a:t>
            </a:r>
            <a:r>
              <a:rPr lang="en-US" sz="2000" dirty="0" smtClean="0"/>
              <a:t> paling </a:t>
            </a:r>
            <a:r>
              <a:rPr lang="en-US" sz="2000" dirty="0" err="1" smtClean="0"/>
              <a:t>kanan</a:t>
            </a:r>
            <a:r>
              <a:rPr lang="en-US" sz="2000" dirty="0" smtClean="0"/>
              <a:t> </a:t>
            </a:r>
            <a:r>
              <a:rPr lang="en-US" sz="2000" dirty="0" err="1" smtClean="0"/>
              <a:t>jendela</a:t>
            </a:r>
            <a:r>
              <a:rPr lang="en-US" sz="2000" dirty="0" smtClean="0"/>
              <a:t>, </a:t>
            </a:r>
            <a:r>
              <a:rPr lang="en-US" sz="2000" b="1" dirty="0" smtClean="0"/>
              <a:t>Bar </a:t>
            </a:r>
            <a:r>
              <a:rPr lang="en-US" sz="2000" b="1" dirty="0" err="1" smtClean="0"/>
              <a:t>Untuk</a:t>
            </a:r>
            <a:r>
              <a:rPr lang="en-US" sz="2000" b="1" dirty="0" smtClean="0"/>
              <a:t>-</a:t>
            </a:r>
            <a:r>
              <a:rPr lang="en-US" sz="2000" b="1" dirty="0" err="1" smtClean="0"/>
              <a:t>Dikerjakan</a:t>
            </a:r>
            <a:r>
              <a:rPr lang="en-US" sz="2000" b="1" dirty="0" smtClean="0"/>
              <a:t> </a:t>
            </a:r>
            <a:r>
              <a:rPr lang="en-US" sz="2000" dirty="0" err="1" smtClean="0"/>
              <a:t>terlihat</a:t>
            </a:r>
            <a:r>
              <a:rPr lang="en-US" sz="2000" dirty="0" smtClean="0"/>
              <a:t> </a:t>
            </a:r>
            <a:r>
              <a:rPr lang="en-US" sz="2000" dirty="0" err="1" smtClean="0"/>
              <a:t>dimanapun</a:t>
            </a:r>
            <a:r>
              <a:rPr lang="en-US" sz="2000" dirty="0" smtClean="0"/>
              <a:t> </a:t>
            </a:r>
            <a:r>
              <a:rPr lang="en-US" sz="2000" dirty="0" err="1" smtClean="0"/>
              <a:t>anda</a:t>
            </a:r>
            <a:r>
              <a:rPr lang="en-US" sz="2000" dirty="0" smtClean="0"/>
              <a:t> </a:t>
            </a:r>
            <a:r>
              <a:rPr lang="en-US" sz="2000" dirty="0" err="1" smtClean="0"/>
              <a:t>bekerja</a:t>
            </a:r>
            <a:r>
              <a:rPr lang="en-US" sz="2000" dirty="0" smtClean="0"/>
              <a:t> </a:t>
            </a:r>
            <a:r>
              <a:rPr lang="en-US" sz="2000" dirty="0" err="1" smtClean="0"/>
              <a:t>dalam</a:t>
            </a:r>
            <a:r>
              <a:rPr lang="en-US" sz="2000" dirty="0" smtClean="0"/>
              <a:t> Outlook. </a:t>
            </a:r>
            <a:endParaRPr lang="en-US" sz="2000" dirty="0"/>
          </a:p>
        </p:txBody>
      </p:sp>
      <p:sp>
        <p:nvSpPr>
          <p:cNvPr id="192516" name="Rectangle 4"/>
          <p:cNvSpPr>
            <a:spLocks noChangeArrowheads="1"/>
          </p:cNvSpPr>
          <p:nvPr/>
        </p:nvSpPr>
        <p:spPr bwMode="auto">
          <a:xfrm>
            <a:off x="277813" y="3994150"/>
            <a:ext cx="6710816" cy="371475"/>
          </a:xfrm>
          <a:prstGeom prst="rect">
            <a:avLst/>
          </a:prstGeom>
          <a:noFill/>
          <a:ln w="9525">
            <a:noFill/>
            <a:miter lim="800000"/>
            <a:headEnd/>
            <a:tailEnd/>
          </a:ln>
          <a:effectLst/>
        </p:spPr>
        <p:txBody>
          <a:bodyPr/>
          <a:lstStyle/>
          <a:p>
            <a:pPr>
              <a:spcBef>
                <a:spcPct val="20000"/>
              </a:spcBef>
              <a:spcAft>
                <a:spcPct val="75000"/>
              </a:spcAft>
            </a:pPr>
            <a:r>
              <a:rPr lang="en-US" dirty="0" err="1" smtClean="0">
                <a:solidFill>
                  <a:srgbClr val="FFCC00"/>
                </a:solidFill>
              </a:rPr>
              <a:t>Gambar</a:t>
            </a:r>
            <a:r>
              <a:rPr lang="en-US" dirty="0" smtClean="0">
                <a:solidFill>
                  <a:srgbClr val="FFCC00"/>
                </a:solidFill>
              </a:rPr>
              <a:t> </a:t>
            </a:r>
            <a:r>
              <a:rPr lang="en-US" dirty="0" err="1" smtClean="0">
                <a:solidFill>
                  <a:srgbClr val="FFCC00"/>
                </a:solidFill>
              </a:rPr>
              <a:t>tersebut</a:t>
            </a:r>
            <a:r>
              <a:rPr lang="en-US" dirty="0" smtClean="0">
                <a:solidFill>
                  <a:srgbClr val="FFCC00"/>
                </a:solidFill>
              </a:rPr>
              <a:t> </a:t>
            </a:r>
            <a:r>
              <a:rPr lang="en-US" dirty="0" err="1" smtClean="0">
                <a:solidFill>
                  <a:srgbClr val="FFCC00"/>
                </a:solidFill>
              </a:rPr>
              <a:t>menunjukkan</a:t>
            </a:r>
            <a:r>
              <a:rPr lang="en-US" dirty="0" smtClean="0">
                <a:solidFill>
                  <a:srgbClr val="FFCC00"/>
                </a:solidFill>
              </a:rPr>
              <a:t> </a:t>
            </a:r>
            <a:r>
              <a:rPr lang="en-US" dirty="0" err="1" smtClean="0">
                <a:solidFill>
                  <a:srgbClr val="FFCC00"/>
                </a:solidFill>
              </a:rPr>
              <a:t>beberapa</a:t>
            </a:r>
            <a:r>
              <a:rPr lang="en-US" dirty="0" smtClean="0">
                <a:solidFill>
                  <a:srgbClr val="FFCC00"/>
                </a:solidFill>
              </a:rPr>
              <a:t> </a:t>
            </a:r>
            <a:r>
              <a:rPr lang="en-US" dirty="0" err="1" smtClean="0">
                <a:solidFill>
                  <a:srgbClr val="FFCC00"/>
                </a:solidFill>
              </a:rPr>
              <a:t>dari</a:t>
            </a:r>
            <a:r>
              <a:rPr lang="en-US" dirty="0" smtClean="0">
                <a:solidFill>
                  <a:srgbClr val="FFCC00"/>
                </a:solidFill>
              </a:rPr>
              <a:t> </a:t>
            </a:r>
            <a:r>
              <a:rPr lang="en-US" dirty="0" err="1" smtClean="0">
                <a:solidFill>
                  <a:srgbClr val="FFCC00"/>
                </a:solidFill>
              </a:rPr>
              <a:t>elemen</a:t>
            </a:r>
            <a:r>
              <a:rPr lang="en-US" dirty="0" smtClean="0">
                <a:solidFill>
                  <a:srgbClr val="FFCC00"/>
                </a:solidFill>
              </a:rPr>
              <a:t> </a:t>
            </a:r>
            <a:r>
              <a:rPr lang="en-US" dirty="0" err="1" smtClean="0">
                <a:solidFill>
                  <a:srgbClr val="FFCC00"/>
                </a:solidFill>
              </a:rPr>
              <a:t>kunci</a:t>
            </a:r>
            <a:r>
              <a:rPr lang="en-US" dirty="0" smtClean="0">
                <a:solidFill>
                  <a:srgbClr val="FFCC00"/>
                </a:solidFill>
              </a:rPr>
              <a:t> </a:t>
            </a:r>
            <a:r>
              <a:rPr lang="en-US" dirty="0" err="1" smtClean="0">
                <a:solidFill>
                  <a:srgbClr val="FFCC00"/>
                </a:solidFill>
              </a:rPr>
              <a:t>nya</a:t>
            </a:r>
            <a:r>
              <a:rPr lang="en-US" dirty="0" smtClean="0">
                <a:solidFill>
                  <a:srgbClr val="FFCC00"/>
                </a:solidFill>
              </a:rPr>
              <a:t>: </a:t>
            </a:r>
            <a:endParaRPr lang="en-US" dirty="0">
              <a:solidFill>
                <a:srgbClr val="FFCC00"/>
              </a:solidFill>
            </a:endParaRPr>
          </a:p>
        </p:txBody>
      </p:sp>
      <p:sp>
        <p:nvSpPr>
          <p:cNvPr id="192517"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graphicFrame>
        <p:nvGraphicFramePr>
          <p:cNvPr id="192519" name="Object 7"/>
          <p:cNvGraphicFramePr>
            <a:graphicFrameLocks noChangeAspect="1"/>
          </p:cNvGraphicFramePr>
          <p:nvPr/>
        </p:nvGraphicFramePr>
        <p:xfrm>
          <a:off x="339725" y="4440238"/>
          <a:ext cx="269875" cy="303212"/>
        </p:xfrm>
        <a:graphic>
          <a:graphicData uri="http://schemas.openxmlformats.org/presentationml/2006/ole">
            <p:oleObj spid="_x0000_s192519" name="Visio" r:id="rId4" imgW="270231" imgH="303063" progId="">
              <p:embed/>
            </p:oleObj>
          </a:graphicData>
        </a:graphic>
      </p:graphicFrame>
      <p:graphicFrame>
        <p:nvGraphicFramePr>
          <p:cNvPr id="192520" name="Object 8"/>
          <p:cNvGraphicFramePr>
            <a:graphicFrameLocks noChangeAspect="1"/>
          </p:cNvGraphicFramePr>
          <p:nvPr/>
        </p:nvGraphicFramePr>
        <p:xfrm>
          <a:off x="339725" y="4835525"/>
          <a:ext cx="269875" cy="303213"/>
        </p:xfrm>
        <a:graphic>
          <a:graphicData uri="http://schemas.openxmlformats.org/presentationml/2006/ole">
            <p:oleObj spid="_x0000_s192520" name="Visio" r:id="rId5" imgW="270231" imgH="303063" progId="">
              <p:embed/>
            </p:oleObj>
          </a:graphicData>
        </a:graphic>
      </p:graphicFrame>
      <p:graphicFrame>
        <p:nvGraphicFramePr>
          <p:cNvPr id="192521" name="Object 9"/>
          <p:cNvGraphicFramePr>
            <a:graphicFrameLocks noChangeAspect="1"/>
          </p:cNvGraphicFramePr>
          <p:nvPr/>
        </p:nvGraphicFramePr>
        <p:xfrm>
          <a:off x="339725" y="5227638"/>
          <a:ext cx="269875" cy="303212"/>
        </p:xfrm>
        <a:graphic>
          <a:graphicData uri="http://schemas.openxmlformats.org/presentationml/2006/ole">
            <p:oleObj spid="_x0000_s192521" name="Visio" r:id="rId6" imgW="270231" imgH="303063" progId="">
              <p:embed/>
            </p:oleObj>
          </a:graphicData>
        </a:graphic>
      </p:graphicFrame>
      <p:sp>
        <p:nvSpPr>
          <p:cNvPr id="192522" name="Rectangle 10"/>
          <p:cNvSpPr>
            <a:spLocks noChangeArrowheads="1"/>
          </p:cNvSpPr>
          <p:nvPr/>
        </p:nvSpPr>
        <p:spPr bwMode="auto">
          <a:xfrm>
            <a:off x="676275" y="4406900"/>
            <a:ext cx="7357382" cy="1574277"/>
          </a:xfrm>
          <a:prstGeom prst="rect">
            <a:avLst/>
          </a:prstGeom>
          <a:noFill/>
          <a:ln w="9525" algn="ctr">
            <a:noFill/>
            <a:miter lim="800000"/>
            <a:headEnd/>
            <a:tailEnd/>
          </a:ln>
          <a:effectLst/>
        </p:spPr>
        <p:txBody>
          <a:bodyPr wrap="square">
            <a:spAutoFit/>
          </a:bodyPr>
          <a:lstStyle/>
          <a:p>
            <a:pPr>
              <a:spcBef>
                <a:spcPct val="20000"/>
              </a:spcBef>
              <a:spcAft>
                <a:spcPct val="25000"/>
              </a:spcAft>
            </a:pPr>
            <a:r>
              <a:rPr lang="en-US" dirty="0" err="1" smtClean="0">
                <a:solidFill>
                  <a:srgbClr val="FFCC00"/>
                </a:solidFill>
              </a:rPr>
              <a:t>Navigasi</a:t>
            </a:r>
            <a:r>
              <a:rPr lang="en-US" dirty="0" smtClean="0">
                <a:solidFill>
                  <a:srgbClr val="FFCC00"/>
                </a:solidFill>
              </a:rPr>
              <a:t> </a:t>
            </a:r>
            <a:r>
              <a:rPr lang="en-US" dirty="0" err="1" smtClean="0">
                <a:solidFill>
                  <a:srgbClr val="FFCC00"/>
                </a:solidFill>
              </a:rPr>
              <a:t>Tanggal</a:t>
            </a:r>
            <a:endParaRPr lang="en-US" dirty="0">
              <a:solidFill>
                <a:srgbClr val="FFCC00"/>
              </a:solidFill>
            </a:endParaRPr>
          </a:p>
          <a:p>
            <a:pPr>
              <a:spcBef>
                <a:spcPct val="20000"/>
              </a:spcBef>
              <a:spcAft>
                <a:spcPct val="25000"/>
              </a:spcAft>
            </a:pPr>
            <a:r>
              <a:rPr lang="en-US" dirty="0" err="1" smtClean="0">
                <a:solidFill>
                  <a:srgbClr val="FFCC00"/>
                </a:solidFill>
              </a:rPr>
              <a:t>Janji</a:t>
            </a:r>
            <a:r>
              <a:rPr lang="en-US" dirty="0" smtClean="0">
                <a:solidFill>
                  <a:srgbClr val="FFCC00"/>
                </a:solidFill>
              </a:rPr>
              <a:t> </a:t>
            </a:r>
            <a:r>
              <a:rPr lang="en-US" dirty="0" err="1" smtClean="0">
                <a:solidFill>
                  <a:srgbClr val="FFCC00"/>
                </a:solidFill>
              </a:rPr>
              <a:t>temu</a:t>
            </a:r>
            <a:r>
              <a:rPr lang="en-US" dirty="0" smtClean="0">
                <a:solidFill>
                  <a:srgbClr val="FFCC00"/>
                </a:solidFill>
              </a:rPr>
              <a:t> </a:t>
            </a:r>
            <a:r>
              <a:rPr lang="en-US" dirty="0" err="1" smtClean="0">
                <a:solidFill>
                  <a:srgbClr val="FFCC00"/>
                </a:solidFill>
              </a:rPr>
              <a:t>kalender</a:t>
            </a:r>
            <a:r>
              <a:rPr lang="en-US" dirty="0" smtClean="0">
                <a:solidFill>
                  <a:srgbClr val="FFCC00"/>
                </a:solidFill>
              </a:rPr>
              <a:t> </a:t>
            </a:r>
            <a:r>
              <a:rPr lang="en-US" dirty="0" err="1" smtClean="0">
                <a:solidFill>
                  <a:srgbClr val="FFCC00"/>
                </a:solidFill>
              </a:rPr>
              <a:t>akan</a:t>
            </a:r>
            <a:r>
              <a:rPr lang="en-US" dirty="0" smtClean="0">
                <a:solidFill>
                  <a:srgbClr val="FFCC00"/>
                </a:solidFill>
              </a:rPr>
              <a:t> </a:t>
            </a:r>
            <a:r>
              <a:rPr lang="en-US" dirty="0" err="1" smtClean="0">
                <a:solidFill>
                  <a:srgbClr val="FFCC00"/>
                </a:solidFill>
              </a:rPr>
              <a:t>datang</a:t>
            </a:r>
            <a:endParaRPr lang="en-US" dirty="0">
              <a:solidFill>
                <a:srgbClr val="FFCC00"/>
              </a:solidFill>
            </a:endParaRPr>
          </a:p>
          <a:p>
            <a:pPr>
              <a:spcBef>
                <a:spcPct val="20000"/>
              </a:spcBef>
              <a:spcAft>
                <a:spcPct val="25000"/>
              </a:spcAft>
            </a:pPr>
            <a:r>
              <a:rPr lang="en-US" dirty="0" err="1" smtClean="0">
                <a:solidFill>
                  <a:srgbClr val="FFCC00"/>
                </a:solidFill>
              </a:rPr>
              <a:t>Sebuah</a:t>
            </a:r>
            <a:r>
              <a:rPr lang="en-US" dirty="0" smtClean="0">
                <a:solidFill>
                  <a:srgbClr val="FFCC00"/>
                </a:solidFill>
              </a:rPr>
              <a:t> </a:t>
            </a:r>
            <a:r>
              <a:rPr lang="en-US" dirty="0" err="1" smtClean="0">
                <a:solidFill>
                  <a:srgbClr val="FFCC00"/>
                </a:solidFill>
              </a:rPr>
              <a:t>tempat</a:t>
            </a:r>
            <a:r>
              <a:rPr lang="en-US" dirty="0" smtClean="0">
                <a:solidFill>
                  <a:srgbClr val="FFCC00"/>
                </a:solidFill>
              </a:rPr>
              <a:t> </a:t>
            </a:r>
            <a:r>
              <a:rPr lang="en-US" dirty="0" err="1" smtClean="0">
                <a:solidFill>
                  <a:srgbClr val="FFCC00"/>
                </a:solidFill>
              </a:rPr>
              <a:t>untuk</a:t>
            </a:r>
            <a:r>
              <a:rPr lang="en-US" dirty="0" smtClean="0">
                <a:solidFill>
                  <a:srgbClr val="FFCC00"/>
                </a:solidFill>
              </a:rPr>
              <a:t> </a:t>
            </a:r>
            <a:r>
              <a:rPr lang="en-US" dirty="0" err="1" smtClean="0">
                <a:solidFill>
                  <a:srgbClr val="FFCC00"/>
                </a:solidFill>
              </a:rPr>
              <a:t>memasukkan</a:t>
            </a:r>
            <a:r>
              <a:rPr lang="en-US" dirty="0" smtClean="0">
                <a:solidFill>
                  <a:srgbClr val="FFCC00"/>
                </a:solidFill>
              </a:rPr>
              <a:t> </a:t>
            </a:r>
            <a:r>
              <a:rPr lang="en-US" dirty="0" err="1" smtClean="0">
                <a:solidFill>
                  <a:srgbClr val="FFCC00"/>
                </a:solidFill>
              </a:rPr>
              <a:t>tugas</a:t>
            </a:r>
            <a:r>
              <a:rPr lang="en-US" dirty="0" smtClean="0">
                <a:solidFill>
                  <a:srgbClr val="FFCC00"/>
                </a:solidFill>
              </a:rPr>
              <a:t> </a:t>
            </a:r>
            <a:r>
              <a:rPr lang="en-US" dirty="0" err="1" smtClean="0">
                <a:solidFill>
                  <a:srgbClr val="FFCC00"/>
                </a:solidFill>
              </a:rPr>
              <a:t>baru</a:t>
            </a:r>
            <a:r>
              <a:rPr lang="en-US" dirty="0" smtClean="0">
                <a:solidFill>
                  <a:srgbClr val="FFCC00"/>
                </a:solidFill>
              </a:rPr>
              <a:t> </a:t>
            </a:r>
            <a:r>
              <a:rPr lang="en-US" dirty="0" err="1" smtClean="0">
                <a:solidFill>
                  <a:srgbClr val="FFCC00"/>
                </a:solidFill>
              </a:rPr>
              <a:t>dengan</a:t>
            </a:r>
            <a:r>
              <a:rPr lang="en-US" dirty="0" smtClean="0">
                <a:solidFill>
                  <a:srgbClr val="FFCC00"/>
                </a:solidFill>
              </a:rPr>
              <a:t> </a:t>
            </a:r>
            <a:r>
              <a:rPr lang="en-US" dirty="0" err="1" smtClean="0">
                <a:solidFill>
                  <a:srgbClr val="FFCC00"/>
                </a:solidFill>
              </a:rPr>
              <a:t>mengetik</a:t>
            </a:r>
            <a:endParaRPr lang="en-US" dirty="0">
              <a:solidFill>
                <a:srgbClr val="FFCC00"/>
              </a:solidFill>
            </a:endParaRPr>
          </a:p>
          <a:p>
            <a:pPr>
              <a:spcBef>
                <a:spcPct val="20000"/>
              </a:spcBef>
              <a:spcAft>
                <a:spcPct val="25000"/>
              </a:spcAft>
            </a:pPr>
            <a:r>
              <a:rPr lang="en-US" dirty="0" err="1" smtClean="0">
                <a:solidFill>
                  <a:srgbClr val="FFCC00"/>
                </a:solidFill>
              </a:rPr>
              <a:t>Daftar</a:t>
            </a:r>
            <a:r>
              <a:rPr lang="en-US" dirty="0" smtClean="0">
                <a:solidFill>
                  <a:srgbClr val="FFCC00"/>
                </a:solidFill>
              </a:rPr>
              <a:t> </a:t>
            </a:r>
            <a:r>
              <a:rPr lang="en-US" dirty="0" err="1" smtClean="0">
                <a:solidFill>
                  <a:srgbClr val="FFCC00"/>
                </a:solidFill>
              </a:rPr>
              <a:t>tugas</a:t>
            </a:r>
            <a:r>
              <a:rPr lang="en-US" dirty="0" smtClean="0">
                <a:solidFill>
                  <a:srgbClr val="FFCC00"/>
                </a:solidFill>
              </a:rPr>
              <a:t> </a:t>
            </a:r>
            <a:r>
              <a:rPr lang="en-US" dirty="0" err="1" smtClean="0">
                <a:solidFill>
                  <a:srgbClr val="FFCC00"/>
                </a:solidFill>
              </a:rPr>
              <a:t>anda</a:t>
            </a:r>
            <a:endParaRPr lang="en-US" dirty="0">
              <a:solidFill>
                <a:srgbClr val="FFCC00"/>
              </a:solidFill>
            </a:endParaRPr>
          </a:p>
        </p:txBody>
      </p:sp>
      <p:graphicFrame>
        <p:nvGraphicFramePr>
          <p:cNvPr id="192523" name="Object 11"/>
          <p:cNvGraphicFramePr>
            <a:graphicFrameLocks noChangeAspect="1"/>
          </p:cNvGraphicFramePr>
          <p:nvPr/>
        </p:nvGraphicFramePr>
        <p:xfrm>
          <a:off x="339725" y="5619750"/>
          <a:ext cx="269875" cy="303213"/>
        </p:xfrm>
        <a:graphic>
          <a:graphicData uri="http://schemas.openxmlformats.org/presentationml/2006/ole">
            <p:oleObj spid="_x0000_s192523" name="Visio" r:id="rId7" imgW="270231" imgH="303063" progId="">
              <p:embed/>
            </p:oleObj>
          </a:graphicData>
        </a:graphic>
      </p:graphicFrame>
      <p:pic>
        <p:nvPicPr>
          <p:cNvPr id="20" name="Picture 1"/>
          <p:cNvPicPr>
            <a:picLocks noChangeAspect="1" noChangeArrowheads="1"/>
          </p:cNvPicPr>
          <p:nvPr/>
        </p:nvPicPr>
        <p:blipFill>
          <a:blip r:embed="rId8"/>
          <a:srcRect/>
          <a:stretch>
            <a:fillRect/>
          </a:stretch>
        </p:blipFill>
        <p:spPr bwMode="auto">
          <a:xfrm>
            <a:off x="312739" y="958856"/>
            <a:ext cx="5697536" cy="2882888"/>
          </a:xfrm>
          <a:prstGeom prst="rect">
            <a:avLst/>
          </a:prstGeom>
          <a:noFill/>
          <a:ln w="9525">
            <a:noFill/>
            <a:miter lim="800000"/>
            <a:headEnd/>
            <a:tailEnd/>
          </a:ln>
          <a:effectLst/>
        </p:spPr>
      </p:pic>
      <p:sp>
        <p:nvSpPr>
          <p:cNvPr id="22" name="TextBox 9"/>
          <p:cNvSpPr txBox="1"/>
          <p:nvPr/>
        </p:nvSpPr>
        <p:spPr>
          <a:xfrm>
            <a:off x="4313213" y="1276708"/>
            <a:ext cx="1216314" cy="261610"/>
          </a:xfrm>
          <a:prstGeom prst="rect">
            <a:avLst/>
          </a:prstGeom>
          <a:noFill/>
        </p:spPr>
        <p:txBody>
          <a:bodyPr wrap="square" rtlCol="0">
            <a:spAutoFit/>
          </a:bodyPr>
          <a:lstStyle/>
          <a:p>
            <a:pPr algn="ctr"/>
            <a:r>
              <a:rPr lang="en-IE" sz="1050" b="1" dirty="0" err="1" smtClean="0">
                <a:solidFill>
                  <a:schemeClr val="accent2">
                    <a:lumMod val="50000"/>
                  </a:schemeClr>
                </a:solidFill>
              </a:rPr>
              <a:t>Juni</a:t>
            </a:r>
            <a:r>
              <a:rPr lang="en-IE" sz="1050" b="1" dirty="0" smtClean="0">
                <a:solidFill>
                  <a:schemeClr val="accent2">
                    <a:lumMod val="50000"/>
                  </a:schemeClr>
                </a:solidFill>
              </a:rPr>
              <a:t> 2007</a:t>
            </a:r>
            <a:endParaRPr lang="en-US" sz="1050" b="1" dirty="0">
              <a:solidFill>
                <a:schemeClr val="accent2">
                  <a:lumMod val="50000"/>
                </a:schemeClr>
              </a:solidFill>
            </a:endParaRPr>
          </a:p>
        </p:txBody>
      </p:sp>
      <p:sp>
        <p:nvSpPr>
          <p:cNvPr id="23" name="TextBox 13"/>
          <p:cNvSpPr txBox="1"/>
          <p:nvPr/>
        </p:nvSpPr>
        <p:spPr>
          <a:xfrm>
            <a:off x="4114803" y="2881221"/>
            <a:ext cx="1716653" cy="200055"/>
          </a:xfrm>
          <a:prstGeom prst="rect">
            <a:avLst/>
          </a:prstGeom>
          <a:noFill/>
        </p:spPr>
        <p:txBody>
          <a:bodyPr wrap="square" rtlCol="0">
            <a:spAutoFit/>
          </a:bodyPr>
          <a:lstStyle/>
          <a:p>
            <a:r>
              <a:rPr lang="en-IE" sz="700" dirty="0" err="1" smtClean="0">
                <a:solidFill>
                  <a:schemeClr val="accent2">
                    <a:lumMod val="50000"/>
                  </a:schemeClr>
                </a:solidFill>
              </a:rPr>
              <a:t>Diatur</a:t>
            </a:r>
            <a:r>
              <a:rPr lang="en-IE" sz="700" dirty="0" smtClean="0">
                <a:solidFill>
                  <a:schemeClr val="accent2">
                    <a:lumMod val="50000"/>
                  </a:schemeClr>
                </a:solidFill>
              </a:rPr>
              <a:t> </a:t>
            </a:r>
            <a:r>
              <a:rPr lang="en-IE" sz="700" dirty="0" err="1" smtClean="0">
                <a:solidFill>
                  <a:schemeClr val="accent2">
                    <a:lumMod val="50000"/>
                  </a:schemeClr>
                </a:solidFill>
              </a:rPr>
              <a:t>menurut</a:t>
            </a:r>
            <a:r>
              <a:rPr lang="en-IE" sz="700" dirty="0" smtClean="0">
                <a:solidFill>
                  <a:schemeClr val="accent2">
                    <a:lumMod val="50000"/>
                  </a:schemeClr>
                </a:solidFill>
              </a:rPr>
              <a:t>: </a:t>
            </a:r>
            <a:r>
              <a:rPr lang="en-IE" sz="700" dirty="0" err="1" smtClean="0">
                <a:solidFill>
                  <a:schemeClr val="accent2">
                    <a:lumMod val="50000"/>
                  </a:schemeClr>
                </a:solidFill>
              </a:rPr>
              <a:t>Tanggal</a:t>
            </a:r>
            <a:r>
              <a:rPr lang="en-IE" sz="700" dirty="0" smtClean="0">
                <a:solidFill>
                  <a:schemeClr val="accent2">
                    <a:lumMod val="50000"/>
                  </a:schemeClr>
                </a:solidFill>
              </a:rPr>
              <a:t> </a:t>
            </a:r>
            <a:r>
              <a:rPr lang="en-IE" sz="700" dirty="0" err="1" smtClean="0">
                <a:solidFill>
                  <a:schemeClr val="accent2">
                    <a:lumMod val="50000"/>
                  </a:schemeClr>
                </a:solidFill>
              </a:rPr>
              <a:t>Serah</a:t>
            </a:r>
            <a:endParaRPr lang="en-US" sz="700" dirty="0">
              <a:solidFill>
                <a:schemeClr val="accent2">
                  <a:lumMod val="50000"/>
                </a:schemeClr>
              </a:solidFill>
            </a:endParaRPr>
          </a:p>
        </p:txBody>
      </p:sp>
      <p:sp>
        <p:nvSpPr>
          <p:cNvPr id="24" name="TextBox 14"/>
          <p:cNvSpPr txBox="1"/>
          <p:nvPr/>
        </p:nvSpPr>
        <p:spPr>
          <a:xfrm>
            <a:off x="4149303" y="3114133"/>
            <a:ext cx="1716653" cy="215444"/>
          </a:xfrm>
          <a:prstGeom prst="rect">
            <a:avLst/>
          </a:prstGeom>
          <a:noFill/>
        </p:spPr>
        <p:txBody>
          <a:bodyPr wrap="square" rtlCol="0">
            <a:spAutoFit/>
          </a:bodyPr>
          <a:lstStyle/>
          <a:p>
            <a:r>
              <a:rPr lang="en-IE" sz="800" dirty="0" err="1" smtClean="0">
                <a:solidFill>
                  <a:schemeClr val="tx1">
                    <a:lumMod val="65000"/>
                  </a:schemeClr>
                </a:solidFill>
              </a:rPr>
              <a:t>Ketik</a:t>
            </a:r>
            <a:r>
              <a:rPr lang="en-IE" sz="800" dirty="0" smtClean="0">
                <a:solidFill>
                  <a:schemeClr val="tx1">
                    <a:lumMod val="65000"/>
                  </a:schemeClr>
                </a:solidFill>
              </a:rPr>
              <a:t> </a:t>
            </a:r>
            <a:r>
              <a:rPr lang="en-IE" sz="800" dirty="0" err="1" smtClean="0">
                <a:solidFill>
                  <a:schemeClr val="tx1">
                    <a:lumMod val="65000"/>
                  </a:schemeClr>
                </a:solidFill>
              </a:rPr>
              <a:t>tugas</a:t>
            </a:r>
            <a:r>
              <a:rPr lang="en-IE" sz="800" dirty="0" smtClean="0">
                <a:solidFill>
                  <a:schemeClr val="tx1">
                    <a:lumMod val="65000"/>
                  </a:schemeClr>
                </a:solidFill>
              </a:rPr>
              <a:t> </a:t>
            </a:r>
            <a:r>
              <a:rPr lang="en-IE" sz="800" dirty="0" err="1" smtClean="0">
                <a:solidFill>
                  <a:schemeClr val="tx1">
                    <a:lumMod val="65000"/>
                  </a:schemeClr>
                </a:solidFill>
              </a:rPr>
              <a:t>baru</a:t>
            </a:r>
            <a:endParaRPr lang="en-US" sz="800" dirty="0">
              <a:solidFill>
                <a:schemeClr val="tx1">
                  <a:lumMod val="65000"/>
                </a:schemeClr>
              </a:solidFill>
            </a:endParaRPr>
          </a:p>
        </p:txBody>
      </p:sp>
      <p:sp>
        <p:nvSpPr>
          <p:cNvPr id="25" name="TextBox 15"/>
          <p:cNvSpPr txBox="1"/>
          <p:nvPr/>
        </p:nvSpPr>
        <p:spPr>
          <a:xfrm>
            <a:off x="4511613" y="3286664"/>
            <a:ext cx="595220" cy="230832"/>
          </a:xfrm>
          <a:prstGeom prst="rect">
            <a:avLst/>
          </a:prstGeom>
          <a:noFill/>
        </p:spPr>
        <p:txBody>
          <a:bodyPr wrap="square" rtlCol="0">
            <a:spAutoFit/>
          </a:bodyPr>
          <a:lstStyle/>
          <a:p>
            <a:r>
              <a:rPr lang="en-IE" sz="900" b="1" dirty="0" err="1" smtClean="0">
                <a:solidFill>
                  <a:srgbClr val="000099"/>
                </a:solidFill>
              </a:rPr>
              <a:t>Hari</a:t>
            </a:r>
            <a:r>
              <a:rPr lang="en-IE" sz="900" b="1" dirty="0" smtClean="0">
                <a:solidFill>
                  <a:srgbClr val="000099"/>
                </a:solidFill>
              </a:rPr>
              <a:t> </a:t>
            </a:r>
            <a:r>
              <a:rPr lang="en-IE" sz="900" b="1" dirty="0" err="1" smtClean="0">
                <a:solidFill>
                  <a:srgbClr val="000099"/>
                </a:solidFill>
              </a:rPr>
              <a:t>ini</a:t>
            </a:r>
            <a:endParaRPr lang="en-US" sz="900" b="1" dirty="0">
              <a:solidFill>
                <a:srgbClr val="000099"/>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92516">
                                            <p:txEl>
                                              <p:pRg st="0" end="0"/>
                                            </p:txEl>
                                          </p:spTgt>
                                        </p:tgtEl>
                                        <p:attrNameLst>
                                          <p:attrName>style.visibility</p:attrName>
                                        </p:attrNameLst>
                                      </p:cBhvr>
                                      <p:to>
                                        <p:strVal val="visible"/>
                                      </p:to>
                                    </p:set>
                                    <p:animEffect transition="in" filter="slide(fromLeft)">
                                      <p:cBhvr>
                                        <p:cTn id="7" dur="500"/>
                                        <p:tgtEl>
                                          <p:spTgt spid="1925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2519"/>
                                        </p:tgtEl>
                                        <p:attrNameLst>
                                          <p:attrName>style.visibility</p:attrName>
                                        </p:attrNameLst>
                                      </p:cBhvr>
                                      <p:to>
                                        <p:strVal val="visible"/>
                                      </p:to>
                                    </p:set>
                                    <p:animEffect transition="in" filter="dissolve">
                                      <p:cBhvr>
                                        <p:cTn id="12" dur="500"/>
                                        <p:tgtEl>
                                          <p:spTgt spid="192519"/>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92520"/>
                                        </p:tgtEl>
                                        <p:attrNameLst>
                                          <p:attrName>style.visibility</p:attrName>
                                        </p:attrNameLst>
                                      </p:cBhvr>
                                      <p:to>
                                        <p:strVal val="visible"/>
                                      </p:to>
                                    </p:set>
                                    <p:animEffect transition="in" filter="dissolve">
                                      <p:cBhvr>
                                        <p:cTn id="16" dur="500"/>
                                        <p:tgtEl>
                                          <p:spTgt spid="192520"/>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192521"/>
                                        </p:tgtEl>
                                        <p:attrNameLst>
                                          <p:attrName>style.visibility</p:attrName>
                                        </p:attrNameLst>
                                      </p:cBhvr>
                                      <p:to>
                                        <p:strVal val="visible"/>
                                      </p:to>
                                    </p:set>
                                    <p:animEffect transition="in" filter="dissolve">
                                      <p:cBhvr>
                                        <p:cTn id="20" dur="500"/>
                                        <p:tgtEl>
                                          <p:spTgt spid="192521"/>
                                        </p:tgtEl>
                                      </p:cBhvr>
                                    </p:animEffect>
                                  </p:childTnLst>
                                </p:cTn>
                              </p:par>
                            </p:childTnLst>
                          </p:cTn>
                        </p:par>
                        <p:par>
                          <p:cTn id="21" fill="hold">
                            <p:stCondLst>
                              <p:cond delay="1500"/>
                            </p:stCondLst>
                            <p:childTnLst>
                              <p:par>
                                <p:cTn id="22" presetID="9" presetClass="entr" presetSubtype="0" fill="hold" nodeType="afterEffect">
                                  <p:stCondLst>
                                    <p:cond delay="0"/>
                                  </p:stCondLst>
                                  <p:childTnLst>
                                    <p:set>
                                      <p:cBhvr>
                                        <p:cTn id="23" dur="1" fill="hold">
                                          <p:stCondLst>
                                            <p:cond delay="0"/>
                                          </p:stCondLst>
                                        </p:cTn>
                                        <p:tgtEl>
                                          <p:spTgt spid="192523"/>
                                        </p:tgtEl>
                                        <p:attrNameLst>
                                          <p:attrName>style.visibility</p:attrName>
                                        </p:attrNameLst>
                                      </p:cBhvr>
                                      <p:to>
                                        <p:strVal val="visible"/>
                                      </p:to>
                                    </p:set>
                                    <p:animEffect transition="in" filter="dissolve">
                                      <p:cBhvr>
                                        <p:cTn id="24" dur="500"/>
                                        <p:tgtEl>
                                          <p:spTgt spid="192523"/>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92522">
                                            <p:txEl>
                                              <p:pRg st="0" end="0"/>
                                            </p:txEl>
                                          </p:spTgt>
                                        </p:tgtEl>
                                        <p:attrNameLst>
                                          <p:attrName>style.visibility</p:attrName>
                                        </p:attrNameLst>
                                      </p:cBhvr>
                                      <p:to>
                                        <p:strVal val="visible"/>
                                      </p:to>
                                    </p:set>
                                    <p:animEffect transition="in" filter="checkerboard(across)">
                                      <p:cBhvr>
                                        <p:cTn id="29" dur="500"/>
                                        <p:tgtEl>
                                          <p:spTgt spid="19252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92522">
                                            <p:txEl>
                                              <p:pRg st="1" end="1"/>
                                            </p:txEl>
                                          </p:spTgt>
                                        </p:tgtEl>
                                        <p:attrNameLst>
                                          <p:attrName>style.visibility</p:attrName>
                                        </p:attrNameLst>
                                      </p:cBhvr>
                                      <p:to>
                                        <p:strVal val="visible"/>
                                      </p:to>
                                    </p:set>
                                    <p:animEffect transition="in" filter="checkerboard(across)">
                                      <p:cBhvr>
                                        <p:cTn id="34" dur="500"/>
                                        <p:tgtEl>
                                          <p:spTgt spid="19252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92522">
                                            <p:txEl>
                                              <p:pRg st="2" end="2"/>
                                            </p:txEl>
                                          </p:spTgt>
                                        </p:tgtEl>
                                        <p:attrNameLst>
                                          <p:attrName>style.visibility</p:attrName>
                                        </p:attrNameLst>
                                      </p:cBhvr>
                                      <p:to>
                                        <p:strVal val="visible"/>
                                      </p:to>
                                    </p:set>
                                    <p:animEffect transition="in" filter="checkerboard(across)">
                                      <p:cBhvr>
                                        <p:cTn id="39" dur="500"/>
                                        <p:tgtEl>
                                          <p:spTgt spid="19252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92522">
                                            <p:txEl>
                                              <p:pRg st="3" end="3"/>
                                            </p:txEl>
                                          </p:spTgt>
                                        </p:tgtEl>
                                        <p:attrNameLst>
                                          <p:attrName>style.visibility</p:attrName>
                                        </p:attrNameLst>
                                      </p:cBhvr>
                                      <p:to>
                                        <p:strVal val="visible"/>
                                      </p:to>
                                    </p:set>
                                    <p:animEffect transition="in" filter="checkerboard(across)">
                                      <p:cBhvr>
                                        <p:cTn id="44" dur="500"/>
                                        <p:tgtEl>
                                          <p:spTgt spid="1925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6" grpId="0" build="p" autoUpdateAnimBg="0" advAuto="0"/>
      <p:bldP spid="192522"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239713" y="63500"/>
            <a:ext cx="8904287" cy="614363"/>
          </a:xfrm>
        </p:spPr>
        <p:txBody>
          <a:bodyPr/>
          <a:lstStyle/>
          <a:p>
            <a:r>
              <a:rPr lang="en-US" dirty="0" err="1" smtClean="0"/>
              <a:t>Tampakan</a:t>
            </a:r>
            <a:r>
              <a:rPr lang="en-US" dirty="0" smtClean="0"/>
              <a:t> </a:t>
            </a:r>
            <a:r>
              <a:rPr lang="en-US" dirty="0" err="1" smtClean="0"/>
              <a:t>baru</a:t>
            </a:r>
            <a:r>
              <a:rPr lang="en-US" dirty="0" smtClean="0"/>
              <a:t> </a:t>
            </a:r>
            <a:r>
              <a:rPr lang="en-US" dirty="0" err="1" smtClean="0"/>
              <a:t>untuk</a:t>
            </a:r>
            <a:r>
              <a:rPr lang="en-US" dirty="0" smtClean="0"/>
              <a:t> </a:t>
            </a:r>
            <a:r>
              <a:rPr lang="en-US" dirty="0" err="1" smtClean="0"/>
              <a:t>kalender</a:t>
            </a:r>
            <a:endParaRPr lang="en-US" dirty="0"/>
          </a:p>
        </p:txBody>
      </p:sp>
      <p:sp>
        <p:nvSpPr>
          <p:cNvPr id="19046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dirty="0" err="1" smtClean="0"/>
              <a:t>Desain</a:t>
            </a:r>
            <a:r>
              <a:rPr lang="en-US" sz="2000" dirty="0" smtClean="0"/>
              <a:t> </a:t>
            </a:r>
            <a:r>
              <a:rPr lang="en-US" sz="2000" dirty="0" err="1" smtClean="0"/>
              <a:t>dari</a:t>
            </a:r>
            <a:r>
              <a:rPr lang="en-US" sz="2000" dirty="0" smtClean="0"/>
              <a:t> </a:t>
            </a:r>
            <a:r>
              <a:rPr lang="en-US" sz="2000" dirty="0" err="1" smtClean="0"/>
              <a:t>kalender</a:t>
            </a:r>
            <a:r>
              <a:rPr lang="en-US" sz="2000" dirty="0" smtClean="0"/>
              <a:t> </a:t>
            </a:r>
            <a:r>
              <a:rPr lang="en-US" sz="2000" dirty="0" err="1" smtClean="0"/>
              <a:t>dalam</a:t>
            </a:r>
            <a:r>
              <a:rPr lang="en-US" sz="2000" dirty="0" smtClean="0"/>
              <a:t> Outlook </a:t>
            </a:r>
            <a:r>
              <a:rPr lang="en-US" sz="2000" dirty="0"/>
              <a:t>2007 </a:t>
            </a:r>
            <a:r>
              <a:rPr lang="en-US" sz="2000" dirty="0" err="1" smtClean="0"/>
              <a:t>mempermudah</a:t>
            </a:r>
            <a:r>
              <a:rPr lang="en-US" sz="2000" dirty="0" smtClean="0"/>
              <a:t> </a:t>
            </a:r>
            <a:r>
              <a:rPr lang="en-US" sz="2000" dirty="0" err="1" smtClean="0"/>
              <a:t>untuk</a:t>
            </a:r>
            <a:r>
              <a:rPr lang="en-US" sz="2000" dirty="0" smtClean="0"/>
              <a:t> </a:t>
            </a:r>
            <a:r>
              <a:rPr lang="en-US" sz="2000" dirty="0" err="1" smtClean="0"/>
              <a:t>melihat</a:t>
            </a:r>
            <a:r>
              <a:rPr lang="en-US" sz="2000" dirty="0" smtClean="0"/>
              <a:t> </a:t>
            </a:r>
            <a:r>
              <a:rPr lang="en-US" sz="2000" dirty="0" err="1" smtClean="0"/>
              <a:t>apa</a:t>
            </a:r>
            <a:r>
              <a:rPr lang="en-US" sz="2000" dirty="0" smtClean="0"/>
              <a:t> </a:t>
            </a:r>
            <a:r>
              <a:rPr lang="en-US" sz="2000" dirty="0" err="1" smtClean="0"/>
              <a:t>adalah</a:t>
            </a:r>
            <a:r>
              <a:rPr lang="en-US" sz="2000" dirty="0" smtClean="0"/>
              <a:t> </a:t>
            </a:r>
            <a:r>
              <a:rPr lang="en-US" sz="2000" dirty="0" err="1" smtClean="0"/>
              <a:t>apa</a:t>
            </a:r>
            <a:r>
              <a:rPr lang="en-US" sz="2000" dirty="0" smtClean="0"/>
              <a:t>. </a:t>
            </a:r>
            <a:endParaRPr lang="en-US" sz="2000" dirty="0"/>
          </a:p>
          <a:p>
            <a:pPr>
              <a:spcBef>
                <a:spcPct val="20000"/>
              </a:spcBef>
              <a:spcAft>
                <a:spcPct val="75000"/>
              </a:spcAft>
            </a:pPr>
            <a:r>
              <a:rPr lang="en-US" sz="2000" dirty="0" err="1" smtClean="0"/>
              <a:t>Bergerak</a:t>
            </a:r>
            <a:r>
              <a:rPr lang="en-US" sz="2000" dirty="0" smtClean="0"/>
              <a:t> </a:t>
            </a:r>
            <a:r>
              <a:rPr lang="en-US" sz="2000" dirty="0" err="1" smtClean="0"/>
              <a:t>disekitarnya</a:t>
            </a:r>
            <a:r>
              <a:rPr lang="en-US" sz="2000" dirty="0" smtClean="0"/>
              <a:t> </a:t>
            </a:r>
            <a:r>
              <a:rPr lang="en-US" sz="2000" dirty="0" err="1" smtClean="0"/>
              <a:t>juga</a:t>
            </a:r>
            <a:r>
              <a:rPr lang="en-US" sz="2000" dirty="0" smtClean="0"/>
              <a:t> </a:t>
            </a:r>
            <a:r>
              <a:rPr lang="en-US" sz="2000" dirty="0" err="1" smtClean="0"/>
              <a:t>menjadi</a:t>
            </a:r>
            <a:r>
              <a:rPr lang="en-US" sz="2000" dirty="0" smtClean="0"/>
              <a:t> </a:t>
            </a:r>
            <a:r>
              <a:rPr lang="en-US" sz="2000" dirty="0" err="1" smtClean="0"/>
              <a:t>gampang</a:t>
            </a:r>
            <a:r>
              <a:rPr lang="en-US" sz="2000" dirty="0" smtClean="0"/>
              <a:t>. </a:t>
            </a:r>
            <a:endParaRPr lang="en-US" sz="2000" dirty="0"/>
          </a:p>
          <a:p>
            <a:pPr>
              <a:spcBef>
                <a:spcPct val="20000"/>
              </a:spcBef>
              <a:spcAft>
                <a:spcPct val="75000"/>
              </a:spcAft>
            </a:pPr>
            <a:endParaRPr lang="en-US" sz="2000" dirty="0"/>
          </a:p>
        </p:txBody>
      </p:sp>
      <p:graphicFrame>
        <p:nvGraphicFramePr>
          <p:cNvPr id="190468" name="Object 4"/>
          <p:cNvGraphicFramePr>
            <a:graphicFrameLocks noChangeAspect="1"/>
          </p:cNvGraphicFramePr>
          <p:nvPr/>
        </p:nvGraphicFramePr>
        <p:xfrm>
          <a:off x="339725" y="4535488"/>
          <a:ext cx="269875" cy="303212"/>
        </p:xfrm>
        <a:graphic>
          <a:graphicData uri="http://schemas.openxmlformats.org/presentationml/2006/ole">
            <p:oleObj spid="_x0000_s190468" name="Visio" r:id="rId4" imgW="270231" imgH="303063" progId="">
              <p:embed/>
            </p:oleObj>
          </a:graphicData>
        </a:graphic>
      </p:graphicFrame>
      <p:graphicFrame>
        <p:nvGraphicFramePr>
          <p:cNvPr id="190469" name="Object 5"/>
          <p:cNvGraphicFramePr>
            <a:graphicFrameLocks noChangeAspect="1"/>
          </p:cNvGraphicFramePr>
          <p:nvPr/>
        </p:nvGraphicFramePr>
        <p:xfrm>
          <a:off x="339726" y="5291420"/>
          <a:ext cx="269875" cy="303212"/>
        </p:xfrm>
        <a:graphic>
          <a:graphicData uri="http://schemas.openxmlformats.org/presentationml/2006/ole">
            <p:oleObj spid="_x0000_s190469" name="Visio" r:id="rId5" imgW="270231" imgH="303063" progId="">
              <p:embed/>
            </p:oleObj>
          </a:graphicData>
        </a:graphic>
      </p:graphicFrame>
      <p:sp>
        <p:nvSpPr>
          <p:cNvPr id="19047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90473" name="Rectangle 9"/>
          <p:cNvSpPr>
            <a:spLocks noChangeArrowheads="1"/>
          </p:cNvSpPr>
          <p:nvPr/>
        </p:nvSpPr>
        <p:spPr bwMode="auto">
          <a:xfrm>
            <a:off x="676275" y="4502150"/>
            <a:ext cx="7220816" cy="1380378"/>
          </a:xfrm>
          <a:prstGeom prst="rect">
            <a:avLst/>
          </a:prstGeom>
          <a:noFill/>
          <a:ln w="9525" algn="ctr">
            <a:noFill/>
            <a:miter lim="800000"/>
            <a:headEnd/>
            <a:tailEnd/>
          </a:ln>
          <a:effectLst/>
        </p:spPr>
        <p:txBody>
          <a:bodyPr wrap="square">
            <a:spAutoFit/>
          </a:bodyPr>
          <a:lstStyle/>
          <a:p>
            <a:pPr>
              <a:spcBef>
                <a:spcPct val="20000"/>
              </a:spcBef>
              <a:spcAft>
                <a:spcPct val="45000"/>
              </a:spcAft>
            </a:pPr>
            <a:r>
              <a:rPr lang="en-US" dirty="0" err="1" smtClean="0">
                <a:solidFill>
                  <a:srgbClr val="FFCC00"/>
                </a:solidFill>
              </a:rPr>
              <a:t>Tombol</a:t>
            </a:r>
            <a:r>
              <a:rPr lang="en-US" dirty="0" smtClean="0">
                <a:solidFill>
                  <a:srgbClr val="FFCC00"/>
                </a:solidFill>
              </a:rPr>
              <a:t> </a:t>
            </a:r>
            <a:r>
              <a:rPr lang="en-US" dirty="0" err="1" smtClean="0">
                <a:solidFill>
                  <a:srgbClr val="FFCC00"/>
                </a:solidFill>
              </a:rPr>
              <a:t>besar</a:t>
            </a:r>
            <a:r>
              <a:rPr lang="en-US" dirty="0" smtClean="0">
                <a:solidFill>
                  <a:srgbClr val="FFCC00"/>
                </a:solidFill>
              </a:rPr>
              <a:t> </a:t>
            </a:r>
            <a:r>
              <a:rPr lang="en-US" dirty="0" err="1" smtClean="0">
                <a:solidFill>
                  <a:srgbClr val="FFCC00"/>
                </a:solidFill>
              </a:rPr>
              <a:t>mempermudah</a:t>
            </a:r>
            <a:r>
              <a:rPr lang="en-US" dirty="0" smtClean="0">
                <a:solidFill>
                  <a:srgbClr val="FFCC00"/>
                </a:solidFill>
              </a:rPr>
              <a:t> </a:t>
            </a:r>
            <a:r>
              <a:rPr lang="en-US" dirty="0" err="1" smtClean="0">
                <a:solidFill>
                  <a:srgbClr val="FFCC00"/>
                </a:solidFill>
              </a:rPr>
              <a:t>penggantian</a:t>
            </a:r>
            <a:r>
              <a:rPr lang="en-US" dirty="0" smtClean="0">
                <a:solidFill>
                  <a:srgbClr val="FFCC00"/>
                </a:solidFill>
              </a:rPr>
              <a:t> </a:t>
            </a:r>
            <a:r>
              <a:rPr lang="en-US" dirty="0" err="1" smtClean="0">
                <a:solidFill>
                  <a:srgbClr val="FFCC00"/>
                </a:solidFill>
              </a:rPr>
              <a:t>antara</a:t>
            </a:r>
            <a:r>
              <a:rPr lang="en-US" dirty="0" smtClean="0">
                <a:solidFill>
                  <a:srgbClr val="FFCC00"/>
                </a:solidFill>
              </a:rPr>
              <a:t> </a:t>
            </a:r>
            <a:r>
              <a:rPr lang="en-US" dirty="0" err="1" smtClean="0">
                <a:solidFill>
                  <a:srgbClr val="FFCC00"/>
                </a:solidFill>
              </a:rPr>
              <a:t>tampakan</a:t>
            </a:r>
            <a:r>
              <a:rPr lang="en-US" dirty="0" smtClean="0">
                <a:solidFill>
                  <a:srgbClr val="FFCC00"/>
                </a:solidFill>
              </a:rPr>
              <a:t> </a:t>
            </a:r>
            <a:r>
              <a:rPr lang="en-US" dirty="0" err="1" smtClean="0">
                <a:solidFill>
                  <a:srgbClr val="FFCC00"/>
                </a:solidFill>
              </a:rPr>
              <a:t>kalender</a:t>
            </a:r>
            <a:r>
              <a:rPr lang="en-US" dirty="0" smtClean="0">
                <a:solidFill>
                  <a:srgbClr val="FFCC00"/>
                </a:solidFill>
              </a:rPr>
              <a:t> </a:t>
            </a:r>
            <a:r>
              <a:rPr lang="en-US" dirty="0" err="1" smtClean="0">
                <a:solidFill>
                  <a:srgbClr val="FFCC00"/>
                </a:solidFill>
              </a:rPr>
              <a:t>harian</a:t>
            </a:r>
            <a:r>
              <a:rPr lang="en-US" dirty="0" smtClean="0">
                <a:solidFill>
                  <a:srgbClr val="FFCC00"/>
                </a:solidFill>
              </a:rPr>
              <a:t>, </a:t>
            </a:r>
            <a:r>
              <a:rPr lang="en-US" dirty="0" err="1" smtClean="0">
                <a:solidFill>
                  <a:srgbClr val="FFCC00"/>
                </a:solidFill>
              </a:rPr>
              <a:t>mingguan</a:t>
            </a:r>
            <a:r>
              <a:rPr lang="en-US" dirty="0" smtClean="0">
                <a:solidFill>
                  <a:srgbClr val="FFCC00"/>
                </a:solidFill>
              </a:rPr>
              <a:t>, </a:t>
            </a:r>
            <a:r>
              <a:rPr lang="en-US" dirty="0" err="1" smtClean="0">
                <a:solidFill>
                  <a:srgbClr val="FFCC00"/>
                </a:solidFill>
              </a:rPr>
              <a:t>dan</a:t>
            </a:r>
            <a:r>
              <a:rPr lang="en-US" dirty="0" smtClean="0">
                <a:solidFill>
                  <a:srgbClr val="FFCC00"/>
                </a:solidFill>
              </a:rPr>
              <a:t> </a:t>
            </a:r>
            <a:r>
              <a:rPr lang="en-US" dirty="0" err="1" smtClean="0">
                <a:solidFill>
                  <a:srgbClr val="FFCC00"/>
                </a:solidFill>
              </a:rPr>
              <a:t>bulanan</a:t>
            </a:r>
            <a:r>
              <a:rPr lang="en-US" dirty="0" smtClean="0">
                <a:solidFill>
                  <a:srgbClr val="FFCC00"/>
                </a:solidFill>
              </a:rPr>
              <a:t> </a:t>
            </a:r>
            <a:r>
              <a:rPr lang="en-US" dirty="0" err="1" smtClean="0">
                <a:solidFill>
                  <a:srgbClr val="FFCC00"/>
                </a:solidFill>
              </a:rPr>
              <a:t>dengan</a:t>
            </a:r>
            <a:r>
              <a:rPr lang="en-US" dirty="0" smtClean="0">
                <a:solidFill>
                  <a:srgbClr val="FFCC00"/>
                </a:solidFill>
              </a:rPr>
              <a:t> </a:t>
            </a:r>
            <a:r>
              <a:rPr lang="en-US" dirty="0" err="1" smtClean="0">
                <a:solidFill>
                  <a:srgbClr val="FFCC00"/>
                </a:solidFill>
              </a:rPr>
              <a:t>cepat</a:t>
            </a:r>
            <a:r>
              <a:rPr lang="en-US" dirty="0" smtClean="0">
                <a:solidFill>
                  <a:srgbClr val="FFCC00"/>
                </a:solidFill>
              </a:rPr>
              <a:t>.</a:t>
            </a:r>
            <a:endParaRPr lang="en-US" dirty="0">
              <a:solidFill>
                <a:srgbClr val="FFCC00"/>
              </a:solidFill>
            </a:endParaRPr>
          </a:p>
          <a:p>
            <a:pPr>
              <a:spcBef>
                <a:spcPct val="20000"/>
              </a:spcBef>
              <a:spcAft>
                <a:spcPct val="45000"/>
              </a:spcAft>
            </a:pPr>
            <a:r>
              <a:rPr lang="en-US" dirty="0" err="1" smtClean="0">
                <a:solidFill>
                  <a:srgbClr val="FFCC00"/>
                </a:solidFill>
              </a:rPr>
              <a:t>Tombol</a:t>
            </a:r>
            <a:r>
              <a:rPr lang="en-US" dirty="0" smtClean="0">
                <a:solidFill>
                  <a:srgbClr val="FFCC00"/>
                </a:solidFill>
              </a:rPr>
              <a:t> </a:t>
            </a:r>
            <a:r>
              <a:rPr lang="en-US" b="1" dirty="0" err="1" smtClean="0">
                <a:solidFill>
                  <a:srgbClr val="FFCC00"/>
                </a:solidFill>
              </a:rPr>
              <a:t>Balik</a:t>
            </a:r>
            <a:r>
              <a:rPr lang="en-US" b="1" dirty="0" smtClean="0">
                <a:solidFill>
                  <a:srgbClr val="FFCC00"/>
                </a:solidFill>
              </a:rPr>
              <a:t> </a:t>
            </a:r>
            <a:r>
              <a:rPr lang="en-US" dirty="0" err="1" smtClean="0">
                <a:solidFill>
                  <a:srgbClr val="FFCC00"/>
                </a:solidFill>
              </a:rPr>
              <a:t>dan</a:t>
            </a:r>
            <a:r>
              <a:rPr lang="en-US" dirty="0" smtClean="0">
                <a:solidFill>
                  <a:srgbClr val="FFCC00"/>
                </a:solidFill>
              </a:rPr>
              <a:t> </a:t>
            </a:r>
            <a:r>
              <a:rPr lang="en-US" b="1" dirty="0" err="1" smtClean="0">
                <a:solidFill>
                  <a:srgbClr val="FFCC00"/>
                </a:solidFill>
              </a:rPr>
              <a:t>Maju</a:t>
            </a:r>
            <a:r>
              <a:rPr lang="en-US" dirty="0" smtClean="0">
                <a:solidFill>
                  <a:srgbClr val="FFCC00"/>
                </a:solidFill>
              </a:rPr>
              <a:t> </a:t>
            </a:r>
            <a:r>
              <a:rPr lang="en-US" dirty="0" err="1" smtClean="0">
                <a:solidFill>
                  <a:srgbClr val="FFCC00"/>
                </a:solidFill>
              </a:rPr>
              <a:t>membuat</a:t>
            </a:r>
            <a:r>
              <a:rPr lang="en-US" dirty="0" smtClean="0">
                <a:solidFill>
                  <a:srgbClr val="FFCC00"/>
                </a:solidFill>
              </a:rPr>
              <a:t> </a:t>
            </a:r>
            <a:r>
              <a:rPr lang="en-US" dirty="0" err="1" smtClean="0">
                <a:solidFill>
                  <a:srgbClr val="FFCC00"/>
                </a:solidFill>
              </a:rPr>
              <a:t>anda</a:t>
            </a:r>
            <a:r>
              <a:rPr lang="en-US" dirty="0" smtClean="0">
                <a:solidFill>
                  <a:srgbClr val="FFCC00"/>
                </a:solidFill>
              </a:rPr>
              <a:t> </a:t>
            </a:r>
            <a:r>
              <a:rPr lang="en-US" dirty="0" err="1" smtClean="0">
                <a:solidFill>
                  <a:srgbClr val="FFCC00"/>
                </a:solidFill>
              </a:rPr>
              <a:t>dapat</a:t>
            </a:r>
            <a:r>
              <a:rPr lang="en-US" dirty="0" smtClean="0">
                <a:solidFill>
                  <a:srgbClr val="FFCC00"/>
                </a:solidFill>
              </a:rPr>
              <a:t> </a:t>
            </a:r>
            <a:r>
              <a:rPr lang="en-US" dirty="0" err="1" smtClean="0">
                <a:solidFill>
                  <a:srgbClr val="FFCC00"/>
                </a:solidFill>
              </a:rPr>
              <a:t>pergi</a:t>
            </a:r>
            <a:r>
              <a:rPr lang="en-US" dirty="0" smtClean="0">
                <a:solidFill>
                  <a:srgbClr val="FFCC00"/>
                </a:solidFill>
              </a:rPr>
              <a:t> </a:t>
            </a:r>
            <a:r>
              <a:rPr lang="en-US" dirty="0" err="1" smtClean="0">
                <a:solidFill>
                  <a:srgbClr val="FFCC00"/>
                </a:solidFill>
              </a:rPr>
              <a:t>ke</a:t>
            </a:r>
            <a:r>
              <a:rPr lang="en-US" dirty="0" smtClean="0">
                <a:solidFill>
                  <a:srgbClr val="FFCC00"/>
                </a:solidFill>
              </a:rPr>
              <a:t> </a:t>
            </a:r>
            <a:r>
              <a:rPr lang="en-US" dirty="0" err="1" smtClean="0">
                <a:solidFill>
                  <a:srgbClr val="FFCC00"/>
                </a:solidFill>
              </a:rPr>
              <a:t>hari</a:t>
            </a:r>
            <a:r>
              <a:rPr lang="en-US" dirty="0" smtClean="0">
                <a:solidFill>
                  <a:srgbClr val="FFCC00"/>
                </a:solidFill>
              </a:rPr>
              <a:t>, </a:t>
            </a:r>
            <a:r>
              <a:rPr lang="en-US" dirty="0" err="1" smtClean="0">
                <a:solidFill>
                  <a:srgbClr val="FFCC00"/>
                </a:solidFill>
              </a:rPr>
              <a:t>minggu</a:t>
            </a:r>
            <a:r>
              <a:rPr lang="en-US" dirty="0" smtClean="0">
                <a:solidFill>
                  <a:srgbClr val="FFCC00"/>
                </a:solidFill>
              </a:rPr>
              <a:t> </a:t>
            </a:r>
            <a:r>
              <a:rPr lang="en-US" dirty="0" err="1" smtClean="0">
                <a:solidFill>
                  <a:srgbClr val="FFCC00"/>
                </a:solidFill>
              </a:rPr>
              <a:t>atau</a:t>
            </a:r>
            <a:r>
              <a:rPr lang="en-US" dirty="0" smtClean="0">
                <a:solidFill>
                  <a:srgbClr val="FFCC00"/>
                </a:solidFill>
              </a:rPr>
              <a:t> </a:t>
            </a:r>
            <a:r>
              <a:rPr lang="en-US" dirty="0" err="1" smtClean="0">
                <a:solidFill>
                  <a:srgbClr val="FFCC00"/>
                </a:solidFill>
              </a:rPr>
              <a:t>bulan</a:t>
            </a:r>
            <a:r>
              <a:rPr lang="en-US" dirty="0" smtClean="0">
                <a:solidFill>
                  <a:srgbClr val="FFCC00"/>
                </a:solidFill>
              </a:rPr>
              <a:t> </a:t>
            </a:r>
            <a:r>
              <a:rPr lang="en-US" dirty="0" err="1" smtClean="0">
                <a:solidFill>
                  <a:srgbClr val="FFCC00"/>
                </a:solidFill>
              </a:rPr>
              <a:t>berikutnya</a:t>
            </a:r>
            <a:r>
              <a:rPr lang="en-US" dirty="0" smtClean="0">
                <a:solidFill>
                  <a:srgbClr val="FFCC00"/>
                </a:solidFill>
              </a:rPr>
              <a:t> </a:t>
            </a:r>
            <a:r>
              <a:rPr lang="en-US" dirty="0" err="1" smtClean="0">
                <a:solidFill>
                  <a:srgbClr val="FFCC00"/>
                </a:solidFill>
              </a:rPr>
              <a:t>dalam</a:t>
            </a:r>
            <a:r>
              <a:rPr lang="en-US" dirty="0" smtClean="0">
                <a:solidFill>
                  <a:srgbClr val="FFCC00"/>
                </a:solidFill>
              </a:rPr>
              <a:t> </a:t>
            </a:r>
            <a:r>
              <a:rPr lang="en-US" dirty="0" err="1" smtClean="0">
                <a:solidFill>
                  <a:srgbClr val="FFCC00"/>
                </a:solidFill>
              </a:rPr>
              <a:t>kalender</a:t>
            </a:r>
            <a:r>
              <a:rPr lang="en-US" dirty="0" smtClean="0">
                <a:solidFill>
                  <a:srgbClr val="FFCC00"/>
                </a:solidFill>
              </a:rPr>
              <a:t> </a:t>
            </a:r>
            <a:r>
              <a:rPr lang="en-US" dirty="0" err="1" smtClean="0">
                <a:solidFill>
                  <a:srgbClr val="FFCC00"/>
                </a:solidFill>
              </a:rPr>
              <a:t>dengan</a:t>
            </a:r>
            <a:r>
              <a:rPr lang="en-US" dirty="0" smtClean="0">
                <a:solidFill>
                  <a:srgbClr val="FFCC00"/>
                </a:solidFill>
              </a:rPr>
              <a:t> </a:t>
            </a:r>
            <a:r>
              <a:rPr lang="en-US" dirty="0" err="1" smtClean="0">
                <a:solidFill>
                  <a:srgbClr val="FFCC00"/>
                </a:solidFill>
              </a:rPr>
              <a:t>cepat</a:t>
            </a:r>
            <a:r>
              <a:rPr lang="en-US" dirty="0" smtClean="0">
                <a:solidFill>
                  <a:srgbClr val="FFCC00"/>
                </a:solidFill>
              </a:rPr>
              <a:t>.</a:t>
            </a:r>
            <a:endParaRPr lang="en-US" dirty="0">
              <a:solidFill>
                <a:srgbClr val="FFCC00"/>
              </a:solidFill>
            </a:endParaRPr>
          </a:p>
        </p:txBody>
      </p:sp>
      <p:sp>
        <p:nvSpPr>
          <p:cNvPr id="190474" name="Rectangle 10"/>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en-US" dirty="0" err="1" smtClean="0">
                <a:solidFill>
                  <a:srgbClr val="FFCC00"/>
                </a:solidFill>
              </a:rPr>
              <a:t>Gambar</a:t>
            </a:r>
            <a:r>
              <a:rPr lang="en-US" dirty="0" smtClean="0">
                <a:solidFill>
                  <a:srgbClr val="FFCC00"/>
                </a:solidFill>
              </a:rPr>
              <a:t> </a:t>
            </a:r>
            <a:r>
              <a:rPr lang="en-US" dirty="0" err="1" smtClean="0">
                <a:solidFill>
                  <a:srgbClr val="FFCC00"/>
                </a:solidFill>
              </a:rPr>
              <a:t>tersebut</a:t>
            </a:r>
            <a:r>
              <a:rPr lang="en-US" dirty="0" smtClean="0">
                <a:solidFill>
                  <a:srgbClr val="FFCC00"/>
                </a:solidFill>
              </a:rPr>
              <a:t> </a:t>
            </a:r>
            <a:r>
              <a:rPr lang="en-US" dirty="0" err="1" smtClean="0">
                <a:solidFill>
                  <a:srgbClr val="FFCC00"/>
                </a:solidFill>
              </a:rPr>
              <a:t>menampakkan</a:t>
            </a:r>
            <a:r>
              <a:rPr lang="en-US" dirty="0" smtClean="0">
                <a:solidFill>
                  <a:srgbClr val="FFCC00"/>
                </a:solidFill>
              </a:rPr>
              <a:t> </a:t>
            </a:r>
            <a:r>
              <a:rPr lang="en-US" dirty="0" err="1" smtClean="0">
                <a:solidFill>
                  <a:srgbClr val="FFCC00"/>
                </a:solidFill>
              </a:rPr>
              <a:t>beberapa</a:t>
            </a:r>
            <a:r>
              <a:rPr lang="en-US" dirty="0" smtClean="0">
                <a:solidFill>
                  <a:srgbClr val="FFCC00"/>
                </a:solidFill>
              </a:rPr>
              <a:t> </a:t>
            </a:r>
            <a:r>
              <a:rPr lang="en-US" dirty="0" err="1" smtClean="0">
                <a:solidFill>
                  <a:srgbClr val="FFCC00"/>
                </a:solidFill>
              </a:rPr>
              <a:t>contoh</a:t>
            </a:r>
            <a:r>
              <a:rPr lang="en-US" dirty="0" smtClean="0">
                <a:solidFill>
                  <a:srgbClr val="FFCC00"/>
                </a:solidFill>
              </a:rPr>
              <a:t>:</a:t>
            </a:r>
            <a:endParaRPr lang="en-US" dirty="0">
              <a:solidFill>
                <a:srgbClr val="FFCC00"/>
              </a:solidFill>
            </a:endParaRPr>
          </a:p>
        </p:txBody>
      </p:sp>
      <p:pic>
        <p:nvPicPr>
          <p:cNvPr id="190470" name="Picture 6"/>
          <p:cNvPicPr>
            <a:picLocks noGrp="1" noChangeAspect="1" noChangeArrowheads="1"/>
          </p:cNvPicPr>
          <p:nvPr>
            <p:ph sz="half" idx="1"/>
          </p:nvPr>
        </p:nvPicPr>
        <p:blipFill>
          <a:blip r:embed="rId6"/>
          <a:srcRect/>
          <a:stretch>
            <a:fillRect/>
          </a:stretch>
        </p:blipFill>
        <p:spPr bwMode="auto">
          <a:xfrm>
            <a:off x="360159" y="949325"/>
            <a:ext cx="5632858" cy="2849563"/>
          </a:xfrm>
          <a:prstGeom prst="rect">
            <a:avLst/>
          </a:prstGeom>
          <a:noFill/>
          <a:ln w="9525">
            <a:noFill/>
            <a:miter lim="800000"/>
            <a:headEnd/>
            <a:tailEnd/>
          </a:ln>
          <a:effectLst/>
        </p:spPr>
      </p:pic>
      <p:sp>
        <p:nvSpPr>
          <p:cNvPr id="12" name="TextBox 11"/>
          <p:cNvSpPr txBox="1"/>
          <p:nvPr/>
        </p:nvSpPr>
        <p:spPr>
          <a:xfrm>
            <a:off x="845389" y="1371601"/>
            <a:ext cx="690113" cy="261610"/>
          </a:xfrm>
          <a:prstGeom prst="rect">
            <a:avLst/>
          </a:prstGeom>
          <a:noFill/>
        </p:spPr>
        <p:txBody>
          <a:bodyPr wrap="square" rtlCol="0">
            <a:spAutoFit/>
          </a:bodyPr>
          <a:lstStyle/>
          <a:p>
            <a:pPr algn="ctr"/>
            <a:r>
              <a:rPr lang="en-IE" sz="1050" b="1" dirty="0" err="1" smtClean="0">
                <a:solidFill>
                  <a:schemeClr val="accent4">
                    <a:lumMod val="10000"/>
                  </a:schemeClr>
                </a:solidFill>
              </a:rPr>
              <a:t>Hari</a:t>
            </a:r>
            <a:endParaRPr lang="en-US" sz="1050" b="1" dirty="0">
              <a:solidFill>
                <a:schemeClr val="accent4">
                  <a:lumMod val="10000"/>
                </a:schemeClr>
              </a:solidFill>
            </a:endParaRPr>
          </a:p>
        </p:txBody>
      </p:sp>
      <p:sp>
        <p:nvSpPr>
          <p:cNvPr id="13" name="TextBox 12"/>
          <p:cNvSpPr txBox="1"/>
          <p:nvPr/>
        </p:nvSpPr>
        <p:spPr>
          <a:xfrm>
            <a:off x="1656270" y="1371601"/>
            <a:ext cx="690113" cy="261610"/>
          </a:xfrm>
          <a:prstGeom prst="rect">
            <a:avLst/>
          </a:prstGeom>
          <a:noFill/>
        </p:spPr>
        <p:txBody>
          <a:bodyPr wrap="square" rtlCol="0">
            <a:spAutoFit/>
          </a:bodyPr>
          <a:lstStyle/>
          <a:p>
            <a:pPr algn="ctr"/>
            <a:r>
              <a:rPr lang="en-IE" sz="1050" b="1" dirty="0" err="1" smtClean="0">
                <a:solidFill>
                  <a:schemeClr val="accent4">
                    <a:lumMod val="10000"/>
                  </a:schemeClr>
                </a:solidFill>
              </a:rPr>
              <a:t>Pekan</a:t>
            </a:r>
            <a:endParaRPr lang="en-US" sz="1050" b="1" dirty="0">
              <a:solidFill>
                <a:schemeClr val="accent4">
                  <a:lumMod val="10000"/>
                </a:schemeClr>
              </a:solidFill>
            </a:endParaRPr>
          </a:p>
        </p:txBody>
      </p:sp>
      <p:sp>
        <p:nvSpPr>
          <p:cNvPr id="14" name="TextBox 13"/>
          <p:cNvSpPr txBox="1"/>
          <p:nvPr/>
        </p:nvSpPr>
        <p:spPr>
          <a:xfrm>
            <a:off x="2570670" y="1371601"/>
            <a:ext cx="690113" cy="261610"/>
          </a:xfrm>
          <a:prstGeom prst="rect">
            <a:avLst/>
          </a:prstGeom>
          <a:noFill/>
        </p:spPr>
        <p:txBody>
          <a:bodyPr wrap="square" rtlCol="0">
            <a:spAutoFit/>
          </a:bodyPr>
          <a:lstStyle/>
          <a:p>
            <a:pPr algn="ctr"/>
            <a:r>
              <a:rPr lang="en-IE" sz="1050" b="1" dirty="0" err="1" smtClean="0">
                <a:solidFill>
                  <a:schemeClr val="accent4">
                    <a:lumMod val="10000"/>
                  </a:schemeClr>
                </a:solidFill>
              </a:rPr>
              <a:t>Bulan</a:t>
            </a:r>
            <a:endParaRPr lang="en-US" sz="1050" b="1" dirty="0">
              <a:solidFill>
                <a:schemeClr val="accent4">
                  <a:lumMod val="10000"/>
                </a:schemeClr>
              </a:solidFill>
            </a:endParaRPr>
          </a:p>
        </p:txBody>
      </p:sp>
      <p:sp>
        <p:nvSpPr>
          <p:cNvPr id="15" name="TextBox 14"/>
          <p:cNvSpPr txBox="1"/>
          <p:nvPr/>
        </p:nvSpPr>
        <p:spPr>
          <a:xfrm>
            <a:off x="3627650" y="1349420"/>
            <a:ext cx="1043938" cy="307777"/>
          </a:xfrm>
          <a:prstGeom prst="rect">
            <a:avLst/>
          </a:prstGeom>
          <a:noFill/>
        </p:spPr>
        <p:txBody>
          <a:bodyPr wrap="square" rtlCol="0">
            <a:spAutoFit/>
          </a:bodyPr>
          <a:lstStyle/>
          <a:p>
            <a:r>
              <a:rPr lang="en-IE" sz="700" b="1" dirty="0" err="1" smtClean="0">
                <a:solidFill>
                  <a:schemeClr val="accent4">
                    <a:lumMod val="10000"/>
                  </a:schemeClr>
                </a:solidFill>
              </a:rPr>
              <a:t>Tunjukkan</a:t>
            </a:r>
            <a:r>
              <a:rPr lang="en-IE" sz="700" b="1" dirty="0" smtClean="0">
                <a:solidFill>
                  <a:schemeClr val="accent4">
                    <a:lumMod val="10000"/>
                  </a:schemeClr>
                </a:solidFill>
              </a:rPr>
              <a:t> </a:t>
            </a:r>
            <a:r>
              <a:rPr lang="en-IE" sz="700" b="1" dirty="0" err="1" smtClean="0">
                <a:solidFill>
                  <a:schemeClr val="accent4">
                    <a:lumMod val="10000"/>
                  </a:schemeClr>
                </a:solidFill>
              </a:rPr>
              <a:t>minggu</a:t>
            </a:r>
            <a:r>
              <a:rPr lang="en-IE" sz="700" b="1" dirty="0" smtClean="0">
                <a:solidFill>
                  <a:schemeClr val="accent4">
                    <a:lumMod val="10000"/>
                  </a:schemeClr>
                </a:solidFill>
              </a:rPr>
              <a:t> </a:t>
            </a:r>
            <a:r>
              <a:rPr lang="en-IE" sz="700" b="1" dirty="0" err="1" smtClean="0">
                <a:solidFill>
                  <a:schemeClr val="accent4">
                    <a:lumMod val="10000"/>
                  </a:schemeClr>
                </a:solidFill>
              </a:rPr>
              <a:t>kerja</a:t>
            </a:r>
            <a:endParaRPr lang="en-US" sz="700" b="1" dirty="0">
              <a:solidFill>
                <a:schemeClr val="accent4">
                  <a:lumMod val="10000"/>
                </a:schemeClr>
              </a:solidFill>
            </a:endParaRPr>
          </a:p>
        </p:txBody>
      </p:sp>
      <p:sp>
        <p:nvSpPr>
          <p:cNvPr id="16" name="TextBox 15"/>
          <p:cNvSpPr txBox="1"/>
          <p:nvPr/>
        </p:nvSpPr>
        <p:spPr>
          <a:xfrm>
            <a:off x="4747133" y="1394683"/>
            <a:ext cx="1477990" cy="200055"/>
          </a:xfrm>
          <a:prstGeom prst="rect">
            <a:avLst/>
          </a:prstGeom>
          <a:noFill/>
        </p:spPr>
        <p:txBody>
          <a:bodyPr wrap="square" rtlCol="0">
            <a:spAutoFit/>
          </a:bodyPr>
          <a:lstStyle/>
          <a:p>
            <a:r>
              <a:rPr lang="en-IE" sz="700" b="1" dirty="0" err="1" smtClean="0">
                <a:solidFill>
                  <a:schemeClr val="accent4">
                    <a:lumMod val="10000"/>
                  </a:schemeClr>
                </a:solidFill>
              </a:rPr>
              <a:t>Tunjukkan</a:t>
            </a:r>
            <a:r>
              <a:rPr lang="en-IE" sz="700" b="1" dirty="0" smtClean="0">
                <a:solidFill>
                  <a:schemeClr val="accent4">
                    <a:lumMod val="10000"/>
                  </a:schemeClr>
                </a:solidFill>
              </a:rPr>
              <a:t> </a:t>
            </a:r>
            <a:r>
              <a:rPr lang="en-IE" sz="700" b="1" dirty="0" err="1" smtClean="0">
                <a:solidFill>
                  <a:schemeClr val="accent4">
                    <a:lumMod val="10000"/>
                  </a:schemeClr>
                </a:solidFill>
              </a:rPr>
              <a:t>minggu</a:t>
            </a:r>
            <a:r>
              <a:rPr lang="en-IE" sz="700" b="1" dirty="0" smtClean="0">
                <a:solidFill>
                  <a:schemeClr val="accent4">
                    <a:lumMod val="10000"/>
                  </a:schemeClr>
                </a:solidFill>
              </a:rPr>
              <a:t> </a:t>
            </a:r>
            <a:r>
              <a:rPr lang="en-IE" sz="700" b="1" dirty="0" err="1" smtClean="0">
                <a:solidFill>
                  <a:schemeClr val="accent4">
                    <a:lumMod val="10000"/>
                  </a:schemeClr>
                </a:solidFill>
              </a:rPr>
              <a:t>penuh</a:t>
            </a:r>
            <a:r>
              <a:rPr lang="en-IE" sz="700" b="1" dirty="0" smtClean="0">
                <a:solidFill>
                  <a:schemeClr val="accent4">
                    <a:lumMod val="10000"/>
                  </a:schemeClr>
                </a:solidFill>
              </a:rPr>
              <a:t>\</a:t>
            </a:r>
            <a:endParaRPr lang="en-US" sz="700" b="1" dirty="0">
              <a:solidFill>
                <a:schemeClr val="accent4">
                  <a:lumMod val="10000"/>
                </a:schemeClr>
              </a:solidFill>
            </a:endParaRPr>
          </a:p>
        </p:txBody>
      </p:sp>
      <p:sp>
        <p:nvSpPr>
          <p:cNvPr id="17" name="TextBox 16"/>
          <p:cNvSpPr txBox="1"/>
          <p:nvPr/>
        </p:nvSpPr>
        <p:spPr>
          <a:xfrm>
            <a:off x="1570007" y="1690778"/>
            <a:ext cx="2234242" cy="307777"/>
          </a:xfrm>
          <a:prstGeom prst="rect">
            <a:avLst/>
          </a:prstGeom>
          <a:noFill/>
        </p:spPr>
        <p:txBody>
          <a:bodyPr wrap="square" rtlCol="0">
            <a:spAutoFit/>
          </a:bodyPr>
          <a:lstStyle/>
          <a:p>
            <a:r>
              <a:rPr lang="en-IE" sz="1400" dirty="0" smtClean="0">
                <a:solidFill>
                  <a:schemeClr val="accent4">
                    <a:lumMod val="10000"/>
                  </a:schemeClr>
                </a:solidFill>
              </a:rPr>
              <a:t>04 – 08 </a:t>
            </a:r>
            <a:r>
              <a:rPr lang="en-IE" sz="1400" dirty="0" err="1" smtClean="0">
                <a:solidFill>
                  <a:schemeClr val="accent4">
                    <a:lumMod val="10000"/>
                  </a:schemeClr>
                </a:solidFill>
              </a:rPr>
              <a:t>Juni</a:t>
            </a:r>
            <a:r>
              <a:rPr lang="en-IE" sz="1400" dirty="0" smtClean="0">
                <a:solidFill>
                  <a:schemeClr val="accent4">
                    <a:lumMod val="10000"/>
                  </a:schemeClr>
                </a:solidFill>
              </a:rPr>
              <a:t>, 2007</a:t>
            </a:r>
            <a:endParaRPr lang="en-US" sz="1400" dirty="0">
              <a:solidFill>
                <a:schemeClr val="accent4">
                  <a:lumMod val="10000"/>
                </a:schemeClr>
              </a:solidFill>
            </a:endParaRPr>
          </a:p>
        </p:txBody>
      </p:sp>
      <p:sp>
        <p:nvSpPr>
          <p:cNvPr id="18" name="TextBox 17"/>
          <p:cNvSpPr txBox="1"/>
          <p:nvPr/>
        </p:nvSpPr>
        <p:spPr>
          <a:xfrm>
            <a:off x="4528866" y="1690774"/>
            <a:ext cx="2234242" cy="261610"/>
          </a:xfrm>
          <a:prstGeom prst="rect">
            <a:avLst/>
          </a:prstGeom>
          <a:noFill/>
        </p:spPr>
        <p:txBody>
          <a:bodyPr wrap="square" rtlCol="0">
            <a:spAutoFit/>
          </a:bodyPr>
          <a:lstStyle/>
          <a:p>
            <a:r>
              <a:rPr lang="en-IE" sz="1050" dirty="0" err="1" smtClean="0">
                <a:solidFill>
                  <a:schemeClr val="tx1">
                    <a:lumMod val="75000"/>
                  </a:schemeClr>
                </a:solidFill>
              </a:rPr>
              <a:t>Cari</a:t>
            </a:r>
            <a:r>
              <a:rPr lang="en-IE" sz="1050" dirty="0" smtClean="0">
                <a:solidFill>
                  <a:schemeClr val="tx1">
                    <a:lumMod val="75000"/>
                  </a:schemeClr>
                </a:solidFill>
              </a:rPr>
              <a:t> </a:t>
            </a:r>
            <a:r>
              <a:rPr lang="en-IE" sz="1050" dirty="0" err="1" smtClean="0">
                <a:solidFill>
                  <a:schemeClr val="tx1">
                    <a:lumMod val="75000"/>
                  </a:schemeClr>
                </a:solidFill>
              </a:rPr>
              <a:t>Kalender</a:t>
            </a:r>
            <a:endParaRPr lang="en-US" sz="1050" dirty="0">
              <a:solidFill>
                <a:schemeClr val="tx1">
                  <a:lumMod val="75000"/>
                </a:schemeClr>
              </a:solidFill>
            </a:endParaRPr>
          </a:p>
        </p:txBody>
      </p:sp>
      <p:sp>
        <p:nvSpPr>
          <p:cNvPr id="19" name="TextBox 18"/>
          <p:cNvSpPr txBox="1"/>
          <p:nvPr/>
        </p:nvSpPr>
        <p:spPr>
          <a:xfrm>
            <a:off x="1492370" y="2009026"/>
            <a:ext cx="690113" cy="246221"/>
          </a:xfrm>
          <a:prstGeom prst="rect">
            <a:avLst/>
          </a:prstGeom>
          <a:noFill/>
        </p:spPr>
        <p:txBody>
          <a:bodyPr wrap="square" rtlCol="0">
            <a:spAutoFit/>
          </a:bodyPr>
          <a:lstStyle/>
          <a:p>
            <a:pPr algn="ctr"/>
            <a:r>
              <a:rPr lang="en-IE" sz="1000" b="1" dirty="0" err="1" smtClean="0">
                <a:solidFill>
                  <a:srgbClr val="757575"/>
                </a:solidFill>
              </a:rPr>
              <a:t>Senin</a:t>
            </a:r>
            <a:endParaRPr lang="en-US" sz="1000" b="1" dirty="0">
              <a:solidFill>
                <a:srgbClr val="757575"/>
              </a:solidFill>
            </a:endParaRPr>
          </a:p>
        </p:txBody>
      </p:sp>
      <p:sp>
        <p:nvSpPr>
          <p:cNvPr id="20" name="TextBox 19"/>
          <p:cNvSpPr txBox="1"/>
          <p:nvPr/>
        </p:nvSpPr>
        <p:spPr>
          <a:xfrm>
            <a:off x="2501666" y="2001331"/>
            <a:ext cx="888520" cy="253916"/>
          </a:xfrm>
          <a:prstGeom prst="rect">
            <a:avLst/>
          </a:prstGeom>
          <a:noFill/>
        </p:spPr>
        <p:txBody>
          <a:bodyPr wrap="square" rtlCol="0">
            <a:spAutoFit/>
          </a:bodyPr>
          <a:lstStyle/>
          <a:p>
            <a:pPr algn="ctr"/>
            <a:r>
              <a:rPr lang="en-IE" sz="1000" b="1" dirty="0" err="1" smtClean="0">
                <a:solidFill>
                  <a:srgbClr val="757575"/>
                </a:solidFill>
              </a:rPr>
              <a:t>Selasa</a:t>
            </a:r>
            <a:endParaRPr lang="en-US" sz="1000" b="1" dirty="0">
              <a:solidFill>
                <a:srgbClr val="757575"/>
              </a:solidFill>
            </a:endParaRPr>
          </a:p>
        </p:txBody>
      </p:sp>
      <p:sp>
        <p:nvSpPr>
          <p:cNvPr id="21" name="TextBox 20"/>
          <p:cNvSpPr txBox="1"/>
          <p:nvPr/>
        </p:nvSpPr>
        <p:spPr>
          <a:xfrm>
            <a:off x="3631728" y="2001331"/>
            <a:ext cx="966152" cy="253916"/>
          </a:xfrm>
          <a:prstGeom prst="rect">
            <a:avLst/>
          </a:prstGeom>
          <a:noFill/>
        </p:spPr>
        <p:txBody>
          <a:bodyPr wrap="square" rtlCol="0">
            <a:spAutoFit/>
          </a:bodyPr>
          <a:lstStyle/>
          <a:p>
            <a:pPr algn="ctr"/>
            <a:r>
              <a:rPr lang="en-IE" sz="1000" b="1" dirty="0" err="1" smtClean="0">
                <a:solidFill>
                  <a:srgbClr val="757575"/>
                </a:solidFill>
              </a:rPr>
              <a:t>Rabu</a:t>
            </a:r>
            <a:endParaRPr lang="en-US" sz="1000" b="1" dirty="0">
              <a:solidFill>
                <a:srgbClr val="757575"/>
              </a:solidFill>
            </a:endParaRPr>
          </a:p>
        </p:txBody>
      </p:sp>
      <p:sp>
        <p:nvSpPr>
          <p:cNvPr id="22" name="TextBox 21"/>
          <p:cNvSpPr txBox="1"/>
          <p:nvPr/>
        </p:nvSpPr>
        <p:spPr>
          <a:xfrm>
            <a:off x="4718657" y="2001331"/>
            <a:ext cx="966152" cy="253916"/>
          </a:xfrm>
          <a:prstGeom prst="rect">
            <a:avLst/>
          </a:prstGeom>
          <a:noFill/>
        </p:spPr>
        <p:txBody>
          <a:bodyPr wrap="square" rtlCol="0">
            <a:spAutoFit/>
          </a:bodyPr>
          <a:lstStyle/>
          <a:p>
            <a:pPr algn="ctr"/>
            <a:r>
              <a:rPr lang="en-IE" sz="1000" b="1" dirty="0" err="1" smtClean="0">
                <a:solidFill>
                  <a:srgbClr val="757575"/>
                </a:solidFill>
              </a:rPr>
              <a:t>Kamis</a:t>
            </a:r>
            <a:endParaRPr lang="en-US" sz="1000" b="1" dirty="0">
              <a:solidFill>
                <a:srgbClr val="757575"/>
              </a:solidFill>
            </a:endParaRPr>
          </a:p>
        </p:txBody>
      </p:sp>
      <p:sp>
        <p:nvSpPr>
          <p:cNvPr id="23" name="TextBox 22"/>
          <p:cNvSpPr txBox="1"/>
          <p:nvPr/>
        </p:nvSpPr>
        <p:spPr>
          <a:xfrm>
            <a:off x="1242212" y="3062380"/>
            <a:ext cx="3024987" cy="246221"/>
          </a:xfrm>
          <a:prstGeom prst="rect">
            <a:avLst/>
          </a:prstGeom>
          <a:noFill/>
        </p:spPr>
        <p:txBody>
          <a:bodyPr wrap="square" rtlCol="0">
            <a:spAutoFit/>
          </a:bodyPr>
          <a:lstStyle/>
          <a:p>
            <a:r>
              <a:rPr lang="en-IE" sz="1000" b="1" dirty="0" err="1" smtClean="0">
                <a:solidFill>
                  <a:srgbClr val="757575"/>
                </a:solidFill>
              </a:rPr>
              <a:t>Tunjukkan</a:t>
            </a:r>
            <a:r>
              <a:rPr lang="en-IE" sz="1000" b="1" dirty="0" smtClean="0">
                <a:solidFill>
                  <a:srgbClr val="757575"/>
                </a:solidFill>
              </a:rPr>
              <a:t> </a:t>
            </a:r>
            <a:r>
              <a:rPr lang="en-IE" sz="1000" b="1" dirty="0" err="1" smtClean="0">
                <a:solidFill>
                  <a:srgbClr val="757575"/>
                </a:solidFill>
              </a:rPr>
              <a:t>tugas</a:t>
            </a:r>
            <a:r>
              <a:rPr lang="en-IE" sz="1000" b="1" dirty="0" smtClean="0">
                <a:solidFill>
                  <a:srgbClr val="757575"/>
                </a:solidFill>
              </a:rPr>
              <a:t> </a:t>
            </a:r>
            <a:r>
              <a:rPr lang="en-IE" sz="1000" b="1" dirty="0" err="1" smtClean="0">
                <a:solidFill>
                  <a:srgbClr val="757575"/>
                </a:solidFill>
              </a:rPr>
              <a:t>pada</a:t>
            </a:r>
            <a:r>
              <a:rPr lang="en-IE" sz="1000" b="1" dirty="0" smtClean="0">
                <a:solidFill>
                  <a:srgbClr val="757575"/>
                </a:solidFill>
              </a:rPr>
              <a:t> : </a:t>
            </a:r>
            <a:r>
              <a:rPr lang="en-IE" sz="1000" b="1" dirty="0" err="1" smtClean="0">
                <a:solidFill>
                  <a:srgbClr val="757575"/>
                </a:solidFill>
              </a:rPr>
              <a:t>Tanggal</a:t>
            </a:r>
            <a:r>
              <a:rPr lang="en-IE" sz="1000" b="1" dirty="0" smtClean="0">
                <a:solidFill>
                  <a:srgbClr val="757575"/>
                </a:solidFill>
              </a:rPr>
              <a:t> </a:t>
            </a:r>
            <a:r>
              <a:rPr lang="en-IE" sz="1000" b="1" dirty="0" err="1" smtClean="0">
                <a:solidFill>
                  <a:srgbClr val="757575"/>
                </a:solidFill>
              </a:rPr>
              <a:t>serah</a:t>
            </a:r>
            <a:endParaRPr lang="en-US" sz="1000" b="1" dirty="0">
              <a:solidFill>
                <a:srgbClr val="757575"/>
              </a:solidFill>
            </a:endParaRPr>
          </a:p>
        </p:txBody>
      </p:sp>
      <p:sp>
        <p:nvSpPr>
          <p:cNvPr id="24" name="TextBox 23"/>
          <p:cNvSpPr txBox="1"/>
          <p:nvPr/>
        </p:nvSpPr>
        <p:spPr>
          <a:xfrm rot="10800000">
            <a:off x="833039" y="3215745"/>
            <a:ext cx="400110" cy="582595"/>
          </a:xfrm>
          <a:prstGeom prst="rect">
            <a:avLst/>
          </a:prstGeom>
          <a:noFill/>
        </p:spPr>
        <p:txBody>
          <a:bodyPr vert="eaVert" wrap="none" rtlCol="0">
            <a:spAutoFit/>
          </a:bodyPr>
          <a:lstStyle/>
          <a:p>
            <a:r>
              <a:rPr lang="en-IE" sz="1400" dirty="0" err="1" smtClean="0">
                <a:solidFill>
                  <a:srgbClr val="7EA3EE"/>
                </a:solidFill>
              </a:rPr>
              <a:t>Tugas</a:t>
            </a:r>
            <a:endParaRPr lang="en-US" sz="1400" dirty="0">
              <a:solidFill>
                <a:srgbClr val="7EA3EE"/>
              </a:solidFill>
            </a:endParaRPr>
          </a:p>
        </p:txBody>
      </p:sp>
      <p:sp>
        <p:nvSpPr>
          <p:cNvPr id="25" name="TextBox 24"/>
          <p:cNvSpPr txBox="1"/>
          <p:nvPr/>
        </p:nvSpPr>
        <p:spPr>
          <a:xfrm>
            <a:off x="854012" y="2587000"/>
            <a:ext cx="543464" cy="261610"/>
          </a:xfrm>
          <a:prstGeom prst="rect">
            <a:avLst/>
          </a:prstGeom>
          <a:noFill/>
        </p:spPr>
        <p:txBody>
          <a:bodyPr wrap="square" rtlCol="0">
            <a:spAutoFit/>
          </a:bodyPr>
          <a:lstStyle/>
          <a:p>
            <a:pPr algn="ctr"/>
            <a:r>
              <a:rPr lang="en-IE" sz="1100" b="1" dirty="0" smtClean="0">
                <a:solidFill>
                  <a:srgbClr val="7EA3EE"/>
                </a:solidFill>
              </a:rPr>
              <a:t>9 </a:t>
            </a:r>
            <a:r>
              <a:rPr lang="en-IE" sz="1100" b="1" baseline="30000" dirty="0" smtClean="0">
                <a:solidFill>
                  <a:srgbClr val="7EA3EE"/>
                </a:solidFill>
              </a:rPr>
              <a:t>am</a:t>
            </a:r>
            <a:endParaRPr lang="en-US" sz="1100" b="1" baseline="30000" dirty="0">
              <a:solidFill>
                <a:srgbClr val="7EA3EE"/>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animEffect transition="in" filter="slide(fromTop)">
                                      <p:cBhvr>
                                        <p:cTn id="7" dur="500"/>
                                        <p:tgtEl>
                                          <p:spTgt spid="190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90467">
                                            <p:txEl>
                                              <p:pRg st="1" end="1"/>
                                            </p:txEl>
                                          </p:spTgt>
                                        </p:tgtEl>
                                        <p:attrNameLst>
                                          <p:attrName>style.visibility</p:attrName>
                                        </p:attrNameLst>
                                      </p:cBhvr>
                                      <p:to>
                                        <p:strVal val="visible"/>
                                      </p:to>
                                    </p:set>
                                    <p:animEffect transition="in" filter="slide(fromTop)">
                                      <p:cBhvr>
                                        <p:cTn id="12" dur="500"/>
                                        <p:tgtEl>
                                          <p:spTgt spid="1904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90474">
                                            <p:txEl>
                                              <p:pRg st="0" end="0"/>
                                            </p:txEl>
                                          </p:spTgt>
                                        </p:tgtEl>
                                        <p:attrNameLst>
                                          <p:attrName>style.visibility</p:attrName>
                                        </p:attrNameLst>
                                      </p:cBhvr>
                                      <p:to>
                                        <p:strVal val="visible"/>
                                      </p:to>
                                    </p:set>
                                    <p:animEffect transition="in" filter="slide(fromLeft)">
                                      <p:cBhvr>
                                        <p:cTn id="17" dur="500"/>
                                        <p:tgtEl>
                                          <p:spTgt spid="19047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0468"/>
                                        </p:tgtEl>
                                        <p:attrNameLst>
                                          <p:attrName>style.visibility</p:attrName>
                                        </p:attrNameLst>
                                      </p:cBhvr>
                                      <p:to>
                                        <p:strVal val="visible"/>
                                      </p:to>
                                    </p:set>
                                    <p:animEffect transition="in" filter="dissolve">
                                      <p:cBhvr>
                                        <p:cTn id="22" dur="500"/>
                                        <p:tgtEl>
                                          <p:spTgt spid="190468"/>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190469"/>
                                        </p:tgtEl>
                                        <p:attrNameLst>
                                          <p:attrName>style.visibility</p:attrName>
                                        </p:attrNameLst>
                                      </p:cBhvr>
                                      <p:to>
                                        <p:strVal val="visible"/>
                                      </p:to>
                                    </p:set>
                                    <p:animEffect transition="in" filter="dissolve">
                                      <p:cBhvr>
                                        <p:cTn id="26" dur="500"/>
                                        <p:tgtEl>
                                          <p:spTgt spid="190469"/>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90473">
                                            <p:txEl>
                                              <p:pRg st="0" end="0"/>
                                            </p:txEl>
                                          </p:spTgt>
                                        </p:tgtEl>
                                        <p:attrNameLst>
                                          <p:attrName>style.visibility</p:attrName>
                                        </p:attrNameLst>
                                      </p:cBhvr>
                                      <p:to>
                                        <p:strVal val="visible"/>
                                      </p:to>
                                    </p:set>
                                    <p:animEffect transition="in" filter="checkerboard(across)">
                                      <p:cBhvr>
                                        <p:cTn id="31" dur="500"/>
                                        <p:tgtEl>
                                          <p:spTgt spid="19047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90473">
                                            <p:txEl>
                                              <p:pRg st="1" end="1"/>
                                            </p:txEl>
                                          </p:spTgt>
                                        </p:tgtEl>
                                        <p:attrNameLst>
                                          <p:attrName>style.visibility</p:attrName>
                                        </p:attrNameLst>
                                      </p:cBhvr>
                                      <p:to>
                                        <p:strVal val="visible"/>
                                      </p:to>
                                    </p:set>
                                    <p:animEffect transition="in" filter="checkerboard(across)">
                                      <p:cBhvr>
                                        <p:cTn id="36" dur="500"/>
                                        <p:tgtEl>
                                          <p:spTgt spid="1904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autoUpdateAnimBg="0"/>
      <p:bldP spid="190473" grpId="0" build="p" autoUpdateAnimBg="0"/>
      <p:bldP spid="190474"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err="1" smtClean="0"/>
              <a:t>Isi</a:t>
            </a:r>
            <a:r>
              <a:rPr lang="en-US" dirty="0" smtClean="0"/>
              <a:t> </a:t>
            </a:r>
            <a:r>
              <a:rPr lang="en-US" dirty="0" err="1" smtClean="0"/>
              <a:t>Kursus</a:t>
            </a:r>
            <a:endParaRPr lang="en-US" dirty="0"/>
          </a:p>
        </p:txBody>
      </p:sp>
      <p:sp>
        <p:nvSpPr>
          <p:cNvPr id="10243" name="Rectangle 3"/>
          <p:cNvSpPr>
            <a:spLocks noGrp="1" noChangeArrowheads="1"/>
          </p:cNvSpPr>
          <p:nvPr>
            <p:ph type="body" idx="1"/>
          </p:nvPr>
        </p:nvSpPr>
        <p:spPr>
          <a:xfrm>
            <a:off x="228600" y="828675"/>
            <a:ext cx="8431213" cy="3443288"/>
          </a:xfrm>
          <a:noFill/>
        </p:spPr>
        <p:txBody>
          <a:bodyPr/>
          <a:lstStyle/>
          <a:p>
            <a:pPr marL="276225" indent="-276225">
              <a:spcAft>
                <a:spcPct val="75000"/>
              </a:spcAft>
              <a:buClr>
                <a:srgbClr val="FF9900"/>
              </a:buClr>
              <a:buFontTx/>
              <a:buChar char="•"/>
            </a:pPr>
            <a:r>
              <a:rPr lang="en-US" sz="2800" dirty="0" err="1" smtClean="0"/>
              <a:t>Gambaran</a:t>
            </a:r>
            <a:r>
              <a:rPr lang="en-US" sz="2800" dirty="0" smtClean="0"/>
              <a:t> </a:t>
            </a:r>
            <a:r>
              <a:rPr lang="en-US" sz="2800" dirty="0" err="1" smtClean="0"/>
              <a:t>luas</a:t>
            </a:r>
            <a:r>
              <a:rPr lang="en-US" sz="2800" dirty="0" smtClean="0"/>
              <a:t>: </a:t>
            </a:r>
            <a:r>
              <a:rPr lang="en-US" sz="2800" dirty="0" err="1" smtClean="0"/>
              <a:t>Sebuah</a:t>
            </a:r>
            <a:r>
              <a:rPr lang="en-US" sz="2800" dirty="0" smtClean="0"/>
              <a:t> </a:t>
            </a:r>
            <a:r>
              <a:rPr lang="en-US" sz="2800" dirty="0" err="1" smtClean="0"/>
              <a:t>versi</a:t>
            </a:r>
            <a:r>
              <a:rPr lang="en-US" sz="2800" dirty="0" smtClean="0"/>
              <a:t> </a:t>
            </a:r>
            <a:r>
              <a:rPr lang="en-US" sz="2800" dirty="0" err="1" smtClean="0"/>
              <a:t>baru</a:t>
            </a:r>
            <a:r>
              <a:rPr lang="en-US" sz="2800" dirty="0" smtClean="0"/>
              <a:t> </a:t>
            </a:r>
            <a:r>
              <a:rPr lang="en-US" sz="2800" dirty="0" err="1" smtClean="0"/>
              <a:t>dari</a:t>
            </a:r>
            <a:r>
              <a:rPr lang="en-US" sz="2800" dirty="0" smtClean="0"/>
              <a:t> Outlook</a:t>
            </a:r>
            <a:endParaRPr lang="en-US" sz="2800" dirty="0"/>
          </a:p>
          <a:p>
            <a:pPr marL="276225" indent="-276225">
              <a:spcAft>
                <a:spcPct val="75000"/>
              </a:spcAft>
              <a:buClr>
                <a:srgbClr val="FF9900"/>
              </a:buClr>
              <a:buFontTx/>
              <a:buChar char="•"/>
            </a:pPr>
            <a:r>
              <a:rPr lang="en-US" sz="2800" dirty="0" err="1" smtClean="0"/>
              <a:t>Pelajaran</a:t>
            </a:r>
            <a:r>
              <a:rPr lang="en-US" sz="2800" dirty="0" smtClean="0"/>
              <a:t> </a:t>
            </a:r>
            <a:r>
              <a:rPr lang="en-US" sz="2800" dirty="0"/>
              <a:t>1: </a:t>
            </a:r>
            <a:r>
              <a:rPr lang="en-US" sz="2800" dirty="0" err="1" smtClean="0"/>
              <a:t>Memahami</a:t>
            </a:r>
            <a:r>
              <a:rPr lang="en-US" sz="2800" dirty="0" smtClean="0"/>
              <a:t> Pita</a:t>
            </a:r>
            <a:endParaRPr lang="en-US" sz="2800" dirty="0"/>
          </a:p>
          <a:p>
            <a:pPr marL="276225" indent="-276225">
              <a:spcAft>
                <a:spcPct val="75000"/>
              </a:spcAft>
              <a:buClr>
                <a:srgbClr val="FF9900"/>
              </a:buClr>
              <a:buFontTx/>
              <a:buChar char="•"/>
            </a:pPr>
            <a:r>
              <a:rPr lang="en-US" sz="2800" dirty="0" err="1" smtClean="0"/>
              <a:t>Pelajaran</a:t>
            </a:r>
            <a:r>
              <a:rPr lang="en-US" sz="2800" dirty="0" smtClean="0"/>
              <a:t> </a:t>
            </a:r>
            <a:r>
              <a:rPr lang="en-US" sz="2800" dirty="0"/>
              <a:t>2: </a:t>
            </a:r>
            <a:r>
              <a:rPr lang="en-US" sz="2800" dirty="0" err="1" smtClean="0"/>
              <a:t>Mendapatkan</a:t>
            </a:r>
            <a:r>
              <a:rPr lang="en-US" sz="2800" dirty="0" smtClean="0"/>
              <a:t> </a:t>
            </a:r>
            <a:r>
              <a:rPr lang="en-US" sz="2800" dirty="0" err="1" smtClean="0"/>
              <a:t>perintah</a:t>
            </a:r>
            <a:r>
              <a:rPr lang="en-US" sz="2800" dirty="0" smtClean="0"/>
              <a:t> </a:t>
            </a:r>
            <a:r>
              <a:rPr lang="en-US" sz="2800" dirty="0" err="1" smtClean="0"/>
              <a:t>sehari-hari</a:t>
            </a:r>
            <a:endParaRPr lang="en-US" sz="2800" dirty="0"/>
          </a:p>
          <a:p>
            <a:pPr marL="276225" indent="-276225">
              <a:spcAft>
                <a:spcPct val="75000"/>
              </a:spcAft>
              <a:buClr>
                <a:srgbClr val="FF9900"/>
              </a:buClr>
              <a:buFontTx/>
              <a:buChar char="•"/>
            </a:pPr>
            <a:r>
              <a:rPr lang="en-US" sz="2800" dirty="0" err="1" smtClean="0"/>
              <a:t>Pelajaran</a:t>
            </a:r>
            <a:r>
              <a:rPr lang="en-US" sz="2800" dirty="0" smtClean="0"/>
              <a:t> </a:t>
            </a:r>
            <a:r>
              <a:rPr lang="en-US" sz="2800" dirty="0"/>
              <a:t>3: </a:t>
            </a:r>
            <a:r>
              <a:rPr lang="en-US" sz="2800" dirty="0" err="1" smtClean="0"/>
              <a:t>Kirim</a:t>
            </a:r>
            <a:r>
              <a:rPr lang="en-US" sz="2800" dirty="0" smtClean="0"/>
              <a:t> </a:t>
            </a:r>
            <a:r>
              <a:rPr lang="en-US" sz="2800" dirty="0" err="1" smtClean="0"/>
              <a:t>dan</a:t>
            </a:r>
            <a:r>
              <a:rPr lang="en-US" sz="2800" dirty="0" smtClean="0"/>
              <a:t> </a:t>
            </a:r>
            <a:r>
              <a:rPr lang="en-US" sz="2800" dirty="0" err="1" smtClean="0"/>
              <a:t>terima</a:t>
            </a:r>
            <a:r>
              <a:rPr lang="en-US" sz="2800" dirty="0" smtClean="0"/>
              <a:t> </a:t>
            </a:r>
            <a:r>
              <a:rPr lang="en-US" sz="2800" dirty="0" err="1" smtClean="0"/>
              <a:t>lampiran</a:t>
            </a:r>
            <a:r>
              <a:rPr lang="en-US" sz="2800" dirty="0" smtClean="0"/>
              <a:t> </a:t>
            </a:r>
            <a:r>
              <a:rPr lang="en-US" sz="2800" dirty="0" err="1" smtClean="0"/>
              <a:t>dan</a:t>
            </a:r>
            <a:r>
              <a:rPr lang="en-US" sz="2800" dirty="0" smtClean="0"/>
              <a:t> </a:t>
            </a:r>
            <a:r>
              <a:rPr lang="en-US" sz="2800" dirty="0" err="1" smtClean="0"/>
              <a:t>gambar</a:t>
            </a:r>
            <a:endParaRPr lang="en-US" sz="2800" dirty="0"/>
          </a:p>
        </p:txBody>
      </p:sp>
      <p:sp>
        <p:nvSpPr>
          <p:cNvPr id="10244" name="Rectangle 4"/>
          <p:cNvSpPr>
            <a:spLocks noChangeArrowheads="1"/>
          </p:cNvSpPr>
          <p:nvPr/>
        </p:nvSpPr>
        <p:spPr bwMode="auto">
          <a:xfrm>
            <a:off x="228600" y="4610100"/>
            <a:ext cx="8229600" cy="873125"/>
          </a:xfrm>
          <a:prstGeom prst="rect">
            <a:avLst/>
          </a:prstGeom>
          <a:noFill/>
          <a:ln w="9525">
            <a:noFill/>
            <a:miter lim="800000"/>
            <a:headEnd/>
            <a:tailEnd/>
          </a:ln>
          <a:effectLst/>
        </p:spPr>
        <p:txBody>
          <a:bodyPr anchorCtr="1"/>
          <a:lstStyle/>
          <a:p>
            <a:pPr>
              <a:spcBef>
                <a:spcPct val="20000"/>
              </a:spcBef>
            </a:pPr>
            <a:r>
              <a:rPr lang="en-US" sz="2400" dirty="0" err="1" smtClean="0"/>
              <a:t>Setiap</a:t>
            </a:r>
            <a:r>
              <a:rPr lang="en-US" sz="2400" dirty="0" smtClean="0"/>
              <a:t> </a:t>
            </a:r>
            <a:r>
              <a:rPr lang="en-US" sz="2400" dirty="0" err="1" smtClean="0"/>
              <a:t>pelajaran</a:t>
            </a:r>
            <a:r>
              <a:rPr lang="en-US" sz="2400" dirty="0" smtClean="0"/>
              <a:t> </a:t>
            </a:r>
            <a:r>
              <a:rPr lang="en-US" sz="2400" dirty="0" err="1" smtClean="0"/>
              <a:t>menyertakan</a:t>
            </a:r>
            <a:r>
              <a:rPr lang="en-US" sz="2400" dirty="0" smtClean="0"/>
              <a:t> </a:t>
            </a:r>
            <a:r>
              <a:rPr lang="en-US" sz="2400" dirty="0" err="1" smtClean="0"/>
              <a:t>daftar</a:t>
            </a:r>
            <a:r>
              <a:rPr lang="en-US" sz="2400" dirty="0" smtClean="0"/>
              <a:t> </a:t>
            </a:r>
            <a:r>
              <a:rPr lang="en-US" sz="2400" dirty="0" err="1" smtClean="0"/>
              <a:t>tugas</a:t>
            </a:r>
            <a:r>
              <a:rPr lang="en-US" sz="2400" dirty="0" smtClean="0"/>
              <a:t> yang </a:t>
            </a:r>
            <a:r>
              <a:rPr lang="en-US" sz="2400" dirty="0" err="1" smtClean="0"/>
              <a:t>di</a:t>
            </a:r>
            <a:r>
              <a:rPr lang="en-US" sz="2400" dirty="0" smtClean="0"/>
              <a:t> </a:t>
            </a:r>
            <a:r>
              <a:rPr lang="en-US" sz="2400" dirty="0" err="1" smtClean="0"/>
              <a:t>sarankan</a:t>
            </a:r>
            <a:r>
              <a:rPr lang="en-US" sz="2400" dirty="0" smtClean="0"/>
              <a:t> </a:t>
            </a:r>
            <a:r>
              <a:rPr lang="en-US" sz="2400" dirty="0" err="1" smtClean="0"/>
              <a:t>dan</a:t>
            </a:r>
            <a:r>
              <a:rPr lang="en-US" sz="2400" dirty="0" smtClean="0"/>
              <a:t> </a:t>
            </a:r>
            <a:r>
              <a:rPr lang="en-US" sz="2400" dirty="0" err="1" smtClean="0"/>
              <a:t>sekumpulan</a:t>
            </a:r>
            <a:r>
              <a:rPr lang="en-US" sz="2400" dirty="0" smtClean="0"/>
              <a:t> </a:t>
            </a:r>
            <a:r>
              <a:rPr lang="en-US" sz="2400" dirty="0" err="1" smtClean="0"/>
              <a:t>pertanyaan</a:t>
            </a:r>
            <a:r>
              <a:rPr lang="en-US" sz="2400" dirty="0" smtClean="0"/>
              <a:t> </a:t>
            </a:r>
            <a:r>
              <a:rPr lang="en-US" sz="2400" dirty="0" err="1" smtClean="0"/>
              <a:t>ujian</a:t>
            </a:r>
            <a:r>
              <a:rPr lang="en-US" sz="2400" dirty="0" smtClean="0"/>
              <a:t>.</a:t>
            </a:r>
            <a:endParaRPr lang="en-U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lide(fromTop)">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slide(fromTop)">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slide(fromTop)">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slide(fromTop)">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244"/>
                                        </p:tgtEl>
                                        <p:attrNameLst>
                                          <p:attrName>style.visibility</p:attrName>
                                        </p:attrNameLst>
                                      </p:cBhvr>
                                      <p:to>
                                        <p:strVal val="visible"/>
                                      </p:to>
                                    </p:set>
                                    <p:animEffect transition="in" filter="slide(fromBottom)">
                                      <p:cBhvr>
                                        <p:cTn id="2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P spid="1024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239713" y="63500"/>
            <a:ext cx="8904287" cy="614363"/>
          </a:xfrm>
        </p:spPr>
        <p:txBody>
          <a:bodyPr/>
          <a:lstStyle/>
          <a:p>
            <a:r>
              <a:rPr lang="en-US" dirty="0" err="1" smtClean="0"/>
              <a:t>Tampakan</a:t>
            </a:r>
            <a:r>
              <a:rPr lang="en-US" dirty="0" smtClean="0"/>
              <a:t> </a:t>
            </a:r>
            <a:r>
              <a:rPr lang="en-US" dirty="0" err="1" smtClean="0"/>
              <a:t>baru</a:t>
            </a:r>
            <a:r>
              <a:rPr lang="en-US" dirty="0" smtClean="0"/>
              <a:t> </a:t>
            </a:r>
            <a:r>
              <a:rPr lang="en-US" dirty="0" err="1" smtClean="0"/>
              <a:t>untuk</a:t>
            </a:r>
            <a:r>
              <a:rPr lang="en-US" dirty="0" smtClean="0"/>
              <a:t> </a:t>
            </a:r>
            <a:r>
              <a:rPr lang="en-US" dirty="0" err="1" smtClean="0"/>
              <a:t>kalender</a:t>
            </a:r>
            <a:endParaRPr lang="en-US" dirty="0"/>
          </a:p>
        </p:txBody>
      </p:sp>
      <p:sp>
        <p:nvSpPr>
          <p:cNvPr id="19456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dirty="0" err="1" smtClean="0"/>
              <a:t>Desain</a:t>
            </a:r>
            <a:r>
              <a:rPr lang="en-US" sz="2000" dirty="0" smtClean="0"/>
              <a:t> </a:t>
            </a:r>
            <a:r>
              <a:rPr lang="en-US" sz="2000" dirty="0" err="1" smtClean="0"/>
              <a:t>dari</a:t>
            </a:r>
            <a:r>
              <a:rPr lang="en-US" sz="2000" dirty="0" smtClean="0"/>
              <a:t> </a:t>
            </a:r>
            <a:r>
              <a:rPr lang="en-US" sz="2000" dirty="0" err="1" smtClean="0"/>
              <a:t>kalender</a:t>
            </a:r>
            <a:r>
              <a:rPr lang="en-US" sz="2000" dirty="0" smtClean="0"/>
              <a:t> </a:t>
            </a:r>
            <a:r>
              <a:rPr lang="en-US" sz="2000" dirty="0" err="1" smtClean="0"/>
              <a:t>dalam</a:t>
            </a:r>
            <a:r>
              <a:rPr lang="en-US" sz="2000" dirty="0" smtClean="0"/>
              <a:t> Outlook 2007 </a:t>
            </a:r>
            <a:r>
              <a:rPr lang="en-US" sz="2000" dirty="0" err="1" smtClean="0"/>
              <a:t>mempermudah</a:t>
            </a:r>
            <a:r>
              <a:rPr lang="en-US" sz="2000" dirty="0" smtClean="0"/>
              <a:t> </a:t>
            </a:r>
            <a:r>
              <a:rPr lang="en-US" sz="2000" dirty="0" err="1" smtClean="0"/>
              <a:t>untuk</a:t>
            </a:r>
            <a:r>
              <a:rPr lang="en-US" sz="2000" dirty="0" smtClean="0"/>
              <a:t> </a:t>
            </a:r>
            <a:r>
              <a:rPr lang="en-US" sz="2000" dirty="0" err="1" smtClean="0"/>
              <a:t>melihat</a:t>
            </a:r>
            <a:r>
              <a:rPr lang="en-US" sz="2000" dirty="0" smtClean="0"/>
              <a:t> </a:t>
            </a:r>
            <a:r>
              <a:rPr lang="en-US" sz="2000" dirty="0" err="1" smtClean="0"/>
              <a:t>apa</a:t>
            </a:r>
            <a:r>
              <a:rPr lang="en-US" sz="2000" dirty="0" smtClean="0"/>
              <a:t> </a:t>
            </a:r>
            <a:r>
              <a:rPr lang="en-US" sz="2000" dirty="0" err="1" smtClean="0"/>
              <a:t>adalah</a:t>
            </a:r>
            <a:r>
              <a:rPr lang="en-US" sz="2000" dirty="0" smtClean="0"/>
              <a:t> </a:t>
            </a:r>
            <a:r>
              <a:rPr lang="en-US" sz="2000" dirty="0" err="1" smtClean="0"/>
              <a:t>apa</a:t>
            </a:r>
            <a:r>
              <a:rPr lang="en-US" sz="2000" dirty="0" smtClean="0"/>
              <a:t>. </a:t>
            </a:r>
          </a:p>
          <a:p>
            <a:pPr>
              <a:spcBef>
                <a:spcPct val="20000"/>
              </a:spcBef>
              <a:spcAft>
                <a:spcPct val="75000"/>
              </a:spcAft>
            </a:pPr>
            <a:r>
              <a:rPr lang="en-US" sz="2000" dirty="0" err="1" smtClean="0"/>
              <a:t>Bergerak</a:t>
            </a:r>
            <a:r>
              <a:rPr lang="en-US" sz="2000" dirty="0" smtClean="0"/>
              <a:t> </a:t>
            </a:r>
            <a:r>
              <a:rPr lang="en-US" sz="2000" dirty="0" err="1" smtClean="0"/>
              <a:t>disekitarnya</a:t>
            </a:r>
            <a:r>
              <a:rPr lang="en-US" sz="2000" dirty="0" smtClean="0"/>
              <a:t> </a:t>
            </a:r>
            <a:r>
              <a:rPr lang="en-US" sz="2000" dirty="0" err="1" smtClean="0"/>
              <a:t>juga</a:t>
            </a:r>
            <a:r>
              <a:rPr lang="en-US" sz="2000" dirty="0" smtClean="0"/>
              <a:t> </a:t>
            </a:r>
            <a:r>
              <a:rPr lang="en-US" sz="2000" dirty="0" err="1" smtClean="0"/>
              <a:t>menjadi</a:t>
            </a:r>
            <a:r>
              <a:rPr lang="en-US" sz="2000" dirty="0" smtClean="0"/>
              <a:t> </a:t>
            </a:r>
            <a:r>
              <a:rPr lang="en-US" sz="2000" dirty="0" err="1" smtClean="0"/>
              <a:t>gampang</a:t>
            </a:r>
            <a:r>
              <a:rPr lang="en-US" sz="2000" dirty="0" smtClean="0"/>
              <a:t>. </a:t>
            </a:r>
          </a:p>
          <a:p>
            <a:pPr>
              <a:spcBef>
                <a:spcPct val="20000"/>
              </a:spcBef>
              <a:spcAft>
                <a:spcPct val="75000"/>
              </a:spcAft>
            </a:pPr>
            <a:endParaRPr lang="en-US" sz="2000" dirty="0"/>
          </a:p>
        </p:txBody>
      </p:sp>
      <p:graphicFrame>
        <p:nvGraphicFramePr>
          <p:cNvPr id="194566" name="Object 6"/>
          <p:cNvGraphicFramePr>
            <a:graphicFrameLocks noChangeAspect="1"/>
          </p:cNvGraphicFramePr>
          <p:nvPr/>
        </p:nvGraphicFramePr>
        <p:xfrm>
          <a:off x="339725" y="4532313"/>
          <a:ext cx="269875" cy="303212"/>
        </p:xfrm>
        <a:graphic>
          <a:graphicData uri="http://schemas.openxmlformats.org/presentationml/2006/ole">
            <p:oleObj spid="_x0000_s194566" name="Visio" r:id="rId4" imgW="270231" imgH="303063" progId="">
              <p:embed/>
            </p:oleObj>
          </a:graphicData>
        </a:graphic>
      </p:graphicFrame>
      <p:sp>
        <p:nvSpPr>
          <p:cNvPr id="19456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94568" name="Rectangle 8"/>
          <p:cNvSpPr>
            <a:spLocks noChangeArrowheads="1"/>
          </p:cNvSpPr>
          <p:nvPr/>
        </p:nvSpPr>
        <p:spPr bwMode="auto">
          <a:xfrm>
            <a:off x="676275" y="4502150"/>
            <a:ext cx="5940425" cy="1103379"/>
          </a:xfrm>
          <a:prstGeom prst="rect">
            <a:avLst/>
          </a:prstGeom>
          <a:noFill/>
          <a:ln w="9525" algn="ctr">
            <a:noFill/>
            <a:miter lim="800000"/>
            <a:headEnd/>
            <a:tailEnd/>
          </a:ln>
          <a:effectLst/>
        </p:spPr>
        <p:txBody>
          <a:bodyPr>
            <a:spAutoFit/>
          </a:bodyPr>
          <a:lstStyle/>
          <a:p>
            <a:pPr>
              <a:spcBef>
                <a:spcPct val="20000"/>
              </a:spcBef>
              <a:spcAft>
                <a:spcPct val="45000"/>
              </a:spcAft>
            </a:pPr>
            <a:r>
              <a:rPr lang="en-US" dirty="0" smtClean="0">
                <a:solidFill>
                  <a:srgbClr val="FFCC00"/>
                </a:solidFill>
              </a:rPr>
              <a:t>Area </a:t>
            </a:r>
            <a:r>
              <a:rPr lang="en-US" b="1" dirty="0" err="1" smtClean="0">
                <a:solidFill>
                  <a:srgbClr val="FFCC00"/>
                </a:solidFill>
              </a:rPr>
              <a:t>Tugas</a:t>
            </a:r>
            <a:r>
              <a:rPr lang="en-US" b="1" dirty="0" smtClean="0">
                <a:solidFill>
                  <a:srgbClr val="FFCC00"/>
                </a:solidFill>
              </a:rPr>
              <a:t> </a:t>
            </a:r>
            <a:r>
              <a:rPr lang="en-US" dirty="0" err="1" smtClean="0">
                <a:solidFill>
                  <a:srgbClr val="FFCC00"/>
                </a:solidFill>
              </a:rPr>
              <a:t>Menunjukkan</a:t>
            </a:r>
            <a:r>
              <a:rPr lang="en-US" dirty="0" smtClean="0">
                <a:solidFill>
                  <a:srgbClr val="FFCC00"/>
                </a:solidFill>
              </a:rPr>
              <a:t> </a:t>
            </a:r>
            <a:r>
              <a:rPr lang="en-US" dirty="0" err="1" smtClean="0">
                <a:solidFill>
                  <a:srgbClr val="FFCC00"/>
                </a:solidFill>
              </a:rPr>
              <a:t>tugas</a:t>
            </a:r>
            <a:r>
              <a:rPr lang="en-US" dirty="0" smtClean="0">
                <a:solidFill>
                  <a:srgbClr val="FFCC00"/>
                </a:solidFill>
              </a:rPr>
              <a:t> </a:t>
            </a:r>
            <a:r>
              <a:rPr lang="en-US" dirty="0" err="1" smtClean="0">
                <a:solidFill>
                  <a:srgbClr val="FFCC00"/>
                </a:solidFill>
              </a:rPr>
              <a:t>anda</a:t>
            </a:r>
            <a:r>
              <a:rPr lang="en-US" dirty="0" smtClean="0">
                <a:solidFill>
                  <a:srgbClr val="FFCC00"/>
                </a:solidFill>
              </a:rPr>
              <a:t> </a:t>
            </a:r>
            <a:r>
              <a:rPr lang="en-US" dirty="0" err="1" smtClean="0">
                <a:solidFill>
                  <a:srgbClr val="FFCC00"/>
                </a:solidFill>
              </a:rPr>
              <a:t>saat</a:t>
            </a:r>
            <a:r>
              <a:rPr lang="en-US" dirty="0" smtClean="0">
                <a:solidFill>
                  <a:srgbClr val="FFCC00"/>
                </a:solidFill>
              </a:rPr>
              <a:t> </a:t>
            </a:r>
            <a:r>
              <a:rPr lang="en-US" dirty="0" err="1" smtClean="0">
                <a:solidFill>
                  <a:srgbClr val="FFCC00"/>
                </a:solidFill>
              </a:rPr>
              <a:t>ini</a:t>
            </a:r>
            <a:r>
              <a:rPr lang="en-US" dirty="0" smtClean="0">
                <a:solidFill>
                  <a:srgbClr val="FFCC00"/>
                </a:solidFill>
              </a:rPr>
              <a:t> </a:t>
            </a:r>
            <a:r>
              <a:rPr lang="en-US" dirty="0" err="1" smtClean="0">
                <a:solidFill>
                  <a:srgbClr val="FFCC00"/>
                </a:solidFill>
              </a:rPr>
              <a:t>dan</a:t>
            </a:r>
            <a:r>
              <a:rPr lang="en-US" dirty="0" smtClean="0">
                <a:solidFill>
                  <a:srgbClr val="FFCC00"/>
                </a:solidFill>
              </a:rPr>
              <a:t> </a:t>
            </a:r>
            <a:r>
              <a:rPr lang="en-US" dirty="0" err="1" smtClean="0">
                <a:solidFill>
                  <a:srgbClr val="FFCC00"/>
                </a:solidFill>
              </a:rPr>
              <a:t>akan</a:t>
            </a:r>
            <a:r>
              <a:rPr lang="en-US" dirty="0" smtClean="0">
                <a:solidFill>
                  <a:srgbClr val="FFCC00"/>
                </a:solidFill>
              </a:rPr>
              <a:t> </a:t>
            </a:r>
            <a:r>
              <a:rPr lang="en-US" dirty="0" err="1" smtClean="0">
                <a:solidFill>
                  <a:srgbClr val="FFCC00"/>
                </a:solidFill>
              </a:rPr>
              <a:t>datang</a:t>
            </a:r>
            <a:r>
              <a:rPr lang="en-US" dirty="0" smtClean="0">
                <a:solidFill>
                  <a:srgbClr val="FFCC00"/>
                </a:solidFill>
              </a:rPr>
              <a:t> </a:t>
            </a:r>
            <a:r>
              <a:rPr lang="en-US" dirty="0" err="1" smtClean="0">
                <a:solidFill>
                  <a:srgbClr val="FFCC00"/>
                </a:solidFill>
              </a:rPr>
              <a:t>dan</a:t>
            </a:r>
            <a:r>
              <a:rPr lang="en-US" dirty="0" smtClean="0">
                <a:solidFill>
                  <a:srgbClr val="FFCC00"/>
                </a:solidFill>
              </a:rPr>
              <a:t> </a:t>
            </a:r>
            <a:r>
              <a:rPr lang="en-US" dirty="0" err="1" smtClean="0">
                <a:solidFill>
                  <a:srgbClr val="FFCC00"/>
                </a:solidFill>
              </a:rPr>
              <a:t>juga</a:t>
            </a:r>
            <a:r>
              <a:rPr lang="en-US" dirty="0" smtClean="0">
                <a:solidFill>
                  <a:srgbClr val="FFCC00"/>
                </a:solidFill>
              </a:rPr>
              <a:t> </a:t>
            </a:r>
            <a:r>
              <a:rPr lang="en-US" dirty="0" err="1" smtClean="0">
                <a:solidFill>
                  <a:srgbClr val="FFCC00"/>
                </a:solidFill>
              </a:rPr>
              <a:t>melacak</a:t>
            </a:r>
            <a:r>
              <a:rPr lang="en-US" dirty="0" smtClean="0">
                <a:solidFill>
                  <a:srgbClr val="FFCC00"/>
                </a:solidFill>
              </a:rPr>
              <a:t> </a:t>
            </a:r>
            <a:r>
              <a:rPr lang="en-US" dirty="0" err="1" smtClean="0">
                <a:solidFill>
                  <a:srgbClr val="FFCC00"/>
                </a:solidFill>
              </a:rPr>
              <a:t>penyelesaian</a:t>
            </a:r>
            <a:r>
              <a:rPr lang="en-US" dirty="0" smtClean="0">
                <a:solidFill>
                  <a:srgbClr val="FFCC00"/>
                </a:solidFill>
              </a:rPr>
              <a:t> </a:t>
            </a:r>
            <a:r>
              <a:rPr lang="en-US" dirty="0" err="1" smtClean="0">
                <a:solidFill>
                  <a:srgbClr val="FFCC00"/>
                </a:solidFill>
              </a:rPr>
              <a:t>anda</a:t>
            </a:r>
            <a:r>
              <a:rPr lang="en-US" dirty="0" smtClean="0">
                <a:solidFill>
                  <a:srgbClr val="FFCC00"/>
                </a:solidFill>
              </a:rPr>
              <a:t>. </a:t>
            </a:r>
            <a:endParaRPr lang="en-US" b="1" dirty="0">
              <a:solidFill>
                <a:srgbClr val="FFCC00"/>
              </a:solidFill>
            </a:endParaRPr>
          </a:p>
          <a:p>
            <a:pPr>
              <a:spcBef>
                <a:spcPct val="20000"/>
              </a:spcBef>
              <a:spcAft>
                <a:spcPct val="45000"/>
              </a:spcAft>
            </a:pPr>
            <a:endParaRPr lang="en-US" dirty="0">
              <a:solidFill>
                <a:srgbClr val="FFCC00"/>
              </a:solidFill>
            </a:endParaRPr>
          </a:p>
        </p:txBody>
      </p:sp>
      <p:sp>
        <p:nvSpPr>
          <p:cNvPr id="194569" name="Rectangle 9"/>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en-US" dirty="0" err="1" smtClean="0">
                <a:solidFill>
                  <a:srgbClr val="FFCC00"/>
                </a:solidFill>
              </a:rPr>
              <a:t>Gambar</a:t>
            </a:r>
            <a:r>
              <a:rPr lang="en-US" dirty="0" smtClean="0">
                <a:solidFill>
                  <a:srgbClr val="FFCC00"/>
                </a:solidFill>
              </a:rPr>
              <a:t> </a:t>
            </a:r>
            <a:r>
              <a:rPr lang="en-US" dirty="0" err="1" smtClean="0">
                <a:solidFill>
                  <a:srgbClr val="FFCC00"/>
                </a:solidFill>
              </a:rPr>
              <a:t>tersebut</a:t>
            </a:r>
            <a:r>
              <a:rPr lang="en-US" dirty="0" smtClean="0">
                <a:solidFill>
                  <a:srgbClr val="FFCC00"/>
                </a:solidFill>
              </a:rPr>
              <a:t> </a:t>
            </a:r>
            <a:r>
              <a:rPr lang="en-US" dirty="0" err="1" smtClean="0">
                <a:solidFill>
                  <a:srgbClr val="FFCC00"/>
                </a:solidFill>
              </a:rPr>
              <a:t>menampakkan</a:t>
            </a:r>
            <a:r>
              <a:rPr lang="en-US" dirty="0" smtClean="0">
                <a:solidFill>
                  <a:srgbClr val="FFCC00"/>
                </a:solidFill>
              </a:rPr>
              <a:t> </a:t>
            </a:r>
            <a:r>
              <a:rPr lang="en-US" dirty="0" err="1" smtClean="0">
                <a:solidFill>
                  <a:srgbClr val="FFCC00"/>
                </a:solidFill>
              </a:rPr>
              <a:t>beberapa</a:t>
            </a:r>
            <a:r>
              <a:rPr lang="en-US" dirty="0" smtClean="0">
                <a:solidFill>
                  <a:srgbClr val="FFCC00"/>
                </a:solidFill>
              </a:rPr>
              <a:t> </a:t>
            </a:r>
            <a:r>
              <a:rPr lang="en-US" dirty="0" err="1" smtClean="0">
                <a:solidFill>
                  <a:srgbClr val="FFCC00"/>
                </a:solidFill>
              </a:rPr>
              <a:t>contoh</a:t>
            </a:r>
            <a:r>
              <a:rPr lang="en-US" dirty="0" smtClean="0">
                <a:solidFill>
                  <a:srgbClr val="FFCC00"/>
                </a:solidFill>
              </a:rPr>
              <a:t>:</a:t>
            </a:r>
            <a:endParaRPr lang="en-US" dirty="0">
              <a:solidFill>
                <a:srgbClr val="FFCC00"/>
              </a:solidFill>
            </a:endParaRPr>
          </a:p>
        </p:txBody>
      </p:sp>
      <p:pic>
        <p:nvPicPr>
          <p:cNvPr id="194570" name="Picture 10" descr="Calendar in Week view"/>
          <p:cNvPicPr>
            <a:picLocks noGrp="1" noChangeAspect="1" noChangeArrowheads="1"/>
          </p:cNvPicPr>
          <p:nvPr>
            <p:ph sz="half" idx="1"/>
          </p:nvPr>
        </p:nvPicPr>
        <p:blipFill>
          <a:blip r:embed="rId5"/>
          <a:srcRect/>
          <a:stretch>
            <a:fillRect/>
          </a:stretch>
        </p:blipFill>
        <p:spPr>
          <a:xfrm>
            <a:off x="350838" y="949325"/>
            <a:ext cx="5651500" cy="2849563"/>
          </a:xfrm>
          <a:noFill/>
          <a:ln/>
        </p:spPr>
      </p:pic>
      <p:pic>
        <p:nvPicPr>
          <p:cNvPr id="11" name="Picture 6"/>
          <p:cNvPicPr>
            <a:picLocks noChangeAspect="1" noChangeArrowheads="1"/>
          </p:cNvPicPr>
          <p:nvPr/>
        </p:nvPicPr>
        <p:blipFill>
          <a:blip r:embed="rId6"/>
          <a:srcRect/>
          <a:stretch>
            <a:fillRect/>
          </a:stretch>
        </p:blipFill>
        <p:spPr bwMode="auto">
          <a:xfrm>
            <a:off x="360159" y="949325"/>
            <a:ext cx="5632858" cy="2849563"/>
          </a:xfrm>
          <a:prstGeom prst="rect">
            <a:avLst/>
          </a:prstGeom>
          <a:noFill/>
          <a:ln w="9525">
            <a:noFill/>
            <a:miter lim="800000"/>
            <a:headEnd/>
            <a:tailEnd/>
          </a:ln>
          <a:effectLst/>
        </p:spPr>
      </p:pic>
      <p:sp>
        <p:nvSpPr>
          <p:cNvPr id="12" name="TextBox 11"/>
          <p:cNvSpPr txBox="1"/>
          <p:nvPr/>
        </p:nvSpPr>
        <p:spPr>
          <a:xfrm>
            <a:off x="845389" y="1371601"/>
            <a:ext cx="690113" cy="261610"/>
          </a:xfrm>
          <a:prstGeom prst="rect">
            <a:avLst/>
          </a:prstGeom>
          <a:noFill/>
        </p:spPr>
        <p:txBody>
          <a:bodyPr wrap="square" rtlCol="0">
            <a:spAutoFit/>
          </a:bodyPr>
          <a:lstStyle/>
          <a:p>
            <a:pPr algn="ctr"/>
            <a:r>
              <a:rPr lang="en-IE" sz="1050" b="1" dirty="0" smtClean="0">
                <a:solidFill>
                  <a:schemeClr val="accent4">
                    <a:lumMod val="10000"/>
                  </a:schemeClr>
                </a:solidFill>
              </a:rPr>
              <a:t>Day</a:t>
            </a:r>
            <a:endParaRPr lang="en-US" sz="1050" b="1" dirty="0">
              <a:solidFill>
                <a:schemeClr val="accent4">
                  <a:lumMod val="10000"/>
                </a:schemeClr>
              </a:solidFill>
            </a:endParaRPr>
          </a:p>
        </p:txBody>
      </p:sp>
      <p:sp>
        <p:nvSpPr>
          <p:cNvPr id="13" name="TextBox 12"/>
          <p:cNvSpPr txBox="1"/>
          <p:nvPr/>
        </p:nvSpPr>
        <p:spPr>
          <a:xfrm>
            <a:off x="1656270" y="1371601"/>
            <a:ext cx="690113" cy="261610"/>
          </a:xfrm>
          <a:prstGeom prst="rect">
            <a:avLst/>
          </a:prstGeom>
          <a:noFill/>
        </p:spPr>
        <p:txBody>
          <a:bodyPr wrap="square" rtlCol="0">
            <a:spAutoFit/>
          </a:bodyPr>
          <a:lstStyle/>
          <a:p>
            <a:pPr algn="ctr"/>
            <a:r>
              <a:rPr lang="en-IE" sz="1050" b="1" dirty="0" smtClean="0">
                <a:solidFill>
                  <a:schemeClr val="accent4">
                    <a:lumMod val="10000"/>
                  </a:schemeClr>
                </a:solidFill>
              </a:rPr>
              <a:t>Week</a:t>
            </a:r>
            <a:endParaRPr lang="en-US" sz="1050" b="1" dirty="0">
              <a:solidFill>
                <a:schemeClr val="accent4">
                  <a:lumMod val="10000"/>
                </a:schemeClr>
              </a:solidFill>
            </a:endParaRPr>
          </a:p>
        </p:txBody>
      </p:sp>
      <p:sp>
        <p:nvSpPr>
          <p:cNvPr id="14" name="TextBox 13"/>
          <p:cNvSpPr txBox="1"/>
          <p:nvPr/>
        </p:nvSpPr>
        <p:spPr>
          <a:xfrm>
            <a:off x="2570670" y="1371601"/>
            <a:ext cx="690113" cy="261610"/>
          </a:xfrm>
          <a:prstGeom prst="rect">
            <a:avLst/>
          </a:prstGeom>
          <a:noFill/>
        </p:spPr>
        <p:txBody>
          <a:bodyPr wrap="square" rtlCol="0">
            <a:spAutoFit/>
          </a:bodyPr>
          <a:lstStyle/>
          <a:p>
            <a:pPr algn="ctr"/>
            <a:r>
              <a:rPr lang="en-IE" sz="1050" b="1" dirty="0" smtClean="0">
                <a:solidFill>
                  <a:schemeClr val="accent4">
                    <a:lumMod val="10000"/>
                  </a:schemeClr>
                </a:solidFill>
              </a:rPr>
              <a:t>Month</a:t>
            </a:r>
            <a:endParaRPr lang="en-US" sz="1050" b="1" dirty="0">
              <a:solidFill>
                <a:schemeClr val="accent4">
                  <a:lumMod val="10000"/>
                </a:schemeClr>
              </a:solidFill>
            </a:endParaRPr>
          </a:p>
        </p:txBody>
      </p:sp>
      <p:sp>
        <p:nvSpPr>
          <p:cNvPr id="15" name="TextBox 14"/>
          <p:cNvSpPr txBox="1"/>
          <p:nvPr/>
        </p:nvSpPr>
        <p:spPr>
          <a:xfrm>
            <a:off x="3640350" y="1394684"/>
            <a:ext cx="1345722" cy="215444"/>
          </a:xfrm>
          <a:prstGeom prst="rect">
            <a:avLst/>
          </a:prstGeom>
          <a:noFill/>
        </p:spPr>
        <p:txBody>
          <a:bodyPr wrap="square" rtlCol="0">
            <a:spAutoFit/>
          </a:bodyPr>
          <a:lstStyle/>
          <a:p>
            <a:r>
              <a:rPr lang="en-IE" sz="800" b="1" dirty="0" smtClean="0">
                <a:solidFill>
                  <a:schemeClr val="accent4">
                    <a:lumMod val="10000"/>
                  </a:schemeClr>
                </a:solidFill>
              </a:rPr>
              <a:t>Show Work Week</a:t>
            </a:r>
            <a:endParaRPr lang="en-US" sz="800" b="1" dirty="0">
              <a:solidFill>
                <a:schemeClr val="accent4">
                  <a:lumMod val="10000"/>
                </a:schemeClr>
              </a:solidFill>
            </a:endParaRPr>
          </a:p>
        </p:txBody>
      </p:sp>
      <p:sp>
        <p:nvSpPr>
          <p:cNvPr id="16" name="TextBox 15"/>
          <p:cNvSpPr txBox="1"/>
          <p:nvPr/>
        </p:nvSpPr>
        <p:spPr>
          <a:xfrm>
            <a:off x="4770410" y="1394684"/>
            <a:ext cx="1345722" cy="215444"/>
          </a:xfrm>
          <a:prstGeom prst="rect">
            <a:avLst/>
          </a:prstGeom>
          <a:noFill/>
        </p:spPr>
        <p:txBody>
          <a:bodyPr wrap="square" rtlCol="0">
            <a:spAutoFit/>
          </a:bodyPr>
          <a:lstStyle/>
          <a:p>
            <a:r>
              <a:rPr lang="en-IE" sz="800" b="1" dirty="0" smtClean="0">
                <a:solidFill>
                  <a:schemeClr val="accent4">
                    <a:lumMod val="10000"/>
                  </a:schemeClr>
                </a:solidFill>
              </a:rPr>
              <a:t>Show Full Week</a:t>
            </a:r>
            <a:endParaRPr lang="en-US" sz="800" b="1" dirty="0">
              <a:solidFill>
                <a:schemeClr val="accent4">
                  <a:lumMod val="10000"/>
                </a:schemeClr>
              </a:solidFill>
            </a:endParaRPr>
          </a:p>
        </p:txBody>
      </p:sp>
      <p:sp>
        <p:nvSpPr>
          <p:cNvPr id="17" name="TextBox 16"/>
          <p:cNvSpPr txBox="1"/>
          <p:nvPr/>
        </p:nvSpPr>
        <p:spPr>
          <a:xfrm>
            <a:off x="1570007" y="1690778"/>
            <a:ext cx="2234242" cy="307777"/>
          </a:xfrm>
          <a:prstGeom prst="rect">
            <a:avLst/>
          </a:prstGeom>
          <a:noFill/>
        </p:spPr>
        <p:txBody>
          <a:bodyPr wrap="square" rtlCol="0">
            <a:spAutoFit/>
          </a:bodyPr>
          <a:lstStyle/>
          <a:p>
            <a:r>
              <a:rPr lang="en-IE" sz="1400" dirty="0" smtClean="0">
                <a:solidFill>
                  <a:schemeClr val="accent4">
                    <a:lumMod val="10000"/>
                  </a:schemeClr>
                </a:solidFill>
              </a:rPr>
              <a:t>June 04 - 08, 2007</a:t>
            </a:r>
            <a:endParaRPr lang="en-US" sz="1400" dirty="0">
              <a:solidFill>
                <a:schemeClr val="accent4">
                  <a:lumMod val="10000"/>
                </a:schemeClr>
              </a:solidFill>
            </a:endParaRPr>
          </a:p>
        </p:txBody>
      </p:sp>
      <p:sp>
        <p:nvSpPr>
          <p:cNvPr id="18" name="TextBox 17"/>
          <p:cNvSpPr txBox="1"/>
          <p:nvPr/>
        </p:nvSpPr>
        <p:spPr>
          <a:xfrm>
            <a:off x="4528866" y="1690774"/>
            <a:ext cx="2234242" cy="261610"/>
          </a:xfrm>
          <a:prstGeom prst="rect">
            <a:avLst/>
          </a:prstGeom>
          <a:noFill/>
        </p:spPr>
        <p:txBody>
          <a:bodyPr wrap="square" rtlCol="0">
            <a:spAutoFit/>
          </a:bodyPr>
          <a:lstStyle/>
          <a:p>
            <a:r>
              <a:rPr lang="en-IE" sz="1050" dirty="0" smtClean="0">
                <a:solidFill>
                  <a:schemeClr val="tx1">
                    <a:lumMod val="75000"/>
                  </a:schemeClr>
                </a:solidFill>
              </a:rPr>
              <a:t>Search Calendar</a:t>
            </a:r>
            <a:endParaRPr lang="en-US" sz="1050" dirty="0">
              <a:solidFill>
                <a:schemeClr val="tx1">
                  <a:lumMod val="75000"/>
                </a:schemeClr>
              </a:solidFill>
            </a:endParaRPr>
          </a:p>
        </p:txBody>
      </p:sp>
      <p:sp>
        <p:nvSpPr>
          <p:cNvPr id="19" name="TextBox 18"/>
          <p:cNvSpPr txBox="1"/>
          <p:nvPr/>
        </p:nvSpPr>
        <p:spPr>
          <a:xfrm>
            <a:off x="1492370" y="2009026"/>
            <a:ext cx="690113" cy="246221"/>
          </a:xfrm>
          <a:prstGeom prst="rect">
            <a:avLst/>
          </a:prstGeom>
          <a:noFill/>
        </p:spPr>
        <p:txBody>
          <a:bodyPr wrap="square" rtlCol="0">
            <a:spAutoFit/>
          </a:bodyPr>
          <a:lstStyle/>
          <a:p>
            <a:pPr algn="ctr"/>
            <a:r>
              <a:rPr lang="en-IE" sz="1000" b="1" dirty="0" smtClean="0">
                <a:solidFill>
                  <a:srgbClr val="757575"/>
                </a:solidFill>
              </a:rPr>
              <a:t>Monday</a:t>
            </a:r>
            <a:endParaRPr lang="en-US" sz="1000" b="1" dirty="0">
              <a:solidFill>
                <a:srgbClr val="757575"/>
              </a:solidFill>
            </a:endParaRPr>
          </a:p>
        </p:txBody>
      </p:sp>
      <p:sp>
        <p:nvSpPr>
          <p:cNvPr id="20" name="TextBox 19"/>
          <p:cNvSpPr txBox="1"/>
          <p:nvPr/>
        </p:nvSpPr>
        <p:spPr>
          <a:xfrm>
            <a:off x="2501666" y="2001331"/>
            <a:ext cx="888520" cy="253916"/>
          </a:xfrm>
          <a:prstGeom prst="rect">
            <a:avLst/>
          </a:prstGeom>
          <a:noFill/>
        </p:spPr>
        <p:txBody>
          <a:bodyPr wrap="square" rtlCol="0">
            <a:spAutoFit/>
          </a:bodyPr>
          <a:lstStyle/>
          <a:p>
            <a:pPr algn="ctr"/>
            <a:r>
              <a:rPr lang="en-IE" sz="1000" b="1" dirty="0" smtClean="0">
                <a:solidFill>
                  <a:srgbClr val="757575"/>
                </a:solidFill>
              </a:rPr>
              <a:t>Tuesday</a:t>
            </a:r>
            <a:endParaRPr lang="en-US" sz="1000" b="1" dirty="0">
              <a:solidFill>
                <a:srgbClr val="757575"/>
              </a:solidFill>
            </a:endParaRPr>
          </a:p>
        </p:txBody>
      </p:sp>
      <p:sp>
        <p:nvSpPr>
          <p:cNvPr id="21" name="TextBox 20"/>
          <p:cNvSpPr txBox="1"/>
          <p:nvPr/>
        </p:nvSpPr>
        <p:spPr>
          <a:xfrm>
            <a:off x="3631728" y="2001331"/>
            <a:ext cx="966152" cy="253916"/>
          </a:xfrm>
          <a:prstGeom prst="rect">
            <a:avLst/>
          </a:prstGeom>
          <a:noFill/>
        </p:spPr>
        <p:txBody>
          <a:bodyPr wrap="square" rtlCol="0">
            <a:spAutoFit/>
          </a:bodyPr>
          <a:lstStyle/>
          <a:p>
            <a:pPr algn="ctr"/>
            <a:r>
              <a:rPr lang="en-IE" sz="1000" b="1" dirty="0" smtClean="0">
                <a:solidFill>
                  <a:srgbClr val="757575"/>
                </a:solidFill>
              </a:rPr>
              <a:t>Wednesday</a:t>
            </a:r>
            <a:endParaRPr lang="en-US" sz="1000" b="1" dirty="0">
              <a:solidFill>
                <a:srgbClr val="757575"/>
              </a:solidFill>
            </a:endParaRPr>
          </a:p>
        </p:txBody>
      </p:sp>
      <p:sp>
        <p:nvSpPr>
          <p:cNvPr id="22" name="TextBox 21"/>
          <p:cNvSpPr txBox="1"/>
          <p:nvPr/>
        </p:nvSpPr>
        <p:spPr>
          <a:xfrm>
            <a:off x="4718657" y="2001331"/>
            <a:ext cx="966152" cy="253916"/>
          </a:xfrm>
          <a:prstGeom prst="rect">
            <a:avLst/>
          </a:prstGeom>
          <a:noFill/>
        </p:spPr>
        <p:txBody>
          <a:bodyPr wrap="square" rtlCol="0">
            <a:spAutoFit/>
          </a:bodyPr>
          <a:lstStyle/>
          <a:p>
            <a:pPr algn="ctr"/>
            <a:r>
              <a:rPr lang="en-IE" sz="1000" b="1" dirty="0" smtClean="0">
                <a:solidFill>
                  <a:srgbClr val="757575"/>
                </a:solidFill>
              </a:rPr>
              <a:t>Thursday</a:t>
            </a:r>
            <a:endParaRPr lang="en-US" sz="1000" b="1" dirty="0">
              <a:solidFill>
                <a:srgbClr val="757575"/>
              </a:solidFill>
            </a:endParaRPr>
          </a:p>
        </p:txBody>
      </p:sp>
      <p:sp>
        <p:nvSpPr>
          <p:cNvPr id="23" name="TextBox 22"/>
          <p:cNvSpPr txBox="1"/>
          <p:nvPr/>
        </p:nvSpPr>
        <p:spPr>
          <a:xfrm>
            <a:off x="1242213" y="3062380"/>
            <a:ext cx="1768408" cy="253916"/>
          </a:xfrm>
          <a:prstGeom prst="rect">
            <a:avLst/>
          </a:prstGeom>
          <a:noFill/>
        </p:spPr>
        <p:txBody>
          <a:bodyPr wrap="square" rtlCol="0">
            <a:spAutoFit/>
          </a:bodyPr>
          <a:lstStyle/>
          <a:p>
            <a:r>
              <a:rPr lang="en-IE" sz="1000" b="1" dirty="0" smtClean="0">
                <a:solidFill>
                  <a:srgbClr val="757575"/>
                </a:solidFill>
              </a:rPr>
              <a:t>Show Tasks on: Due Date</a:t>
            </a:r>
            <a:endParaRPr lang="en-US" sz="1000" b="1" dirty="0">
              <a:solidFill>
                <a:srgbClr val="757575"/>
              </a:solidFill>
            </a:endParaRPr>
          </a:p>
        </p:txBody>
      </p:sp>
      <p:sp>
        <p:nvSpPr>
          <p:cNvPr id="24" name="TextBox 23"/>
          <p:cNvSpPr txBox="1"/>
          <p:nvPr/>
        </p:nvSpPr>
        <p:spPr>
          <a:xfrm rot="10800000">
            <a:off x="833039" y="3231967"/>
            <a:ext cx="400110" cy="550151"/>
          </a:xfrm>
          <a:prstGeom prst="rect">
            <a:avLst/>
          </a:prstGeom>
          <a:noFill/>
        </p:spPr>
        <p:txBody>
          <a:bodyPr vert="eaVert" wrap="none" rtlCol="0">
            <a:spAutoFit/>
          </a:bodyPr>
          <a:lstStyle/>
          <a:p>
            <a:r>
              <a:rPr lang="en-IE" sz="1400" dirty="0" smtClean="0">
                <a:solidFill>
                  <a:srgbClr val="7EA3EE"/>
                </a:solidFill>
              </a:rPr>
              <a:t>Tasks</a:t>
            </a:r>
            <a:endParaRPr lang="en-US" sz="1400" dirty="0">
              <a:solidFill>
                <a:srgbClr val="7EA3EE"/>
              </a:solidFill>
            </a:endParaRPr>
          </a:p>
        </p:txBody>
      </p:sp>
      <p:sp>
        <p:nvSpPr>
          <p:cNvPr id="25" name="TextBox 24"/>
          <p:cNvSpPr txBox="1"/>
          <p:nvPr/>
        </p:nvSpPr>
        <p:spPr>
          <a:xfrm>
            <a:off x="854012" y="2587000"/>
            <a:ext cx="543464" cy="261610"/>
          </a:xfrm>
          <a:prstGeom prst="rect">
            <a:avLst/>
          </a:prstGeom>
          <a:noFill/>
        </p:spPr>
        <p:txBody>
          <a:bodyPr wrap="square" rtlCol="0">
            <a:spAutoFit/>
          </a:bodyPr>
          <a:lstStyle/>
          <a:p>
            <a:pPr algn="ctr"/>
            <a:r>
              <a:rPr lang="en-IE" sz="1100" b="1" dirty="0" smtClean="0">
                <a:solidFill>
                  <a:srgbClr val="7EA3EE"/>
                </a:solidFill>
              </a:rPr>
              <a:t>9 </a:t>
            </a:r>
            <a:r>
              <a:rPr lang="en-IE" sz="1100" b="1" baseline="30000" dirty="0" smtClean="0">
                <a:solidFill>
                  <a:srgbClr val="7EA3EE"/>
                </a:solidFill>
              </a:rPr>
              <a:t>am</a:t>
            </a:r>
            <a:endParaRPr lang="en-US" sz="1100" b="1" baseline="30000" dirty="0">
              <a:solidFill>
                <a:srgbClr val="7EA3EE"/>
              </a:solidFill>
            </a:endParaRPr>
          </a:p>
        </p:txBody>
      </p:sp>
      <p:pic>
        <p:nvPicPr>
          <p:cNvPr id="27" name="Picture 6"/>
          <p:cNvPicPr>
            <a:picLocks noChangeAspect="1" noChangeArrowheads="1"/>
          </p:cNvPicPr>
          <p:nvPr/>
        </p:nvPicPr>
        <p:blipFill>
          <a:blip r:embed="rId6"/>
          <a:srcRect/>
          <a:stretch>
            <a:fillRect/>
          </a:stretch>
        </p:blipFill>
        <p:spPr bwMode="auto">
          <a:xfrm>
            <a:off x="357579" y="946745"/>
            <a:ext cx="5632858" cy="2849563"/>
          </a:xfrm>
          <a:prstGeom prst="rect">
            <a:avLst/>
          </a:prstGeom>
          <a:noFill/>
          <a:ln w="9525">
            <a:noFill/>
            <a:miter lim="800000"/>
            <a:headEnd/>
            <a:tailEnd/>
          </a:ln>
          <a:effectLst/>
        </p:spPr>
      </p:pic>
      <p:sp>
        <p:nvSpPr>
          <p:cNvPr id="28" name="TextBox 11"/>
          <p:cNvSpPr txBox="1"/>
          <p:nvPr/>
        </p:nvSpPr>
        <p:spPr>
          <a:xfrm>
            <a:off x="842809" y="1369021"/>
            <a:ext cx="690113" cy="261610"/>
          </a:xfrm>
          <a:prstGeom prst="rect">
            <a:avLst/>
          </a:prstGeom>
          <a:noFill/>
        </p:spPr>
        <p:txBody>
          <a:bodyPr wrap="square" rtlCol="0">
            <a:spAutoFit/>
          </a:bodyPr>
          <a:lstStyle/>
          <a:p>
            <a:pPr algn="ctr"/>
            <a:r>
              <a:rPr lang="en-IE" sz="1050" b="1" dirty="0" err="1" smtClean="0">
                <a:solidFill>
                  <a:schemeClr val="accent4">
                    <a:lumMod val="10000"/>
                  </a:schemeClr>
                </a:solidFill>
              </a:rPr>
              <a:t>Hari</a:t>
            </a:r>
            <a:endParaRPr lang="en-US" sz="1050" b="1" dirty="0">
              <a:solidFill>
                <a:schemeClr val="accent4">
                  <a:lumMod val="10000"/>
                </a:schemeClr>
              </a:solidFill>
            </a:endParaRPr>
          </a:p>
        </p:txBody>
      </p:sp>
      <p:sp>
        <p:nvSpPr>
          <p:cNvPr id="29" name="TextBox 12"/>
          <p:cNvSpPr txBox="1"/>
          <p:nvPr/>
        </p:nvSpPr>
        <p:spPr>
          <a:xfrm>
            <a:off x="1653690" y="1369021"/>
            <a:ext cx="690113" cy="261610"/>
          </a:xfrm>
          <a:prstGeom prst="rect">
            <a:avLst/>
          </a:prstGeom>
          <a:noFill/>
        </p:spPr>
        <p:txBody>
          <a:bodyPr wrap="square" rtlCol="0">
            <a:spAutoFit/>
          </a:bodyPr>
          <a:lstStyle/>
          <a:p>
            <a:pPr algn="ctr"/>
            <a:r>
              <a:rPr lang="en-IE" sz="1050" b="1" dirty="0" err="1" smtClean="0">
                <a:solidFill>
                  <a:schemeClr val="accent4">
                    <a:lumMod val="10000"/>
                  </a:schemeClr>
                </a:solidFill>
              </a:rPr>
              <a:t>Pekan</a:t>
            </a:r>
            <a:endParaRPr lang="en-US" sz="1050" b="1" dirty="0">
              <a:solidFill>
                <a:schemeClr val="accent4">
                  <a:lumMod val="10000"/>
                </a:schemeClr>
              </a:solidFill>
            </a:endParaRPr>
          </a:p>
        </p:txBody>
      </p:sp>
      <p:sp>
        <p:nvSpPr>
          <p:cNvPr id="30" name="TextBox 13"/>
          <p:cNvSpPr txBox="1"/>
          <p:nvPr/>
        </p:nvSpPr>
        <p:spPr>
          <a:xfrm>
            <a:off x="2568090" y="1369021"/>
            <a:ext cx="690113" cy="261610"/>
          </a:xfrm>
          <a:prstGeom prst="rect">
            <a:avLst/>
          </a:prstGeom>
          <a:noFill/>
        </p:spPr>
        <p:txBody>
          <a:bodyPr wrap="square" rtlCol="0">
            <a:spAutoFit/>
          </a:bodyPr>
          <a:lstStyle/>
          <a:p>
            <a:pPr algn="ctr"/>
            <a:r>
              <a:rPr lang="en-IE" sz="1050" b="1" dirty="0" err="1" smtClean="0">
                <a:solidFill>
                  <a:schemeClr val="accent4">
                    <a:lumMod val="10000"/>
                  </a:schemeClr>
                </a:solidFill>
              </a:rPr>
              <a:t>Bulan</a:t>
            </a:r>
            <a:endParaRPr lang="en-US" sz="1050" b="1" dirty="0">
              <a:solidFill>
                <a:schemeClr val="accent4">
                  <a:lumMod val="10000"/>
                </a:schemeClr>
              </a:solidFill>
            </a:endParaRPr>
          </a:p>
        </p:txBody>
      </p:sp>
      <p:sp>
        <p:nvSpPr>
          <p:cNvPr id="32" name="TextBox 16"/>
          <p:cNvSpPr txBox="1"/>
          <p:nvPr/>
        </p:nvSpPr>
        <p:spPr>
          <a:xfrm>
            <a:off x="1567427" y="1688198"/>
            <a:ext cx="2234242" cy="307777"/>
          </a:xfrm>
          <a:prstGeom prst="rect">
            <a:avLst/>
          </a:prstGeom>
          <a:noFill/>
        </p:spPr>
        <p:txBody>
          <a:bodyPr wrap="square" rtlCol="0">
            <a:spAutoFit/>
          </a:bodyPr>
          <a:lstStyle/>
          <a:p>
            <a:r>
              <a:rPr lang="en-IE" sz="1400" dirty="0" smtClean="0">
                <a:solidFill>
                  <a:schemeClr val="accent4">
                    <a:lumMod val="10000"/>
                  </a:schemeClr>
                </a:solidFill>
              </a:rPr>
              <a:t>04 – 08 </a:t>
            </a:r>
            <a:r>
              <a:rPr lang="en-IE" sz="1400" dirty="0" err="1" smtClean="0">
                <a:solidFill>
                  <a:schemeClr val="accent4">
                    <a:lumMod val="10000"/>
                  </a:schemeClr>
                </a:solidFill>
              </a:rPr>
              <a:t>Juni</a:t>
            </a:r>
            <a:r>
              <a:rPr lang="en-IE" sz="1400" dirty="0" smtClean="0">
                <a:solidFill>
                  <a:schemeClr val="accent4">
                    <a:lumMod val="10000"/>
                  </a:schemeClr>
                </a:solidFill>
              </a:rPr>
              <a:t>, 2007</a:t>
            </a:r>
            <a:endParaRPr lang="en-US" sz="1400" dirty="0">
              <a:solidFill>
                <a:schemeClr val="accent4">
                  <a:lumMod val="10000"/>
                </a:schemeClr>
              </a:solidFill>
            </a:endParaRPr>
          </a:p>
        </p:txBody>
      </p:sp>
      <p:sp>
        <p:nvSpPr>
          <p:cNvPr id="33" name="TextBox 18"/>
          <p:cNvSpPr txBox="1"/>
          <p:nvPr/>
        </p:nvSpPr>
        <p:spPr>
          <a:xfrm>
            <a:off x="1489790" y="2006446"/>
            <a:ext cx="690113" cy="246221"/>
          </a:xfrm>
          <a:prstGeom prst="rect">
            <a:avLst/>
          </a:prstGeom>
          <a:noFill/>
        </p:spPr>
        <p:txBody>
          <a:bodyPr wrap="square" rtlCol="0">
            <a:spAutoFit/>
          </a:bodyPr>
          <a:lstStyle/>
          <a:p>
            <a:pPr algn="ctr"/>
            <a:r>
              <a:rPr lang="en-IE" sz="1000" b="1" dirty="0" err="1" smtClean="0">
                <a:solidFill>
                  <a:srgbClr val="757575"/>
                </a:solidFill>
              </a:rPr>
              <a:t>Senin</a:t>
            </a:r>
            <a:endParaRPr lang="en-US" sz="1000" b="1" dirty="0">
              <a:solidFill>
                <a:srgbClr val="757575"/>
              </a:solidFill>
            </a:endParaRPr>
          </a:p>
        </p:txBody>
      </p:sp>
      <p:sp>
        <p:nvSpPr>
          <p:cNvPr id="34" name="TextBox 19"/>
          <p:cNvSpPr txBox="1"/>
          <p:nvPr/>
        </p:nvSpPr>
        <p:spPr>
          <a:xfrm>
            <a:off x="2499086" y="1998751"/>
            <a:ext cx="888520" cy="253916"/>
          </a:xfrm>
          <a:prstGeom prst="rect">
            <a:avLst/>
          </a:prstGeom>
          <a:noFill/>
        </p:spPr>
        <p:txBody>
          <a:bodyPr wrap="square" rtlCol="0">
            <a:spAutoFit/>
          </a:bodyPr>
          <a:lstStyle/>
          <a:p>
            <a:pPr algn="ctr"/>
            <a:r>
              <a:rPr lang="en-IE" sz="1000" b="1" dirty="0" err="1" smtClean="0">
                <a:solidFill>
                  <a:srgbClr val="757575"/>
                </a:solidFill>
              </a:rPr>
              <a:t>Selasa</a:t>
            </a:r>
            <a:endParaRPr lang="en-US" sz="1000" b="1" dirty="0">
              <a:solidFill>
                <a:srgbClr val="757575"/>
              </a:solidFill>
            </a:endParaRPr>
          </a:p>
        </p:txBody>
      </p:sp>
      <p:sp>
        <p:nvSpPr>
          <p:cNvPr id="35" name="TextBox 20"/>
          <p:cNvSpPr txBox="1"/>
          <p:nvPr/>
        </p:nvSpPr>
        <p:spPr>
          <a:xfrm>
            <a:off x="3629148" y="1998751"/>
            <a:ext cx="966152" cy="253916"/>
          </a:xfrm>
          <a:prstGeom prst="rect">
            <a:avLst/>
          </a:prstGeom>
          <a:noFill/>
        </p:spPr>
        <p:txBody>
          <a:bodyPr wrap="square" rtlCol="0">
            <a:spAutoFit/>
          </a:bodyPr>
          <a:lstStyle/>
          <a:p>
            <a:pPr algn="ctr"/>
            <a:r>
              <a:rPr lang="en-IE" sz="1000" b="1" dirty="0" err="1" smtClean="0">
                <a:solidFill>
                  <a:srgbClr val="757575"/>
                </a:solidFill>
              </a:rPr>
              <a:t>Rabu</a:t>
            </a:r>
            <a:endParaRPr lang="en-US" sz="1000" b="1" dirty="0">
              <a:solidFill>
                <a:srgbClr val="757575"/>
              </a:solidFill>
            </a:endParaRPr>
          </a:p>
        </p:txBody>
      </p:sp>
      <p:sp>
        <p:nvSpPr>
          <p:cNvPr id="36" name="TextBox 21"/>
          <p:cNvSpPr txBox="1"/>
          <p:nvPr/>
        </p:nvSpPr>
        <p:spPr>
          <a:xfrm>
            <a:off x="4716077" y="1998751"/>
            <a:ext cx="966152" cy="253916"/>
          </a:xfrm>
          <a:prstGeom prst="rect">
            <a:avLst/>
          </a:prstGeom>
          <a:noFill/>
        </p:spPr>
        <p:txBody>
          <a:bodyPr wrap="square" rtlCol="0">
            <a:spAutoFit/>
          </a:bodyPr>
          <a:lstStyle/>
          <a:p>
            <a:pPr algn="ctr"/>
            <a:r>
              <a:rPr lang="en-IE" sz="1000" b="1" dirty="0" err="1" smtClean="0">
                <a:solidFill>
                  <a:srgbClr val="757575"/>
                </a:solidFill>
              </a:rPr>
              <a:t>Kamis</a:t>
            </a:r>
            <a:endParaRPr lang="en-US" sz="1000" b="1" dirty="0">
              <a:solidFill>
                <a:srgbClr val="757575"/>
              </a:solidFill>
            </a:endParaRPr>
          </a:p>
        </p:txBody>
      </p:sp>
      <p:sp>
        <p:nvSpPr>
          <p:cNvPr id="37" name="TextBox 22"/>
          <p:cNvSpPr txBox="1"/>
          <p:nvPr/>
        </p:nvSpPr>
        <p:spPr>
          <a:xfrm>
            <a:off x="1239632" y="3059800"/>
            <a:ext cx="3024987" cy="246221"/>
          </a:xfrm>
          <a:prstGeom prst="rect">
            <a:avLst/>
          </a:prstGeom>
          <a:noFill/>
        </p:spPr>
        <p:txBody>
          <a:bodyPr wrap="square" rtlCol="0">
            <a:spAutoFit/>
          </a:bodyPr>
          <a:lstStyle/>
          <a:p>
            <a:r>
              <a:rPr lang="en-IE" sz="1000" b="1" dirty="0" err="1" smtClean="0">
                <a:solidFill>
                  <a:srgbClr val="757575"/>
                </a:solidFill>
              </a:rPr>
              <a:t>Tunjukkan</a:t>
            </a:r>
            <a:r>
              <a:rPr lang="en-IE" sz="1000" b="1" dirty="0" smtClean="0">
                <a:solidFill>
                  <a:srgbClr val="757575"/>
                </a:solidFill>
              </a:rPr>
              <a:t> </a:t>
            </a:r>
            <a:r>
              <a:rPr lang="en-IE" sz="1000" b="1" dirty="0" err="1" smtClean="0">
                <a:solidFill>
                  <a:srgbClr val="757575"/>
                </a:solidFill>
              </a:rPr>
              <a:t>tugas</a:t>
            </a:r>
            <a:r>
              <a:rPr lang="en-IE" sz="1000" b="1" dirty="0" smtClean="0">
                <a:solidFill>
                  <a:srgbClr val="757575"/>
                </a:solidFill>
              </a:rPr>
              <a:t> </a:t>
            </a:r>
            <a:r>
              <a:rPr lang="en-IE" sz="1000" b="1" dirty="0" err="1" smtClean="0">
                <a:solidFill>
                  <a:srgbClr val="757575"/>
                </a:solidFill>
              </a:rPr>
              <a:t>pada</a:t>
            </a:r>
            <a:r>
              <a:rPr lang="en-IE" sz="1000" b="1" dirty="0" smtClean="0">
                <a:solidFill>
                  <a:srgbClr val="757575"/>
                </a:solidFill>
              </a:rPr>
              <a:t> : </a:t>
            </a:r>
            <a:r>
              <a:rPr lang="en-IE" sz="1000" b="1" dirty="0" err="1" smtClean="0">
                <a:solidFill>
                  <a:srgbClr val="757575"/>
                </a:solidFill>
              </a:rPr>
              <a:t>Tanggal</a:t>
            </a:r>
            <a:r>
              <a:rPr lang="en-IE" sz="1000" b="1" dirty="0" smtClean="0">
                <a:solidFill>
                  <a:srgbClr val="757575"/>
                </a:solidFill>
              </a:rPr>
              <a:t> </a:t>
            </a:r>
            <a:r>
              <a:rPr lang="en-IE" sz="1000" b="1" dirty="0" err="1" smtClean="0">
                <a:solidFill>
                  <a:srgbClr val="757575"/>
                </a:solidFill>
              </a:rPr>
              <a:t>serah</a:t>
            </a:r>
            <a:endParaRPr lang="en-US" sz="1000" b="1" dirty="0">
              <a:solidFill>
                <a:srgbClr val="757575"/>
              </a:solidFill>
            </a:endParaRPr>
          </a:p>
        </p:txBody>
      </p:sp>
      <p:sp>
        <p:nvSpPr>
          <p:cNvPr id="38" name="TextBox 23"/>
          <p:cNvSpPr txBox="1"/>
          <p:nvPr/>
        </p:nvSpPr>
        <p:spPr>
          <a:xfrm rot="10800000">
            <a:off x="830459" y="3213165"/>
            <a:ext cx="400110" cy="582595"/>
          </a:xfrm>
          <a:prstGeom prst="rect">
            <a:avLst/>
          </a:prstGeom>
          <a:noFill/>
        </p:spPr>
        <p:txBody>
          <a:bodyPr vert="eaVert" wrap="none" rtlCol="0">
            <a:spAutoFit/>
          </a:bodyPr>
          <a:lstStyle/>
          <a:p>
            <a:r>
              <a:rPr lang="en-IE" sz="1400" dirty="0" err="1" smtClean="0">
                <a:solidFill>
                  <a:srgbClr val="7EA3EE"/>
                </a:solidFill>
              </a:rPr>
              <a:t>Tugas</a:t>
            </a:r>
            <a:endParaRPr lang="en-US" sz="1400" dirty="0">
              <a:solidFill>
                <a:srgbClr val="7EA3EE"/>
              </a:solidFill>
            </a:endParaRPr>
          </a:p>
        </p:txBody>
      </p:sp>
      <p:sp>
        <p:nvSpPr>
          <p:cNvPr id="39" name="TextBox 24"/>
          <p:cNvSpPr txBox="1"/>
          <p:nvPr/>
        </p:nvSpPr>
        <p:spPr>
          <a:xfrm>
            <a:off x="851432" y="2584420"/>
            <a:ext cx="543464" cy="261610"/>
          </a:xfrm>
          <a:prstGeom prst="rect">
            <a:avLst/>
          </a:prstGeom>
          <a:noFill/>
        </p:spPr>
        <p:txBody>
          <a:bodyPr wrap="square" rtlCol="0">
            <a:spAutoFit/>
          </a:bodyPr>
          <a:lstStyle/>
          <a:p>
            <a:pPr algn="ctr"/>
            <a:r>
              <a:rPr lang="en-IE" sz="1100" b="1" dirty="0" smtClean="0">
                <a:solidFill>
                  <a:srgbClr val="7EA3EE"/>
                </a:solidFill>
              </a:rPr>
              <a:t>9 </a:t>
            </a:r>
            <a:r>
              <a:rPr lang="en-IE" sz="1100" b="1" baseline="30000" dirty="0" smtClean="0">
                <a:solidFill>
                  <a:srgbClr val="7EA3EE"/>
                </a:solidFill>
              </a:rPr>
              <a:t>am</a:t>
            </a:r>
            <a:endParaRPr lang="en-US" sz="1100" b="1" baseline="30000" dirty="0">
              <a:solidFill>
                <a:srgbClr val="7EA3EE"/>
              </a:solidFill>
            </a:endParaRPr>
          </a:p>
        </p:txBody>
      </p:sp>
      <p:sp>
        <p:nvSpPr>
          <p:cNvPr id="40" name="TextBox 39"/>
          <p:cNvSpPr txBox="1"/>
          <p:nvPr/>
        </p:nvSpPr>
        <p:spPr>
          <a:xfrm>
            <a:off x="3626149" y="1339929"/>
            <a:ext cx="1043938" cy="307777"/>
          </a:xfrm>
          <a:prstGeom prst="rect">
            <a:avLst/>
          </a:prstGeom>
          <a:noFill/>
        </p:spPr>
        <p:txBody>
          <a:bodyPr wrap="square" rtlCol="0">
            <a:spAutoFit/>
          </a:bodyPr>
          <a:lstStyle/>
          <a:p>
            <a:r>
              <a:rPr lang="en-IE" sz="700" b="1" dirty="0" err="1" smtClean="0">
                <a:solidFill>
                  <a:schemeClr val="accent4">
                    <a:lumMod val="10000"/>
                  </a:schemeClr>
                </a:solidFill>
              </a:rPr>
              <a:t>Tunjukkan</a:t>
            </a:r>
            <a:r>
              <a:rPr lang="en-IE" sz="700" b="1" dirty="0" smtClean="0">
                <a:solidFill>
                  <a:schemeClr val="accent4">
                    <a:lumMod val="10000"/>
                  </a:schemeClr>
                </a:solidFill>
              </a:rPr>
              <a:t> </a:t>
            </a:r>
            <a:r>
              <a:rPr lang="en-IE" sz="700" b="1" dirty="0" err="1" smtClean="0">
                <a:solidFill>
                  <a:schemeClr val="accent4">
                    <a:lumMod val="10000"/>
                  </a:schemeClr>
                </a:solidFill>
              </a:rPr>
              <a:t>minggu</a:t>
            </a:r>
            <a:r>
              <a:rPr lang="en-IE" sz="700" b="1" dirty="0" smtClean="0">
                <a:solidFill>
                  <a:schemeClr val="accent4">
                    <a:lumMod val="10000"/>
                  </a:schemeClr>
                </a:solidFill>
              </a:rPr>
              <a:t> </a:t>
            </a:r>
            <a:r>
              <a:rPr lang="en-IE" sz="700" b="1" dirty="0" err="1" smtClean="0">
                <a:solidFill>
                  <a:schemeClr val="accent4">
                    <a:lumMod val="10000"/>
                  </a:schemeClr>
                </a:solidFill>
              </a:rPr>
              <a:t>kerja</a:t>
            </a:r>
            <a:endParaRPr lang="en-US" sz="700" b="1" dirty="0">
              <a:solidFill>
                <a:schemeClr val="accent4">
                  <a:lumMod val="10000"/>
                </a:schemeClr>
              </a:solidFill>
            </a:endParaRPr>
          </a:p>
        </p:txBody>
      </p:sp>
      <p:sp>
        <p:nvSpPr>
          <p:cNvPr id="41" name="TextBox 40"/>
          <p:cNvSpPr txBox="1"/>
          <p:nvPr/>
        </p:nvSpPr>
        <p:spPr>
          <a:xfrm>
            <a:off x="4745632" y="1378935"/>
            <a:ext cx="1477990" cy="200055"/>
          </a:xfrm>
          <a:prstGeom prst="rect">
            <a:avLst/>
          </a:prstGeom>
          <a:noFill/>
        </p:spPr>
        <p:txBody>
          <a:bodyPr wrap="square" rtlCol="0">
            <a:spAutoFit/>
          </a:bodyPr>
          <a:lstStyle/>
          <a:p>
            <a:r>
              <a:rPr lang="en-IE" sz="700" b="1" dirty="0" err="1" smtClean="0">
                <a:solidFill>
                  <a:schemeClr val="accent4">
                    <a:lumMod val="10000"/>
                  </a:schemeClr>
                </a:solidFill>
              </a:rPr>
              <a:t>Tunjukkan</a:t>
            </a:r>
            <a:r>
              <a:rPr lang="en-IE" sz="700" b="1" dirty="0" smtClean="0">
                <a:solidFill>
                  <a:schemeClr val="accent4">
                    <a:lumMod val="10000"/>
                  </a:schemeClr>
                </a:solidFill>
              </a:rPr>
              <a:t> </a:t>
            </a:r>
            <a:r>
              <a:rPr lang="en-IE" sz="700" b="1" dirty="0" err="1" smtClean="0">
                <a:solidFill>
                  <a:schemeClr val="accent4">
                    <a:lumMod val="10000"/>
                  </a:schemeClr>
                </a:solidFill>
              </a:rPr>
              <a:t>minggu</a:t>
            </a:r>
            <a:r>
              <a:rPr lang="en-IE" sz="700" b="1" dirty="0" smtClean="0">
                <a:solidFill>
                  <a:schemeClr val="accent4">
                    <a:lumMod val="10000"/>
                  </a:schemeClr>
                </a:solidFill>
              </a:rPr>
              <a:t> </a:t>
            </a:r>
            <a:r>
              <a:rPr lang="en-IE" sz="700" b="1" dirty="0" err="1" smtClean="0">
                <a:solidFill>
                  <a:schemeClr val="accent4">
                    <a:lumMod val="10000"/>
                  </a:schemeClr>
                </a:solidFill>
              </a:rPr>
              <a:t>penuh</a:t>
            </a:r>
            <a:r>
              <a:rPr lang="en-IE" sz="700" b="1" dirty="0" smtClean="0">
                <a:solidFill>
                  <a:schemeClr val="accent4">
                    <a:lumMod val="10000"/>
                  </a:schemeClr>
                </a:solidFill>
              </a:rPr>
              <a:t>\</a:t>
            </a:r>
            <a:endParaRPr lang="en-US" sz="700" b="1" dirty="0">
              <a:solidFill>
                <a:schemeClr val="accent4">
                  <a:lumMod val="10000"/>
                </a:schemeClr>
              </a:solidFill>
            </a:endParaRPr>
          </a:p>
        </p:txBody>
      </p:sp>
      <p:sp>
        <p:nvSpPr>
          <p:cNvPr id="42" name="TextBox 41"/>
          <p:cNvSpPr txBox="1"/>
          <p:nvPr/>
        </p:nvSpPr>
        <p:spPr>
          <a:xfrm>
            <a:off x="4527365" y="1700586"/>
            <a:ext cx="2234242" cy="253916"/>
          </a:xfrm>
          <a:prstGeom prst="rect">
            <a:avLst/>
          </a:prstGeom>
          <a:noFill/>
        </p:spPr>
        <p:txBody>
          <a:bodyPr wrap="square" rtlCol="0">
            <a:spAutoFit/>
          </a:bodyPr>
          <a:lstStyle/>
          <a:p>
            <a:r>
              <a:rPr lang="en-IE" sz="1050" dirty="0" err="1" smtClean="0">
                <a:solidFill>
                  <a:schemeClr val="tx1">
                    <a:lumMod val="75000"/>
                  </a:schemeClr>
                </a:solidFill>
              </a:rPr>
              <a:t>Cari</a:t>
            </a:r>
            <a:r>
              <a:rPr lang="en-IE" sz="1050" dirty="0" smtClean="0">
                <a:solidFill>
                  <a:schemeClr val="tx1">
                    <a:lumMod val="75000"/>
                  </a:schemeClr>
                </a:solidFill>
              </a:rPr>
              <a:t> </a:t>
            </a:r>
            <a:r>
              <a:rPr lang="en-IE" sz="1050" dirty="0" err="1" smtClean="0">
                <a:solidFill>
                  <a:schemeClr val="tx1">
                    <a:lumMod val="75000"/>
                  </a:schemeClr>
                </a:solidFill>
              </a:rPr>
              <a:t>Kalender</a:t>
            </a:r>
            <a:endParaRPr lang="en-US" sz="1050" dirty="0">
              <a:solidFill>
                <a:schemeClr val="tx1">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94566"/>
                                        </p:tgtEl>
                                        <p:attrNameLst>
                                          <p:attrName>style.visibility</p:attrName>
                                        </p:attrNameLst>
                                      </p:cBhvr>
                                      <p:to>
                                        <p:strVal val="visible"/>
                                      </p:to>
                                    </p:set>
                                    <p:animEffect transition="in" filter="dissolve">
                                      <p:cBhvr>
                                        <p:cTn id="7" dur="500"/>
                                        <p:tgtEl>
                                          <p:spTgt spid="19456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4568"/>
                                        </p:tgtEl>
                                        <p:attrNameLst>
                                          <p:attrName>style.visibility</p:attrName>
                                        </p:attrNameLst>
                                      </p:cBhvr>
                                      <p:to>
                                        <p:strVal val="visible"/>
                                      </p:to>
                                    </p:set>
                                    <p:animEffect transition="in" filter="checkerboard(across)">
                                      <p:cBhvr>
                                        <p:cTn id="11" dur="500"/>
                                        <p:tgtEl>
                                          <p:spTgt spid="194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39713" y="63500"/>
            <a:ext cx="8904287" cy="614363"/>
          </a:xfrm>
        </p:spPr>
        <p:txBody>
          <a:bodyPr/>
          <a:lstStyle/>
          <a:p>
            <a:r>
              <a:rPr lang="en-US" dirty="0" err="1" smtClean="0"/>
              <a:t>Tampakan</a:t>
            </a:r>
            <a:r>
              <a:rPr lang="en-US" dirty="0" smtClean="0"/>
              <a:t> </a:t>
            </a:r>
            <a:r>
              <a:rPr lang="en-US" dirty="0" err="1" smtClean="0"/>
              <a:t>baru</a:t>
            </a:r>
            <a:r>
              <a:rPr lang="en-US" dirty="0" smtClean="0"/>
              <a:t> </a:t>
            </a:r>
            <a:r>
              <a:rPr lang="en-US" dirty="0" err="1" smtClean="0"/>
              <a:t>untuk</a:t>
            </a:r>
            <a:r>
              <a:rPr lang="en-US" dirty="0" smtClean="0"/>
              <a:t> </a:t>
            </a:r>
            <a:r>
              <a:rPr lang="en-US" dirty="0" err="1" smtClean="0"/>
              <a:t>kontak</a:t>
            </a:r>
            <a:endParaRPr lang="en-US" dirty="0"/>
          </a:p>
        </p:txBody>
      </p:sp>
      <p:sp>
        <p:nvSpPr>
          <p:cNvPr id="4198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id-ID" sz="2000" dirty="0" smtClean="0"/>
              <a:t>Dalam</a:t>
            </a:r>
            <a:r>
              <a:rPr lang="en-US" sz="2000" dirty="0" smtClean="0"/>
              <a:t> </a:t>
            </a:r>
            <a:r>
              <a:rPr lang="en-US" sz="2000" dirty="0"/>
              <a:t>Outlook 2007, </a:t>
            </a:r>
            <a:r>
              <a:rPr lang="id-ID" sz="2000" b="1" dirty="0" smtClean="0"/>
              <a:t>Kartu Bisnis E</a:t>
            </a:r>
            <a:r>
              <a:rPr lang="en-US" sz="2000" b="1" dirty="0" smtClean="0"/>
              <a:t>le</a:t>
            </a:r>
            <a:r>
              <a:rPr lang="id-ID" sz="2000" b="1" dirty="0" smtClean="0"/>
              <a:t>k</a:t>
            </a:r>
            <a:r>
              <a:rPr lang="en-US" sz="2000" b="1" dirty="0" err="1" smtClean="0"/>
              <a:t>troni</a:t>
            </a:r>
            <a:r>
              <a:rPr lang="id-ID" sz="2000" b="1" dirty="0" smtClean="0"/>
              <a:t>k</a:t>
            </a:r>
            <a:r>
              <a:rPr lang="en-US" sz="2000" b="1" dirty="0" smtClean="0"/>
              <a:t> </a:t>
            </a:r>
            <a:r>
              <a:rPr lang="id-ID" sz="2000" dirty="0" smtClean="0"/>
              <a:t>membuat kontak gampang dilihat dan gampang dibagikan</a:t>
            </a:r>
            <a:r>
              <a:rPr lang="en-US" sz="2000" dirty="0" smtClean="0"/>
              <a:t>. </a:t>
            </a:r>
            <a:endParaRPr lang="en-US" sz="2000" dirty="0"/>
          </a:p>
        </p:txBody>
      </p:sp>
      <p:sp>
        <p:nvSpPr>
          <p:cNvPr id="41988"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41991" name="Rectangle 7"/>
          <p:cNvSpPr>
            <a:spLocks noChangeArrowheads="1"/>
          </p:cNvSpPr>
          <p:nvPr/>
        </p:nvSpPr>
        <p:spPr bwMode="auto">
          <a:xfrm>
            <a:off x="242889" y="4019550"/>
            <a:ext cx="5657850" cy="1939925"/>
          </a:xfrm>
          <a:prstGeom prst="rect">
            <a:avLst/>
          </a:prstGeom>
          <a:noFill/>
          <a:ln w="9525">
            <a:noFill/>
            <a:miter lim="800000"/>
            <a:headEnd/>
            <a:tailEnd/>
          </a:ln>
          <a:effectLst/>
        </p:spPr>
        <p:txBody>
          <a:bodyPr/>
          <a:lstStyle/>
          <a:p>
            <a:pPr>
              <a:spcBef>
                <a:spcPct val="20000"/>
              </a:spcBef>
              <a:spcAft>
                <a:spcPct val="75000"/>
              </a:spcAft>
            </a:pPr>
            <a:r>
              <a:rPr lang="id-ID" dirty="0" smtClean="0">
                <a:solidFill>
                  <a:srgbClr val="FFCC00"/>
                </a:solidFill>
              </a:rPr>
              <a:t>Klik</a:t>
            </a:r>
            <a:r>
              <a:rPr lang="en-US" dirty="0" smtClean="0">
                <a:solidFill>
                  <a:srgbClr val="FFCC00"/>
                </a:solidFill>
              </a:rPr>
              <a:t> </a:t>
            </a:r>
            <a:r>
              <a:rPr lang="id-ID" b="1" dirty="0" smtClean="0">
                <a:solidFill>
                  <a:srgbClr val="FFCC00"/>
                </a:solidFill>
              </a:rPr>
              <a:t>Kontak</a:t>
            </a:r>
            <a:r>
              <a:rPr lang="en-US" dirty="0" smtClean="0">
                <a:solidFill>
                  <a:srgbClr val="FFCC00"/>
                </a:solidFill>
              </a:rPr>
              <a:t> </a:t>
            </a:r>
            <a:r>
              <a:rPr lang="id-ID" dirty="0" smtClean="0">
                <a:solidFill>
                  <a:srgbClr val="FFCC00"/>
                </a:solidFill>
              </a:rPr>
              <a:t>untuk berpindah ke area tersebut dari </a:t>
            </a:r>
            <a:r>
              <a:rPr lang="id-ID" dirty="0" err="1" smtClean="0">
                <a:solidFill>
                  <a:srgbClr val="FFCC00"/>
                </a:solidFill>
              </a:rPr>
              <a:t>Outlo</a:t>
            </a:r>
            <a:r>
              <a:rPr lang="en-US" dirty="0" smtClean="0">
                <a:solidFill>
                  <a:srgbClr val="FFCC00"/>
                </a:solidFill>
              </a:rPr>
              <a:t>o</a:t>
            </a:r>
            <a:r>
              <a:rPr lang="id-ID" dirty="0" smtClean="0">
                <a:solidFill>
                  <a:srgbClr val="FFCC00"/>
                </a:solidFill>
              </a:rPr>
              <a:t>k</a:t>
            </a:r>
            <a:r>
              <a:rPr lang="en-US" dirty="0" smtClean="0">
                <a:solidFill>
                  <a:srgbClr val="FFCC00"/>
                </a:solidFill>
              </a:rPr>
              <a:t>. </a:t>
            </a:r>
            <a:endParaRPr lang="en-US" dirty="0">
              <a:solidFill>
                <a:srgbClr val="FFCC00"/>
              </a:solidFill>
            </a:endParaRPr>
          </a:p>
          <a:p>
            <a:pPr>
              <a:spcBef>
                <a:spcPct val="20000"/>
              </a:spcBef>
              <a:spcAft>
                <a:spcPct val="75000"/>
              </a:spcAft>
            </a:pPr>
            <a:r>
              <a:rPr lang="id-ID" dirty="0" smtClean="0">
                <a:solidFill>
                  <a:srgbClr val="FFCC00"/>
                </a:solidFill>
              </a:rPr>
              <a:t>Anda dapat mengirim Kartu Bisnis Elektronik melalui </a:t>
            </a:r>
            <a:r>
              <a:rPr lang="id-ID" dirty="0" err="1" smtClean="0">
                <a:solidFill>
                  <a:srgbClr val="FFCC00"/>
                </a:solidFill>
              </a:rPr>
              <a:t>pos-el</a:t>
            </a:r>
            <a:r>
              <a:rPr lang="id-ID" dirty="0" smtClean="0">
                <a:solidFill>
                  <a:srgbClr val="FFCC00"/>
                </a:solidFill>
              </a:rPr>
              <a:t>. Anda mungkin ingin menyertakan Kartu Bisnis Elektronik sendiri sebagai bagian dari tanda tangan </a:t>
            </a:r>
            <a:r>
              <a:rPr lang="id-ID" dirty="0" err="1" smtClean="0">
                <a:solidFill>
                  <a:srgbClr val="FFCC00"/>
                </a:solidFill>
              </a:rPr>
              <a:t>pos-el</a:t>
            </a:r>
            <a:r>
              <a:rPr lang="id-ID" dirty="0" smtClean="0">
                <a:solidFill>
                  <a:srgbClr val="FFCC00"/>
                </a:solidFill>
              </a:rPr>
              <a:t> anda</a:t>
            </a:r>
            <a:r>
              <a:rPr lang="en-US" dirty="0" smtClean="0">
                <a:solidFill>
                  <a:srgbClr val="FFCC00"/>
                </a:solidFill>
              </a:rPr>
              <a:t>. </a:t>
            </a:r>
            <a:endParaRPr lang="en-US" dirty="0">
              <a:solidFill>
                <a:srgbClr val="FFCC00"/>
              </a:solidFill>
            </a:endParaRPr>
          </a:p>
        </p:txBody>
      </p:sp>
      <p:pic>
        <p:nvPicPr>
          <p:cNvPr id="253953" name="Picture 1"/>
          <p:cNvPicPr>
            <a:picLocks noGrp="1" noChangeAspect="1" noChangeArrowheads="1"/>
          </p:cNvPicPr>
          <p:nvPr>
            <p:ph sz="half" idx="1"/>
          </p:nvPr>
        </p:nvPicPr>
        <p:blipFill>
          <a:blip r:embed="rId3"/>
          <a:srcRect/>
          <a:stretch>
            <a:fillRect/>
          </a:stretch>
        </p:blipFill>
        <p:spPr bwMode="auto">
          <a:xfrm>
            <a:off x="339694" y="946150"/>
            <a:ext cx="4276788" cy="2857500"/>
          </a:xfrm>
          <a:prstGeom prst="rect">
            <a:avLst/>
          </a:prstGeom>
          <a:noFill/>
          <a:ln w="9525">
            <a:noFill/>
            <a:miter lim="800000"/>
            <a:headEnd/>
            <a:tailEnd/>
          </a:ln>
          <a:effectLst/>
        </p:spPr>
      </p:pic>
      <p:sp>
        <p:nvSpPr>
          <p:cNvPr id="9" name="TextBox 8"/>
          <p:cNvSpPr txBox="1"/>
          <p:nvPr/>
        </p:nvSpPr>
        <p:spPr>
          <a:xfrm>
            <a:off x="793634" y="992040"/>
            <a:ext cx="1043796" cy="261610"/>
          </a:xfrm>
          <a:prstGeom prst="rect">
            <a:avLst/>
          </a:prstGeom>
          <a:noFill/>
        </p:spPr>
        <p:txBody>
          <a:bodyPr wrap="square" rtlCol="0">
            <a:spAutoFit/>
          </a:bodyPr>
          <a:lstStyle/>
          <a:p>
            <a:r>
              <a:rPr lang="id-ID" sz="1050" b="1" dirty="0" err="1" smtClean="0">
                <a:solidFill>
                  <a:srgbClr val="3737A7"/>
                </a:solidFill>
              </a:rPr>
              <a:t>Kon</a:t>
            </a:r>
            <a:r>
              <a:rPr lang="en-IE" sz="1050" b="1" dirty="0" err="1" smtClean="0">
                <a:solidFill>
                  <a:srgbClr val="3737A7"/>
                </a:solidFill>
              </a:rPr>
              <a:t>ta</a:t>
            </a:r>
            <a:r>
              <a:rPr lang="id-ID" sz="1050" b="1" dirty="0" smtClean="0">
                <a:solidFill>
                  <a:srgbClr val="3737A7"/>
                </a:solidFill>
              </a:rPr>
              <a:t>k</a:t>
            </a:r>
            <a:endParaRPr lang="en-US" sz="1050" b="1" dirty="0">
              <a:solidFill>
                <a:srgbClr val="3737A7"/>
              </a:solidFill>
            </a:endParaRPr>
          </a:p>
        </p:txBody>
      </p:sp>
      <p:sp>
        <p:nvSpPr>
          <p:cNvPr id="10" name="TextBox 9"/>
          <p:cNvSpPr txBox="1"/>
          <p:nvPr/>
        </p:nvSpPr>
        <p:spPr>
          <a:xfrm rot="16200000">
            <a:off x="-612471" y="2352108"/>
            <a:ext cx="2139347" cy="276999"/>
          </a:xfrm>
          <a:prstGeom prst="rect">
            <a:avLst/>
          </a:prstGeom>
          <a:noFill/>
        </p:spPr>
        <p:txBody>
          <a:bodyPr wrap="square" rtlCol="0">
            <a:spAutoFit/>
          </a:bodyPr>
          <a:lstStyle/>
          <a:p>
            <a:pPr algn="ctr"/>
            <a:r>
              <a:rPr lang="id-ID" sz="1200" dirty="0" err="1" smtClean="0">
                <a:solidFill>
                  <a:schemeClr val="accent3">
                    <a:lumMod val="10000"/>
                  </a:schemeClr>
                </a:solidFill>
              </a:rPr>
              <a:t>Birih</a:t>
            </a:r>
            <a:r>
              <a:rPr lang="id-ID" sz="1200" dirty="0" smtClean="0">
                <a:solidFill>
                  <a:schemeClr val="accent3">
                    <a:lumMod val="10000"/>
                  </a:schemeClr>
                </a:solidFill>
              </a:rPr>
              <a:t> </a:t>
            </a:r>
            <a:r>
              <a:rPr lang="en-IE" sz="1200" dirty="0" err="1" smtClean="0">
                <a:solidFill>
                  <a:schemeClr val="accent3">
                    <a:lumMod val="10000"/>
                  </a:schemeClr>
                </a:solidFill>
              </a:rPr>
              <a:t>Naviga</a:t>
            </a:r>
            <a:r>
              <a:rPr lang="id-ID" sz="1200" dirty="0" smtClean="0">
                <a:solidFill>
                  <a:schemeClr val="accent3">
                    <a:lumMod val="10000"/>
                  </a:schemeClr>
                </a:solidFill>
              </a:rPr>
              <a:t>si</a:t>
            </a:r>
            <a:endParaRPr lang="en-US" sz="1200" dirty="0">
              <a:solidFill>
                <a:schemeClr val="accent3">
                  <a:lumMod val="10000"/>
                </a:schemeClr>
              </a:solidFill>
            </a:endParaRPr>
          </a:p>
        </p:txBody>
      </p:sp>
      <p:sp>
        <p:nvSpPr>
          <p:cNvPr id="11" name="TextBox 10"/>
          <p:cNvSpPr txBox="1"/>
          <p:nvPr/>
        </p:nvSpPr>
        <p:spPr>
          <a:xfrm>
            <a:off x="1621763" y="1518249"/>
            <a:ext cx="1043796" cy="230832"/>
          </a:xfrm>
          <a:prstGeom prst="rect">
            <a:avLst/>
          </a:prstGeom>
          <a:noFill/>
        </p:spPr>
        <p:txBody>
          <a:bodyPr wrap="square" rtlCol="0">
            <a:spAutoFit/>
          </a:bodyPr>
          <a:lstStyle/>
          <a:p>
            <a:r>
              <a:rPr lang="en-IE" sz="900" b="1" dirty="0" smtClean="0">
                <a:solidFill>
                  <a:schemeClr val="accent3">
                    <a:lumMod val="10000"/>
                  </a:schemeClr>
                </a:solidFill>
              </a:rPr>
              <a:t>Rudi </a:t>
            </a:r>
            <a:r>
              <a:rPr lang="en-IE" sz="900" b="1" dirty="0" err="1" smtClean="0">
                <a:solidFill>
                  <a:schemeClr val="accent3">
                    <a:lumMod val="10000"/>
                  </a:schemeClr>
                </a:solidFill>
              </a:rPr>
              <a:t>Susanto</a:t>
            </a:r>
            <a:endParaRPr lang="en-US" sz="900" b="1" dirty="0">
              <a:solidFill>
                <a:schemeClr val="accent3">
                  <a:lumMod val="10000"/>
                </a:schemeClr>
              </a:solidFill>
            </a:endParaRPr>
          </a:p>
        </p:txBody>
      </p:sp>
      <p:sp>
        <p:nvSpPr>
          <p:cNvPr id="12" name="TextBox 11"/>
          <p:cNvSpPr txBox="1"/>
          <p:nvPr/>
        </p:nvSpPr>
        <p:spPr>
          <a:xfrm>
            <a:off x="1371597" y="2639684"/>
            <a:ext cx="1043796" cy="230832"/>
          </a:xfrm>
          <a:prstGeom prst="rect">
            <a:avLst/>
          </a:prstGeom>
          <a:noFill/>
        </p:spPr>
        <p:txBody>
          <a:bodyPr wrap="square" rtlCol="0">
            <a:spAutoFit/>
          </a:bodyPr>
          <a:lstStyle/>
          <a:p>
            <a:r>
              <a:rPr lang="en-IE" sz="900" b="1" dirty="0" smtClean="0">
                <a:solidFill>
                  <a:schemeClr val="accent3">
                    <a:lumMod val="10000"/>
                  </a:schemeClr>
                </a:solidFill>
              </a:rPr>
              <a:t>Susi </a:t>
            </a:r>
            <a:r>
              <a:rPr lang="en-IE" sz="900" b="1" dirty="0" err="1" smtClean="0">
                <a:solidFill>
                  <a:schemeClr val="accent3">
                    <a:lumMod val="10000"/>
                  </a:schemeClr>
                </a:solidFill>
              </a:rPr>
              <a:t>Susanti</a:t>
            </a:r>
            <a:endParaRPr lang="en-US" sz="900" b="1" dirty="0">
              <a:solidFill>
                <a:schemeClr val="accent3">
                  <a:lumMod val="10000"/>
                </a:schemeClr>
              </a:solidFill>
            </a:endParaRPr>
          </a:p>
        </p:txBody>
      </p:sp>
      <p:sp>
        <p:nvSpPr>
          <p:cNvPr id="13" name="TextBox 12"/>
          <p:cNvSpPr txBox="1"/>
          <p:nvPr/>
        </p:nvSpPr>
        <p:spPr>
          <a:xfrm>
            <a:off x="2717320" y="2674188"/>
            <a:ext cx="1229839" cy="230832"/>
          </a:xfrm>
          <a:prstGeom prst="rect">
            <a:avLst/>
          </a:prstGeom>
          <a:noFill/>
        </p:spPr>
        <p:txBody>
          <a:bodyPr wrap="square" rtlCol="0">
            <a:spAutoFit/>
          </a:bodyPr>
          <a:lstStyle/>
          <a:p>
            <a:r>
              <a:rPr lang="en-IE" sz="900" b="1" dirty="0" smtClean="0">
                <a:solidFill>
                  <a:schemeClr val="accent3">
                    <a:lumMod val="10000"/>
                  </a:schemeClr>
                </a:solidFill>
              </a:rPr>
              <a:t>Richard </a:t>
            </a:r>
            <a:r>
              <a:rPr lang="en-IE" sz="900" b="1" dirty="0" err="1" smtClean="0">
                <a:solidFill>
                  <a:schemeClr val="accent3">
                    <a:lumMod val="10000"/>
                  </a:schemeClr>
                </a:solidFill>
              </a:rPr>
              <a:t>Sambera</a:t>
            </a:r>
            <a:endParaRPr lang="en-US" sz="900" b="1" dirty="0">
              <a:solidFill>
                <a:schemeClr val="accent3">
                  <a:lumMod val="10000"/>
                </a:schemeClr>
              </a:solidFill>
            </a:endParaRPr>
          </a:p>
        </p:txBody>
      </p:sp>
      <p:sp>
        <p:nvSpPr>
          <p:cNvPr id="15" name="TextBox 14"/>
          <p:cNvSpPr txBox="1"/>
          <p:nvPr/>
        </p:nvSpPr>
        <p:spPr>
          <a:xfrm>
            <a:off x="2967485" y="1518318"/>
            <a:ext cx="1811546" cy="230832"/>
          </a:xfrm>
          <a:prstGeom prst="rect">
            <a:avLst/>
          </a:prstGeom>
          <a:noFill/>
        </p:spPr>
        <p:txBody>
          <a:bodyPr wrap="square" rtlCol="0">
            <a:spAutoFit/>
          </a:bodyPr>
          <a:lstStyle/>
          <a:p>
            <a:r>
              <a:rPr lang="en-IE" sz="900" b="1" dirty="0" err="1" smtClean="0">
                <a:solidFill>
                  <a:schemeClr val="accent3">
                    <a:lumMod val="10000"/>
                  </a:schemeClr>
                </a:solidFill>
              </a:rPr>
              <a:t>Indra</a:t>
            </a:r>
            <a:r>
              <a:rPr lang="en-IE" sz="900" b="1" dirty="0" smtClean="0">
                <a:solidFill>
                  <a:schemeClr val="accent3">
                    <a:lumMod val="10000"/>
                  </a:schemeClr>
                </a:solidFill>
              </a:rPr>
              <a:t> </a:t>
            </a:r>
            <a:r>
              <a:rPr lang="en-IE" sz="900" b="1" dirty="0" err="1" smtClean="0">
                <a:solidFill>
                  <a:schemeClr val="accent3">
                    <a:lumMod val="10000"/>
                  </a:schemeClr>
                </a:solidFill>
              </a:rPr>
              <a:t>Gunawan</a:t>
            </a:r>
            <a:endParaRPr lang="en-US" sz="900" b="1" dirty="0">
              <a:solidFill>
                <a:schemeClr val="accent3">
                  <a:lumMod val="10000"/>
                </a:schemeClr>
              </a:solidFill>
            </a:endParaRPr>
          </a:p>
        </p:txBody>
      </p:sp>
      <p:sp>
        <p:nvSpPr>
          <p:cNvPr id="16" name="TextBox 15"/>
          <p:cNvSpPr txBox="1"/>
          <p:nvPr/>
        </p:nvSpPr>
        <p:spPr>
          <a:xfrm>
            <a:off x="724616" y="1259456"/>
            <a:ext cx="1043796" cy="184666"/>
          </a:xfrm>
          <a:prstGeom prst="rect">
            <a:avLst/>
          </a:prstGeom>
          <a:noFill/>
        </p:spPr>
        <p:txBody>
          <a:bodyPr wrap="square" rtlCol="0">
            <a:spAutoFit/>
          </a:bodyPr>
          <a:lstStyle/>
          <a:p>
            <a:r>
              <a:rPr lang="en-IE" sz="600" b="1" dirty="0" err="1" smtClean="0">
                <a:solidFill>
                  <a:srgbClr val="3737A7"/>
                </a:solidFill>
              </a:rPr>
              <a:t>Susanto</a:t>
            </a:r>
            <a:r>
              <a:rPr lang="en-IE" sz="600" b="1" dirty="0" smtClean="0">
                <a:solidFill>
                  <a:srgbClr val="3737A7"/>
                </a:solidFill>
              </a:rPr>
              <a:t>, Rudi</a:t>
            </a:r>
            <a:endParaRPr lang="en-US" sz="600" b="1" dirty="0">
              <a:solidFill>
                <a:srgbClr val="3737A7"/>
              </a:solidFill>
            </a:endParaRPr>
          </a:p>
        </p:txBody>
      </p:sp>
      <p:sp>
        <p:nvSpPr>
          <p:cNvPr id="17" name="TextBox 16"/>
          <p:cNvSpPr txBox="1"/>
          <p:nvPr/>
        </p:nvSpPr>
        <p:spPr>
          <a:xfrm>
            <a:off x="724616" y="2518913"/>
            <a:ext cx="1043796" cy="184666"/>
          </a:xfrm>
          <a:prstGeom prst="rect">
            <a:avLst/>
          </a:prstGeom>
          <a:noFill/>
        </p:spPr>
        <p:txBody>
          <a:bodyPr wrap="square" rtlCol="0">
            <a:spAutoFit/>
          </a:bodyPr>
          <a:lstStyle/>
          <a:p>
            <a:r>
              <a:rPr lang="en-IE" sz="600" b="1" dirty="0" err="1" smtClean="0">
                <a:solidFill>
                  <a:srgbClr val="3737A7"/>
                </a:solidFill>
              </a:rPr>
              <a:t>Susanti</a:t>
            </a:r>
            <a:r>
              <a:rPr lang="en-IE" sz="600" b="1" dirty="0" smtClean="0">
                <a:solidFill>
                  <a:srgbClr val="3737A7"/>
                </a:solidFill>
              </a:rPr>
              <a:t>, Susi</a:t>
            </a:r>
            <a:endParaRPr lang="en-US" sz="600" b="1" dirty="0">
              <a:solidFill>
                <a:srgbClr val="3737A7"/>
              </a:solidFill>
            </a:endParaRPr>
          </a:p>
        </p:txBody>
      </p:sp>
      <p:sp>
        <p:nvSpPr>
          <p:cNvPr id="18" name="TextBox 17"/>
          <p:cNvSpPr txBox="1"/>
          <p:nvPr/>
        </p:nvSpPr>
        <p:spPr>
          <a:xfrm>
            <a:off x="2665561" y="1250830"/>
            <a:ext cx="1043796" cy="184666"/>
          </a:xfrm>
          <a:prstGeom prst="rect">
            <a:avLst/>
          </a:prstGeom>
          <a:noFill/>
        </p:spPr>
        <p:txBody>
          <a:bodyPr wrap="square" rtlCol="0">
            <a:spAutoFit/>
          </a:bodyPr>
          <a:lstStyle/>
          <a:p>
            <a:r>
              <a:rPr lang="en-IE" sz="600" b="1" dirty="0" err="1" smtClean="0">
                <a:solidFill>
                  <a:srgbClr val="3737A7"/>
                </a:solidFill>
              </a:rPr>
              <a:t>Gunawan</a:t>
            </a:r>
            <a:r>
              <a:rPr lang="en-IE" sz="600" b="1" dirty="0" smtClean="0">
                <a:solidFill>
                  <a:srgbClr val="3737A7"/>
                </a:solidFill>
              </a:rPr>
              <a:t>, </a:t>
            </a:r>
            <a:r>
              <a:rPr lang="en-IE" sz="600" b="1" dirty="0" err="1" smtClean="0">
                <a:solidFill>
                  <a:srgbClr val="3737A7"/>
                </a:solidFill>
              </a:rPr>
              <a:t>Indra</a:t>
            </a:r>
            <a:endParaRPr lang="en-US" sz="600" b="1" dirty="0">
              <a:solidFill>
                <a:srgbClr val="3737A7"/>
              </a:solidFill>
            </a:endParaRPr>
          </a:p>
        </p:txBody>
      </p:sp>
      <p:sp>
        <p:nvSpPr>
          <p:cNvPr id="19" name="TextBox 18"/>
          <p:cNvSpPr txBox="1"/>
          <p:nvPr/>
        </p:nvSpPr>
        <p:spPr>
          <a:xfrm>
            <a:off x="2665561" y="2510287"/>
            <a:ext cx="1043796" cy="184666"/>
          </a:xfrm>
          <a:prstGeom prst="rect">
            <a:avLst/>
          </a:prstGeom>
          <a:noFill/>
        </p:spPr>
        <p:txBody>
          <a:bodyPr wrap="square" rtlCol="0">
            <a:spAutoFit/>
          </a:bodyPr>
          <a:lstStyle/>
          <a:p>
            <a:r>
              <a:rPr lang="en-IE" sz="600" b="1" dirty="0" err="1" smtClean="0">
                <a:solidFill>
                  <a:srgbClr val="3737A7"/>
                </a:solidFill>
              </a:rPr>
              <a:t>Sambera</a:t>
            </a:r>
            <a:r>
              <a:rPr lang="en-IE" sz="600" b="1" dirty="0" smtClean="0">
                <a:solidFill>
                  <a:srgbClr val="3737A7"/>
                </a:solidFill>
              </a:rPr>
              <a:t>, Richard</a:t>
            </a:r>
            <a:endParaRPr lang="en-US" sz="600" b="1" dirty="0">
              <a:solidFill>
                <a:srgbClr val="3737A7"/>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slide(fromTop)">
                                      <p:cBhvr>
                                        <p:cTn id="7" dur="500"/>
                                        <p:tgtEl>
                                          <p:spTgt spid="4198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1991">
                                            <p:txEl>
                                              <p:pRg st="0" end="0"/>
                                            </p:txEl>
                                          </p:spTgt>
                                        </p:tgtEl>
                                        <p:attrNameLst>
                                          <p:attrName>style.visibility</p:attrName>
                                        </p:attrNameLst>
                                      </p:cBhvr>
                                      <p:to>
                                        <p:strVal val="visible"/>
                                      </p:to>
                                    </p:set>
                                    <p:animEffect transition="in" filter="slide(fromLeft)">
                                      <p:cBhvr>
                                        <p:cTn id="12" dur="500"/>
                                        <p:tgtEl>
                                          <p:spTgt spid="419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1991">
                                            <p:txEl>
                                              <p:pRg st="1" end="1"/>
                                            </p:txEl>
                                          </p:spTgt>
                                        </p:tgtEl>
                                        <p:attrNameLst>
                                          <p:attrName>style.visibility</p:attrName>
                                        </p:attrNameLst>
                                      </p:cBhvr>
                                      <p:to>
                                        <p:strVal val="visible"/>
                                      </p:to>
                                    </p:set>
                                    <p:animEffect transition="in" filter="slide(fromLeft)">
                                      <p:cBhvr>
                                        <p:cTn id="17" dur="500"/>
                                        <p:tgtEl>
                                          <p:spTgt spid="419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utoUpdateAnimBg="0"/>
      <p:bldP spid="4199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239713" y="63500"/>
            <a:ext cx="8904287" cy="614363"/>
          </a:xfrm>
        </p:spPr>
        <p:txBody>
          <a:bodyPr/>
          <a:lstStyle/>
          <a:p>
            <a:r>
              <a:rPr lang="en-US" dirty="0" err="1" smtClean="0"/>
              <a:t>Tampakan</a:t>
            </a:r>
            <a:r>
              <a:rPr lang="en-US" dirty="0" smtClean="0"/>
              <a:t> </a:t>
            </a:r>
            <a:r>
              <a:rPr lang="en-US" dirty="0" err="1" smtClean="0"/>
              <a:t>baru</a:t>
            </a:r>
            <a:r>
              <a:rPr lang="en-US" dirty="0" smtClean="0"/>
              <a:t> </a:t>
            </a:r>
            <a:r>
              <a:rPr lang="en-US" dirty="0" err="1" smtClean="0"/>
              <a:t>untuk</a:t>
            </a:r>
            <a:r>
              <a:rPr lang="en-US" dirty="0" smtClean="0"/>
              <a:t> </a:t>
            </a:r>
            <a:r>
              <a:rPr lang="en-US" dirty="0" err="1" smtClean="0"/>
              <a:t>kontak</a:t>
            </a:r>
            <a:endParaRPr lang="en-US" dirty="0"/>
          </a:p>
        </p:txBody>
      </p:sp>
      <p:sp>
        <p:nvSpPr>
          <p:cNvPr id="27033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id-ID" sz="2000" dirty="0" smtClean="0"/>
              <a:t>Perhatikan pada gambar, </a:t>
            </a:r>
            <a:r>
              <a:rPr lang="id-ID" sz="2000" dirty="0" err="1" smtClean="0"/>
              <a:t>Birih</a:t>
            </a:r>
            <a:r>
              <a:rPr lang="id-ID" sz="2000" dirty="0" smtClean="0"/>
              <a:t> Navigasi diminimalkan untuk menampakkan lebih banyak dari </a:t>
            </a:r>
            <a:r>
              <a:rPr lang="id-ID" sz="2000" dirty="0" err="1" smtClean="0"/>
              <a:t>birih</a:t>
            </a:r>
            <a:r>
              <a:rPr lang="id-ID" sz="2000" dirty="0" smtClean="0"/>
              <a:t> Kontak</a:t>
            </a:r>
            <a:r>
              <a:rPr lang="en-US" sz="2000" dirty="0" smtClean="0"/>
              <a:t>.  </a:t>
            </a:r>
            <a:endParaRPr lang="en-US" sz="2000" dirty="0"/>
          </a:p>
        </p:txBody>
      </p:sp>
      <p:sp>
        <p:nvSpPr>
          <p:cNvPr id="27034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70341" name="Rectangle 5"/>
          <p:cNvSpPr>
            <a:spLocks noChangeArrowheads="1"/>
          </p:cNvSpPr>
          <p:nvPr/>
        </p:nvSpPr>
        <p:spPr bwMode="auto">
          <a:xfrm>
            <a:off x="242888" y="4019550"/>
            <a:ext cx="5934075" cy="1939925"/>
          </a:xfrm>
          <a:prstGeom prst="rect">
            <a:avLst/>
          </a:prstGeom>
          <a:noFill/>
          <a:ln w="9525">
            <a:noFill/>
            <a:miter lim="800000"/>
            <a:headEnd/>
            <a:tailEnd/>
          </a:ln>
          <a:effectLst/>
        </p:spPr>
        <p:txBody>
          <a:bodyPr/>
          <a:lstStyle/>
          <a:p>
            <a:pPr>
              <a:spcBef>
                <a:spcPct val="20000"/>
              </a:spcBef>
              <a:spcAft>
                <a:spcPct val="75000"/>
              </a:spcAft>
            </a:pPr>
            <a:r>
              <a:rPr lang="id-ID" dirty="0" smtClean="0">
                <a:solidFill>
                  <a:srgbClr val="FFCC00"/>
                </a:solidFill>
              </a:rPr>
              <a:t>Anda dapat meminimalkan </a:t>
            </a:r>
            <a:r>
              <a:rPr lang="id-ID" dirty="0" err="1" smtClean="0">
                <a:solidFill>
                  <a:srgbClr val="FFCC00"/>
                </a:solidFill>
              </a:rPr>
              <a:t>Birih</a:t>
            </a:r>
            <a:r>
              <a:rPr lang="id-ID" dirty="0" smtClean="0">
                <a:solidFill>
                  <a:srgbClr val="FFCC00"/>
                </a:solidFill>
              </a:rPr>
              <a:t> Navigasi dari area manapun dalam Outlook dengan mengklik tombol </a:t>
            </a:r>
            <a:r>
              <a:rPr lang="en-US" b="1" dirty="0" smtClean="0">
                <a:solidFill>
                  <a:srgbClr val="FFCC00"/>
                </a:solidFill>
              </a:rPr>
              <a:t>Minim</a:t>
            </a:r>
            <a:r>
              <a:rPr lang="id-ID" b="1" dirty="0" err="1" smtClean="0">
                <a:solidFill>
                  <a:srgbClr val="FFCC00"/>
                </a:solidFill>
              </a:rPr>
              <a:t>alkan</a:t>
            </a:r>
            <a:r>
              <a:rPr lang="id-ID" b="1" dirty="0" smtClean="0">
                <a:solidFill>
                  <a:srgbClr val="FFCC00"/>
                </a:solidFill>
              </a:rPr>
              <a:t> </a:t>
            </a:r>
            <a:r>
              <a:rPr lang="id-ID" b="1" dirty="0" err="1" smtClean="0">
                <a:solidFill>
                  <a:srgbClr val="FFCC00"/>
                </a:solidFill>
              </a:rPr>
              <a:t>Birih</a:t>
            </a:r>
            <a:r>
              <a:rPr lang="id-ID" b="1" dirty="0" smtClean="0">
                <a:solidFill>
                  <a:srgbClr val="FFCC00"/>
                </a:solidFill>
              </a:rPr>
              <a:t> </a:t>
            </a:r>
            <a:r>
              <a:rPr lang="en-US" b="1" dirty="0" err="1" smtClean="0">
                <a:solidFill>
                  <a:srgbClr val="FFCC00"/>
                </a:solidFill>
              </a:rPr>
              <a:t>Naviga</a:t>
            </a:r>
            <a:r>
              <a:rPr lang="id-ID" b="1" dirty="0" smtClean="0">
                <a:solidFill>
                  <a:srgbClr val="FFCC00"/>
                </a:solidFill>
              </a:rPr>
              <a:t>si</a:t>
            </a:r>
            <a:r>
              <a:rPr lang="en-US" dirty="0" smtClean="0">
                <a:solidFill>
                  <a:srgbClr val="FFCC00"/>
                </a:solidFill>
              </a:rPr>
              <a:t>.  </a:t>
            </a:r>
            <a:endParaRPr lang="en-US" dirty="0">
              <a:solidFill>
                <a:srgbClr val="FFCC00"/>
              </a:solidFill>
            </a:endParaRPr>
          </a:p>
        </p:txBody>
      </p:sp>
      <p:pic>
        <p:nvPicPr>
          <p:cNvPr id="270342" name="Picture 6" descr="Business Cards view in Contacts, with Navigation Pane minimized"/>
          <p:cNvPicPr>
            <a:picLocks noGrp="1" noChangeAspect="1" noChangeArrowheads="1"/>
          </p:cNvPicPr>
          <p:nvPr>
            <p:ph sz="half" idx="1"/>
          </p:nvPr>
        </p:nvPicPr>
        <p:blipFill>
          <a:blip r:embed="rId3"/>
          <a:srcRect/>
          <a:stretch>
            <a:fillRect/>
          </a:stretch>
        </p:blipFill>
        <p:spPr>
          <a:xfrm>
            <a:off x="334963" y="946150"/>
            <a:ext cx="4286250" cy="2857500"/>
          </a:xfrm>
          <a:noFill/>
          <a:ln/>
        </p:spPr>
      </p:pic>
      <p:pic>
        <p:nvPicPr>
          <p:cNvPr id="10" name="Picture 1"/>
          <p:cNvPicPr>
            <a:picLocks noChangeAspect="1" noChangeArrowheads="1"/>
          </p:cNvPicPr>
          <p:nvPr/>
        </p:nvPicPr>
        <p:blipFill>
          <a:blip r:embed="rId4"/>
          <a:srcRect/>
          <a:stretch>
            <a:fillRect/>
          </a:stretch>
        </p:blipFill>
        <p:spPr bwMode="auto">
          <a:xfrm>
            <a:off x="339694" y="946150"/>
            <a:ext cx="4276788" cy="2857500"/>
          </a:xfrm>
          <a:prstGeom prst="rect">
            <a:avLst/>
          </a:prstGeom>
          <a:noFill/>
          <a:ln w="9525">
            <a:noFill/>
            <a:miter lim="800000"/>
            <a:headEnd/>
            <a:tailEnd/>
          </a:ln>
          <a:effectLst/>
        </p:spPr>
      </p:pic>
      <p:pic>
        <p:nvPicPr>
          <p:cNvPr id="21" name="Picture 1"/>
          <p:cNvPicPr>
            <a:picLocks noChangeAspect="1" noChangeArrowheads="1"/>
          </p:cNvPicPr>
          <p:nvPr/>
        </p:nvPicPr>
        <p:blipFill>
          <a:blip r:embed="rId4"/>
          <a:srcRect/>
          <a:stretch>
            <a:fillRect/>
          </a:stretch>
        </p:blipFill>
        <p:spPr bwMode="auto">
          <a:xfrm>
            <a:off x="339694" y="946150"/>
            <a:ext cx="4276788" cy="2857500"/>
          </a:xfrm>
          <a:prstGeom prst="rect">
            <a:avLst/>
          </a:prstGeom>
          <a:noFill/>
          <a:ln w="9525">
            <a:noFill/>
            <a:miter lim="800000"/>
            <a:headEnd/>
            <a:tailEnd/>
          </a:ln>
          <a:effectLst/>
        </p:spPr>
      </p:pic>
      <p:sp>
        <p:nvSpPr>
          <p:cNvPr id="22" name="TextBox 8"/>
          <p:cNvSpPr txBox="1"/>
          <p:nvPr/>
        </p:nvSpPr>
        <p:spPr>
          <a:xfrm>
            <a:off x="793634" y="992040"/>
            <a:ext cx="1043796" cy="261610"/>
          </a:xfrm>
          <a:prstGeom prst="rect">
            <a:avLst/>
          </a:prstGeom>
          <a:noFill/>
        </p:spPr>
        <p:txBody>
          <a:bodyPr wrap="square" rtlCol="0">
            <a:spAutoFit/>
          </a:bodyPr>
          <a:lstStyle/>
          <a:p>
            <a:r>
              <a:rPr lang="id-ID" sz="1050" b="1" dirty="0" err="1" smtClean="0">
                <a:solidFill>
                  <a:srgbClr val="3737A7"/>
                </a:solidFill>
              </a:rPr>
              <a:t>Kon</a:t>
            </a:r>
            <a:r>
              <a:rPr lang="en-IE" sz="1050" b="1" dirty="0" err="1" smtClean="0">
                <a:solidFill>
                  <a:srgbClr val="3737A7"/>
                </a:solidFill>
              </a:rPr>
              <a:t>ta</a:t>
            </a:r>
            <a:r>
              <a:rPr lang="id-ID" sz="1050" b="1" dirty="0" smtClean="0">
                <a:solidFill>
                  <a:srgbClr val="3737A7"/>
                </a:solidFill>
              </a:rPr>
              <a:t>k</a:t>
            </a:r>
            <a:endParaRPr lang="en-US" sz="1050" b="1" dirty="0">
              <a:solidFill>
                <a:srgbClr val="3737A7"/>
              </a:solidFill>
            </a:endParaRPr>
          </a:p>
        </p:txBody>
      </p:sp>
      <p:sp>
        <p:nvSpPr>
          <p:cNvPr id="23" name="TextBox 9"/>
          <p:cNvSpPr txBox="1"/>
          <p:nvPr/>
        </p:nvSpPr>
        <p:spPr>
          <a:xfrm rot="16200000">
            <a:off x="-612471" y="2352108"/>
            <a:ext cx="2139347" cy="276999"/>
          </a:xfrm>
          <a:prstGeom prst="rect">
            <a:avLst/>
          </a:prstGeom>
          <a:noFill/>
        </p:spPr>
        <p:txBody>
          <a:bodyPr wrap="square" rtlCol="0">
            <a:spAutoFit/>
          </a:bodyPr>
          <a:lstStyle/>
          <a:p>
            <a:pPr algn="ctr"/>
            <a:r>
              <a:rPr lang="id-ID" sz="1200" dirty="0" err="1" smtClean="0">
                <a:solidFill>
                  <a:schemeClr val="accent3">
                    <a:lumMod val="10000"/>
                  </a:schemeClr>
                </a:solidFill>
              </a:rPr>
              <a:t>Birih</a:t>
            </a:r>
            <a:r>
              <a:rPr lang="id-ID" sz="1200" dirty="0" smtClean="0">
                <a:solidFill>
                  <a:schemeClr val="accent3">
                    <a:lumMod val="10000"/>
                  </a:schemeClr>
                </a:solidFill>
              </a:rPr>
              <a:t> </a:t>
            </a:r>
            <a:r>
              <a:rPr lang="en-IE" sz="1200" dirty="0" err="1" smtClean="0">
                <a:solidFill>
                  <a:schemeClr val="accent3">
                    <a:lumMod val="10000"/>
                  </a:schemeClr>
                </a:solidFill>
              </a:rPr>
              <a:t>Naviga</a:t>
            </a:r>
            <a:r>
              <a:rPr lang="id-ID" sz="1200" dirty="0" smtClean="0">
                <a:solidFill>
                  <a:schemeClr val="accent3">
                    <a:lumMod val="10000"/>
                  </a:schemeClr>
                </a:solidFill>
              </a:rPr>
              <a:t>si</a:t>
            </a:r>
            <a:endParaRPr lang="en-US" sz="1200" dirty="0">
              <a:solidFill>
                <a:schemeClr val="accent3">
                  <a:lumMod val="10000"/>
                </a:schemeClr>
              </a:solidFill>
            </a:endParaRPr>
          </a:p>
        </p:txBody>
      </p:sp>
      <p:sp>
        <p:nvSpPr>
          <p:cNvPr id="24" name="TextBox 10"/>
          <p:cNvSpPr txBox="1"/>
          <p:nvPr/>
        </p:nvSpPr>
        <p:spPr>
          <a:xfrm>
            <a:off x="1621763" y="1518249"/>
            <a:ext cx="1043796" cy="230832"/>
          </a:xfrm>
          <a:prstGeom prst="rect">
            <a:avLst/>
          </a:prstGeom>
          <a:noFill/>
        </p:spPr>
        <p:txBody>
          <a:bodyPr wrap="square" rtlCol="0">
            <a:spAutoFit/>
          </a:bodyPr>
          <a:lstStyle/>
          <a:p>
            <a:r>
              <a:rPr lang="en-IE" sz="900" b="1" dirty="0" smtClean="0">
                <a:solidFill>
                  <a:schemeClr val="accent3">
                    <a:lumMod val="10000"/>
                  </a:schemeClr>
                </a:solidFill>
              </a:rPr>
              <a:t>Rudi </a:t>
            </a:r>
            <a:r>
              <a:rPr lang="en-IE" sz="900" b="1" dirty="0" err="1" smtClean="0">
                <a:solidFill>
                  <a:schemeClr val="accent3">
                    <a:lumMod val="10000"/>
                  </a:schemeClr>
                </a:solidFill>
              </a:rPr>
              <a:t>Susanto</a:t>
            </a:r>
            <a:endParaRPr lang="en-US" sz="900" b="1" dirty="0">
              <a:solidFill>
                <a:schemeClr val="accent3">
                  <a:lumMod val="10000"/>
                </a:schemeClr>
              </a:solidFill>
            </a:endParaRPr>
          </a:p>
        </p:txBody>
      </p:sp>
      <p:sp>
        <p:nvSpPr>
          <p:cNvPr id="25" name="TextBox 11"/>
          <p:cNvSpPr txBox="1"/>
          <p:nvPr/>
        </p:nvSpPr>
        <p:spPr>
          <a:xfrm>
            <a:off x="1371597" y="2639684"/>
            <a:ext cx="1043796" cy="230832"/>
          </a:xfrm>
          <a:prstGeom prst="rect">
            <a:avLst/>
          </a:prstGeom>
          <a:noFill/>
        </p:spPr>
        <p:txBody>
          <a:bodyPr wrap="square" rtlCol="0">
            <a:spAutoFit/>
          </a:bodyPr>
          <a:lstStyle/>
          <a:p>
            <a:r>
              <a:rPr lang="en-IE" sz="900" b="1" dirty="0" smtClean="0">
                <a:solidFill>
                  <a:schemeClr val="accent3">
                    <a:lumMod val="10000"/>
                  </a:schemeClr>
                </a:solidFill>
              </a:rPr>
              <a:t>Susi </a:t>
            </a:r>
            <a:r>
              <a:rPr lang="en-IE" sz="900" b="1" dirty="0" err="1" smtClean="0">
                <a:solidFill>
                  <a:schemeClr val="accent3">
                    <a:lumMod val="10000"/>
                  </a:schemeClr>
                </a:solidFill>
              </a:rPr>
              <a:t>Susanti</a:t>
            </a:r>
            <a:endParaRPr lang="en-US" sz="900" b="1" dirty="0">
              <a:solidFill>
                <a:schemeClr val="accent3">
                  <a:lumMod val="10000"/>
                </a:schemeClr>
              </a:solidFill>
            </a:endParaRPr>
          </a:p>
        </p:txBody>
      </p:sp>
      <p:sp>
        <p:nvSpPr>
          <p:cNvPr id="26" name="TextBox 12"/>
          <p:cNvSpPr txBox="1"/>
          <p:nvPr/>
        </p:nvSpPr>
        <p:spPr>
          <a:xfrm>
            <a:off x="2717320" y="2674188"/>
            <a:ext cx="1229839" cy="230832"/>
          </a:xfrm>
          <a:prstGeom prst="rect">
            <a:avLst/>
          </a:prstGeom>
          <a:noFill/>
        </p:spPr>
        <p:txBody>
          <a:bodyPr wrap="square" rtlCol="0">
            <a:spAutoFit/>
          </a:bodyPr>
          <a:lstStyle/>
          <a:p>
            <a:r>
              <a:rPr lang="en-IE" sz="900" b="1" dirty="0" smtClean="0">
                <a:solidFill>
                  <a:schemeClr val="accent3">
                    <a:lumMod val="10000"/>
                  </a:schemeClr>
                </a:solidFill>
              </a:rPr>
              <a:t>Richard </a:t>
            </a:r>
            <a:r>
              <a:rPr lang="en-IE" sz="900" b="1" dirty="0" err="1" smtClean="0">
                <a:solidFill>
                  <a:schemeClr val="accent3">
                    <a:lumMod val="10000"/>
                  </a:schemeClr>
                </a:solidFill>
              </a:rPr>
              <a:t>Sambera</a:t>
            </a:r>
            <a:endParaRPr lang="en-US" sz="900" b="1" dirty="0">
              <a:solidFill>
                <a:schemeClr val="accent3">
                  <a:lumMod val="10000"/>
                </a:schemeClr>
              </a:solidFill>
            </a:endParaRPr>
          </a:p>
        </p:txBody>
      </p:sp>
      <p:sp>
        <p:nvSpPr>
          <p:cNvPr id="27" name="TextBox 14"/>
          <p:cNvSpPr txBox="1"/>
          <p:nvPr/>
        </p:nvSpPr>
        <p:spPr>
          <a:xfrm>
            <a:off x="2967485" y="1518318"/>
            <a:ext cx="1811546" cy="230832"/>
          </a:xfrm>
          <a:prstGeom prst="rect">
            <a:avLst/>
          </a:prstGeom>
          <a:noFill/>
        </p:spPr>
        <p:txBody>
          <a:bodyPr wrap="square" rtlCol="0">
            <a:spAutoFit/>
          </a:bodyPr>
          <a:lstStyle/>
          <a:p>
            <a:r>
              <a:rPr lang="en-IE" sz="900" b="1" dirty="0" err="1" smtClean="0">
                <a:solidFill>
                  <a:schemeClr val="accent3">
                    <a:lumMod val="10000"/>
                  </a:schemeClr>
                </a:solidFill>
              </a:rPr>
              <a:t>Indra</a:t>
            </a:r>
            <a:r>
              <a:rPr lang="en-IE" sz="900" b="1" dirty="0" smtClean="0">
                <a:solidFill>
                  <a:schemeClr val="accent3">
                    <a:lumMod val="10000"/>
                  </a:schemeClr>
                </a:solidFill>
              </a:rPr>
              <a:t> </a:t>
            </a:r>
            <a:r>
              <a:rPr lang="en-IE" sz="900" b="1" dirty="0" err="1" smtClean="0">
                <a:solidFill>
                  <a:schemeClr val="accent3">
                    <a:lumMod val="10000"/>
                  </a:schemeClr>
                </a:solidFill>
              </a:rPr>
              <a:t>Gunawan</a:t>
            </a:r>
            <a:endParaRPr lang="en-US" sz="900" b="1" dirty="0">
              <a:solidFill>
                <a:schemeClr val="accent3">
                  <a:lumMod val="10000"/>
                </a:schemeClr>
              </a:solidFill>
            </a:endParaRPr>
          </a:p>
        </p:txBody>
      </p:sp>
      <p:sp>
        <p:nvSpPr>
          <p:cNvPr id="28" name="TextBox 15"/>
          <p:cNvSpPr txBox="1"/>
          <p:nvPr/>
        </p:nvSpPr>
        <p:spPr>
          <a:xfrm>
            <a:off x="724616" y="1259456"/>
            <a:ext cx="1043796" cy="184666"/>
          </a:xfrm>
          <a:prstGeom prst="rect">
            <a:avLst/>
          </a:prstGeom>
          <a:noFill/>
        </p:spPr>
        <p:txBody>
          <a:bodyPr wrap="square" rtlCol="0">
            <a:spAutoFit/>
          </a:bodyPr>
          <a:lstStyle/>
          <a:p>
            <a:r>
              <a:rPr lang="en-IE" sz="600" b="1" dirty="0" err="1" smtClean="0">
                <a:solidFill>
                  <a:srgbClr val="3737A7"/>
                </a:solidFill>
              </a:rPr>
              <a:t>Susanto</a:t>
            </a:r>
            <a:r>
              <a:rPr lang="en-IE" sz="600" b="1" dirty="0" smtClean="0">
                <a:solidFill>
                  <a:srgbClr val="3737A7"/>
                </a:solidFill>
              </a:rPr>
              <a:t>, Rudi</a:t>
            </a:r>
            <a:endParaRPr lang="en-US" sz="600" b="1" dirty="0">
              <a:solidFill>
                <a:srgbClr val="3737A7"/>
              </a:solidFill>
            </a:endParaRPr>
          </a:p>
        </p:txBody>
      </p:sp>
      <p:sp>
        <p:nvSpPr>
          <p:cNvPr id="29" name="TextBox 16"/>
          <p:cNvSpPr txBox="1"/>
          <p:nvPr/>
        </p:nvSpPr>
        <p:spPr>
          <a:xfrm>
            <a:off x="724616" y="2518913"/>
            <a:ext cx="1043796" cy="184666"/>
          </a:xfrm>
          <a:prstGeom prst="rect">
            <a:avLst/>
          </a:prstGeom>
          <a:noFill/>
        </p:spPr>
        <p:txBody>
          <a:bodyPr wrap="square" rtlCol="0">
            <a:spAutoFit/>
          </a:bodyPr>
          <a:lstStyle/>
          <a:p>
            <a:r>
              <a:rPr lang="en-IE" sz="600" b="1" dirty="0" err="1" smtClean="0">
                <a:solidFill>
                  <a:srgbClr val="3737A7"/>
                </a:solidFill>
              </a:rPr>
              <a:t>Susanti</a:t>
            </a:r>
            <a:r>
              <a:rPr lang="en-IE" sz="600" b="1" dirty="0" smtClean="0">
                <a:solidFill>
                  <a:srgbClr val="3737A7"/>
                </a:solidFill>
              </a:rPr>
              <a:t>, Susi</a:t>
            </a:r>
            <a:endParaRPr lang="en-US" sz="600" b="1" dirty="0">
              <a:solidFill>
                <a:srgbClr val="3737A7"/>
              </a:solidFill>
            </a:endParaRPr>
          </a:p>
        </p:txBody>
      </p:sp>
      <p:sp>
        <p:nvSpPr>
          <p:cNvPr id="30" name="TextBox 17"/>
          <p:cNvSpPr txBox="1"/>
          <p:nvPr/>
        </p:nvSpPr>
        <p:spPr>
          <a:xfrm>
            <a:off x="2665561" y="1250830"/>
            <a:ext cx="1043796" cy="184666"/>
          </a:xfrm>
          <a:prstGeom prst="rect">
            <a:avLst/>
          </a:prstGeom>
          <a:noFill/>
        </p:spPr>
        <p:txBody>
          <a:bodyPr wrap="square" rtlCol="0">
            <a:spAutoFit/>
          </a:bodyPr>
          <a:lstStyle/>
          <a:p>
            <a:r>
              <a:rPr lang="en-IE" sz="600" b="1" dirty="0" err="1" smtClean="0">
                <a:solidFill>
                  <a:srgbClr val="3737A7"/>
                </a:solidFill>
              </a:rPr>
              <a:t>Gunawan</a:t>
            </a:r>
            <a:r>
              <a:rPr lang="en-IE" sz="600" b="1" dirty="0" smtClean="0">
                <a:solidFill>
                  <a:srgbClr val="3737A7"/>
                </a:solidFill>
              </a:rPr>
              <a:t>, </a:t>
            </a:r>
            <a:r>
              <a:rPr lang="en-IE" sz="600" b="1" dirty="0" err="1" smtClean="0">
                <a:solidFill>
                  <a:srgbClr val="3737A7"/>
                </a:solidFill>
              </a:rPr>
              <a:t>Indra</a:t>
            </a:r>
            <a:endParaRPr lang="en-US" sz="600" b="1" dirty="0">
              <a:solidFill>
                <a:srgbClr val="3737A7"/>
              </a:solidFill>
            </a:endParaRPr>
          </a:p>
        </p:txBody>
      </p:sp>
      <p:sp>
        <p:nvSpPr>
          <p:cNvPr id="31" name="TextBox 18"/>
          <p:cNvSpPr txBox="1"/>
          <p:nvPr/>
        </p:nvSpPr>
        <p:spPr>
          <a:xfrm>
            <a:off x="2665561" y="2510287"/>
            <a:ext cx="1043796" cy="184666"/>
          </a:xfrm>
          <a:prstGeom prst="rect">
            <a:avLst/>
          </a:prstGeom>
          <a:noFill/>
        </p:spPr>
        <p:txBody>
          <a:bodyPr wrap="square" rtlCol="0">
            <a:spAutoFit/>
          </a:bodyPr>
          <a:lstStyle/>
          <a:p>
            <a:r>
              <a:rPr lang="en-IE" sz="600" b="1" dirty="0" err="1" smtClean="0">
                <a:solidFill>
                  <a:srgbClr val="3737A7"/>
                </a:solidFill>
              </a:rPr>
              <a:t>Sambera</a:t>
            </a:r>
            <a:r>
              <a:rPr lang="en-IE" sz="600" b="1" dirty="0" smtClean="0">
                <a:solidFill>
                  <a:srgbClr val="3737A7"/>
                </a:solidFill>
              </a:rPr>
              <a:t>, Richard</a:t>
            </a:r>
            <a:endParaRPr lang="en-US" sz="600" b="1" dirty="0">
              <a:solidFill>
                <a:srgbClr val="3737A7"/>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70339"/>
                                        </p:tgtEl>
                                        <p:attrNameLst>
                                          <p:attrName>style.visibility</p:attrName>
                                        </p:attrNameLst>
                                      </p:cBhvr>
                                      <p:to>
                                        <p:strVal val="visible"/>
                                      </p:to>
                                    </p:set>
                                    <p:animEffect transition="in" filter="slide(fromTop)">
                                      <p:cBhvr>
                                        <p:cTn id="7" dur="500"/>
                                        <p:tgtEl>
                                          <p:spTgt spid="27033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70341">
                                            <p:txEl>
                                              <p:pRg st="0" end="0"/>
                                            </p:txEl>
                                          </p:spTgt>
                                        </p:tgtEl>
                                        <p:attrNameLst>
                                          <p:attrName>style.visibility</p:attrName>
                                        </p:attrNameLst>
                                      </p:cBhvr>
                                      <p:to>
                                        <p:strVal val="visible"/>
                                      </p:to>
                                    </p:set>
                                    <p:animEffect transition="in" filter="slide(fromLeft)">
                                      <p:cBhvr>
                                        <p:cTn id="12" dur="500"/>
                                        <p:tgtEl>
                                          <p:spTgt spid="2703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autoUpdateAnimBg="0"/>
      <p:bldP spid="27034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dirty="0" smtClean="0"/>
              <a:t>S</a:t>
            </a:r>
            <a:r>
              <a:rPr lang="id-ID" dirty="0" err="1" smtClean="0"/>
              <a:t>aran</a:t>
            </a:r>
            <a:r>
              <a:rPr lang="id-ID" dirty="0" smtClean="0"/>
              <a:t> untuk latihan</a:t>
            </a:r>
            <a:endParaRPr lang="en-US" dirty="0"/>
          </a:p>
        </p:txBody>
      </p:sp>
      <p:sp>
        <p:nvSpPr>
          <p:cNvPr id="202755" name="Rectangle 3"/>
          <p:cNvSpPr>
            <a:spLocks noGrp="1" noChangeArrowheads="1"/>
          </p:cNvSpPr>
          <p:nvPr>
            <p:ph type="body" idx="1"/>
          </p:nvPr>
        </p:nvSpPr>
        <p:spPr>
          <a:xfrm>
            <a:off x="276225" y="814388"/>
            <a:ext cx="8905875" cy="3863975"/>
          </a:xfrm>
        </p:spPr>
        <p:txBody>
          <a:bodyPr/>
          <a:lstStyle/>
          <a:p>
            <a:pPr marL="288925" indent="-288925">
              <a:spcAft>
                <a:spcPct val="75000"/>
              </a:spcAft>
              <a:buClr>
                <a:srgbClr val="FF9900"/>
              </a:buClr>
              <a:buFontTx/>
              <a:buAutoNum type="arabicPeriod"/>
            </a:pPr>
            <a:r>
              <a:rPr lang="id-ID" dirty="0" smtClean="0"/>
              <a:t>Buat sebuah pesan dan lihatlah Pita</a:t>
            </a:r>
            <a:r>
              <a:rPr lang="en-US" dirty="0" smtClean="0"/>
              <a:t>.</a:t>
            </a:r>
            <a:endParaRPr lang="en-US" dirty="0"/>
          </a:p>
          <a:p>
            <a:pPr marL="288925" indent="-288925">
              <a:spcAft>
                <a:spcPct val="75000"/>
              </a:spcAft>
              <a:buClr>
                <a:srgbClr val="FF9900"/>
              </a:buClr>
              <a:buFontTx/>
              <a:buAutoNum type="arabicPeriod"/>
            </a:pPr>
            <a:r>
              <a:rPr lang="id-ID" dirty="0" smtClean="0"/>
              <a:t>Buka sebuah pesan dan lihatlah Pita untuk pesan yang diterima</a:t>
            </a:r>
            <a:r>
              <a:rPr lang="en-US" dirty="0" smtClean="0"/>
              <a:t>.</a:t>
            </a:r>
            <a:endParaRPr lang="en-US" dirty="0"/>
          </a:p>
          <a:p>
            <a:pPr marL="288925" indent="-288925">
              <a:spcAft>
                <a:spcPct val="75000"/>
              </a:spcAft>
              <a:buClr>
                <a:srgbClr val="FF9900"/>
              </a:buClr>
              <a:buFontTx/>
              <a:buAutoNum type="arabicPeriod"/>
            </a:pPr>
            <a:r>
              <a:rPr lang="en-US" dirty="0" smtClean="0"/>
              <a:t>Set</a:t>
            </a:r>
            <a:r>
              <a:rPr lang="id-ID" dirty="0" err="1" smtClean="0"/>
              <a:t>el</a:t>
            </a:r>
            <a:r>
              <a:rPr lang="id-ID" dirty="0" smtClean="0"/>
              <a:t> opsi</a:t>
            </a:r>
            <a:r>
              <a:rPr lang="en-US" dirty="0" smtClean="0"/>
              <a:t> program, </a:t>
            </a:r>
            <a:r>
              <a:rPr lang="id-ID" dirty="0" smtClean="0"/>
              <a:t>opsi editor </a:t>
            </a:r>
            <a:r>
              <a:rPr lang="id-ID" dirty="0" err="1" smtClean="0"/>
              <a:t>pos-el</a:t>
            </a:r>
            <a:r>
              <a:rPr lang="en-US" dirty="0" smtClean="0"/>
              <a:t>, </a:t>
            </a:r>
            <a:r>
              <a:rPr lang="id-ID" dirty="0" smtClean="0"/>
              <a:t>dan opsi pesan </a:t>
            </a:r>
            <a:r>
              <a:rPr lang="id-ID" dirty="0" err="1" smtClean="0"/>
              <a:t>pos-el</a:t>
            </a:r>
            <a:r>
              <a:rPr lang="en-US" dirty="0" smtClean="0"/>
              <a:t>.</a:t>
            </a:r>
            <a:endParaRPr lang="en-US" dirty="0"/>
          </a:p>
          <a:p>
            <a:pPr marL="288925" indent="-288925">
              <a:spcAft>
                <a:spcPct val="75000"/>
              </a:spcAft>
              <a:buClr>
                <a:srgbClr val="FF9900"/>
              </a:buClr>
              <a:buFontTx/>
              <a:buAutoNum type="arabicPeriod"/>
            </a:pPr>
            <a:r>
              <a:rPr lang="id-ID" dirty="0" err="1" smtClean="0"/>
              <a:t>Ragutlah</a:t>
            </a:r>
            <a:r>
              <a:rPr lang="id-ID" dirty="0" smtClean="0"/>
              <a:t> Bar </a:t>
            </a:r>
            <a:r>
              <a:rPr lang="id-ID" dirty="0" err="1" smtClean="0"/>
              <a:t>Untuk-Dikerjakan</a:t>
            </a:r>
            <a:r>
              <a:rPr lang="id-ID" dirty="0" smtClean="0"/>
              <a:t> dan lihat bagaimana menyuaikannya</a:t>
            </a:r>
            <a:r>
              <a:rPr lang="en-US" dirty="0" smtClean="0"/>
              <a:t>.</a:t>
            </a:r>
            <a:endParaRPr lang="en-US" dirty="0"/>
          </a:p>
          <a:p>
            <a:pPr marL="288925" indent="-288925">
              <a:spcAft>
                <a:spcPct val="75000"/>
              </a:spcAft>
              <a:buClr>
                <a:srgbClr val="FF9900"/>
              </a:buClr>
              <a:buFontTx/>
              <a:buAutoNum type="arabicPeriod"/>
            </a:pPr>
            <a:r>
              <a:rPr lang="id-ID" dirty="0" smtClean="0"/>
              <a:t>Lihat sekitar kalender dan lihat pada kontak dalam tampakan baru Kartu Bisnis </a:t>
            </a:r>
            <a:r>
              <a:rPr lang="en-US" dirty="0" smtClean="0"/>
              <a:t>(op</a:t>
            </a:r>
            <a:r>
              <a:rPr lang="id-ID" dirty="0" err="1" smtClean="0"/>
              <a:t>sional</a:t>
            </a:r>
            <a:r>
              <a:rPr lang="en-US" dirty="0" smtClean="0"/>
              <a:t>). </a:t>
            </a:r>
            <a:endParaRPr lang="en-US" dirty="0"/>
          </a:p>
        </p:txBody>
      </p:sp>
    </p:spTree>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id-ID" dirty="0" smtClean="0"/>
              <a:t>Ujian</a:t>
            </a:r>
            <a:r>
              <a:rPr lang="en-US" dirty="0" smtClean="0"/>
              <a:t> </a:t>
            </a:r>
            <a:r>
              <a:rPr lang="en-US" dirty="0"/>
              <a:t>1, </a:t>
            </a:r>
            <a:r>
              <a:rPr lang="id-ID" dirty="0" smtClean="0"/>
              <a:t>pertanyaan</a:t>
            </a:r>
            <a:r>
              <a:rPr lang="en-US" dirty="0" smtClean="0"/>
              <a:t> </a:t>
            </a:r>
            <a:r>
              <a:rPr lang="en-US" dirty="0"/>
              <a:t>1</a:t>
            </a:r>
          </a:p>
        </p:txBody>
      </p:sp>
      <p:sp>
        <p:nvSpPr>
          <p:cNvPr id="52227" name="Rectangle 3"/>
          <p:cNvSpPr>
            <a:spLocks noGrp="1" noChangeArrowheads="1"/>
          </p:cNvSpPr>
          <p:nvPr>
            <p:ph type="body" sz="half" idx="2"/>
          </p:nvPr>
        </p:nvSpPr>
        <p:spPr>
          <a:xfrm>
            <a:off x="222250" y="850900"/>
            <a:ext cx="7685088" cy="1189038"/>
          </a:xfrm>
        </p:spPr>
        <p:txBody>
          <a:bodyPr/>
          <a:lstStyle/>
          <a:p>
            <a:pPr marL="0" indent="0">
              <a:spcAft>
                <a:spcPct val="75000"/>
              </a:spcAft>
            </a:pPr>
            <a:r>
              <a:rPr lang="id-ID" b="1" dirty="0" smtClean="0"/>
              <a:t>Pita akan terlihat sama untuk pesan </a:t>
            </a:r>
            <a:r>
              <a:rPr lang="id-ID" b="1" dirty="0" err="1" smtClean="0"/>
              <a:t>pos-el</a:t>
            </a:r>
            <a:r>
              <a:rPr lang="id-ID" b="1" dirty="0" smtClean="0"/>
              <a:t> baru dan pesan </a:t>
            </a:r>
            <a:r>
              <a:rPr lang="id-ID" b="1" dirty="0" err="1" smtClean="0"/>
              <a:t>pos-el</a:t>
            </a:r>
            <a:r>
              <a:rPr lang="id-ID" b="1" dirty="0" smtClean="0"/>
              <a:t> yang diterima. (Pilih satu jawaban</a:t>
            </a:r>
            <a:r>
              <a:rPr lang="en-US" b="1" dirty="0" smtClean="0"/>
              <a:t>.)</a:t>
            </a:r>
            <a:endParaRPr lang="en-US" b="1" dirty="0"/>
          </a:p>
        </p:txBody>
      </p:sp>
      <p:sp>
        <p:nvSpPr>
          <p:cNvPr id="52228" name="Rectangle 4"/>
          <p:cNvSpPr>
            <a:spLocks noChangeArrowheads="1"/>
          </p:cNvSpPr>
          <p:nvPr/>
        </p:nvSpPr>
        <p:spPr bwMode="auto">
          <a:xfrm>
            <a:off x="242888" y="2344738"/>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id-ID" sz="2000" dirty="0" smtClean="0"/>
              <a:t>Betul</a:t>
            </a:r>
            <a:r>
              <a:rPr lang="en-US" sz="2000" dirty="0" smtClean="0"/>
              <a:t>. </a:t>
            </a:r>
            <a:endParaRPr lang="en-US" sz="2000" dirty="0"/>
          </a:p>
          <a:p>
            <a:pPr marL="401638" indent="-401638">
              <a:spcBef>
                <a:spcPct val="20000"/>
              </a:spcBef>
              <a:spcAft>
                <a:spcPct val="75000"/>
              </a:spcAft>
              <a:buFontTx/>
              <a:buAutoNum type="arabicPeriod"/>
            </a:pPr>
            <a:r>
              <a:rPr lang="id-ID" sz="2000" dirty="0" smtClean="0"/>
              <a:t>Salah</a:t>
            </a:r>
            <a:r>
              <a:rPr lang="en-US" sz="2000" dirty="0" smtClean="0"/>
              <a:t>. </a:t>
            </a:r>
            <a:endParaRPr lang="en-US"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slide(fromTop)">
                                      <p:cBhvr>
                                        <p:cTn id="7" dur="5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2228">
                                            <p:txEl>
                                              <p:pRg st="0" end="0"/>
                                            </p:txEl>
                                          </p:spTgt>
                                        </p:tgtEl>
                                        <p:attrNameLst>
                                          <p:attrName>style.visibility</p:attrName>
                                        </p:attrNameLst>
                                      </p:cBhvr>
                                      <p:to>
                                        <p:strVal val="visible"/>
                                      </p:to>
                                    </p:set>
                                    <p:animEffect transition="in" filter="slide(fromLeft)">
                                      <p:cBhvr>
                                        <p:cTn id="12" dur="500"/>
                                        <p:tgtEl>
                                          <p:spTgt spid="522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2228">
                                            <p:txEl>
                                              <p:pRg st="1" end="1"/>
                                            </p:txEl>
                                          </p:spTgt>
                                        </p:tgtEl>
                                        <p:attrNameLst>
                                          <p:attrName>style.visibility</p:attrName>
                                        </p:attrNameLst>
                                      </p:cBhvr>
                                      <p:to>
                                        <p:strVal val="visible"/>
                                      </p:to>
                                    </p:set>
                                    <p:animEffect transition="in" filter="slide(fromLeft)">
                                      <p:cBhvr>
                                        <p:cTn id="17" dur="500"/>
                                        <p:tgtEl>
                                          <p:spTgt spid="522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advAuto="0"/>
      <p:bldP spid="52228"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err="1" smtClean="0"/>
              <a:t>Ujian</a:t>
            </a:r>
            <a:r>
              <a:rPr lang="en-US" dirty="0" smtClean="0"/>
              <a:t> </a:t>
            </a:r>
            <a:r>
              <a:rPr lang="en-US" dirty="0"/>
              <a:t>1, </a:t>
            </a:r>
            <a:r>
              <a:rPr lang="en-US" dirty="0" err="1" smtClean="0"/>
              <a:t>pertanyaan</a:t>
            </a:r>
            <a:r>
              <a:rPr lang="en-US" dirty="0" smtClean="0"/>
              <a:t> </a:t>
            </a:r>
            <a:r>
              <a:rPr lang="en-US" dirty="0"/>
              <a:t>1: </a:t>
            </a:r>
            <a:r>
              <a:rPr lang="en-US" dirty="0" err="1" smtClean="0"/>
              <a:t>Jawaban</a:t>
            </a:r>
            <a:endParaRPr lang="en-US" dirty="0"/>
          </a:p>
        </p:txBody>
      </p:sp>
      <p:sp>
        <p:nvSpPr>
          <p:cNvPr id="54275" name="Rectangle 3"/>
          <p:cNvSpPr>
            <a:spLocks noGrp="1" noChangeArrowheads="1"/>
          </p:cNvSpPr>
          <p:nvPr>
            <p:ph sz="half" idx="2"/>
          </p:nvPr>
        </p:nvSpPr>
        <p:spPr>
          <a:xfrm>
            <a:off x="323850" y="815975"/>
            <a:ext cx="8350250" cy="703263"/>
          </a:xfrm>
        </p:spPr>
        <p:txBody>
          <a:bodyPr/>
          <a:lstStyle/>
          <a:p>
            <a:pPr marL="0" indent="0">
              <a:spcAft>
                <a:spcPct val="75000"/>
              </a:spcAft>
            </a:pPr>
            <a:r>
              <a:rPr lang="id-ID" dirty="0" smtClean="0"/>
              <a:t>Salah</a:t>
            </a:r>
            <a:r>
              <a:rPr lang="en-US" dirty="0" smtClean="0"/>
              <a:t>. </a:t>
            </a:r>
            <a:endParaRPr lang="en-US" dirty="0"/>
          </a:p>
        </p:txBody>
      </p:sp>
      <p:sp>
        <p:nvSpPr>
          <p:cNvPr id="54276" name="Rectangle 4"/>
          <p:cNvSpPr>
            <a:spLocks noChangeArrowheads="1"/>
          </p:cNvSpPr>
          <p:nvPr/>
        </p:nvSpPr>
        <p:spPr bwMode="auto">
          <a:xfrm>
            <a:off x="300038" y="2000250"/>
            <a:ext cx="8350250" cy="1171575"/>
          </a:xfrm>
          <a:prstGeom prst="rect">
            <a:avLst/>
          </a:prstGeom>
          <a:noFill/>
          <a:ln w="9525">
            <a:noFill/>
            <a:miter lim="800000"/>
            <a:headEnd/>
            <a:tailEnd/>
          </a:ln>
          <a:effectLst/>
        </p:spPr>
        <p:txBody>
          <a:bodyPr/>
          <a:lstStyle/>
          <a:p>
            <a:pPr>
              <a:spcBef>
                <a:spcPct val="20000"/>
              </a:spcBef>
              <a:spcAft>
                <a:spcPct val="75000"/>
              </a:spcAft>
            </a:pPr>
            <a:r>
              <a:rPr lang="id-ID" sz="2000" dirty="0" smtClean="0"/>
              <a:t>Apa yang ada pada Pita akan berbeda karena keperluan anda yang berhubungan dengan </a:t>
            </a:r>
            <a:r>
              <a:rPr lang="id-ID" sz="2000" dirty="0" err="1" smtClean="0"/>
              <a:t>pos-el</a:t>
            </a:r>
            <a:r>
              <a:rPr lang="id-ID" sz="2000" dirty="0" smtClean="0"/>
              <a:t> baru dan yang diterima adalah berbeda</a:t>
            </a:r>
            <a:r>
              <a:rPr lang="en-US" sz="2000" dirty="0" smtClean="0"/>
              <a:t>.</a:t>
            </a:r>
            <a:endParaRPr lang="en-US"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p:cTn id="7" dur="500" fill="hold"/>
                                        <p:tgtEl>
                                          <p:spTgt spid="54275"/>
                                        </p:tgtEl>
                                        <p:attrNameLst>
                                          <p:attrName>ppt_w</p:attrName>
                                        </p:attrNameLst>
                                      </p:cBhvr>
                                      <p:tavLst>
                                        <p:tav tm="0">
                                          <p:val>
                                            <p:fltVal val="0"/>
                                          </p:val>
                                        </p:tav>
                                        <p:tav tm="100000">
                                          <p:val>
                                            <p:strVal val="#ppt_w"/>
                                          </p:val>
                                        </p:tav>
                                      </p:tavLst>
                                    </p:anim>
                                    <p:anim calcmode="lin" valueType="num">
                                      <p:cBhvr>
                                        <p:cTn id="8" dur="500" fill="hold"/>
                                        <p:tgtEl>
                                          <p:spTgt spid="5427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4276"/>
                                        </p:tgtEl>
                                        <p:attrNameLst>
                                          <p:attrName>style.visibility</p:attrName>
                                        </p:attrNameLst>
                                      </p:cBhvr>
                                      <p:to>
                                        <p:strVal val="visible"/>
                                      </p:to>
                                    </p:set>
                                    <p:animEffect transition="in" filter="slide(fromBottom)">
                                      <p:cBhvr>
                                        <p:cTn id="13"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utoUpdateAnimBg="0"/>
      <p:bldP spid="5427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id-ID" dirty="0" smtClean="0"/>
              <a:t>Ujian</a:t>
            </a:r>
            <a:r>
              <a:rPr lang="en-US" dirty="0" smtClean="0"/>
              <a:t> 1</a:t>
            </a:r>
            <a:r>
              <a:rPr lang="en-US" dirty="0"/>
              <a:t>, </a:t>
            </a:r>
            <a:r>
              <a:rPr lang="id-ID" dirty="0" smtClean="0"/>
              <a:t>pertanyaan</a:t>
            </a:r>
            <a:r>
              <a:rPr lang="en-US" dirty="0" smtClean="0"/>
              <a:t> </a:t>
            </a:r>
            <a:r>
              <a:rPr lang="en-US" dirty="0"/>
              <a:t>2</a:t>
            </a:r>
          </a:p>
        </p:txBody>
      </p:sp>
      <p:sp>
        <p:nvSpPr>
          <p:cNvPr id="56323"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id-ID" b="1" dirty="0" smtClean="0"/>
              <a:t>Anda telah berpindah ke kalender dan bersiap untuk berjelajah</a:t>
            </a:r>
            <a:r>
              <a:rPr lang="en-US" b="1" dirty="0" smtClean="0"/>
              <a:t>. </a:t>
            </a:r>
            <a:r>
              <a:rPr lang="id-ID" b="1" dirty="0" smtClean="0"/>
              <a:t>Untuk mendapatkan ruang lebih pada jendela Outlook untuk melihatnya, yang manakah dari berikut ini yang dapat anda lakukan dalam Outlook</a:t>
            </a:r>
            <a:r>
              <a:rPr lang="en-US" b="1" dirty="0" smtClean="0"/>
              <a:t>? (</a:t>
            </a:r>
            <a:r>
              <a:rPr lang="id-ID" b="1" dirty="0" smtClean="0"/>
              <a:t>Pilih satu jawaban</a:t>
            </a:r>
            <a:r>
              <a:rPr lang="en-US" b="1" dirty="0" smtClean="0"/>
              <a:t>.)</a:t>
            </a:r>
            <a:endParaRPr lang="en-US" b="1" dirty="0"/>
          </a:p>
        </p:txBody>
      </p:sp>
      <p:sp>
        <p:nvSpPr>
          <p:cNvPr id="56324" name="Rectangle 4"/>
          <p:cNvSpPr>
            <a:spLocks noChangeArrowheads="1"/>
          </p:cNvSpPr>
          <p:nvPr/>
        </p:nvSpPr>
        <p:spPr bwMode="auto">
          <a:xfrm>
            <a:off x="242888" y="2398713"/>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id-ID" sz="2000" dirty="0" smtClean="0"/>
              <a:t>Gunakan tombol di atas sembunyikan detil</a:t>
            </a:r>
            <a:r>
              <a:rPr lang="en-US" sz="2000" dirty="0" smtClean="0"/>
              <a:t>. </a:t>
            </a:r>
            <a:endParaRPr lang="en-US" sz="2000" dirty="0"/>
          </a:p>
          <a:p>
            <a:pPr marL="401638" indent="-401638">
              <a:spcBef>
                <a:spcPct val="20000"/>
              </a:spcBef>
              <a:spcAft>
                <a:spcPct val="75000"/>
              </a:spcAft>
              <a:buFontTx/>
              <a:buAutoNum type="arabicPeriod"/>
            </a:pPr>
            <a:r>
              <a:rPr lang="id-ID" sz="2000" dirty="0" smtClean="0"/>
              <a:t>Minimalkan </a:t>
            </a:r>
            <a:r>
              <a:rPr lang="id-ID" sz="2000" dirty="0" err="1" smtClean="0"/>
              <a:t>Birih</a:t>
            </a:r>
            <a:r>
              <a:rPr lang="id-ID" sz="2000" dirty="0" smtClean="0"/>
              <a:t> Navigasi</a:t>
            </a:r>
            <a:r>
              <a:rPr lang="en-US" sz="2000" dirty="0" smtClean="0"/>
              <a:t>. </a:t>
            </a:r>
            <a:endParaRPr lang="en-US" sz="2000" dirty="0"/>
          </a:p>
          <a:p>
            <a:pPr marL="401638" indent="-401638">
              <a:spcBef>
                <a:spcPct val="20000"/>
              </a:spcBef>
              <a:spcAft>
                <a:spcPct val="75000"/>
              </a:spcAft>
              <a:buFontTx/>
              <a:buAutoNum type="arabicPeriod"/>
            </a:pPr>
            <a:r>
              <a:rPr lang="id-ID" sz="2000" dirty="0" smtClean="0"/>
              <a:t>Ubah setela</a:t>
            </a:r>
            <a:r>
              <a:rPr lang="en-US" sz="2000" dirty="0" smtClean="0"/>
              <a:t>n</a:t>
            </a:r>
            <a:r>
              <a:rPr lang="id-ID" sz="2000" dirty="0" smtClean="0"/>
              <a:t> resolusi layar anda</a:t>
            </a:r>
            <a:r>
              <a:rPr lang="en-US" sz="2000" dirty="0" smtClean="0"/>
              <a:t>. </a:t>
            </a:r>
            <a:endParaRPr lang="en-US" sz="2000" dirty="0"/>
          </a:p>
          <a:p>
            <a:pPr marL="401638" indent="-401638">
              <a:spcBef>
                <a:spcPct val="20000"/>
              </a:spcBef>
              <a:spcAft>
                <a:spcPct val="75000"/>
              </a:spcAft>
              <a:buFontTx/>
              <a:buAutoNum type="arabicPeriod"/>
            </a:pPr>
            <a:endParaRPr lang="en-US"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slide(fromTop)">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6324">
                                            <p:txEl>
                                              <p:pRg st="0" end="0"/>
                                            </p:txEl>
                                          </p:spTgt>
                                        </p:tgtEl>
                                        <p:attrNameLst>
                                          <p:attrName>style.visibility</p:attrName>
                                        </p:attrNameLst>
                                      </p:cBhvr>
                                      <p:to>
                                        <p:strVal val="visible"/>
                                      </p:to>
                                    </p:set>
                                    <p:animEffect transition="in" filter="slide(fromLeft)">
                                      <p:cBhvr>
                                        <p:cTn id="12" dur="500"/>
                                        <p:tgtEl>
                                          <p:spTgt spid="563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6324">
                                            <p:txEl>
                                              <p:pRg st="1" end="1"/>
                                            </p:txEl>
                                          </p:spTgt>
                                        </p:tgtEl>
                                        <p:attrNameLst>
                                          <p:attrName>style.visibility</p:attrName>
                                        </p:attrNameLst>
                                      </p:cBhvr>
                                      <p:to>
                                        <p:strVal val="visible"/>
                                      </p:to>
                                    </p:set>
                                    <p:animEffect transition="in" filter="slide(fromLeft)">
                                      <p:cBhvr>
                                        <p:cTn id="17" dur="500"/>
                                        <p:tgtEl>
                                          <p:spTgt spid="563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56324">
                                            <p:txEl>
                                              <p:pRg st="2" end="2"/>
                                            </p:txEl>
                                          </p:spTgt>
                                        </p:tgtEl>
                                        <p:attrNameLst>
                                          <p:attrName>style.visibility</p:attrName>
                                        </p:attrNameLst>
                                      </p:cBhvr>
                                      <p:to>
                                        <p:strVal val="visible"/>
                                      </p:to>
                                    </p:set>
                                    <p:animEffect transition="in" filter="slide(fromLeft)">
                                      <p:cBhvr>
                                        <p:cTn id="22" dur="500"/>
                                        <p:tgtEl>
                                          <p:spTgt spid="563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advAuto="0"/>
      <p:bldP spid="56324"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id-ID" dirty="0" smtClean="0"/>
              <a:t>Ujian</a:t>
            </a:r>
            <a:r>
              <a:rPr lang="en-US" dirty="0" smtClean="0"/>
              <a:t> 1</a:t>
            </a:r>
            <a:r>
              <a:rPr lang="en-US" dirty="0"/>
              <a:t>, </a:t>
            </a:r>
            <a:r>
              <a:rPr lang="id-ID" dirty="0" smtClean="0"/>
              <a:t>pertanyaan</a:t>
            </a:r>
            <a:r>
              <a:rPr lang="en-US" dirty="0" smtClean="0"/>
              <a:t> </a:t>
            </a:r>
            <a:r>
              <a:rPr lang="en-US" dirty="0"/>
              <a:t>2: </a:t>
            </a:r>
            <a:r>
              <a:rPr lang="id-ID" dirty="0" smtClean="0"/>
              <a:t>Jawaban</a:t>
            </a:r>
            <a:endParaRPr lang="en-US" dirty="0"/>
          </a:p>
        </p:txBody>
      </p:sp>
      <p:sp>
        <p:nvSpPr>
          <p:cNvPr id="58371" name="Rectangle 3"/>
          <p:cNvSpPr>
            <a:spLocks noGrp="1" noChangeArrowheads="1"/>
          </p:cNvSpPr>
          <p:nvPr>
            <p:ph sz="half" idx="2"/>
          </p:nvPr>
        </p:nvSpPr>
        <p:spPr>
          <a:xfrm>
            <a:off x="261938" y="836613"/>
            <a:ext cx="8350250" cy="703262"/>
          </a:xfrm>
        </p:spPr>
        <p:txBody>
          <a:bodyPr/>
          <a:lstStyle/>
          <a:p>
            <a:pPr marL="0" indent="0">
              <a:spcAft>
                <a:spcPct val="75000"/>
              </a:spcAft>
            </a:pPr>
            <a:r>
              <a:rPr lang="en-US" dirty="0" smtClean="0"/>
              <a:t>Minim</a:t>
            </a:r>
            <a:r>
              <a:rPr lang="id-ID" dirty="0" err="1" smtClean="0"/>
              <a:t>alkan</a:t>
            </a:r>
            <a:r>
              <a:rPr lang="id-ID" dirty="0" smtClean="0"/>
              <a:t> </a:t>
            </a:r>
            <a:r>
              <a:rPr lang="id-ID" dirty="0" err="1" smtClean="0"/>
              <a:t>Birih</a:t>
            </a:r>
            <a:r>
              <a:rPr lang="id-ID" dirty="0" smtClean="0"/>
              <a:t> Navigasi</a:t>
            </a:r>
            <a:r>
              <a:rPr lang="en-US" dirty="0" smtClean="0"/>
              <a:t>. </a:t>
            </a:r>
            <a:endParaRPr lang="en-US" dirty="0"/>
          </a:p>
        </p:txBody>
      </p:sp>
      <p:sp>
        <p:nvSpPr>
          <p:cNvPr id="58373" name="Rectangle 5"/>
          <p:cNvSpPr>
            <a:spLocks noChangeArrowheads="1"/>
          </p:cNvSpPr>
          <p:nvPr/>
        </p:nvSpPr>
        <p:spPr bwMode="auto">
          <a:xfrm>
            <a:off x="238125" y="2124075"/>
            <a:ext cx="8350250" cy="1171575"/>
          </a:xfrm>
          <a:prstGeom prst="rect">
            <a:avLst/>
          </a:prstGeom>
          <a:noFill/>
          <a:ln w="9525">
            <a:noFill/>
            <a:miter lim="800000"/>
            <a:headEnd/>
            <a:tailEnd/>
          </a:ln>
          <a:effectLst/>
        </p:spPr>
        <p:txBody>
          <a:bodyPr/>
          <a:lstStyle/>
          <a:p>
            <a:pPr>
              <a:spcBef>
                <a:spcPct val="20000"/>
              </a:spcBef>
              <a:spcAft>
                <a:spcPct val="75000"/>
              </a:spcAft>
            </a:pPr>
            <a:r>
              <a:rPr lang="id-ID" sz="2000" dirty="0" smtClean="0"/>
              <a:t>Dalam Outlook versi ini, anda dapat meminimalkan </a:t>
            </a:r>
            <a:r>
              <a:rPr lang="id-ID" sz="2000" dirty="0" err="1" smtClean="0"/>
              <a:t>Birih</a:t>
            </a:r>
            <a:r>
              <a:rPr lang="id-ID" sz="2000" dirty="0" smtClean="0"/>
              <a:t> Navigasi dengan mengklik tombol </a:t>
            </a:r>
            <a:r>
              <a:rPr lang="en-US" sz="2000" b="1" dirty="0" smtClean="0"/>
              <a:t>Minim</a:t>
            </a:r>
            <a:r>
              <a:rPr lang="id-ID" sz="2000" b="1" dirty="0" err="1" smtClean="0"/>
              <a:t>alkan</a:t>
            </a:r>
            <a:r>
              <a:rPr lang="id-ID" sz="2000" b="1" dirty="0" smtClean="0"/>
              <a:t> </a:t>
            </a:r>
            <a:r>
              <a:rPr lang="id-ID" sz="2000" b="1" dirty="0" err="1" smtClean="0"/>
              <a:t>Birih</a:t>
            </a:r>
            <a:r>
              <a:rPr lang="id-ID" sz="2000" b="1" dirty="0" smtClean="0"/>
              <a:t> </a:t>
            </a:r>
            <a:r>
              <a:rPr lang="en-US" sz="2000" b="1" dirty="0" err="1" smtClean="0"/>
              <a:t>Naviga</a:t>
            </a:r>
            <a:r>
              <a:rPr lang="id-ID" sz="2000" b="1" dirty="0" smtClean="0"/>
              <a:t>si</a:t>
            </a:r>
            <a:r>
              <a:rPr lang="en-US" sz="2000" dirty="0" smtClean="0"/>
              <a:t>. </a:t>
            </a:r>
            <a:endParaRPr lang="en-US"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8371"/>
                                        </p:tgtEl>
                                        <p:attrNameLst>
                                          <p:attrName>style.visibility</p:attrName>
                                        </p:attrNameLst>
                                      </p:cBhvr>
                                      <p:to>
                                        <p:strVal val="visible"/>
                                      </p:to>
                                    </p:set>
                                    <p:anim calcmode="lin" valueType="num">
                                      <p:cBhvr>
                                        <p:cTn id="7" dur="500" fill="hold"/>
                                        <p:tgtEl>
                                          <p:spTgt spid="58371"/>
                                        </p:tgtEl>
                                        <p:attrNameLst>
                                          <p:attrName>ppt_w</p:attrName>
                                        </p:attrNameLst>
                                      </p:cBhvr>
                                      <p:tavLst>
                                        <p:tav tm="0">
                                          <p:val>
                                            <p:fltVal val="0"/>
                                          </p:val>
                                        </p:tav>
                                        <p:tav tm="100000">
                                          <p:val>
                                            <p:strVal val="#ppt_w"/>
                                          </p:val>
                                        </p:tav>
                                      </p:tavLst>
                                    </p:anim>
                                    <p:anim calcmode="lin" valueType="num">
                                      <p:cBhvr>
                                        <p:cTn id="8" dur="500" fill="hold"/>
                                        <p:tgtEl>
                                          <p:spTgt spid="5837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8373"/>
                                        </p:tgtEl>
                                        <p:attrNameLst>
                                          <p:attrName>style.visibility</p:attrName>
                                        </p:attrNameLst>
                                      </p:cBhvr>
                                      <p:to>
                                        <p:strVal val="visible"/>
                                      </p:to>
                                    </p:set>
                                    <p:animEffect transition="in" filter="slide(fromBottom)">
                                      <p:cBhvr>
                                        <p:cTn id="13" dur="5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utoUpdateAnimBg="0"/>
      <p:bldP spid="5837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p:txBody>
          <a:bodyPr/>
          <a:lstStyle/>
          <a:p>
            <a:r>
              <a:rPr lang="id-ID" dirty="0" smtClean="0"/>
              <a:t>Pelajaran</a:t>
            </a:r>
            <a:r>
              <a:rPr lang="en-US" dirty="0" smtClean="0"/>
              <a:t> </a:t>
            </a:r>
            <a:r>
              <a:rPr lang="en-US" dirty="0"/>
              <a:t>2</a:t>
            </a:r>
          </a:p>
        </p:txBody>
      </p:sp>
      <p:sp>
        <p:nvSpPr>
          <p:cNvPr id="64515" name="Rectangle 3"/>
          <p:cNvSpPr>
            <a:spLocks noGrp="1" noChangeArrowheads="1"/>
          </p:cNvSpPr>
          <p:nvPr>
            <p:ph type="subTitle" idx="1"/>
          </p:nvPr>
        </p:nvSpPr>
        <p:spPr/>
        <p:txBody>
          <a:bodyPr/>
          <a:lstStyle/>
          <a:p>
            <a:r>
              <a:rPr lang="id-ID" dirty="0" smtClean="0"/>
              <a:t>Temukan perintah sehari-hari</a:t>
            </a: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500" fill="hold"/>
                                        <p:tgtEl>
                                          <p:spTgt spid="64514"/>
                                        </p:tgtEl>
                                        <p:attrNameLst>
                                          <p:attrName>ppt_w</p:attrName>
                                        </p:attrNameLst>
                                      </p:cBhvr>
                                      <p:tavLst>
                                        <p:tav tm="0">
                                          <p:val>
                                            <p:fltVal val="0"/>
                                          </p:val>
                                        </p:tav>
                                        <p:tav tm="100000">
                                          <p:val>
                                            <p:strVal val="#ppt_w"/>
                                          </p:val>
                                        </p:tav>
                                      </p:tavLst>
                                    </p:anim>
                                    <p:anim calcmode="lin" valueType="num">
                                      <p:cBhvr>
                                        <p:cTn id="8" dur="500" fill="hold"/>
                                        <p:tgtEl>
                                          <p:spTgt spid="6451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slide(fromBottom)">
                                      <p:cBhvr>
                                        <p:cTn id="12" dur="500"/>
                                        <p:tgtEl>
                                          <p:spTgt spid="64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utoUpdateAnimBg="0"/>
      <p:bldP spid="64515" grpId="0" build="p"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11138" y="73025"/>
            <a:ext cx="8027987" cy="614363"/>
          </a:xfrm>
        </p:spPr>
        <p:txBody>
          <a:bodyPr/>
          <a:lstStyle/>
          <a:p>
            <a:r>
              <a:rPr lang="id-ID" dirty="0" smtClean="0"/>
              <a:t>Temukan perintah sehari-hari</a:t>
            </a:r>
            <a:endParaRPr lang="en-US" dirty="0"/>
          </a:p>
        </p:txBody>
      </p:sp>
      <p:sp>
        <p:nvSpPr>
          <p:cNvPr id="9011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id-ID" sz="2000" dirty="0" smtClean="0"/>
              <a:t>Anda telah menginstal </a:t>
            </a:r>
            <a:r>
              <a:rPr lang="en-US" sz="2000" dirty="0" smtClean="0"/>
              <a:t>Outlook </a:t>
            </a:r>
            <a:r>
              <a:rPr lang="en-US" sz="2000" dirty="0"/>
              <a:t>2007 </a:t>
            </a:r>
            <a:r>
              <a:rPr lang="id-ID" sz="2000" dirty="0" smtClean="0"/>
              <a:t>dan telah meluangkan waktu untuk belajar tentang beberapa perbedaannya dari versi sebelumnya</a:t>
            </a:r>
            <a:r>
              <a:rPr lang="en-US" sz="2000" dirty="0" smtClean="0"/>
              <a:t>.</a:t>
            </a:r>
            <a:endParaRPr lang="en-US" sz="2000" dirty="0"/>
          </a:p>
          <a:p>
            <a:pPr>
              <a:spcBef>
                <a:spcPct val="20000"/>
              </a:spcBef>
              <a:spcAft>
                <a:spcPct val="75000"/>
              </a:spcAft>
            </a:pPr>
            <a:r>
              <a:rPr lang="id-ID" sz="2000" dirty="0" smtClean="0"/>
              <a:t>Sekarang saatnya untuk mulai bekerja</a:t>
            </a:r>
            <a:r>
              <a:rPr lang="en-US" sz="2000" dirty="0" smtClean="0"/>
              <a:t>. </a:t>
            </a:r>
            <a:endParaRPr lang="en-US" sz="2000" dirty="0"/>
          </a:p>
        </p:txBody>
      </p:sp>
      <p:sp>
        <p:nvSpPr>
          <p:cNvPr id="90117" name="Rectangle 5"/>
          <p:cNvSpPr>
            <a:spLocks noChangeArrowheads="1"/>
          </p:cNvSpPr>
          <p:nvPr/>
        </p:nvSpPr>
        <p:spPr bwMode="auto">
          <a:xfrm>
            <a:off x="277813" y="3994150"/>
            <a:ext cx="5741987" cy="1957388"/>
          </a:xfrm>
          <a:prstGeom prst="rect">
            <a:avLst/>
          </a:prstGeom>
          <a:noFill/>
          <a:ln w="9525">
            <a:noFill/>
            <a:miter lim="800000"/>
            <a:headEnd/>
            <a:tailEnd/>
          </a:ln>
          <a:effectLst/>
        </p:spPr>
        <p:txBody>
          <a:bodyPr/>
          <a:lstStyle/>
          <a:p>
            <a:pPr>
              <a:spcBef>
                <a:spcPct val="20000"/>
              </a:spcBef>
              <a:spcAft>
                <a:spcPct val="75000"/>
              </a:spcAft>
            </a:pPr>
            <a:r>
              <a:rPr lang="id-ID" dirty="0" smtClean="0">
                <a:solidFill>
                  <a:srgbClr val="FFCC00"/>
                </a:solidFill>
              </a:rPr>
              <a:t>Apakah akan gampang melakukan hal yang ingin anda lakukan dalam </a:t>
            </a:r>
            <a:r>
              <a:rPr lang="en-US" dirty="0" smtClean="0">
                <a:solidFill>
                  <a:srgbClr val="FFCC00"/>
                </a:solidFill>
              </a:rPr>
              <a:t>Outlook</a:t>
            </a:r>
            <a:r>
              <a:rPr lang="en-US" dirty="0">
                <a:solidFill>
                  <a:srgbClr val="FFCC00"/>
                </a:solidFill>
              </a:rPr>
              <a:t>? </a:t>
            </a:r>
          </a:p>
          <a:p>
            <a:pPr>
              <a:spcBef>
                <a:spcPct val="20000"/>
              </a:spcBef>
              <a:spcAft>
                <a:spcPct val="75000"/>
              </a:spcAft>
            </a:pPr>
            <a:r>
              <a:rPr lang="id-ID" dirty="0" smtClean="0">
                <a:solidFill>
                  <a:srgbClr val="FFCC00"/>
                </a:solidFill>
              </a:rPr>
              <a:t>Pelajaran ini akan menunjukkan kepada anda bahwa jawabannya adalah ya</a:t>
            </a:r>
            <a:r>
              <a:rPr lang="en-US" dirty="0" smtClean="0">
                <a:solidFill>
                  <a:srgbClr val="FFCC00"/>
                </a:solidFill>
              </a:rPr>
              <a:t>. </a:t>
            </a:r>
            <a:endParaRPr lang="en-US" dirty="0">
              <a:solidFill>
                <a:srgbClr val="FFCC00"/>
              </a:solidFill>
            </a:endParaRPr>
          </a:p>
        </p:txBody>
      </p:sp>
      <p:sp>
        <p:nvSpPr>
          <p:cNvPr id="9011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90119" name="Picture 7" descr="Person at a computer, Outlook message with Ribbon in the background"/>
          <p:cNvPicPr>
            <a:picLocks noGrp="1" noChangeAspect="1" noChangeArrowheads="1"/>
          </p:cNvPicPr>
          <p:nvPr>
            <p:ph sz="half" idx="1"/>
          </p:nvPr>
        </p:nvPicPr>
        <p:blipFill>
          <a:blip r:embed="rId3"/>
          <a:srcRect/>
          <a:stretch>
            <a:fillRect/>
          </a:stretch>
        </p:blipFill>
        <p:spPr>
          <a:xfrm>
            <a:off x="339725" y="965200"/>
            <a:ext cx="5662613" cy="2854325"/>
          </a:xfrm>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90119"/>
                                        </p:tgtEl>
                                        <p:attrNameLst>
                                          <p:attrName>style.visibility</p:attrName>
                                        </p:attrNameLst>
                                      </p:cBhvr>
                                      <p:to>
                                        <p:strVal val="visible"/>
                                      </p:to>
                                    </p:set>
                                    <p:animEffect transition="in" filter="slide(fromTop)">
                                      <p:cBhvr>
                                        <p:cTn id="7" dur="500"/>
                                        <p:tgtEl>
                                          <p:spTgt spid="901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0115">
                                            <p:txEl>
                                              <p:pRg st="0" end="0"/>
                                            </p:txEl>
                                          </p:spTgt>
                                        </p:tgtEl>
                                        <p:attrNameLst>
                                          <p:attrName>style.visibility</p:attrName>
                                        </p:attrNameLst>
                                      </p:cBhvr>
                                      <p:to>
                                        <p:strVal val="visible"/>
                                      </p:to>
                                    </p:set>
                                    <p:animEffect transition="in" filter="slide(fromTop)">
                                      <p:cBhvr>
                                        <p:cTn id="12" dur="500"/>
                                        <p:tgtEl>
                                          <p:spTgt spid="901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90115">
                                            <p:txEl>
                                              <p:pRg st="1" end="1"/>
                                            </p:txEl>
                                          </p:spTgt>
                                        </p:tgtEl>
                                        <p:attrNameLst>
                                          <p:attrName>style.visibility</p:attrName>
                                        </p:attrNameLst>
                                      </p:cBhvr>
                                      <p:to>
                                        <p:strVal val="visible"/>
                                      </p:to>
                                    </p:set>
                                    <p:animEffect transition="in" filter="slide(fromTop)">
                                      <p:cBhvr>
                                        <p:cTn id="17" dur="500"/>
                                        <p:tgtEl>
                                          <p:spTgt spid="901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0117">
                                            <p:txEl>
                                              <p:pRg st="0" end="0"/>
                                            </p:txEl>
                                          </p:spTgt>
                                        </p:tgtEl>
                                        <p:attrNameLst>
                                          <p:attrName>style.visibility</p:attrName>
                                        </p:attrNameLst>
                                      </p:cBhvr>
                                      <p:to>
                                        <p:strVal val="visible"/>
                                      </p:to>
                                    </p:set>
                                    <p:animEffect transition="in" filter="slide(fromLeft)">
                                      <p:cBhvr>
                                        <p:cTn id="22" dur="500"/>
                                        <p:tgtEl>
                                          <p:spTgt spid="901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90117">
                                            <p:txEl>
                                              <p:pRg st="1" end="1"/>
                                            </p:txEl>
                                          </p:spTgt>
                                        </p:tgtEl>
                                        <p:attrNameLst>
                                          <p:attrName>style.visibility</p:attrName>
                                        </p:attrNameLst>
                                      </p:cBhvr>
                                      <p:to>
                                        <p:strVal val="visible"/>
                                      </p:to>
                                    </p:set>
                                    <p:animEffect transition="in" filter="slide(fromLeft)">
                                      <p:cBhvr>
                                        <p:cTn id="27" dur="500"/>
                                        <p:tgtEl>
                                          <p:spTgt spid="901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P spid="9011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rot="10800000">
            <a:off x="304800" y="650875"/>
            <a:ext cx="1000125" cy="5418138"/>
          </a:xfrm>
          <a:prstGeom prst="rect">
            <a:avLst/>
          </a:prstGeom>
          <a:gradFill rotWithShape="1">
            <a:gsLst>
              <a:gs pos="0">
                <a:schemeClr val="tx1">
                  <a:alpha val="0"/>
                </a:schemeClr>
              </a:gs>
              <a:gs pos="100000">
                <a:schemeClr val="tx1">
                  <a:gamma/>
                  <a:tint val="0"/>
                  <a:invGamma/>
                  <a:alpha val="83000"/>
                </a:schemeClr>
              </a:gs>
            </a:gsLst>
            <a:lin ang="5400000" scaled="1"/>
          </a:gradFill>
          <a:ln w="9525" algn="ctr">
            <a:noFill/>
            <a:miter lim="800000"/>
            <a:headEnd/>
            <a:tailEnd/>
          </a:ln>
          <a:effectLst/>
        </p:spPr>
        <p:txBody>
          <a:bodyPr wrap="none" anchor="ctr"/>
          <a:lstStyle/>
          <a:p>
            <a:endParaRPr lang="en-US"/>
          </a:p>
        </p:txBody>
      </p:sp>
      <p:sp>
        <p:nvSpPr>
          <p:cNvPr id="14339" name="Rectangle 3"/>
          <p:cNvSpPr>
            <a:spLocks noGrp="1" noChangeArrowheads="1"/>
          </p:cNvSpPr>
          <p:nvPr>
            <p:ph type="title"/>
          </p:nvPr>
        </p:nvSpPr>
        <p:spPr>
          <a:xfrm>
            <a:off x="214312" y="73025"/>
            <a:ext cx="8721869" cy="609600"/>
          </a:xfrm>
        </p:spPr>
        <p:txBody>
          <a:bodyPr/>
          <a:lstStyle/>
          <a:p>
            <a:r>
              <a:rPr lang="en-US" dirty="0" err="1" smtClean="0"/>
              <a:t>Gambaran</a:t>
            </a:r>
            <a:r>
              <a:rPr lang="en-US" dirty="0" smtClean="0"/>
              <a:t> </a:t>
            </a:r>
            <a:r>
              <a:rPr lang="en-US" dirty="0" err="1" smtClean="0"/>
              <a:t>luar</a:t>
            </a:r>
            <a:r>
              <a:rPr lang="en-US" dirty="0" smtClean="0"/>
              <a:t>: </a:t>
            </a:r>
            <a:r>
              <a:rPr lang="en-US" dirty="0" err="1" smtClean="0"/>
              <a:t>Sebuah</a:t>
            </a:r>
            <a:r>
              <a:rPr lang="en-US" dirty="0" smtClean="0"/>
              <a:t> </a:t>
            </a:r>
            <a:r>
              <a:rPr lang="en-US" dirty="0" err="1" smtClean="0"/>
              <a:t>versi</a:t>
            </a:r>
            <a:r>
              <a:rPr lang="en-US" dirty="0" smtClean="0"/>
              <a:t> </a:t>
            </a:r>
            <a:r>
              <a:rPr lang="en-US" dirty="0" err="1" smtClean="0"/>
              <a:t>baru</a:t>
            </a:r>
            <a:r>
              <a:rPr lang="en-US" dirty="0" smtClean="0"/>
              <a:t> </a:t>
            </a:r>
            <a:r>
              <a:rPr lang="en-US" dirty="0" err="1" smtClean="0"/>
              <a:t>dari</a:t>
            </a:r>
            <a:r>
              <a:rPr lang="en-US" dirty="0" smtClean="0"/>
              <a:t> Outlook</a:t>
            </a:r>
            <a:endParaRPr lang="en-US" dirty="0"/>
          </a:p>
        </p:txBody>
      </p:sp>
      <p:sp>
        <p:nvSpPr>
          <p:cNvPr id="14340" name="Rectangle 4"/>
          <p:cNvSpPr>
            <a:spLocks noChangeArrowheads="1"/>
          </p:cNvSpPr>
          <p:nvPr/>
        </p:nvSpPr>
        <p:spPr bwMode="auto">
          <a:xfrm>
            <a:off x="1852613" y="881063"/>
            <a:ext cx="5462587" cy="4562475"/>
          </a:xfrm>
          <a:prstGeom prst="rect">
            <a:avLst/>
          </a:prstGeom>
          <a:noFill/>
          <a:ln w="9525">
            <a:noFill/>
            <a:miter lim="800000"/>
            <a:headEnd/>
            <a:tailEnd/>
          </a:ln>
          <a:effectLst/>
        </p:spPr>
        <p:txBody>
          <a:bodyPr/>
          <a:lstStyle/>
          <a:p>
            <a:pPr>
              <a:spcBef>
                <a:spcPct val="20000"/>
              </a:spcBef>
              <a:spcAft>
                <a:spcPct val="75000"/>
              </a:spcAft>
            </a:pPr>
            <a:r>
              <a:rPr lang="en-US" sz="2400" dirty="0" err="1" smtClean="0"/>
              <a:t>Perhatian</a:t>
            </a:r>
            <a:r>
              <a:rPr lang="en-US" sz="2400" dirty="0" smtClean="0"/>
              <a:t>! </a:t>
            </a:r>
            <a:r>
              <a:rPr lang="en-US" sz="2400" dirty="0" err="1" smtClean="0"/>
              <a:t>Terdapat</a:t>
            </a:r>
            <a:r>
              <a:rPr lang="en-US" sz="2400" dirty="0" smtClean="0"/>
              <a:t> </a:t>
            </a:r>
            <a:r>
              <a:rPr lang="en-US" sz="2400" dirty="0" err="1" smtClean="0"/>
              <a:t>sebuah</a:t>
            </a:r>
            <a:r>
              <a:rPr lang="en-US" sz="2400" dirty="0" smtClean="0"/>
              <a:t> </a:t>
            </a:r>
            <a:r>
              <a:rPr lang="en-US" sz="2400" dirty="0" err="1" smtClean="0"/>
              <a:t>versi</a:t>
            </a:r>
            <a:r>
              <a:rPr lang="en-US" sz="2400" dirty="0" smtClean="0"/>
              <a:t> </a:t>
            </a:r>
            <a:r>
              <a:rPr lang="en-US" sz="2400" dirty="0" err="1" smtClean="0"/>
              <a:t>baru</a:t>
            </a:r>
            <a:r>
              <a:rPr lang="en-US" sz="2400" dirty="0" smtClean="0"/>
              <a:t> </a:t>
            </a:r>
            <a:r>
              <a:rPr lang="en-US" sz="2400" dirty="0" err="1" smtClean="0"/>
              <a:t>dari</a:t>
            </a:r>
            <a:r>
              <a:rPr lang="en-US" sz="2400" dirty="0" smtClean="0"/>
              <a:t> Outlook</a:t>
            </a:r>
            <a:r>
              <a:rPr lang="en-US" sz="2400" dirty="0"/>
              <a:t>. </a:t>
            </a:r>
          </a:p>
          <a:p>
            <a:pPr>
              <a:spcBef>
                <a:spcPct val="20000"/>
              </a:spcBef>
              <a:spcAft>
                <a:spcPct val="75000"/>
              </a:spcAft>
            </a:pPr>
            <a:r>
              <a:rPr lang="en-US" sz="2400" dirty="0" err="1" smtClean="0"/>
              <a:t>Desain</a:t>
            </a:r>
            <a:r>
              <a:rPr lang="en-US" sz="2400" dirty="0" smtClean="0"/>
              <a:t> </a:t>
            </a:r>
            <a:r>
              <a:rPr lang="en-US" sz="2400" dirty="0" err="1" smtClean="0"/>
              <a:t>dan</a:t>
            </a:r>
            <a:r>
              <a:rPr lang="en-US" sz="2400" dirty="0" smtClean="0"/>
              <a:t> </a:t>
            </a:r>
            <a:r>
              <a:rPr lang="en-US" sz="2400" dirty="0" err="1" smtClean="0"/>
              <a:t>fitur</a:t>
            </a:r>
            <a:r>
              <a:rPr lang="en-US" sz="2400" dirty="0" smtClean="0"/>
              <a:t> </a:t>
            </a:r>
            <a:r>
              <a:rPr lang="en-US" sz="2400" dirty="0" err="1" smtClean="0"/>
              <a:t>baru</a:t>
            </a:r>
            <a:r>
              <a:rPr lang="en-US" sz="2400" dirty="0" smtClean="0"/>
              <a:t> </a:t>
            </a:r>
            <a:r>
              <a:rPr lang="en-US" sz="2400" dirty="0" err="1" smtClean="0"/>
              <a:t>akan</a:t>
            </a:r>
            <a:r>
              <a:rPr lang="en-US" sz="2400" dirty="0" smtClean="0"/>
              <a:t> </a:t>
            </a:r>
            <a:r>
              <a:rPr lang="en-US" sz="2400" dirty="0" err="1" smtClean="0"/>
              <a:t>memba</a:t>
            </a:r>
            <a:r>
              <a:rPr lang="id-ID" sz="2400" dirty="0" smtClean="0"/>
              <a:t>n</a:t>
            </a:r>
            <a:r>
              <a:rPr lang="en-US" sz="2400" dirty="0" err="1" smtClean="0"/>
              <a:t>tu</a:t>
            </a:r>
            <a:r>
              <a:rPr lang="en-US" sz="2400" dirty="0" smtClean="0"/>
              <a:t> </a:t>
            </a:r>
            <a:r>
              <a:rPr lang="en-US" sz="2400" dirty="0" err="1" smtClean="0"/>
              <a:t>anda</a:t>
            </a:r>
            <a:r>
              <a:rPr lang="en-US" sz="2400" dirty="0" smtClean="0"/>
              <a:t> </a:t>
            </a:r>
            <a:r>
              <a:rPr lang="en-US" sz="2400" dirty="0" err="1" smtClean="0"/>
              <a:t>menyelesaikan</a:t>
            </a:r>
            <a:r>
              <a:rPr lang="en-US" sz="2400" dirty="0" smtClean="0"/>
              <a:t> </a:t>
            </a:r>
            <a:r>
              <a:rPr lang="en-US" sz="2400" dirty="0" err="1" smtClean="0"/>
              <a:t>tugas</a:t>
            </a:r>
            <a:r>
              <a:rPr lang="en-US" sz="2400" dirty="0" smtClean="0"/>
              <a:t> yang </a:t>
            </a:r>
            <a:r>
              <a:rPr lang="en-US" sz="2400" dirty="0" err="1" smtClean="0"/>
              <a:t>anda</a:t>
            </a:r>
            <a:r>
              <a:rPr lang="en-US" sz="2400" dirty="0" smtClean="0"/>
              <a:t> </a:t>
            </a:r>
            <a:r>
              <a:rPr lang="en-US" sz="2400" dirty="0" err="1" smtClean="0"/>
              <a:t>lakukan</a:t>
            </a:r>
            <a:r>
              <a:rPr lang="en-US" sz="2400" dirty="0" smtClean="0"/>
              <a:t> </a:t>
            </a:r>
            <a:r>
              <a:rPr lang="en-US" sz="2400" dirty="0" err="1" smtClean="0"/>
              <a:t>setiap</a:t>
            </a:r>
            <a:r>
              <a:rPr lang="en-US" sz="2400" dirty="0" smtClean="0"/>
              <a:t> </a:t>
            </a:r>
            <a:r>
              <a:rPr lang="en-US" sz="2400" dirty="0" err="1" smtClean="0"/>
              <a:t>hari</a:t>
            </a:r>
            <a:r>
              <a:rPr lang="en-US" sz="2400" dirty="0" smtClean="0"/>
              <a:t> </a:t>
            </a:r>
            <a:r>
              <a:rPr lang="en-US" sz="2400" dirty="0" err="1" smtClean="0"/>
              <a:t>dengan</a:t>
            </a:r>
            <a:r>
              <a:rPr lang="en-US" sz="2400" dirty="0" smtClean="0"/>
              <a:t> </a:t>
            </a:r>
            <a:r>
              <a:rPr lang="en-US" sz="2400" dirty="0" err="1" smtClean="0"/>
              <a:t>gampang</a:t>
            </a:r>
            <a:r>
              <a:rPr lang="en-US" sz="2400" dirty="0" smtClean="0"/>
              <a:t> </a:t>
            </a:r>
            <a:r>
              <a:rPr lang="en-US" sz="2400" dirty="0" err="1" smtClean="0"/>
              <a:t>dan</a:t>
            </a:r>
            <a:r>
              <a:rPr lang="en-US" sz="2400" dirty="0" smtClean="0"/>
              <a:t> </a:t>
            </a:r>
            <a:r>
              <a:rPr lang="en-US" sz="2400" dirty="0" err="1" smtClean="0"/>
              <a:t>efektif</a:t>
            </a:r>
            <a:r>
              <a:rPr lang="en-US" sz="2400" dirty="0" smtClean="0"/>
              <a:t>. </a:t>
            </a:r>
            <a:endParaRPr lang="en-US" sz="2400" dirty="0"/>
          </a:p>
        </p:txBody>
      </p:sp>
      <p:pic>
        <p:nvPicPr>
          <p:cNvPr id="14341" name="Picture 5" descr="Flying envelope, image of new message with tabs"/>
          <p:cNvPicPr>
            <a:picLocks noChangeAspect="1" noChangeArrowheads="1"/>
          </p:cNvPicPr>
          <p:nvPr/>
        </p:nvPicPr>
        <p:blipFill>
          <a:blip r:embed="rId3"/>
          <a:srcRect/>
          <a:stretch>
            <a:fillRect/>
          </a:stretch>
        </p:blipFill>
        <p:spPr bwMode="auto">
          <a:xfrm>
            <a:off x="342900" y="1204913"/>
            <a:ext cx="914400" cy="914400"/>
          </a:xfrm>
          <a:prstGeom prst="rect">
            <a:avLst/>
          </a:prstGeom>
          <a:noFill/>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slide(fromTop)">
                                      <p:cBhvr>
                                        <p:cTn id="7" dur="500"/>
                                        <p:tgtEl>
                                          <p:spTgt spid="14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4340">
                                            <p:txEl>
                                              <p:pRg st="1" end="1"/>
                                            </p:txEl>
                                          </p:spTgt>
                                        </p:tgtEl>
                                        <p:attrNameLst>
                                          <p:attrName>style.visibility</p:attrName>
                                        </p:attrNameLst>
                                      </p:cBhvr>
                                      <p:to>
                                        <p:strVal val="visible"/>
                                      </p:to>
                                    </p:set>
                                    <p:animEffect transition="in" filter="slide(fromTop)">
                                      <p:cBhvr>
                                        <p:cTn id="12" dur="500"/>
                                        <p:tgtEl>
                                          <p:spTgt spid="143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srcRect/>
          <a:stretch>
            <a:fillRect/>
          </a:stretch>
        </p:blipFill>
        <p:spPr bwMode="auto">
          <a:xfrm>
            <a:off x="342603" y="895350"/>
            <a:ext cx="5656858" cy="2857500"/>
          </a:xfrm>
          <a:prstGeom prst="rect">
            <a:avLst/>
          </a:prstGeom>
          <a:noFill/>
          <a:ln w="9525">
            <a:noFill/>
            <a:miter lim="800000"/>
            <a:headEnd/>
            <a:tailEnd/>
          </a:ln>
          <a:effectLst/>
        </p:spPr>
      </p:pic>
      <p:sp>
        <p:nvSpPr>
          <p:cNvPr id="92162" name="Rectangle 2"/>
          <p:cNvSpPr>
            <a:spLocks noGrp="1" noChangeArrowheads="1"/>
          </p:cNvSpPr>
          <p:nvPr>
            <p:ph type="title"/>
          </p:nvPr>
        </p:nvSpPr>
        <p:spPr>
          <a:xfrm>
            <a:off x="211138" y="73025"/>
            <a:ext cx="8027987" cy="614363"/>
          </a:xfrm>
        </p:spPr>
        <p:txBody>
          <a:bodyPr/>
          <a:lstStyle/>
          <a:p>
            <a:r>
              <a:rPr lang="id-ID" dirty="0" smtClean="0"/>
              <a:t>Membuat pesan baru</a:t>
            </a:r>
            <a:endParaRPr lang="en-US" dirty="0"/>
          </a:p>
        </p:txBody>
      </p:sp>
      <p:sp>
        <p:nvSpPr>
          <p:cNvPr id="92163"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id-ID" sz="2000" dirty="0" smtClean="0"/>
              <a:t>Sekarang saatnya menulis dan mengirim pesan </a:t>
            </a:r>
            <a:r>
              <a:rPr lang="id-ID" sz="2000" dirty="0" err="1" smtClean="0"/>
              <a:t>pos-el</a:t>
            </a:r>
            <a:r>
              <a:rPr lang="id-ID" sz="2000" dirty="0" smtClean="0"/>
              <a:t> pertama anda dengan menggunakan Outlook baru</a:t>
            </a:r>
            <a:r>
              <a:rPr lang="en-US" sz="2000" dirty="0" smtClean="0"/>
              <a:t>.</a:t>
            </a:r>
            <a:endParaRPr lang="en-US" sz="2000" dirty="0"/>
          </a:p>
          <a:p>
            <a:pPr>
              <a:spcBef>
                <a:spcPct val="20000"/>
              </a:spcBef>
              <a:spcAft>
                <a:spcPct val="75000"/>
              </a:spcAft>
            </a:pPr>
            <a:r>
              <a:rPr lang="id-ID" sz="2000" dirty="0" smtClean="0"/>
              <a:t>Apa yang perlu anda ketahui</a:t>
            </a:r>
            <a:r>
              <a:rPr lang="en-US" sz="2000" dirty="0" smtClean="0"/>
              <a:t>? </a:t>
            </a:r>
            <a:endParaRPr lang="en-US" sz="2000" dirty="0"/>
          </a:p>
        </p:txBody>
      </p:sp>
      <p:sp>
        <p:nvSpPr>
          <p:cNvPr id="92165" name="Rectangle 5"/>
          <p:cNvSpPr>
            <a:spLocks noChangeArrowheads="1"/>
          </p:cNvSpPr>
          <p:nvPr/>
        </p:nvSpPr>
        <p:spPr bwMode="auto">
          <a:xfrm>
            <a:off x="277813" y="3994150"/>
            <a:ext cx="5926137" cy="2046288"/>
          </a:xfrm>
          <a:prstGeom prst="rect">
            <a:avLst/>
          </a:prstGeom>
          <a:noFill/>
          <a:ln w="9525">
            <a:noFill/>
            <a:miter lim="800000"/>
            <a:headEnd/>
            <a:tailEnd/>
          </a:ln>
          <a:effectLst/>
        </p:spPr>
        <p:txBody>
          <a:bodyPr/>
          <a:lstStyle/>
          <a:p>
            <a:pPr>
              <a:spcBef>
                <a:spcPct val="20000"/>
              </a:spcBef>
              <a:spcAft>
                <a:spcPct val="75000"/>
              </a:spcAft>
            </a:pPr>
            <a:r>
              <a:rPr lang="id-ID" dirty="0" smtClean="0">
                <a:solidFill>
                  <a:srgbClr val="FFCC00"/>
                </a:solidFill>
              </a:rPr>
              <a:t>Dalam sebuah pesan baru, pertama-tama terbiasalah dengan Pita. </a:t>
            </a:r>
            <a:r>
              <a:rPr lang="id-ID" dirty="0" err="1" smtClean="0">
                <a:solidFill>
                  <a:srgbClr val="FFCC00"/>
                </a:solidFill>
              </a:rPr>
              <a:t>Tab</a:t>
            </a:r>
            <a:r>
              <a:rPr lang="id-ID" dirty="0" smtClean="0">
                <a:solidFill>
                  <a:srgbClr val="FFCC00"/>
                </a:solidFill>
              </a:rPr>
              <a:t> </a:t>
            </a:r>
            <a:r>
              <a:rPr lang="id-ID" b="1" dirty="0" smtClean="0">
                <a:solidFill>
                  <a:srgbClr val="FFCC00"/>
                </a:solidFill>
              </a:rPr>
              <a:t>Pesan </a:t>
            </a:r>
            <a:r>
              <a:rPr lang="id-ID" dirty="0" smtClean="0">
                <a:solidFill>
                  <a:srgbClr val="FFCC00"/>
                </a:solidFill>
              </a:rPr>
              <a:t>terdapat </a:t>
            </a:r>
            <a:r>
              <a:rPr lang="id-ID" dirty="0" err="1" smtClean="0">
                <a:solidFill>
                  <a:srgbClr val="FFCC00"/>
                </a:solidFill>
              </a:rPr>
              <a:t>diatas</a:t>
            </a:r>
            <a:r>
              <a:rPr lang="id-ID" dirty="0" smtClean="0">
                <a:solidFill>
                  <a:srgbClr val="FFCC00"/>
                </a:solidFill>
              </a:rPr>
              <a:t>, bersama dengan perintah-perintah yang paling sering anda gunakan setiap kali anda membuat atau mengirim sebuah pesan</a:t>
            </a:r>
            <a:r>
              <a:rPr lang="en-US" dirty="0" smtClean="0">
                <a:solidFill>
                  <a:srgbClr val="FFCC00"/>
                </a:solidFill>
              </a:rPr>
              <a:t>.</a:t>
            </a:r>
            <a:endParaRPr lang="en-US" dirty="0">
              <a:solidFill>
                <a:srgbClr val="FFCC00"/>
              </a:solidFill>
            </a:endParaRPr>
          </a:p>
        </p:txBody>
      </p:sp>
      <p:sp>
        <p:nvSpPr>
          <p:cNvPr id="9216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9" name="TextBox 8"/>
          <p:cNvSpPr txBox="1"/>
          <p:nvPr/>
        </p:nvSpPr>
        <p:spPr>
          <a:xfrm>
            <a:off x="2410945" y="1487378"/>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Awal</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0" name="TextBox 9"/>
          <p:cNvSpPr txBox="1"/>
          <p:nvPr/>
        </p:nvSpPr>
        <p:spPr>
          <a:xfrm>
            <a:off x="3134511" y="1487378"/>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Sisipkan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1" name="TextBox 10"/>
          <p:cNvSpPr txBox="1"/>
          <p:nvPr/>
        </p:nvSpPr>
        <p:spPr>
          <a:xfrm>
            <a:off x="3814994" y="1487378"/>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Opsi</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2" name="TextBox 11"/>
          <p:cNvSpPr txBox="1"/>
          <p:nvPr/>
        </p:nvSpPr>
        <p:spPr>
          <a:xfrm>
            <a:off x="4463580" y="1487378"/>
            <a:ext cx="857584" cy="215444"/>
          </a:xfrm>
          <a:prstGeom prst="rect">
            <a:avLst/>
          </a:prstGeom>
          <a:noFill/>
        </p:spPr>
        <p:txBody>
          <a:bodyPr wrap="square" rtlCol="0">
            <a:spAutoFit/>
          </a:bodyPr>
          <a:lstStyle/>
          <a:p>
            <a:pPr algn="ct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Format Te</a:t>
            </a:r>
            <a:r>
              <a:rPr lang="id-ID" sz="800" dirty="0" err="1" smtClean="0">
                <a:solidFill>
                  <a:schemeClr val="accent1">
                    <a:lumMod val="75000"/>
                  </a:schemeClr>
                </a:solidFill>
                <a:latin typeface="Arial Unicode MS" pitchFamily="34" charset="-128"/>
                <a:ea typeface="Arial Unicode MS" pitchFamily="34" charset="-128"/>
                <a:cs typeface="Arial Unicode MS" pitchFamily="34" charset="-128"/>
              </a:rPr>
              <a:t>ks</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3" name="TextBox 12"/>
          <p:cNvSpPr txBox="1"/>
          <p:nvPr/>
        </p:nvSpPr>
        <p:spPr>
          <a:xfrm>
            <a:off x="4470560" y="2330526"/>
            <a:ext cx="1054174" cy="215444"/>
          </a:xfrm>
          <a:prstGeom prst="rect">
            <a:avLst/>
          </a:prstGeom>
          <a:noFill/>
        </p:spPr>
        <p:txBody>
          <a:bodyPr wrap="square" rtlCol="0">
            <a:spAutoFit/>
          </a:bodyPr>
          <a:lstStyle/>
          <a:p>
            <a:pPr algn="ctr"/>
            <a:r>
              <a:rPr lang="id-ID" sz="800" dirty="0" smtClean="0">
                <a:solidFill>
                  <a:srgbClr val="0069B8"/>
                </a:solidFill>
                <a:latin typeface="Arial Unicode MS" pitchFamily="34" charset="-128"/>
                <a:ea typeface="Arial Unicode MS" pitchFamily="34" charset="-128"/>
                <a:cs typeface="Arial Unicode MS" pitchFamily="34" charset="-128"/>
              </a:rPr>
              <a:t>Teks Dasar</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14" name="TextBox 13"/>
          <p:cNvSpPr txBox="1"/>
          <p:nvPr/>
        </p:nvSpPr>
        <p:spPr>
          <a:xfrm>
            <a:off x="2072039" y="2070449"/>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Tempel</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5" name="TextBox 14"/>
          <p:cNvSpPr txBox="1"/>
          <p:nvPr/>
        </p:nvSpPr>
        <p:spPr>
          <a:xfrm>
            <a:off x="2920103" y="2152922"/>
            <a:ext cx="881146" cy="215444"/>
          </a:xfrm>
          <a:prstGeom prst="rect">
            <a:avLst/>
          </a:prstGeom>
          <a:noFill/>
        </p:spPr>
        <p:txBody>
          <a:bodyPr wrap="square" rtlCol="0">
            <a:spAutoFit/>
          </a:bodyPr>
          <a:lstStyle/>
          <a:p>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Format </a:t>
            </a: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Pelukis</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6" name="TextBox 15"/>
          <p:cNvSpPr txBox="1"/>
          <p:nvPr/>
        </p:nvSpPr>
        <p:spPr>
          <a:xfrm>
            <a:off x="2904201" y="1946188"/>
            <a:ext cx="881146" cy="215444"/>
          </a:xfrm>
          <a:prstGeom prst="rect">
            <a:avLst/>
          </a:prstGeom>
          <a:noFill/>
        </p:spPr>
        <p:txBody>
          <a:bodyPr wrap="square" rtlCol="0">
            <a:spAutoFit/>
          </a:bodyPr>
          <a:lstStyle/>
          <a:p>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Kopi</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17" name="TextBox 16"/>
          <p:cNvSpPr txBox="1"/>
          <p:nvPr/>
        </p:nvSpPr>
        <p:spPr>
          <a:xfrm>
            <a:off x="2920104" y="1723551"/>
            <a:ext cx="881146" cy="215444"/>
          </a:xfrm>
          <a:prstGeom prst="rect">
            <a:avLst/>
          </a:prstGeom>
          <a:noFill/>
        </p:spPr>
        <p:txBody>
          <a:bodyPr wrap="square" rtlCol="0">
            <a:spAutoFit/>
          </a:bodyPr>
          <a:lstStyle/>
          <a:p>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Potong</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18" name="TextBox 17"/>
          <p:cNvSpPr txBox="1"/>
          <p:nvPr/>
        </p:nvSpPr>
        <p:spPr>
          <a:xfrm>
            <a:off x="2215916" y="2962275"/>
            <a:ext cx="491530" cy="215444"/>
          </a:xfrm>
          <a:prstGeom prst="rect">
            <a:avLst/>
          </a:prstGeom>
          <a:noFill/>
        </p:spPr>
        <p:txBody>
          <a:bodyPr wrap="square" rtlCol="0">
            <a:spAutoFit/>
          </a:bodyPr>
          <a:lstStyle/>
          <a:p>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Kirim</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3206103" y="2618901"/>
            <a:ext cx="364309" cy="215444"/>
          </a:xfrm>
          <a:prstGeom prst="rect">
            <a:avLst/>
          </a:prstGeom>
          <a:noFill/>
        </p:spPr>
        <p:txBody>
          <a:bodyPr wrap="square" rtlCol="0">
            <a:spAutoFit/>
          </a:bodyPr>
          <a:lstStyle/>
          <a:p>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Ke</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0" name="TextBox 19"/>
          <p:cNvSpPr txBox="1"/>
          <p:nvPr/>
        </p:nvSpPr>
        <p:spPr>
          <a:xfrm>
            <a:off x="3198152" y="2865392"/>
            <a:ext cx="435872" cy="215444"/>
          </a:xfrm>
          <a:prstGeom prst="rect">
            <a:avLst/>
          </a:prstGeom>
          <a:noFill/>
        </p:spPr>
        <p:txBody>
          <a:bodyPr wrap="square" rtlCol="0">
            <a:spAutoFit/>
          </a:bodyPr>
          <a:lstStyle/>
          <a:p>
            <a:r>
              <a:rPr lang="id-ID" sz="800" dirty="0" err="1" smtClean="0">
                <a:solidFill>
                  <a:schemeClr val="tx1">
                    <a:lumMod val="50000"/>
                  </a:schemeClr>
                </a:solidFill>
                <a:latin typeface="Arial Unicode MS" pitchFamily="34" charset="-128"/>
                <a:ea typeface="Arial Unicode MS" pitchFamily="34" charset="-128"/>
                <a:cs typeface="Arial Unicode MS" pitchFamily="34" charset="-128"/>
              </a:rPr>
              <a:t>Kk</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2859561" y="3097556"/>
            <a:ext cx="698264" cy="215444"/>
          </a:xfrm>
          <a:prstGeom prst="rect">
            <a:avLst/>
          </a:prstGeom>
          <a:noFill/>
        </p:spPr>
        <p:txBody>
          <a:bodyPr wrap="square" rtlCol="0">
            <a:spAutoFit/>
          </a:bodyPr>
          <a:lstStyle/>
          <a:p>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Subjek</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2277298" y="2321002"/>
            <a:ext cx="1054174" cy="215444"/>
          </a:xfrm>
          <a:prstGeom prst="rect">
            <a:avLst/>
          </a:prstGeom>
          <a:noFill/>
        </p:spPr>
        <p:txBody>
          <a:bodyPr wrap="square" rtlCol="0">
            <a:spAutoFit/>
          </a:bodyPr>
          <a:lstStyle/>
          <a:p>
            <a:pPr algn="ctr"/>
            <a:r>
              <a:rPr lang="id-ID" sz="800" dirty="0" err="1" smtClean="0">
                <a:solidFill>
                  <a:srgbClr val="0069B8"/>
                </a:solidFill>
                <a:latin typeface="Arial Unicode MS" pitchFamily="34" charset="-128"/>
                <a:ea typeface="Arial Unicode MS" pitchFamily="34" charset="-128"/>
                <a:cs typeface="Arial Unicode MS" pitchFamily="34" charset="-128"/>
              </a:rPr>
              <a:t>PapanKlip</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23" name="TextBox 22"/>
          <p:cNvSpPr txBox="1"/>
          <p:nvPr/>
        </p:nvSpPr>
        <p:spPr>
          <a:xfrm>
            <a:off x="610899" y="1008792"/>
            <a:ext cx="1056535" cy="246221"/>
          </a:xfrm>
          <a:prstGeom prst="rect">
            <a:avLst/>
          </a:prstGeom>
          <a:noFill/>
        </p:spPr>
        <p:txBody>
          <a:bodyPr wrap="square" rtlCol="0">
            <a:spAutoFit/>
          </a:bodyPr>
          <a:lstStyle/>
          <a:p>
            <a:r>
              <a:rPr lang="en-IE" sz="1000" b="1" dirty="0" err="1" smtClean="0">
                <a:solidFill>
                  <a:srgbClr val="757575"/>
                </a:solidFill>
                <a:latin typeface="Arial Unicode MS" pitchFamily="34" charset="-128"/>
                <a:ea typeface="Arial Unicode MS" pitchFamily="34" charset="-128"/>
                <a:cs typeface="Arial Unicode MS" pitchFamily="34" charset="-128"/>
              </a:rPr>
              <a:t>Kotak</a:t>
            </a:r>
            <a:r>
              <a:rPr lang="en-IE" sz="1000" b="1" dirty="0" smtClean="0">
                <a:solidFill>
                  <a:srgbClr val="757575"/>
                </a:solidFill>
                <a:latin typeface="Arial Unicode MS" pitchFamily="34" charset="-128"/>
                <a:ea typeface="Arial Unicode MS" pitchFamily="34" charset="-128"/>
                <a:cs typeface="Arial Unicode MS" pitchFamily="34" charset="-128"/>
              </a:rPr>
              <a:t> </a:t>
            </a:r>
            <a:r>
              <a:rPr lang="en-IE" sz="1000" b="1" dirty="0" err="1" smtClean="0">
                <a:solidFill>
                  <a:srgbClr val="757575"/>
                </a:solidFill>
                <a:latin typeface="Arial Unicode MS" pitchFamily="34" charset="-128"/>
                <a:ea typeface="Arial Unicode MS" pitchFamily="34" charset="-128"/>
                <a:cs typeface="Arial Unicode MS" pitchFamily="34" charset="-128"/>
              </a:rPr>
              <a:t>Masuk</a:t>
            </a:r>
            <a:endParaRPr lang="en-US" sz="1050" b="1" dirty="0">
              <a:solidFill>
                <a:srgbClr val="757575"/>
              </a:solidFill>
              <a:latin typeface="Arial Unicode MS" pitchFamily="34" charset="-128"/>
              <a:ea typeface="Arial Unicode MS" pitchFamily="34" charset="-128"/>
              <a:cs typeface="Arial Unicode MS" pitchFamily="34" charset="-128"/>
            </a:endParaRPr>
          </a:p>
        </p:txBody>
      </p:sp>
      <p:sp>
        <p:nvSpPr>
          <p:cNvPr id="24" name="TextBox 23"/>
          <p:cNvSpPr txBox="1"/>
          <p:nvPr/>
        </p:nvSpPr>
        <p:spPr>
          <a:xfrm>
            <a:off x="676675" y="1490974"/>
            <a:ext cx="628650" cy="230832"/>
          </a:xfrm>
          <a:prstGeom prst="rect">
            <a:avLst/>
          </a:prstGeom>
          <a:noFill/>
        </p:spPr>
        <p:txBody>
          <a:bodyPr wrap="square" rtlCol="0">
            <a:spAutoFit/>
          </a:bodyPr>
          <a:lstStyle/>
          <a:p>
            <a:r>
              <a:rPr lang="id-ID" sz="900" b="1" dirty="0" smtClean="0">
                <a:solidFill>
                  <a:schemeClr val="accent3">
                    <a:lumMod val="10000"/>
                  </a:schemeClr>
                </a:solidFill>
                <a:latin typeface="Arial Unicode MS" pitchFamily="34" charset="-128"/>
                <a:ea typeface="Arial Unicode MS" pitchFamily="34" charset="-128"/>
                <a:cs typeface="Arial Unicode MS" pitchFamily="34" charset="-128"/>
              </a:rPr>
              <a:t>Baru</a:t>
            </a:r>
            <a:endParaRPr lang="en-US" sz="1000" b="1"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25" name="TextBox 24"/>
          <p:cNvSpPr txBox="1"/>
          <p:nvPr/>
        </p:nvSpPr>
        <p:spPr>
          <a:xfrm>
            <a:off x="429745" y="1739343"/>
            <a:ext cx="628650" cy="276999"/>
          </a:xfrm>
          <a:prstGeom prst="rect">
            <a:avLst/>
          </a:prstGeom>
          <a:noFill/>
        </p:spPr>
        <p:txBody>
          <a:bodyPr wrap="square" rtlCol="0">
            <a:spAutoFit/>
          </a:bodyPr>
          <a:lstStyle/>
          <a:p>
            <a:pPr algn="ctr"/>
            <a:r>
              <a:rPr lang="id-ID" sz="1200" b="1" dirty="0" smtClean="0">
                <a:solidFill>
                  <a:schemeClr val="accent1">
                    <a:lumMod val="75000"/>
                  </a:schemeClr>
                </a:solidFill>
                <a:latin typeface="Arial Unicode MS" pitchFamily="34" charset="-128"/>
                <a:ea typeface="Arial Unicode MS" pitchFamily="34" charset="-128"/>
                <a:cs typeface="Arial Unicode MS" pitchFamily="34" charset="-128"/>
              </a:rPr>
              <a:t>Pos</a:t>
            </a:r>
            <a:endParaRPr lang="en-US" sz="14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slide(fromTop)">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slide(fromTop)">
                                      <p:cBhvr>
                                        <p:cTn id="12" dur="500"/>
                                        <p:tgtEl>
                                          <p:spTgt spid="92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92165">
                                            <p:txEl>
                                              <p:pRg st="0" end="0"/>
                                            </p:txEl>
                                          </p:spTgt>
                                        </p:tgtEl>
                                        <p:attrNameLst>
                                          <p:attrName>style.visibility</p:attrName>
                                        </p:attrNameLst>
                                      </p:cBhvr>
                                      <p:to>
                                        <p:strVal val="visible"/>
                                      </p:to>
                                    </p:set>
                                    <p:animEffect transition="in" filter="slide(fromLeft)">
                                      <p:cBhvr>
                                        <p:cTn id="17" dur="500"/>
                                        <p:tgtEl>
                                          <p:spTgt spid="921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P spid="9216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211138" y="73025"/>
            <a:ext cx="8027987" cy="614363"/>
          </a:xfrm>
        </p:spPr>
        <p:txBody>
          <a:bodyPr/>
          <a:lstStyle/>
          <a:p>
            <a:r>
              <a:rPr lang="id-ID" dirty="0" smtClean="0"/>
              <a:t>Membuat pesan baru</a:t>
            </a:r>
            <a:endParaRPr lang="en-US" dirty="0"/>
          </a:p>
        </p:txBody>
      </p:sp>
      <p:sp>
        <p:nvSpPr>
          <p:cNvPr id="212995" name="Rectangle 3"/>
          <p:cNvSpPr>
            <a:spLocks noChangeArrowheads="1"/>
          </p:cNvSpPr>
          <p:nvPr/>
        </p:nvSpPr>
        <p:spPr bwMode="auto">
          <a:xfrm>
            <a:off x="6119813" y="854075"/>
            <a:ext cx="2744787" cy="498475"/>
          </a:xfrm>
          <a:prstGeom prst="rect">
            <a:avLst/>
          </a:prstGeom>
          <a:noFill/>
          <a:ln w="9525">
            <a:noFill/>
            <a:miter lim="800000"/>
            <a:headEnd/>
            <a:tailEnd/>
          </a:ln>
          <a:effectLst/>
        </p:spPr>
        <p:txBody>
          <a:bodyPr/>
          <a:lstStyle/>
          <a:p>
            <a:pPr>
              <a:spcBef>
                <a:spcPct val="20000"/>
              </a:spcBef>
              <a:spcAft>
                <a:spcPct val="75000"/>
              </a:spcAft>
            </a:pPr>
            <a:r>
              <a:rPr lang="id-ID" sz="2000" b="1" dirty="0" smtClean="0"/>
              <a:t>Menggunakan </a:t>
            </a:r>
            <a:r>
              <a:rPr lang="id-ID" sz="2000" b="1" dirty="0" err="1" smtClean="0"/>
              <a:t>tab</a:t>
            </a:r>
            <a:r>
              <a:rPr lang="id-ID" sz="2000" b="1" dirty="0" smtClean="0"/>
              <a:t> lainnya</a:t>
            </a:r>
            <a:endParaRPr lang="en-US" sz="2000" dirty="0"/>
          </a:p>
        </p:txBody>
      </p:sp>
      <p:sp>
        <p:nvSpPr>
          <p:cNvPr id="212996" name="Rectangle 4"/>
          <p:cNvSpPr>
            <a:spLocks noChangeArrowheads="1"/>
          </p:cNvSpPr>
          <p:nvPr/>
        </p:nvSpPr>
        <p:spPr bwMode="auto">
          <a:xfrm>
            <a:off x="277813" y="3994150"/>
            <a:ext cx="5926137" cy="1000125"/>
          </a:xfrm>
          <a:prstGeom prst="rect">
            <a:avLst/>
          </a:prstGeom>
          <a:noFill/>
          <a:ln w="9525">
            <a:noFill/>
            <a:miter lim="800000"/>
            <a:headEnd/>
            <a:tailEnd/>
          </a:ln>
          <a:effectLst/>
        </p:spPr>
        <p:txBody>
          <a:bodyPr/>
          <a:lstStyle/>
          <a:p>
            <a:pPr>
              <a:spcBef>
                <a:spcPct val="20000"/>
              </a:spcBef>
              <a:spcAft>
                <a:spcPct val="75000"/>
              </a:spcAft>
            </a:pPr>
            <a:r>
              <a:rPr lang="id-ID" dirty="0" smtClean="0">
                <a:solidFill>
                  <a:srgbClr val="FFCC00"/>
                </a:solidFill>
              </a:rPr>
              <a:t>Sebagai contoh, untuk </a:t>
            </a:r>
            <a:r>
              <a:rPr lang="id-ID" i="1" dirty="0" smtClean="0">
                <a:solidFill>
                  <a:srgbClr val="FFCC00"/>
                </a:solidFill>
              </a:rPr>
              <a:t>sisipkan</a:t>
            </a:r>
            <a:r>
              <a:rPr lang="id-ID" dirty="0" smtClean="0">
                <a:solidFill>
                  <a:srgbClr val="FFCC00"/>
                </a:solidFill>
              </a:rPr>
              <a:t> sebuah gambar agar muncul sebaris dengan teks pesan anda (bukan sebagai lampiran yang terpisah), anda perlu berpindah ke tab </a:t>
            </a:r>
            <a:r>
              <a:rPr lang="id-ID" b="1" dirty="0" smtClean="0">
                <a:solidFill>
                  <a:srgbClr val="FFCC00"/>
                </a:solidFill>
              </a:rPr>
              <a:t>Sisipkan</a:t>
            </a:r>
            <a:r>
              <a:rPr lang="en-US" dirty="0" smtClean="0">
                <a:solidFill>
                  <a:srgbClr val="FFCC00"/>
                </a:solidFill>
              </a:rPr>
              <a:t>. </a:t>
            </a:r>
            <a:endParaRPr lang="en-US" dirty="0">
              <a:solidFill>
                <a:srgbClr val="FFCC00"/>
              </a:solidFill>
            </a:endParaRPr>
          </a:p>
        </p:txBody>
      </p:sp>
      <p:sp>
        <p:nvSpPr>
          <p:cNvPr id="212997"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12999" name="Rectangle 7"/>
          <p:cNvSpPr>
            <a:spLocks noChangeArrowheads="1"/>
          </p:cNvSpPr>
          <p:nvPr/>
        </p:nvSpPr>
        <p:spPr bwMode="auto">
          <a:xfrm>
            <a:off x="6115050" y="1660408"/>
            <a:ext cx="2744788" cy="1752600"/>
          </a:xfrm>
          <a:prstGeom prst="rect">
            <a:avLst/>
          </a:prstGeom>
          <a:noFill/>
          <a:ln w="9525">
            <a:noFill/>
            <a:miter lim="800000"/>
            <a:headEnd/>
            <a:tailEnd/>
          </a:ln>
          <a:effectLst/>
        </p:spPr>
        <p:txBody>
          <a:bodyPr/>
          <a:lstStyle/>
          <a:p>
            <a:pPr>
              <a:spcBef>
                <a:spcPct val="20000"/>
              </a:spcBef>
              <a:spcAft>
                <a:spcPct val="75000"/>
              </a:spcAft>
            </a:pPr>
            <a:r>
              <a:rPr lang="id-ID" sz="2000" dirty="0" smtClean="0"/>
              <a:t>Jika anda kesulitan mencari sebuah perintah atau tombol, anda mungkin perlu mencari pada </a:t>
            </a:r>
            <a:r>
              <a:rPr lang="id-ID" sz="2000" dirty="0" err="1" smtClean="0"/>
              <a:t>tab</a:t>
            </a:r>
            <a:r>
              <a:rPr lang="id-ID" sz="2000" dirty="0" smtClean="0"/>
              <a:t> lainnya</a:t>
            </a:r>
            <a:r>
              <a:rPr lang="en-US" sz="2000" dirty="0" smtClean="0"/>
              <a:t>. </a:t>
            </a:r>
            <a:endParaRPr lang="en-US" sz="2000" dirty="0"/>
          </a:p>
        </p:txBody>
      </p:sp>
      <p:pic>
        <p:nvPicPr>
          <p:cNvPr id="26" name="Picture 1"/>
          <p:cNvPicPr>
            <a:picLocks noChangeAspect="1" noChangeArrowheads="1"/>
          </p:cNvPicPr>
          <p:nvPr/>
        </p:nvPicPr>
        <p:blipFill>
          <a:blip r:embed="rId3"/>
          <a:srcRect/>
          <a:stretch>
            <a:fillRect/>
          </a:stretch>
        </p:blipFill>
        <p:spPr bwMode="auto">
          <a:xfrm>
            <a:off x="342603" y="895350"/>
            <a:ext cx="5656858" cy="2857500"/>
          </a:xfrm>
          <a:prstGeom prst="rect">
            <a:avLst/>
          </a:prstGeom>
          <a:noFill/>
          <a:ln w="9525">
            <a:noFill/>
            <a:miter lim="800000"/>
            <a:headEnd/>
            <a:tailEnd/>
          </a:ln>
          <a:effectLst/>
        </p:spPr>
      </p:pic>
      <p:sp>
        <p:nvSpPr>
          <p:cNvPr id="27" name="TextBox 8"/>
          <p:cNvSpPr txBox="1"/>
          <p:nvPr/>
        </p:nvSpPr>
        <p:spPr>
          <a:xfrm>
            <a:off x="2410945" y="1487378"/>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Awal</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8" name="TextBox 9"/>
          <p:cNvSpPr txBox="1"/>
          <p:nvPr/>
        </p:nvSpPr>
        <p:spPr>
          <a:xfrm>
            <a:off x="3134511" y="1487378"/>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Sisipkan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7" name="TextBox 10"/>
          <p:cNvSpPr txBox="1"/>
          <p:nvPr/>
        </p:nvSpPr>
        <p:spPr>
          <a:xfrm>
            <a:off x="3814994" y="1487378"/>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Opsi</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8" name="TextBox 11"/>
          <p:cNvSpPr txBox="1"/>
          <p:nvPr/>
        </p:nvSpPr>
        <p:spPr>
          <a:xfrm>
            <a:off x="4463580" y="1487378"/>
            <a:ext cx="857584" cy="215444"/>
          </a:xfrm>
          <a:prstGeom prst="rect">
            <a:avLst/>
          </a:prstGeom>
          <a:noFill/>
        </p:spPr>
        <p:txBody>
          <a:bodyPr wrap="square" rtlCol="0">
            <a:spAutoFit/>
          </a:bodyPr>
          <a:lstStyle/>
          <a:p>
            <a:pPr algn="ct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Format Te</a:t>
            </a:r>
            <a:r>
              <a:rPr lang="id-ID" sz="800" dirty="0" err="1" smtClean="0">
                <a:solidFill>
                  <a:schemeClr val="accent1">
                    <a:lumMod val="75000"/>
                  </a:schemeClr>
                </a:solidFill>
                <a:latin typeface="Arial Unicode MS" pitchFamily="34" charset="-128"/>
                <a:ea typeface="Arial Unicode MS" pitchFamily="34" charset="-128"/>
                <a:cs typeface="Arial Unicode MS" pitchFamily="34" charset="-128"/>
              </a:rPr>
              <a:t>ks</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9" name="TextBox 12"/>
          <p:cNvSpPr txBox="1"/>
          <p:nvPr/>
        </p:nvSpPr>
        <p:spPr>
          <a:xfrm>
            <a:off x="4470560" y="2330526"/>
            <a:ext cx="1054174" cy="215444"/>
          </a:xfrm>
          <a:prstGeom prst="rect">
            <a:avLst/>
          </a:prstGeom>
          <a:noFill/>
        </p:spPr>
        <p:txBody>
          <a:bodyPr wrap="square" rtlCol="0">
            <a:spAutoFit/>
          </a:bodyPr>
          <a:lstStyle/>
          <a:p>
            <a:pPr algn="ctr"/>
            <a:r>
              <a:rPr lang="id-ID" sz="800" dirty="0" smtClean="0">
                <a:solidFill>
                  <a:srgbClr val="0069B8"/>
                </a:solidFill>
                <a:latin typeface="Arial Unicode MS" pitchFamily="34" charset="-128"/>
                <a:ea typeface="Arial Unicode MS" pitchFamily="34" charset="-128"/>
                <a:cs typeface="Arial Unicode MS" pitchFamily="34" charset="-128"/>
              </a:rPr>
              <a:t>Teks Dasar</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50" name="TextBox 13"/>
          <p:cNvSpPr txBox="1"/>
          <p:nvPr/>
        </p:nvSpPr>
        <p:spPr>
          <a:xfrm>
            <a:off x="2072039" y="2070449"/>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Tempel</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1" name="TextBox 14"/>
          <p:cNvSpPr txBox="1"/>
          <p:nvPr/>
        </p:nvSpPr>
        <p:spPr>
          <a:xfrm>
            <a:off x="2920103" y="2152922"/>
            <a:ext cx="881146" cy="215444"/>
          </a:xfrm>
          <a:prstGeom prst="rect">
            <a:avLst/>
          </a:prstGeom>
          <a:noFill/>
        </p:spPr>
        <p:txBody>
          <a:bodyPr wrap="square" rtlCol="0">
            <a:spAutoFit/>
          </a:bodyPr>
          <a:lstStyle/>
          <a:p>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Format </a:t>
            </a: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Pelukis</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2" name="TextBox 15"/>
          <p:cNvSpPr txBox="1"/>
          <p:nvPr/>
        </p:nvSpPr>
        <p:spPr>
          <a:xfrm>
            <a:off x="2904201" y="1946188"/>
            <a:ext cx="881146" cy="215444"/>
          </a:xfrm>
          <a:prstGeom prst="rect">
            <a:avLst/>
          </a:prstGeom>
          <a:noFill/>
        </p:spPr>
        <p:txBody>
          <a:bodyPr wrap="square" rtlCol="0">
            <a:spAutoFit/>
          </a:bodyPr>
          <a:lstStyle/>
          <a:p>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Kopi</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53" name="TextBox 16"/>
          <p:cNvSpPr txBox="1"/>
          <p:nvPr/>
        </p:nvSpPr>
        <p:spPr>
          <a:xfrm>
            <a:off x="2920104" y="1723551"/>
            <a:ext cx="881146" cy="215444"/>
          </a:xfrm>
          <a:prstGeom prst="rect">
            <a:avLst/>
          </a:prstGeom>
          <a:noFill/>
        </p:spPr>
        <p:txBody>
          <a:bodyPr wrap="square" rtlCol="0">
            <a:spAutoFit/>
          </a:bodyPr>
          <a:lstStyle/>
          <a:p>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Potong</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54" name="TextBox 17"/>
          <p:cNvSpPr txBox="1"/>
          <p:nvPr/>
        </p:nvSpPr>
        <p:spPr>
          <a:xfrm>
            <a:off x="2215916" y="2962275"/>
            <a:ext cx="491530" cy="215444"/>
          </a:xfrm>
          <a:prstGeom prst="rect">
            <a:avLst/>
          </a:prstGeom>
          <a:noFill/>
        </p:spPr>
        <p:txBody>
          <a:bodyPr wrap="square" rtlCol="0">
            <a:spAutoFit/>
          </a:bodyPr>
          <a:lstStyle/>
          <a:p>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Kirim</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55" name="TextBox 18"/>
          <p:cNvSpPr txBox="1"/>
          <p:nvPr/>
        </p:nvSpPr>
        <p:spPr>
          <a:xfrm>
            <a:off x="3206103" y="2618901"/>
            <a:ext cx="364309" cy="215444"/>
          </a:xfrm>
          <a:prstGeom prst="rect">
            <a:avLst/>
          </a:prstGeom>
          <a:noFill/>
        </p:spPr>
        <p:txBody>
          <a:bodyPr wrap="square" rtlCol="0">
            <a:spAutoFit/>
          </a:bodyPr>
          <a:lstStyle/>
          <a:p>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Ke</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56" name="TextBox 19"/>
          <p:cNvSpPr txBox="1"/>
          <p:nvPr/>
        </p:nvSpPr>
        <p:spPr>
          <a:xfrm>
            <a:off x="3198152" y="2865392"/>
            <a:ext cx="435872" cy="215444"/>
          </a:xfrm>
          <a:prstGeom prst="rect">
            <a:avLst/>
          </a:prstGeom>
          <a:noFill/>
        </p:spPr>
        <p:txBody>
          <a:bodyPr wrap="square" rtlCol="0">
            <a:spAutoFit/>
          </a:bodyPr>
          <a:lstStyle/>
          <a:p>
            <a:r>
              <a:rPr lang="id-ID" sz="800" dirty="0" err="1" smtClean="0">
                <a:solidFill>
                  <a:schemeClr val="tx1">
                    <a:lumMod val="50000"/>
                  </a:schemeClr>
                </a:solidFill>
                <a:latin typeface="Arial Unicode MS" pitchFamily="34" charset="-128"/>
                <a:ea typeface="Arial Unicode MS" pitchFamily="34" charset="-128"/>
                <a:cs typeface="Arial Unicode MS" pitchFamily="34" charset="-128"/>
              </a:rPr>
              <a:t>Kk</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57" name="TextBox 20"/>
          <p:cNvSpPr txBox="1"/>
          <p:nvPr/>
        </p:nvSpPr>
        <p:spPr>
          <a:xfrm>
            <a:off x="2859561" y="3097556"/>
            <a:ext cx="698264" cy="215444"/>
          </a:xfrm>
          <a:prstGeom prst="rect">
            <a:avLst/>
          </a:prstGeom>
          <a:noFill/>
        </p:spPr>
        <p:txBody>
          <a:bodyPr wrap="square" rtlCol="0">
            <a:spAutoFit/>
          </a:bodyPr>
          <a:lstStyle/>
          <a:p>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Subjek</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58" name="TextBox 21"/>
          <p:cNvSpPr txBox="1"/>
          <p:nvPr/>
        </p:nvSpPr>
        <p:spPr>
          <a:xfrm>
            <a:off x="2277298" y="2321002"/>
            <a:ext cx="1054174" cy="215444"/>
          </a:xfrm>
          <a:prstGeom prst="rect">
            <a:avLst/>
          </a:prstGeom>
          <a:noFill/>
        </p:spPr>
        <p:txBody>
          <a:bodyPr wrap="square" rtlCol="0">
            <a:spAutoFit/>
          </a:bodyPr>
          <a:lstStyle/>
          <a:p>
            <a:pPr algn="ctr"/>
            <a:r>
              <a:rPr lang="id-ID" sz="800" dirty="0" err="1" smtClean="0">
                <a:solidFill>
                  <a:srgbClr val="0069B8"/>
                </a:solidFill>
                <a:latin typeface="Arial Unicode MS" pitchFamily="34" charset="-128"/>
                <a:ea typeface="Arial Unicode MS" pitchFamily="34" charset="-128"/>
                <a:cs typeface="Arial Unicode MS" pitchFamily="34" charset="-128"/>
              </a:rPr>
              <a:t>PapanKlip</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59" name="TextBox 22"/>
          <p:cNvSpPr txBox="1"/>
          <p:nvPr/>
        </p:nvSpPr>
        <p:spPr>
          <a:xfrm>
            <a:off x="610899" y="1008793"/>
            <a:ext cx="1056535" cy="246221"/>
          </a:xfrm>
          <a:prstGeom prst="rect">
            <a:avLst/>
          </a:prstGeom>
          <a:noFill/>
        </p:spPr>
        <p:txBody>
          <a:bodyPr wrap="square" rtlCol="0">
            <a:spAutoFit/>
          </a:bodyPr>
          <a:lstStyle/>
          <a:p>
            <a:r>
              <a:rPr lang="en-IE" sz="1000" b="1" dirty="0" err="1" smtClean="0">
                <a:solidFill>
                  <a:srgbClr val="757575"/>
                </a:solidFill>
                <a:latin typeface="Arial Unicode MS" pitchFamily="34" charset="-128"/>
                <a:ea typeface="Arial Unicode MS" pitchFamily="34" charset="-128"/>
                <a:cs typeface="Arial Unicode MS" pitchFamily="34" charset="-128"/>
              </a:rPr>
              <a:t>Kotak</a:t>
            </a:r>
            <a:r>
              <a:rPr lang="en-IE" sz="1000" b="1" dirty="0" smtClean="0">
                <a:solidFill>
                  <a:srgbClr val="757575"/>
                </a:solidFill>
                <a:latin typeface="Arial Unicode MS" pitchFamily="34" charset="-128"/>
                <a:ea typeface="Arial Unicode MS" pitchFamily="34" charset="-128"/>
                <a:cs typeface="Arial Unicode MS" pitchFamily="34" charset="-128"/>
              </a:rPr>
              <a:t> </a:t>
            </a:r>
            <a:r>
              <a:rPr lang="en-IE" sz="1000" b="1" dirty="0" err="1" smtClean="0">
                <a:solidFill>
                  <a:srgbClr val="757575"/>
                </a:solidFill>
                <a:latin typeface="Arial Unicode MS" pitchFamily="34" charset="-128"/>
                <a:ea typeface="Arial Unicode MS" pitchFamily="34" charset="-128"/>
                <a:cs typeface="Arial Unicode MS" pitchFamily="34" charset="-128"/>
              </a:rPr>
              <a:t>Masuk</a:t>
            </a:r>
            <a:endParaRPr lang="en-US" sz="1050" b="1" dirty="0">
              <a:solidFill>
                <a:srgbClr val="757575"/>
              </a:solidFill>
              <a:latin typeface="Arial Unicode MS" pitchFamily="34" charset="-128"/>
              <a:ea typeface="Arial Unicode MS" pitchFamily="34" charset="-128"/>
              <a:cs typeface="Arial Unicode MS" pitchFamily="34" charset="-128"/>
            </a:endParaRPr>
          </a:p>
        </p:txBody>
      </p:sp>
      <p:sp>
        <p:nvSpPr>
          <p:cNvPr id="60" name="TextBox 23"/>
          <p:cNvSpPr txBox="1"/>
          <p:nvPr/>
        </p:nvSpPr>
        <p:spPr>
          <a:xfrm>
            <a:off x="676675" y="1490974"/>
            <a:ext cx="628650" cy="230832"/>
          </a:xfrm>
          <a:prstGeom prst="rect">
            <a:avLst/>
          </a:prstGeom>
          <a:noFill/>
        </p:spPr>
        <p:txBody>
          <a:bodyPr wrap="square" rtlCol="0">
            <a:spAutoFit/>
          </a:bodyPr>
          <a:lstStyle/>
          <a:p>
            <a:r>
              <a:rPr lang="id-ID" sz="900" b="1" dirty="0" smtClean="0">
                <a:solidFill>
                  <a:schemeClr val="accent3">
                    <a:lumMod val="10000"/>
                  </a:schemeClr>
                </a:solidFill>
                <a:latin typeface="Arial Unicode MS" pitchFamily="34" charset="-128"/>
                <a:ea typeface="Arial Unicode MS" pitchFamily="34" charset="-128"/>
                <a:cs typeface="Arial Unicode MS" pitchFamily="34" charset="-128"/>
              </a:rPr>
              <a:t>Baru</a:t>
            </a:r>
            <a:endParaRPr lang="en-US" sz="1000" b="1"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61" name="TextBox 24"/>
          <p:cNvSpPr txBox="1"/>
          <p:nvPr/>
        </p:nvSpPr>
        <p:spPr>
          <a:xfrm>
            <a:off x="429745" y="1739343"/>
            <a:ext cx="628650" cy="276999"/>
          </a:xfrm>
          <a:prstGeom prst="rect">
            <a:avLst/>
          </a:prstGeom>
          <a:noFill/>
        </p:spPr>
        <p:txBody>
          <a:bodyPr wrap="square" rtlCol="0">
            <a:spAutoFit/>
          </a:bodyPr>
          <a:lstStyle/>
          <a:p>
            <a:pPr algn="ctr"/>
            <a:r>
              <a:rPr lang="id-ID" sz="1200" b="1" dirty="0" smtClean="0">
                <a:solidFill>
                  <a:schemeClr val="accent1">
                    <a:lumMod val="75000"/>
                  </a:schemeClr>
                </a:solidFill>
                <a:latin typeface="Arial Unicode MS" pitchFamily="34" charset="-128"/>
                <a:ea typeface="Arial Unicode MS" pitchFamily="34" charset="-128"/>
                <a:cs typeface="Arial Unicode MS" pitchFamily="34" charset="-128"/>
              </a:rPr>
              <a:t>Pos</a:t>
            </a:r>
            <a:endParaRPr lang="en-US" sz="14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animEffect transition="in" filter="slide(fromTop)">
                                      <p:cBhvr>
                                        <p:cTn id="7" dur="500"/>
                                        <p:tgtEl>
                                          <p:spTgt spid="212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12999">
                                            <p:txEl>
                                              <p:pRg st="0" end="0"/>
                                            </p:txEl>
                                          </p:spTgt>
                                        </p:tgtEl>
                                        <p:attrNameLst>
                                          <p:attrName>style.visibility</p:attrName>
                                        </p:attrNameLst>
                                      </p:cBhvr>
                                      <p:to>
                                        <p:strVal val="visible"/>
                                      </p:to>
                                    </p:set>
                                    <p:animEffect transition="in" filter="slide(fromTop)">
                                      <p:cBhvr>
                                        <p:cTn id="12" dur="500"/>
                                        <p:tgtEl>
                                          <p:spTgt spid="2129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12996">
                                            <p:txEl>
                                              <p:pRg st="0" end="0"/>
                                            </p:txEl>
                                          </p:spTgt>
                                        </p:tgtEl>
                                        <p:attrNameLst>
                                          <p:attrName>style.visibility</p:attrName>
                                        </p:attrNameLst>
                                      </p:cBhvr>
                                      <p:to>
                                        <p:strVal val="visible"/>
                                      </p:to>
                                    </p:set>
                                    <p:animEffect transition="in" filter="slide(fromLeft)">
                                      <p:cBhvr>
                                        <p:cTn id="17" dur="500"/>
                                        <p:tgtEl>
                                          <p:spTgt spid="2129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autoUpdateAnimBg="0" advAuto="0"/>
      <p:bldP spid="212996" grpId="0" build="p" autoUpdateAnimBg="0"/>
      <p:bldP spid="21299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2"/>
          <p:cNvPicPr>
            <a:picLocks noGrp="1" noChangeAspect="1" noChangeArrowheads="1"/>
          </p:cNvPicPr>
          <p:nvPr>
            <p:ph sz="half" idx="1"/>
          </p:nvPr>
        </p:nvPicPr>
        <p:blipFill>
          <a:blip r:embed="rId3"/>
          <a:srcRect/>
          <a:stretch>
            <a:fillRect/>
          </a:stretch>
        </p:blipFill>
        <p:spPr bwMode="auto">
          <a:xfrm>
            <a:off x="388938" y="968508"/>
            <a:ext cx="5613400" cy="2849297"/>
          </a:xfrm>
          <a:prstGeom prst="rect">
            <a:avLst/>
          </a:prstGeom>
          <a:noFill/>
          <a:ln w="9525">
            <a:noFill/>
            <a:miter lim="800000"/>
            <a:headEnd/>
            <a:tailEnd/>
          </a:ln>
          <a:effectLst/>
        </p:spPr>
      </p:pic>
      <p:sp>
        <p:nvSpPr>
          <p:cNvPr id="215042" name="Rectangle 2"/>
          <p:cNvSpPr>
            <a:spLocks noGrp="1" noChangeArrowheads="1"/>
          </p:cNvSpPr>
          <p:nvPr>
            <p:ph type="title"/>
          </p:nvPr>
        </p:nvSpPr>
        <p:spPr>
          <a:xfrm>
            <a:off x="1" y="63500"/>
            <a:ext cx="9144000" cy="614363"/>
          </a:xfrm>
        </p:spPr>
        <p:txBody>
          <a:bodyPr/>
          <a:lstStyle/>
          <a:p>
            <a:r>
              <a:rPr lang="id-ID" sz="2900" dirty="0" smtClean="0"/>
              <a:t>Gunakan Buku Alamat untuk menambahkan penerima</a:t>
            </a:r>
            <a:endParaRPr lang="en-US" sz="2900" dirty="0"/>
          </a:p>
        </p:txBody>
      </p:sp>
      <p:sp>
        <p:nvSpPr>
          <p:cNvPr id="21504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id-ID" sz="2000" dirty="0" smtClean="0"/>
              <a:t>Gunakan Buku Alamat untuk menambah nama ke bidang </a:t>
            </a:r>
            <a:r>
              <a:rPr lang="id-ID" sz="2000" b="1" dirty="0" smtClean="0"/>
              <a:t>Ke</a:t>
            </a:r>
            <a:r>
              <a:rPr lang="id-ID" sz="2000" dirty="0" smtClean="0"/>
              <a:t>, </a:t>
            </a:r>
            <a:r>
              <a:rPr lang="id-ID" sz="2000" b="1" dirty="0" err="1" smtClean="0"/>
              <a:t>Kk</a:t>
            </a:r>
            <a:r>
              <a:rPr lang="id-ID" sz="2000" dirty="0" smtClean="0"/>
              <a:t>, dan </a:t>
            </a:r>
            <a:r>
              <a:rPr lang="id-ID" sz="2000" b="1" dirty="0" err="1" smtClean="0"/>
              <a:t>Bkk</a:t>
            </a:r>
            <a:r>
              <a:rPr lang="id-ID" sz="2000" dirty="0" smtClean="0"/>
              <a:t>.</a:t>
            </a:r>
            <a:endParaRPr lang="en-US" sz="2000" dirty="0"/>
          </a:p>
          <a:p>
            <a:pPr>
              <a:spcBef>
                <a:spcPct val="20000"/>
              </a:spcBef>
              <a:spcAft>
                <a:spcPct val="75000"/>
              </a:spcAft>
            </a:pPr>
            <a:endParaRPr lang="en-US" sz="2000" dirty="0"/>
          </a:p>
        </p:txBody>
      </p:sp>
      <p:sp>
        <p:nvSpPr>
          <p:cNvPr id="21504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15047" name="Rectangle 7"/>
          <p:cNvSpPr>
            <a:spLocks noChangeArrowheads="1"/>
          </p:cNvSpPr>
          <p:nvPr/>
        </p:nvSpPr>
        <p:spPr bwMode="auto">
          <a:xfrm>
            <a:off x="242888" y="4019550"/>
            <a:ext cx="5934075" cy="868363"/>
          </a:xfrm>
          <a:prstGeom prst="rect">
            <a:avLst/>
          </a:prstGeom>
          <a:noFill/>
          <a:ln w="9525">
            <a:noFill/>
            <a:miter lim="800000"/>
            <a:headEnd/>
            <a:tailEnd/>
          </a:ln>
          <a:effectLst/>
        </p:spPr>
        <p:txBody>
          <a:bodyPr/>
          <a:lstStyle/>
          <a:p>
            <a:pPr>
              <a:spcBef>
                <a:spcPct val="20000"/>
              </a:spcBef>
              <a:spcAft>
                <a:spcPct val="75000"/>
              </a:spcAft>
            </a:pPr>
            <a:r>
              <a:rPr lang="id-ID" dirty="0" smtClean="0">
                <a:solidFill>
                  <a:srgbClr val="FFCC00"/>
                </a:solidFill>
              </a:rPr>
              <a:t>Anda akan menemukan perintah </a:t>
            </a:r>
            <a:r>
              <a:rPr lang="id-ID" b="1" dirty="0" smtClean="0">
                <a:solidFill>
                  <a:srgbClr val="FFCC00"/>
                </a:solidFill>
              </a:rPr>
              <a:t>Buku Alamat </a:t>
            </a:r>
            <a:r>
              <a:rPr lang="id-ID" dirty="0" smtClean="0">
                <a:solidFill>
                  <a:srgbClr val="FFCC00"/>
                </a:solidFill>
              </a:rPr>
              <a:t>pada </a:t>
            </a:r>
            <a:r>
              <a:rPr lang="id-ID" dirty="0" err="1" smtClean="0">
                <a:solidFill>
                  <a:srgbClr val="FFCC00"/>
                </a:solidFill>
              </a:rPr>
              <a:t>tab</a:t>
            </a:r>
            <a:r>
              <a:rPr lang="id-ID" dirty="0" smtClean="0">
                <a:solidFill>
                  <a:srgbClr val="FFCC00"/>
                </a:solidFill>
              </a:rPr>
              <a:t> </a:t>
            </a:r>
            <a:r>
              <a:rPr lang="id-ID" b="1" dirty="0" smtClean="0">
                <a:solidFill>
                  <a:srgbClr val="FFCC00"/>
                </a:solidFill>
              </a:rPr>
              <a:t>Pesan</a:t>
            </a:r>
            <a:r>
              <a:rPr lang="en-US" dirty="0" smtClean="0">
                <a:solidFill>
                  <a:srgbClr val="FFCC00"/>
                </a:solidFill>
              </a:rPr>
              <a:t>. </a:t>
            </a:r>
            <a:endParaRPr lang="en-US" dirty="0">
              <a:solidFill>
                <a:srgbClr val="FFCC00"/>
              </a:solidFill>
            </a:endParaRPr>
          </a:p>
        </p:txBody>
      </p:sp>
      <p:sp>
        <p:nvSpPr>
          <p:cNvPr id="10" name="TextBox 9"/>
          <p:cNvSpPr txBox="1"/>
          <p:nvPr/>
        </p:nvSpPr>
        <p:spPr>
          <a:xfrm>
            <a:off x="938767" y="1379735"/>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Awal</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1" name="TextBox 10"/>
          <p:cNvSpPr txBox="1"/>
          <p:nvPr/>
        </p:nvSpPr>
        <p:spPr>
          <a:xfrm>
            <a:off x="1662333" y="1379735"/>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Sisipkan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2" name="TextBox 11"/>
          <p:cNvSpPr txBox="1"/>
          <p:nvPr/>
        </p:nvSpPr>
        <p:spPr>
          <a:xfrm>
            <a:off x="2342816" y="1379735"/>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Opsi</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3" name="TextBox 12"/>
          <p:cNvSpPr txBox="1"/>
          <p:nvPr/>
        </p:nvSpPr>
        <p:spPr>
          <a:xfrm>
            <a:off x="2991402" y="1379735"/>
            <a:ext cx="857584" cy="215444"/>
          </a:xfrm>
          <a:prstGeom prst="rect">
            <a:avLst/>
          </a:prstGeom>
          <a:noFill/>
        </p:spPr>
        <p:txBody>
          <a:bodyPr wrap="square" rtlCol="0">
            <a:spAutoFit/>
          </a:bodyPr>
          <a:lstStyle/>
          <a:p>
            <a:pPr algn="ct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Format Te</a:t>
            </a:r>
            <a:r>
              <a:rPr lang="id-ID" sz="800" dirty="0" err="1" smtClean="0">
                <a:solidFill>
                  <a:schemeClr val="accent1">
                    <a:lumMod val="75000"/>
                  </a:schemeClr>
                </a:solidFill>
                <a:latin typeface="Arial Unicode MS" pitchFamily="34" charset="-128"/>
                <a:ea typeface="Arial Unicode MS" pitchFamily="34" charset="-128"/>
                <a:cs typeface="Arial Unicode MS" pitchFamily="34" charset="-128"/>
              </a:rPr>
              <a:t>ks</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5" name="TextBox 14"/>
          <p:cNvSpPr txBox="1"/>
          <p:nvPr/>
        </p:nvSpPr>
        <p:spPr>
          <a:xfrm>
            <a:off x="618911" y="1953281"/>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Tempel</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6" name="TextBox 15"/>
          <p:cNvSpPr txBox="1"/>
          <p:nvPr/>
        </p:nvSpPr>
        <p:spPr>
          <a:xfrm>
            <a:off x="1600325" y="2035754"/>
            <a:ext cx="881146" cy="215444"/>
          </a:xfrm>
          <a:prstGeom prst="rect">
            <a:avLst/>
          </a:prstGeom>
          <a:noFill/>
        </p:spPr>
        <p:txBody>
          <a:bodyPr wrap="square" rtlCol="0">
            <a:spAutoFit/>
          </a:bodyPr>
          <a:lstStyle/>
          <a:p>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Format P</a:t>
            </a:r>
            <a:r>
              <a:rPr lang="id-ID" sz="800" dirty="0" err="1" smtClean="0">
                <a:solidFill>
                  <a:schemeClr val="accent1">
                    <a:lumMod val="75000"/>
                  </a:schemeClr>
                </a:solidFill>
                <a:latin typeface="Arial Unicode MS" pitchFamily="34" charset="-128"/>
                <a:ea typeface="Arial Unicode MS" pitchFamily="34" charset="-128"/>
                <a:cs typeface="Arial Unicode MS" pitchFamily="34" charset="-128"/>
              </a:rPr>
              <a:t>elukis</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7" name="TextBox 16"/>
          <p:cNvSpPr txBox="1"/>
          <p:nvPr/>
        </p:nvSpPr>
        <p:spPr>
          <a:xfrm>
            <a:off x="1584423" y="1829020"/>
            <a:ext cx="881146" cy="215444"/>
          </a:xfrm>
          <a:prstGeom prst="rect">
            <a:avLst/>
          </a:prstGeom>
          <a:noFill/>
        </p:spPr>
        <p:txBody>
          <a:bodyPr wrap="square" rtlCol="0">
            <a:spAutoFit/>
          </a:bodyPr>
          <a:lstStyle/>
          <a:p>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Kopi</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18" name="TextBox 17"/>
          <p:cNvSpPr txBox="1"/>
          <p:nvPr/>
        </p:nvSpPr>
        <p:spPr>
          <a:xfrm>
            <a:off x="1600326" y="1606383"/>
            <a:ext cx="881146" cy="215444"/>
          </a:xfrm>
          <a:prstGeom prst="rect">
            <a:avLst/>
          </a:prstGeom>
          <a:noFill/>
        </p:spPr>
        <p:txBody>
          <a:bodyPr wrap="square" rtlCol="0">
            <a:spAutoFit/>
          </a:bodyPr>
          <a:lstStyle/>
          <a:p>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Potong</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0" name="TextBox 19"/>
          <p:cNvSpPr txBox="1"/>
          <p:nvPr/>
        </p:nvSpPr>
        <p:spPr>
          <a:xfrm>
            <a:off x="5244757" y="1948290"/>
            <a:ext cx="563092"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Buku Alamat</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3" name="TextBox 22"/>
          <p:cNvSpPr txBox="1"/>
          <p:nvPr/>
        </p:nvSpPr>
        <p:spPr>
          <a:xfrm>
            <a:off x="753263" y="2838838"/>
            <a:ext cx="491530" cy="215444"/>
          </a:xfrm>
          <a:prstGeom prst="rect">
            <a:avLst/>
          </a:prstGeom>
          <a:noFill/>
        </p:spPr>
        <p:txBody>
          <a:bodyPr wrap="square" rtlCol="0">
            <a:spAutoFit/>
          </a:bodyPr>
          <a:lstStyle/>
          <a:p>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Kirim</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4" name="TextBox 23"/>
          <p:cNvSpPr txBox="1"/>
          <p:nvPr/>
        </p:nvSpPr>
        <p:spPr>
          <a:xfrm>
            <a:off x="1733925" y="2520783"/>
            <a:ext cx="364309" cy="215444"/>
          </a:xfrm>
          <a:prstGeom prst="rect">
            <a:avLst/>
          </a:prstGeom>
          <a:noFill/>
        </p:spPr>
        <p:txBody>
          <a:bodyPr wrap="square" rtlCol="0">
            <a:spAutoFit/>
          </a:bodyPr>
          <a:lstStyle/>
          <a:p>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Ke</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5" name="TextBox 24"/>
          <p:cNvSpPr txBox="1"/>
          <p:nvPr/>
        </p:nvSpPr>
        <p:spPr>
          <a:xfrm>
            <a:off x="1725974" y="2767274"/>
            <a:ext cx="435872" cy="215444"/>
          </a:xfrm>
          <a:prstGeom prst="rect">
            <a:avLst/>
          </a:prstGeom>
          <a:noFill/>
        </p:spPr>
        <p:txBody>
          <a:bodyPr wrap="square" rtlCol="0">
            <a:spAutoFit/>
          </a:bodyPr>
          <a:lstStyle/>
          <a:p>
            <a:r>
              <a:rPr lang="id-ID" sz="800" dirty="0" err="1" smtClean="0">
                <a:solidFill>
                  <a:schemeClr val="tx1">
                    <a:lumMod val="50000"/>
                  </a:schemeClr>
                </a:solidFill>
                <a:latin typeface="Arial Unicode MS" pitchFamily="34" charset="-128"/>
                <a:ea typeface="Arial Unicode MS" pitchFamily="34" charset="-128"/>
                <a:cs typeface="Arial Unicode MS" pitchFamily="34" charset="-128"/>
              </a:rPr>
              <a:t>Kk</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6" name="TextBox 25"/>
          <p:cNvSpPr txBox="1"/>
          <p:nvPr/>
        </p:nvSpPr>
        <p:spPr>
          <a:xfrm>
            <a:off x="1358808" y="2989913"/>
            <a:ext cx="698264" cy="215444"/>
          </a:xfrm>
          <a:prstGeom prst="rect">
            <a:avLst/>
          </a:prstGeom>
          <a:noFill/>
        </p:spPr>
        <p:txBody>
          <a:bodyPr wrap="square" rtlCol="0">
            <a:spAutoFit/>
          </a:bodyPr>
          <a:lstStyle/>
          <a:p>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Subjek</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7" name="TextBox 26"/>
          <p:cNvSpPr txBox="1"/>
          <p:nvPr/>
        </p:nvSpPr>
        <p:spPr>
          <a:xfrm>
            <a:off x="862805" y="2229712"/>
            <a:ext cx="1054174" cy="215444"/>
          </a:xfrm>
          <a:prstGeom prst="rect">
            <a:avLst/>
          </a:prstGeom>
          <a:noFill/>
        </p:spPr>
        <p:txBody>
          <a:bodyPr wrap="square" rtlCol="0">
            <a:spAutoFit/>
          </a:bodyPr>
          <a:lstStyle/>
          <a:p>
            <a:pPr algn="ctr"/>
            <a:r>
              <a:rPr lang="en-IE" sz="800" dirty="0" err="1" smtClean="0">
                <a:solidFill>
                  <a:srgbClr val="0069B8"/>
                </a:solidFill>
                <a:latin typeface="Arial Unicode MS" pitchFamily="34" charset="-128"/>
                <a:ea typeface="Arial Unicode MS" pitchFamily="34" charset="-128"/>
                <a:cs typeface="Arial Unicode MS" pitchFamily="34" charset="-128"/>
              </a:rPr>
              <a:t>PapanKlip</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28" name="TextBox 27"/>
          <p:cNvSpPr txBox="1"/>
          <p:nvPr/>
        </p:nvSpPr>
        <p:spPr>
          <a:xfrm>
            <a:off x="3293657" y="2221085"/>
            <a:ext cx="1054174" cy="215444"/>
          </a:xfrm>
          <a:prstGeom prst="rect">
            <a:avLst/>
          </a:prstGeom>
          <a:noFill/>
        </p:spPr>
        <p:txBody>
          <a:bodyPr wrap="square" rtlCol="0">
            <a:spAutoFit/>
          </a:bodyPr>
          <a:lstStyle/>
          <a:p>
            <a:pPr algn="ctr"/>
            <a:r>
              <a:rPr lang="id-ID" sz="800" dirty="0" smtClean="0">
                <a:solidFill>
                  <a:srgbClr val="0069B8"/>
                </a:solidFill>
                <a:latin typeface="Arial Unicode MS" pitchFamily="34" charset="-128"/>
                <a:ea typeface="Arial Unicode MS" pitchFamily="34" charset="-128"/>
                <a:cs typeface="Arial Unicode MS" pitchFamily="34" charset="-128"/>
              </a:rPr>
              <a:t>Teks Dasar</a:t>
            </a:r>
            <a:endParaRPr lang="en-US" sz="900" dirty="0">
              <a:solidFill>
                <a:srgbClr val="0069B8"/>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15043"/>
                                        </p:tgtEl>
                                        <p:attrNameLst>
                                          <p:attrName>style.visibility</p:attrName>
                                        </p:attrNameLst>
                                      </p:cBhvr>
                                      <p:to>
                                        <p:strVal val="visible"/>
                                      </p:to>
                                    </p:set>
                                    <p:animEffect transition="in" filter="slide(fromTop)">
                                      <p:cBhvr>
                                        <p:cTn id="7" dur="500"/>
                                        <p:tgtEl>
                                          <p:spTgt spid="21504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15047">
                                            <p:txEl>
                                              <p:pRg st="0" end="0"/>
                                            </p:txEl>
                                          </p:spTgt>
                                        </p:tgtEl>
                                        <p:attrNameLst>
                                          <p:attrName>style.visibility</p:attrName>
                                        </p:attrNameLst>
                                      </p:cBhvr>
                                      <p:to>
                                        <p:strVal val="visible"/>
                                      </p:to>
                                    </p:set>
                                    <p:animEffect transition="in" filter="slide(fromLeft)">
                                      <p:cBhvr>
                                        <p:cTn id="12" dur="500"/>
                                        <p:tgtEl>
                                          <p:spTgt spid="2150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autoUpdateAnimBg="0"/>
      <p:bldP spid="21504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Content Placeholder 1"/>
          <p:cNvPicPr>
            <a:picLocks noGrp="1" noChangeAspect="1" noChangeArrowheads="1"/>
          </p:cNvPicPr>
          <p:nvPr>
            <p:ph sz="half" idx="1"/>
          </p:nvPr>
        </p:nvPicPr>
        <p:blipFill>
          <a:blip r:embed="rId3"/>
          <a:srcRect/>
          <a:stretch>
            <a:fillRect/>
          </a:stretch>
        </p:blipFill>
        <p:spPr bwMode="auto">
          <a:xfrm>
            <a:off x="369626" y="949325"/>
            <a:ext cx="5613924" cy="2849563"/>
          </a:xfrm>
          <a:prstGeom prst="rect">
            <a:avLst/>
          </a:prstGeom>
          <a:noFill/>
          <a:ln w="9525">
            <a:noFill/>
            <a:miter lim="800000"/>
            <a:headEnd/>
            <a:tailEnd/>
          </a:ln>
          <a:effectLst/>
        </p:spPr>
      </p:pic>
      <p:sp>
        <p:nvSpPr>
          <p:cNvPr id="217090" name="Rectangle 2"/>
          <p:cNvSpPr>
            <a:spLocks noGrp="1" noChangeArrowheads="1"/>
          </p:cNvSpPr>
          <p:nvPr>
            <p:ph type="title"/>
          </p:nvPr>
        </p:nvSpPr>
        <p:spPr>
          <a:xfrm>
            <a:off x="239713" y="63500"/>
            <a:ext cx="8904287" cy="614363"/>
          </a:xfrm>
        </p:spPr>
        <p:txBody>
          <a:bodyPr/>
          <a:lstStyle/>
          <a:p>
            <a:r>
              <a:rPr lang="id-ID" dirty="0" smtClean="0"/>
              <a:t>Tampakkan atau sembunyikan bidan</a:t>
            </a:r>
            <a:r>
              <a:rPr lang="en-US" dirty="0" smtClean="0"/>
              <a:t>g</a:t>
            </a:r>
            <a:r>
              <a:rPr lang="id-ID" dirty="0" smtClean="0"/>
              <a:t> </a:t>
            </a:r>
            <a:r>
              <a:rPr lang="id-ID" dirty="0" err="1" smtClean="0"/>
              <a:t>Bkk</a:t>
            </a:r>
            <a:endParaRPr lang="en-US" dirty="0"/>
          </a:p>
        </p:txBody>
      </p:sp>
      <p:sp>
        <p:nvSpPr>
          <p:cNvPr id="217091" name="Rectangle 3"/>
          <p:cNvSpPr>
            <a:spLocks noChangeArrowheads="1"/>
          </p:cNvSpPr>
          <p:nvPr/>
        </p:nvSpPr>
        <p:spPr bwMode="auto">
          <a:xfrm>
            <a:off x="6119813" y="736508"/>
            <a:ext cx="2744787" cy="2763838"/>
          </a:xfrm>
          <a:prstGeom prst="rect">
            <a:avLst/>
          </a:prstGeom>
          <a:noFill/>
          <a:ln w="9525">
            <a:noFill/>
            <a:miter lim="800000"/>
            <a:headEnd/>
            <a:tailEnd/>
          </a:ln>
          <a:effectLst/>
        </p:spPr>
        <p:txBody>
          <a:bodyPr/>
          <a:lstStyle/>
          <a:p>
            <a:pPr>
              <a:spcBef>
                <a:spcPct val="20000"/>
              </a:spcBef>
              <a:spcAft>
                <a:spcPct val="75000"/>
              </a:spcAft>
            </a:pPr>
            <a:r>
              <a:rPr lang="id-ID" sz="2000" dirty="0" smtClean="0"/>
              <a:t>Jika anda lebih suka mengetikkan alamat pos-el langsung ke kotak </a:t>
            </a:r>
            <a:r>
              <a:rPr lang="id-ID" sz="2000" b="1" dirty="0" smtClean="0"/>
              <a:t>Ke </a:t>
            </a:r>
            <a:r>
              <a:rPr lang="id-ID" sz="2000" dirty="0" smtClean="0"/>
              <a:t>dan </a:t>
            </a:r>
            <a:r>
              <a:rPr lang="id-ID" sz="2000" b="1" dirty="0" smtClean="0"/>
              <a:t>Kk</a:t>
            </a:r>
            <a:r>
              <a:rPr lang="id-ID" sz="2000" dirty="0" smtClean="0"/>
              <a:t>, anda mungkin juga ingin tahu bagaimana menampakkan bidang </a:t>
            </a:r>
            <a:r>
              <a:rPr lang="id-ID" sz="2000" b="1" dirty="0" smtClean="0"/>
              <a:t>Bkk </a:t>
            </a:r>
            <a:r>
              <a:rPr lang="id-ID" sz="2000" dirty="0" smtClean="0"/>
              <a:t>agar anda dapat mengetikkan nama disana juga.</a:t>
            </a:r>
            <a:endParaRPr lang="en-US" sz="2000" dirty="0"/>
          </a:p>
        </p:txBody>
      </p:sp>
      <p:sp>
        <p:nvSpPr>
          <p:cNvPr id="217092"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17095" name="Rectangle 7"/>
          <p:cNvSpPr>
            <a:spLocks noChangeArrowheads="1"/>
          </p:cNvSpPr>
          <p:nvPr/>
        </p:nvSpPr>
        <p:spPr bwMode="auto">
          <a:xfrm>
            <a:off x="242888" y="4019550"/>
            <a:ext cx="5934075" cy="1549400"/>
          </a:xfrm>
          <a:prstGeom prst="rect">
            <a:avLst/>
          </a:prstGeom>
          <a:noFill/>
          <a:ln w="9525">
            <a:noFill/>
            <a:miter lim="800000"/>
            <a:headEnd/>
            <a:tailEnd/>
          </a:ln>
          <a:effectLst/>
        </p:spPr>
        <p:txBody>
          <a:bodyPr/>
          <a:lstStyle/>
          <a:p>
            <a:pPr>
              <a:spcBef>
                <a:spcPct val="20000"/>
              </a:spcBef>
              <a:spcAft>
                <a:spcPct val="75000"/>
              </a:spcAft>
            </a:pPr>
            <a:r>
              <a:rPr lang="id-ID" dirty="0" smtClean="0">
                <a:solidFill>
                  <a:srgbClr val="FFCC00"/>
                </a:solidFill>
              </a:rPr>
              <a:t>Gambar tersebut memperlihatkan lokasi dari perintah </a:t>
            </a:r>
            <a:r>
              <a:rPr lang="id-ID" b="1" dirty="0" smtClean="0">
                <a:solidFill>
                  <a:srgbClr val="FFCC00"/>
                </a:solidFill>
              </a:rPr>
              <a:t>Tunjukkan </a:t>
            </a:r>
            <a:r>
              <a:rPr lang="id-ID" b="1" dirty="0" err="1" smtClean="0">
                <a:solidFill>
                  <a:srgbClr val="FFCC00"/>
                </a:solidFill>
              </a:rPr>
              <a:t>Bkk</a:t>
            </a:r>
            <a:r>
              <a:rPr lang="en-US" dirty="0" smtClean="0">
                <a:solidFill>
                  <a:srgbClr val="FFCC00"/>
                </a:solidFill>
              </a:rPr>
              <a:t>. </a:t>
            </a:r>
            <a:endParaRPr lang="en-US" dirty="0">
              <a:solidFill>
                <a:srgbClr val="FFCC00"/>
              </a:solidFill>
            </a:endParaRPr>
          </a:p>
          <a:p>
            <a:pPr>
              <a:spcBef>
                <a:spcPct val="20000"/>
              </a:spcBef>
              <a:spcAft>
                <a:spcPct val="75000"/>
              </a:spcAft>
            </a:pPr>
            <a:r>
              <a:rPr lang="id-ID" dirty="0" smtClean="0">
                <a:solidFill>
                  <a:srgbClr val="FFCC00"/>
                </a:solidFill>
              </a:rPr>
              <a:t>Seperti yang dapat anda lihat, anda dapat menemukannya pada </a:t>
            </a:r>
            <a:r>
              <a:rPr lang="id-ID" dirty="0" err="1" smtClean="0">
                <a:solidFill>
                  <a:srgbClr val="FFCC00"/>
                </a:solidFill>
              </a:rPr>
              <a:t>tab</a:t>
            </a:r>
            <a:r>
              <a:rPr lang="id-ID" dirty="0" smtClean="0">
                <a:solidFill>
                  <a:srgbClr val="FFCC00"/>
                </a:solidFill>
              </a:rPr>
              <a:t> </a:t>
            </a:r>
            <a:r>
              <a:rPr lang="id-ID" b="1" dirty="0" smtClean="0">
                <a:solidFill>
                  <a:srgbClr val="FFCC00"/>
                </a:solidFill>
              </a:rPr>
              <a:t>Opsi</a:t>
            </a:r>
            <a:r>
              <a:rPr lang="en-US" dirty="0" smtClean="0">
                <a:solidFill>
                  <a:srgbClr val="FFCC00"/>
                </a:solidFill>
              </a:rPr>
              <a:t>. </a:t>
            </a:r>
            <a:endParaRPr lang="en-US" dirty="0">
              <a:solidFill>
                <a:srgbClr val="FFCC00"/>
              </a:solidFill>
            </a:endParaRPr>
          </a:p>
        </p:txBody>
      </p:sp>
      <p:sp>
        <p:nvSpPr>
          <p:cNvPr id="9" name="TextBox 8"/>
          <p:cNvSpPr txBox="1"/>
          <p:nvPr/>
        </p:nvSpPr>
        <p:spPr>
          <a:xfrm>
            <a:off x="697239" y="1258971"/>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Pesan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0" name="TextBox 9"/>
          <p:cNvSpPr txBox="1"/>
          <p:nvPr/>
        </p:nvSpPr>
        <p:spPr>
          <a:xfrm>
            <a:off x="1420805" y="1258971"/>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Sisipkan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1" name="TextBox 10"/>
          <p:cNvSpPr txBox="1"/>
          <p:nvPr/>
        </p:nvSpPr>
        <p:spPr>
          <a:xfrm>
            <a:off x="2101288" y="1258971"/>
            <a:ext cx="628650" cy="215444"/>
          </a:xfrm>
          <a:prstGeom prst="rect">
            <a:avLst/>
          </a:prstGeom>
          <a:noFill/>
        </p:spPr>
        <p:txBody>
          <a:bodyPr wrap="square" rtlCol="0">
            <a:spAutoFit/>
          </a:bodyPr>
          <a:lstStyle/>
          <a:p>
            <a:pPr algn="ct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Op</a:t>
            </a: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si</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2" name="TextBox 11"/>
          <p:cNvSpPr txBox="1"/>
          <p:nvPr/>
        </p:nvSpPr>
        <p:spPr>
          <a:xfrm>
            <a:off x="2749874" y="1258971"/>
            <a:ext cx="857584" cy="215444"/>
          </a:xfrm>
          <a:prstGeom prst="rect">
            <a:avLst/>
          </a:prstGeom>
          <a:noFill/>
        </p:spPr>
        <p:txBody>
          <a:bodyPr wrap="square" rtlCol="0">
            <a:spAutoFit/>
          </a:bodyPr>
          <a:lstStyle/>
          <a:p>
            <a:pPr algn="ct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Format Te</a:t>
            </a:r>
            <a:r>
              <a:rPr lang="id-ID" sz="800" dirty="0" err="1" smtClean="0">
                <a:solidFill>
                  <a:schemeClr val="accent1">
                    <a:lumMod val="75000"/>
                  </a:schemeClr>
                </a:solidFill>
                <a:latin typeface="Arial Unicode MS" pitchFamily="34" charset="-128"/>
                <a:ea typeface="Arial Unicode MS" pitchFamily="34" charset="-128"/>
                <a:cs typeface="Arial Unicode MS" pitchFamily="34" charset="-128"/>
              </a:rPr>
              <a:t>ks</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3" name="TextBox 12"/>
          <p:cNvSpPr txBox="1"/>
          <p:nvPr/>
        </p:nvSpPr>
        <p:spPr>
          <a:xfrm>
            <a:off x="649751" y="2709448"/>
            <a:ext cx="491530" cy="215444"/>
          </a:xfrm>
          <a:prstGeom prst="rect">
            <a:avLst/>
          </a:prstGeom>
          <a:noFill/>
        </p:spPr>
        <p:txBody>
          <a:bodyPr wrap="square" rtlCol="0">
            <a:spAutoFit/>
          </a:bodyPr>
          <a:lstStyle/>
          <a:p>
            <a:r>
              <a:rPr lang="id-ID" sz="800" dirty="0" smtClean="0">
                <a:solidFill>
                  <a:schemeClr val="bg1">
                    <a:lumMod val="50000"/>
                  </a:schemeClr>
                </a:solidFill>
                <a:latin typeface="Arial Unicode MS" pitchFamily="34" charset="-128"/>
                <a:ea typeface="Arial Unicode MS" pitchFamily="34" charset="-128"/>
                <a:cs typeface="Arial Unicode MS" pitchFamily="34" charset="-128"/>
              </a:rPr>
              <a:t>Kirim</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14" name="TextBox 13"/>
          <p:cNvSpPr txBox="1"/>
          <p:nvPr/>
        </p:nvSpPr>
        <p:spPr>
          <a:xfrm>
            <a:off x="1599141" y="2391393"/>
            <a:ext cx="364309" cy="215444"/>
          </a:xfrm>
          <a:prstGeom prst="rect">
            <a:avLst/>
          </a:prstGeom>
          <a:noFill/>
        </p:spPr>
        <p:txBody>
          <a:bodyPr wrap="square" rtlCol="0">
            <a:spAutoFit/>
          </a:bodyPr>
          <a:lstStyle/>
          <a:p>
            <a:r>
              <a:rPr lang="id-ID" sz="800" dirty="0" smtClean="0">
                <a:solidFill>
                  <a:schemeClr val="bg1">
                    <a:lumMod val="50000"/>
                  </a:schemeClr>
                </a:solidFill>
                <a:latin typeface="Arial Unicode MS" pitchFamily="34" charset="-128"/>
                <a:ea typeface="Arial Unicode MS" pitchFamily="34" charset="-128"/>
                <a:cs typeface="Arial Unicode MS" pitchFamily="34" charset="-128"/>
              </a:rPr>
              <a:t>Ke</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15" name="TextBox 14"/>
          <p:cNvSpPr txBox="1"/>
          <p:nvPr/>
        </p:nvSpPr>
        <p:spPr>
          <a:xfrm>
            <a:off x="1591190" y="2637884"/>
            <a:ext cx="435872" cy="215444"/>
          </a:xfrm>
          <a:prstGeom prst="rect">
            <a:avLst/>
          </a:prstGeom>
          <a:noFill/>
        </p:spPr>
        <p:txBody>
          <a:bodyPr wrap="square" rtlCol="0">
            <a:spAutoFit/>
          </a:bodyPr>
          <a:lstStyle/>
          <a:p>
            <a:r>
              <a:rPr lang="id-ID" sz="800" dirty="0" err="1" smtClean="0">
                <a:solidFill>
                  <a:schemeClr val="bg1">
                    <a:lumMod val="50000"/>
                  </a:schemeClr>
                </a:solidFill>
                <a:latin typeface="Arial Unicode MS" pitchFamily="34" charset="-128"/>
                <a:ea typeface="Arial Unicode MS" pitchFamily="34" charset="-128"/>
                <a:cs typeface="Arial Unicode MS" pitchFamily="34" charset="-128"/>
              </a:rPr>
              <a:t>Kk</a:t>
            </a:r>
            <a:r>
              <a:rPr lang="en-IE" sz="800" dirty="0" smtClean="0">
                <a:solidFill>
                  <a:schemeClr val="bg1">
                    <a:lumMod val="50000"/>
                  </a:schemeClr>
                </a:solidFill>
                <a:latin typeface="Arial Unicode MS" pitchFamily="34" charset="-128"/>
                <a:ea typeface="Arial Unicode MS" pitchFamily="34" charset="-128"/>
                <a:cs typeface="Arial Unicode MS" pitchFamily="34" charset="-128"/>
              </a:rPr>
              <a:t>…</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16" name="TextBox 15"/>
          <p:cNvSpPr txBox="1"/>
          <p:nvPr/>
        </p:nvSpPr>
        <p:spPr>
          <a:xfrm>
            <a:off x="1243074" y="3127929"/>
            <a:ext cx="698264" cy="215444"/>
          </a:xfrm>
          <a:prstGeom prst="rect">
            <a:avLst/>
          </a:prstGeom>
          <a:noFill/>
        </p:spPr>
        <p:txBody>
          <a:bodyPr wrap="square" rtlCol="0">
            <a:spAutoFit/>
          </a:bodyPr>
          <a:lstStyle/>
          <a:p>
            <a:r>
              <a:rPr lang="en-IE" sz="800" dirty="0" err="1" smtClean="0">
                <a:solidFill>
                  <a:schemeClr val="bg1">
                    <a:lumMod val="50000"/>
                  </a:schemeClr>
                </a:solidFill>
                <a:latin typeface="Arial Unicode MS" pitchFamily="34" charset="-128"/>
                <a:ea typeface="Arial Unicode MS" pitchFamily="34" charset="-128"/>
                <a:cs typeface="Arial Unicode MS" pitchFamily="34" charset="-128"/>
              </a:rPr>
              <a:t>Subj</a:t>
            </a:r>
            <a:r>
              <a:rPr lang="id-ID" sz="800" dirty="0" err="1" smtClean="0">
                <a:solidFill>
                  <a:schemeClr val="bg1">
                    <a:lumMod val="50000"/>
                  </a:schemeClr>
                </a:solidFill>
                <a:latin typeface="Arial Unicode MS" pitchFamily="34" charset="-128"/>
                <a:ea typeface="Arial Unicode MS" pitchFamily="34" charset="-128"/>
                <a:cs typeface="Arial Unicode MS" pitchFamily="34" charset="-128"/>
              </a:rPr>
              <a:t>ek</a:t>
            </a:r>
            <a:r>
              <a:rPr lang="en-IE" sz="800" dirty="0" smtClean="0">
                <a:solidFill>
                  <a:schemeClr val="bg1">
                    <a:lumMod val="50000"/>
                  </a:schemeClr>
                </a:solidFill>
                <a:latin typeface="Arial Unicode MS" pitchFamily="34" charset="-128"/>
                <a:ea typeface="Arial Unicode MS" pitchFamily="34" charset="-128"/>
                <a:cs typeface="Arial Unicode MS" pitchFamily="34" charset="-128"/>
              </a:rPr>
              <a:t>:</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17" name="TextBox 16"/>
          <p:cNvSpPr txBox="1"/>
          <p:nvPr/>
        </p:nvSpPr>
        <p:spPr>
          <a:xfrm>
            <a:off x="1573936" y="2870796"/>
            <a:ext cx="609445" cy="215444"/>
          </a:xfrm>
          <a:prstGeom prst="rect">
            <a:avLst/>
          </a:prstGeom>
          <a:noFill/>
        </p:spPr>
        <p:txBody>
          <a:bodyPr wrap="square" rtlCol="0">
            <a:spAutoFit/>
          </a:bodyPr>
          <a:lstStyle/>
          <a:p>
            <a:r>
              <a:rPr lang="id-ID" sz="800" b="1" dirty="0" err="1" smtClean="0">
                <a:solidFill>
                  <a:schemeClr val="bg1">
                    <a:lumMod val="50000"/>
                  </a:schemeClr>
                </a:solidFill>
                <a:latin typeface="Arial Unicode MS" pitchFamily="34" charset="-128"/>
                <a:ea typeface="Arial Unicode MS" pitchFamily="34" charset="-128"/>
                <a:cs typeface="Arial Unicode MS" pitchFamily="34" charset="-128"/>
              </a:rPr>
              <a:t>Bkk</a:t>
            </a:r>
            <a:r>
              <a:rPr lang="en-IE" sz="800" dirty="0" smtClean="0">
                <a:solidFill>
                  <a:schemeClr val="bg1">
                    <a:lumMod val="50000"/>
                  </a:schemeClr>
                </a:solidFill>
                <a:latin typeface="Arial Unicode MS" pitchFamily="34" charset="-128"/>
                <a:ea typeface="Arial Unicode MS" pitchFamily="34" charset="-128"/>
                <a:cs typeface="Arial Unicode MS" pitchFamily="34" charset="-128"/>
              </a:rPr>
              <a:t>…</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18" name="TextBox 17"/>
          <p:cNvSpPr txBox="1"/>
          <p:nvPr/>
        </p:nvSpPr>
        <p:spPr>
          <a:xfrm>
            <a:off x="1927181" y="1718608"/>
            <a:ext cx="744581" cy="338554"/>
          </a:xfrm>
          <a:prstGeom prst="rect">
            <a:avLst/>
          </a:prstGeom>
          <a:noFill/>
        </p:spPr>
        <p:txBody>
          <a:bodyPr wrap="square" rtlCol="0">
            <a:spAutoFit/>
          </a:bodyPr>
          <a:lstStyle/>
          <a:p>
            <a:pPr algn="ctr"/>
            <a:r>
              <a:rPr lang="id-ID" sz="800" b="1" dirty="0" smtClean="0">
                <a:solidFill>
                  <a:schemeClr val="accent1">
                    <a:lumMod val="75000"/>
                  </a:schemeClr>
                </a:solidFill>
                <a:latin typeface="Arial Unicode MS" pitchFamily="34" charset="-128"/>
                <a:ea typeface="Arial Unicode MS" pitchFamily="34" charset="-128"/>
                <a:cs typeface="Arial Unicode MS" pitchFamily="34" charset="-128"/>
              </a:rPr>
              <a:t>Tunjukkan</a:t>
            </a:r>
          </a:p>
          <a:p>
            <a:pPr algn="ctr"/>
            <a:r>
              <a:rPr lang="en-IE" sz="800" b="1" dirty="0" smtClean="0">
                <a:solidFill>
                  <a:schemeClr val="accent1">
                    <a:lumMod val="75000"/>
                  </a:schemeClr>
                </a:solidFill>
                <a:latin typeface="Arial Unicode MS" pitchFamily="34" charset="-128"/>
                <a:ea typeface="Arial Unicode MS" pitchFamily="34" charset="-128"/>
                <a:cs typeface="Arial Unicode MS" pitchFamily="34" charset="-128"/>
              </a:rPr>
              <a:t>B</a:t>
            </a:r>
            <a:r>
              <a:rPr lang="id-ID" sz="800" b="1" dirty="0" err="1" smtClean="0">
                <a:solidFill>
                  <a:schemeClr val="accent1">
                    <a:lumMod val="75000"/>
                  </a:schemeClr>
                </a:solidFill>
                <a:latin typeface="Arial Unicode MS" pitchFamily="34" charset="-128"/>
                <a:ea typeface="Arial Unicode MS" pitchFamily="34" charset="-128"/>
                <a:cs typeface="Arial Unicode MS" pitchFamily="34" charset="-128"/>
              </a:rPr>
              <a:t>kk</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2444639" y="1744045"/>
            <a:ext cx="715420"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Tunjukkan Dari</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0" name="TextBox 19"/>
          <p:cNvSpPr txBox="1"/>
          <p:nvPr/>
        </p:nvSpPr>
        <p:spPr>
          <a:xfrm>
            <a:off x="2024253" y="2073768"/>
            <a:ext cx="1054174" cy="215444"/>
          </a:xfrm>
          <a:prstGeom prst="rect">
            <a:avLst/>
          </a:prstGeom>
          <a:noFill/>
        </p:spPr>
        <p:txBody>
          <a:bodyPr wrap="square" rtlCol="0">
            <a:spAutoFit/>
          </a:bodyPr>
          <a:lstStyle/>
          <a:p>
            <a:pPr algn="ctr"/>
            <a:r>
              <a:rPr lang="id-ID" sz="800" dirty="0" smtClean="0">
                <a:solidFill>
                  <a:srgbClr val="0069B8"/>
                </a:solidFill>
                <a:latin typeface="Arial Unicode MS" pitchFamily="34" charset="-128"/>
                <a:ea typeface="Arial Unicode MS" pitchFamily="34" charset="-128"/>
                <a:cs typeface="Arial Unicode MS" pitchFamily="34" charset="-128"/>
              </a:rPr>
              <a:t>Bidang</a:t>
            </a:r>
            <a:endParaRPr lang="en-US" sz="900" dirty="0">
              <a:solidFill>
                <a:srgbClr val="0069B8"/>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17091"/>
                                        </p:tgtEl>
                                        <p:attrNameLst>
                                          <p:attrName>style.visibility</p:attrName>
                                        </p:attrNameLst>
                                      </p:cBhvr>
                                      <p:to>
                                        <p:strVal val="visible"/>
                                      </p:to>
                                    </p:set>
                                    <p:animEffect transition="in" filter="slide(fromTop)">
                                      <p:cBhvr>
                                        <p:cTn id="7" dur="500"/>
                                        <p:tgtEl>
                                          <p:spTgt spid="21709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17095">
                                            <p:txEl>
                                              <p:pRg st="0" end="0"/>
                                            </p:txEl>
                                          </p:spTgt>
                                        </p:tgtEl>
                                        <p:attrNameLst>
                                          <p:attrName>style.visibility</p:attrName>
                                        </p:attrNameLst>
                                      </p:cBhvr>
                                      <p:to>
                                        <p:strVal val="visible"/>
                                      </p:to>
                                    </p:set>
                                    <p:animEffect transition="in" filter="slide(fromLeft)">
                                      <p:cBhvr>
                                        <p:cTn id="12" dur="500"/>
                                        <p:tgtEl>
                                          <p:spTgt spid="2170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17095">
                                            <p:txEl>
                                              <p:pRg st="1" end="1"/>
                                            </p:txEl>
                                          </p:spTgt>
                                        </p:tgtEl>
                                        <p:attrNameLst>
                                          <p:attrName>style.visibility</p:attrName>
                                        </p:attrNameLst>
                                      </p:cBhvr>
                                      <p:to>
                                        <p:strVal val="visible"/>
                                      </p:to>
                                    </p:set>
                                    <p:animEffect transition="in" filter="slide(fromLeft)">
                                      <p:cBhvr>
                                        <p:cTn id="17" dur="500"/>
                                        <p:tgtEl>
                                          <p:spTgt spid="2170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autoUpdateAnimBg="0"/>
      <p:bldP spid="21709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3233" name="Picture 1"/>
          <p:cNvPicPr>
            <a:picLocks noGrp="1" noChangeAspect="1" noChangeArrowheads="1"/>
          </p:cNvPicPr>
          <p:nvPr>
            <p:ph sz="half" idx="1"/>
          </p:nvPr>
        </p:nvPicPr>
        <p:blipFill>
          <a:blip r:embed="rId3"/>
          <a:srcRect/>
          <a:stretch>
            <a:fillRect/>
          </a:stretch>
        </p:blipFill>
        <p:spPr bwMode="auto">
          <a:xfrm>
            <a:off x="378920" y="974725"/>
            <a:ext cx="5595334" cy="2849563"/>
          </a:xfrm>
          <a:prstGeom prst="rect">
            <a:avLst/>
          </a:prstGeom>
          <a:noFill/>
          <a:ln w="9525">
            <a:noFill/>
            <a:miter lim="800000"/>
            <a:headEnd/>
            <a:tailEnd/>
          </a:ln>
          <a:effectLst/>
        </p:spPr>
      </p:pic>
      <p:sp>
        <p:nvSpPr>
          <p:cNvPr id="219138" name="Rectangle 2"/>
          <p:cNvSpPr>
            <a:spLocks noGrp="1" noChangeArrowheads="1"/>
          </p:cNvSpPr>
          <p:nvPr>
            <p:ph type="title"/>
          </p:nvPr>
        </p:nvSpPr>
        <p:spPr>
          <a:xfrm>
            <a:off x="239713" y="63500"/>
            <a:ext cx="8904287" cy="614363"/>
          </a:xfrm>
        </p:spPr>
        <p:txBody>
          <a:bodyPr/>
          <a:lstStyle/>
          <a:p>
            <a:r>
              <a:rPr lang="id-ID" dirty="0" smtClean="0"/>
              <a:t>Sertakan tanda tangan anda</a:t>
            </a:r>
            <a:endParaRPr lang="en-US" dirty="0"/>
          </a:p>
        </p:txBody>
      </p:sp>
      <p:sp>
        <p:nvSpPr>
          <p:cNvPr id="21913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id-ID" sz="2000" dirty="0" smtClean="0"/>
              <a:t>Apakah anda ingin menggunakan tanda tangan </a:t>
            </a:r>
            <a:r>
              <a:rPr lang="id-ID" sz="2000" dirty="0" err="1" smtClean="0"/>
              <a:t>pos-el</a:t>
            </a:r>
            <a:r>
              <a:rPr lang="id-ID" sz="2000" dirty="0" smtClean="0"/>
              <a:t> pribadi pada bagian akhir dari pesan Outlook anda</a:t>
            </a:r>
            <a:r>
              <a:rPr lang="en-US" sz="2000" dirty="0" smtClean="0"/>
              <a:t>? </a:t>
            </a:r>
            <a:endParaRPr lang="en-US" sz="2000" dirty="0"/>
          </a:p>
        </p:txBody>
      </p:sp>
      <p:sp>
        <p:nvSpPr>
          <p:cNvPr id="21914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19143" name="Rectangle 7"/>
          <p:cNvSpPr>
            <a:spLocks noChangeArrowheads="1"/>
          </p:cNvSpPr>
          <p:nvPr/>
        </p:nvSpPr>
        <p:spPr bwMode="auto">
          <a:xfrm>
            <a:off x="242888" y="4019550"/>
            <a:ext cx="5934075" cy="2133600"/>
          </a:xfrm>
          <a:prstGeom prst="rect">
            <a:avLst/>
          </a:prstGeom>
          <a:noFill/>
          <a:ln w="9525">
            <a:noFill/>
            <a:miter lim="800000"/>
            <a:headEnd/>
            <a:tailEnd/>
          </a:ln>
          <a:effectLst/>
        </p:spPr>
        <p:txBody>
          <a:bodyPr/>
          <a:lstStyle/>
          <a:p>
            <a:pPr>
              <a:spcBef>
                <a:spcPct val="20000"/>
              </a:spcBef>
              <a:spcAft>
                <a:spcPct val="75000"/>
              </a:spcAft>
            </a:pPr>
            <a:r>
              <a:rPr lang="id-ID" dirty="0" smtClean="0">
                <a:solidFill>
                  <a:srgbClr val="FFCC00"/>
                </a:solidFill>
              </a:rPr>
              <a:t>Tanda tangan </a:t>
            </a:r>
            <a:r>
              <a:rPr lang="id-ID" dirty="0" err="1" smtClean="0">
                <a:solidFill>
                  <a:srgbClr val="FFCC00"/>
                </a:solidFill>
              </a:rPr>
              <a:t>pos-el</a:t>
            </a:r>
            <a:r>
              <a:rPr lang="id-ID" dirty="0" smtClean="0">
                <a:solidFill>
                  <a:srgbClr val="FFCC00"/>
                </a:solidFill>
              </a:rPr>
              <a:t> dapat memainkan peranan penting dalam menyediakan informasi kontak, membuat identitas atau afiliasi anda jelas seketika, dan membantu menutup pesan dengan nada yang tepat</a:t>
            </a:r>
            <a:r>
              <a:rPr lang="en-US" dirty="0" smtClean="0">
                <a:solidFill>
                  <a:srgbClr val="FFCC00"/>
                </a:solidFill>
              </a:rPr>
              <a:t>. </a:t>
            </a:r>
          </a:p>
        </p:txBody>
      </p:sp>
      <p:sp>
        <p:nvSpPr>
          <p:cNvPr id="12" name="TextBox 11"/>
          <p:cNvSpPr txBox="1"/>
          <p:nvPr/>
        </p:nvSpPr>
        <p:spPr>
          <a:xfrm>
            <a:off x="790999" y="1993490"/>
            <a:ext cx="491530" cy="215444"/>
          </a:xfrm>
          <a:prstGeom prst="rect">
            <a:avLst/>
          </a:prstGeom>
          <a:noFill/>
        </p:spPr>
        <p:txBody>
          <a:bodyPr wrap="square" rtlCol="0">
            <a:spAutoFit/>
          </a:bodyPr>
          <a:lstStyle/>
          <a:p>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Kiri</a:t>
            </a:r>
            <a:r>
              <a:rPr lang="en-US" sz="800" dirty="0" smtClean="0">
                <a:solidFill>
                  <a:schemeClr val="tx1">
                    <a:lumMod val="50000"/>
                  </a:schemeClr>
                </a:solidFill>
                <a:latin typeface="Arial Unicode MS" pitchFamily="34" charset="-128"/>
                <a:ea typeface="Arial Unicode MS" pitchFamily="34" charset="-128"/>
                <a:cs typeface="Arial Unicode MS" pitchFamily="34" charset="-128"/>
              </a:rPr>
              <a:t>m</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13" name="TextBox 12"/>
          <p:cNvSpPr txBox="1"/>
          <p:nvPr/>
        </p:nvSpPr>
        <p:spPr>
          <a:xfrm>
            <a:off x="1532102" y="1658183"/>
            <a:ext cx="364309" cy="215444"/>
          </a:xfrm>
          <a:prstGeom prst="rect">
            <a:avLst/>
          </a:prstGeom>
          <a:noFill/>
        </p:spPr>
        <p:txBody>
          <a:bodyPr wrap="square" rtlCol="0">
            <a:spAutoFit/>
          </a:bodyPr>
          <a:lstStyle/>
          <a:p>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Ke</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14" name="TextBox 13"/>
          <p:cNvSpPr txBox="1"/>
          <p:nvPr/>
        </p:nvSpPr>
        <p:spPr>
          <a:xfrm>
            <a:off x="1524151" y="1904674"/>
            <a:ext cx="435872" cy="215444"/>
          </a:xfrm>
          <a:prstGeom prst="rect">
            <a:avLst/>
          </a:prstGeom>
          <a:noFill/>
        </p:spPr>
        <p:txBody>
          <a:bodyPr wrap="square" rtlCol="0">
            <a:spAutoFit/>
          </a:bodyPr>
          <a:lstStyle/>
          <a:p>
            <a:r>
              <a:rPr lang="id-ID" sz="800" dirty="0" err="1" smtClean="0">
                <a:solidFill>
                  <a:schemeClr val="tx1">
                    <a:lumMod val="50000"/>
                  </a:schemeClr>
                </a:solidFill>
                <a:latin typeface="Arial Unicode MS" pitchFamily="34" charset="-128"/>
                <a:ea typeface="Arial Unicode MS" pitchFamily="34" charset="-128"/>
                <a:cs typeface="Arial Unicode MS" pitchFamily="34" charset="-128"/>
              </a:rPr>
              <a:t>Kk</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15" name="TextBox 14"/>
          <p:cNvSpPr txBox="1"/>
          <p:nvPr/>
        </p:nvSpPr>
        <p:spPr>
          <a:xfrm>
            <a:off x="1317647" y="2127313"/>
            <a:ext cx="698264" cy="215444"/>
          </a:xfrm>
          <a:prstGeom prst="rect">
            <a:avLst/>
          </a:prstGeom>
          <a:noFill/>
        </p:spPr>
        <p:txBody>
          <a:bodyPr wrap="square" rtlCol="0">
            <a:spAutoFit/>
          </a:bodyPr>
          <a:lstStyle/>
          <a:p>
            <a:r>
              <a:rPr lang="en-IE" sz="800" dirty="0" err="1" smtClean="0">
                <a:solidFill>
                  <a:schemeClr val="tx1">
                    <a:lumMod val="50000"/>
                  </a:schemeClr>
                </a:solidFill>
                <a:latin typeface="Arial Unicode MS" pitchFamily="34" charset="-128"/>
                <a:ea typeface="Arial Unicode MS" pitchFamily="34" charset="-128"/>
                <a:cs typeface="Arial Unicode MS" pitchFamily="34" charset="-128"/>
              </a:rPr>
              <a:t>Subje</a:t>
            </a:r>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k</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16" name="TextBox 15"/>
          <p:cNvSpPr txBox="1"/>
          <p:nvPr/>
        </p:nvSpPr>
        <p:spPr>
          <a:xfrm>
            <a:off x="2625550" y="1992411"/>
            <a:ext cx="491530" cy="215444"/>
          </a:xfrm>
          <a:prstGeom prst="rect">
            <a:avLst/>
          </a:prstGeom>
          <a:noFill/>
        </p:spPr>
        <p:txBody>
          <a:bodyPr wrap="square" rtlCol="0">
            <a:spAutoFit/>
          </a:bodyPr>
          <a:lstStyle/>
          <a:p>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Kiri</a:t>
            </a:r>
            <a:r>
              <a:rPr lang="en-US" sz="800" dirty="0" smtClean="0">
                <a:solidFill>
                  <a:schemeClr val="tx1">
                    <a:lumMod val="50000"/>
                  </a:schemeClr>
                </a:solidFill>
                <a:latin typeface="Arial Unicode MS" pitchFamily="34" charset="-128"/>
                <a:ea typeface="Arial Unicode MS" pitchFamily="34" charset="-128"/>
                <a:cs typeface="Arial Unicode MS" pitchFamily="34" charset="-128"/>
              </a:rPr>
              <a:t>m</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17" name="TextBox 16"/>
          <p:cNvSpPr txBox="1"/>
          <p:nvPr/>
        </p:nvSpPr>
        <p:spPr>
          <a:xfrm>
            <a:off x="3366653" y="1676154"/>
            <a:ext cx="364309" cy="215444"/>
          </a:xfrm>
          <a:prstGeom prst="rect">
            <a:avLst/>
          </a:prstGeom>
          <a:noFill/>
        </p:spPr>
        <p:txBody>
          <a:bodyPr wrap="square" rtlCol="0">
            <a:spAutoFit/>
          </a:bodyPr>
          <a:lstStyle/>
          <a:p>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Ke</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18" name="TextBox 17"/>
          <p:cNvSpPr txBox="1"/>
          <p:nvPr/>
        </p:nvSpPr>
        <p:spPr>
          <a:xfrm>
            <a:off x="3358702" y="1922645"/>
            <a:ext cx="435872" cy="215444"/>
          </a:xfrm>
          <a:prstGeom prst="rect">
            <a:avLst/>
          </a:prstGeom>
          <a:noFill/>
        </p:spPr>
        <p:txBody>
          <a:bodyPr wrap="square" rtlCol="0">
            <a:spAutoFit/>
          </a:bodyPr>
          <a:lstStyle/>
          <a:p>
            <a:r>
              <a:rPr lang="id-ID" sz="800" dirty="0" err="1" smtClean="0">
                <a:solidFill>
                  <a:schemeClr val="tx1">
                    <a:lumMod val="50000"/>
                  </a:schemeClr>
                </a:solidFill>
                <a:latin typeface="Arial Unicode MS" pitchFamily="34" charset="-128"/>
                <a:ea typeface="Arial Unicode MS" pitchFamily="34" charset="-128"/>
                <a:cs typeface="Arial Unicode MS" pitchFamily="34" charset="-128"/>
              </a:rPr>
              <a:t>Kk</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3147703" y="2126234"/>
            <a:ext cx="698264" cy="215444"/>
          </a:xfrm>
          <a:prstGeom prst="rect">
            <a:avLst/>
          </a:prstGeom>
          <a:noFill/>
        </p:spPr>
        <p:txBody>
          <a:bodyPr wrap="square" rtlCol="0">
            <a:spAutoFit/>
          </a:bodyPr>
          <a:lstStyle/>
          <a:p>
            <a:r>
              <a:rPr lang="en-IE" sz="800" dirty="0" err="1" smtClean="0">
                <a:solidFill>
                  <a:schemeClr val="tx1">
                    <a:lumMod val="50000"/>
                  </a:schemeClr>
                </a:solidFill>
                <a:latin typeface="Arial Unicode MS" pitchFamily="34" charset="-128"/>
                <a:ea typeface="Arial Unicode MS" pitchFamily="34" charset="-128"/>
                <a:cs typeface="Arial Unicode MS" pitchFamily="34" charset="-128"/>
              </a:rPr>
              <a:t>Subjek</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0" name="TextBox 19"/>
          <p:cNvSpPr txBox="1"/>
          <p:nvPr/>
        </p:nvSpPr>
        <p:spPr>
          <a:xfrm>
            <a:off x="4432604" y="1981988"/>
            <a:ext cx="491530" cy="215444"/>
          </a:xfrm>
          <a:prstGeom prst="rect">
            <a:avLst/>
          </a:prstGeom>
          <a:noFill/>
        </p:spPr>
        <p:txBody>
          <a:bodyPr wrap="square" rtlCol="0">
            <a:spAutoFit/>
          </a:bodyPr>
          <a:lstStyle/>
          <a:p>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Kirim</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5221332" y="1646681"/>
            <a:ext cx="364309" cy="215444"/>
          </a:xfrm>
          <a:prstGeom prst="rect">
            <a:avLst/>
          </a:prstGeom>
          <a:noFill/>
        </p:spPr>
        <p:txBody>
          <a:bodyPr wrap="square" rtlCol="0">
            <a:spAutoFit/>
          </a:bodyPr>
          <a:lstStyle/>
          <a:p>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Ke</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5213381" y="1893172"/>
            <a:ext cx="435872" cy="215444"/>
          </a:xfrm>
          <a:prstGeom prst="rect">
            <a:avLst/>
          </a:prstGeom>
          <a:noFill/>
        </p:spPr>
        <p:txBody>
          <a:bodyPr wrap="square" rtlCol="0">
            <a:spAutoFit/>
          </a:bodyPr>
          <a:lstStyle/>
          <a:p>
            <a:r>
              <a:rPr lang="id-ID" sz="800" dirty="0" err="1" smtClean="0">
                <a:solidFill>
                  <a:schemeClr val="tx1">
                    <a:lumMod val="50000"/>
                  </a:schemeClr>
                </a:solidFill>
                <a:latin typeface="Arial Unicode MS" pitchFamily="34" charset="-128"/>
                <a:ea typeface="Arial Unicode MS" pitchFamily="34" charset="-128"/>
                <a:cs typeface="Arial Unicode MS" pitchFamily="34" charset="-128"/>
              </a:rPr>
              <a:t>Kk</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3" name="TextBox 22"/>
          <p:cNvSpPr txBox="1"/>
          <p:nvPr/>
        </p:nvSpPr>
        <p:spPr>
          <a:xfrm>
            <a:off x="4976504" y="2115811"/>
            <a:ext cx="698264" cy="215444"/>
          </a:xfrm>
          <a:prstGeom prst="rect">
            <a:avLst/>
          </a:prstGeom>
          <a:noFill/>
        </p:spPr>
        <p:txBody>
          <a:bodyPr wrap="square" rtlCol="0">
            <a:spAutoFit/>
          </a:bodyPr>
          <a:lstStyle/>
          <a:p>
            <a:r>
              <a:rPr lang="en-IE" sz="800" dirty="0" err="1" smtClean="0">
                <a:solidFill>
                  <a:schemeClr val="tx1">
                    <a:lumMod val="50000"/>
                  </a:schemeClr>
                </a:solidFill>
                <a:latin typeface="Arial Unicode MS" pitchFamily="34" charset="-128"/>
                <a:ea typeface="Arial Unicode MS" pitchFamily="34" charset="-128"/>
                <a:cs typeface="Arial Unicode MS" pitchFamily="34" charset="-128"/>
              </a:rPr>
              <a:t>Subjek</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6" name="TextBox 25"/>
          <p:cNvSpPr txBox="1"/>
          <p:nvPr/>
        </p:nvSpPr>
        <p:spPr>
          <a:xfrm>
            <a:off x="603854" y="2587923"/>
            <a:ext cx="1173192" cy="738664"/>
          </a:xfrm>
          <a:prstGeom prst="rect">
            <a:avLst/>
          </a:prstGeom>
          <a:noFill/>
        </p:spPr>
        <p:txBody>
          <a:bodyPr wrap="square" rtlCol="0">
            <a:spAutoFit/>
          </a:bodyPr>
          <a:lstStyle/>
          <a:p>
            <a:r>
              <a:rPr lang="en-IE" sz="700" dirty="0" smtClean="0">
                <a:solidFill>
                  <a:schemeClr val="accent3">
                    <a:lumMod val="10000"/>
                  </a:schemeClr>
                </a:solidFill>
                <a:latin typeface="Verdana" pitchFamily="34" charset="0"/>
              </a:rPr>
              <a:t>Salam,</a:t>
            </a:r>
          </a:p>
          <a:p>
            <a:r>
              <a:rPr lang="en-IE" sz="700" b="1" dirty="0" smtClean="0">
                <a:solidFill>
                  <a:srgbClr val="0070C0"/>
                </a:solidFill>
                <a:latin typeface="Verdana" pitchFamily="34" charset="0"/>
              </a:rPr>
              <a:t>Susi </a:t>
            </a:r>
            <a:r>
              <a:rPr lang="en-IE" sz="700" b="1" dirty="0" err="1" smtClean="0">
                <a:solidFill>
                  <a:srgbClr val="0070C0"/>
                </a:solidFill>
                <a:latin typeface="Verdana" pitchFamily="34" charset="0"/>
              </a:rPr>
              <a:t>Susanti</a:t>
            </a:r>
            <a:endParaRPr lang="en-IE" sz="700" b="1" dirty="0" smtClean="0">
              <a:solidFill>
                <a:srgbClr val="0070C0"/>
              </a:solidFill>
              <a:latin typeface="Verdana" pitchFamily="34" charset="0"/>
            </a:endParaRPr>
          </a:p>
          <a:p>
            <a:r>
              <a:rPr lang="en-IE" sz="700" i="1" dirty="0" err="1" smtClean="0">
                <a:solidFill>
                  <a:schemeClr val="accent3">
                    <a:lumMod val="10000"/>
                  </a:schemeClr>
                </a:solidFill>
                <a:latin typeface="Verdana" pitchFamily="34" charset="0"/>
              </a:rPr>
              <a:t>Direktur</a:t>
            </a:r>
            <a:r>
              <a:rPr lang="en-IE" sz="700" i="1" dirty="0" smtClean="0">
                <a:solidFill>
                  <a:schemeClr val="accent3">
                    <a:lumMod val="10000"/>
                  </a:schemeClr>
                </a:solidFill>
                <a:latin typeface="Verdana" pitchFamily="34" charset="0"/>
              </a:rPr>
              <a:t> </a:t>
            </a:r>
            <a:r>
              <a:rPr lang="en-IE" sz="700" i="1" dirty="0" err="1" smtClean="0">
                <a:solidFill>
                  <a:schemeClr val="accent3">
                    <a:lumMod val="10000"/>
                  </a:schemeClr>
                </a:solidFill>
                <a:latin typeface="Verdana" pitchFamily="34" charset="0"/>
              </a:rPr>
              <a:t>Pemasaran</a:t>
            </a:r>
            <a:endParaRPr lang="en-IE" sz="700" i="1" dirty="0" smtClean="0">
              <a:solidFill>
                <a:schemeClr val="accent3">
                  <a:lumMod val="10000"/>
                </a:schemeClr>
              </a:solidFill>
              <a:latin typeface="Verdana" pitchFamily="34" charset="0"/>
            </a:endParaRPr>
          </a:p>
          <a:p>
            <a:r>
              <a:rPr lang="en-IE" sz="700" i="1" dirty="0" smtClean="0">
                <a:solidFill>
                  <a:schemeClr val="accent3">
                    <a:lumMod val="10000"/>
                  </a:schemeClr>
                </a:solidFill>
                <a:latin typeface="Verdana" pitchFamily="34" charset="0"/>
              </a:rPr>
              <a:t>PT. </a:t>
            </a:r>
            <a:r>
              <a:rPr lang="en-IE" sz="700" i="1" dirty="0" err="1" smtClean="0">
                <a:solidFill>
                  <a:schemeClr val="accent3">
                    <a:lumMod val="10000"/>
                  </a:schemeClr>
                </a:solidFill>
                <a:latin typeface="Verdana" pitchFamily="34" charset="0"/>
              </a:rPr>
              <a:t>Contoso</a:t>
            </a:r>
            <a:r>
              <a:rPr lang="en-IE" sz="700" i="1" dirty="0" smtClean="0">
                <a:solidFill>
                  <a:schemeClr val="accent3">
                    <a:lumMod val="10000"/>
                  </a:schemeClr>
                </a:solidFill>
                <a:latin typeface="Verdana" pitchFamily="34" charset="0"/>
              </a:rPr>
              <a:t>. </a:t>
            </a:r>
          </a:p>
          <a:p>
            <a:r>
              <a:rPr lang="en-IE" sz="700" dirty="0" smtClean="0">
                <a:solidFill>
                  <a:schemeClr val="accent3">
                    <a:lumMod val="10000"/>
                  </a:schemeClr>
                </a:solidFill>
                <a:latin typeface="Verdana" pitchFamily="34" charset="0"/>
              </a:rPr>
              <a:t>612-555-0189 (w)</a:t>
            </a:r>
          </a:p>
          <a:p>
            <a:r>
              <a:rPr lang="en-IE" sz="700" dirty="0" smtClean="0">
                <a:solidFill>
                  <a:schemeClr val="accent3">
                    <a:lumMod val="10000"/>
                  </a:schemeClr>
                </a:solidFill>
                <a:latin typeface="Verdana" pitchFamily="34" charset="0"/>
              </a:rPr>
              <a:t>612-555-1090 (m)</a:t>
            </a:r>
            <a:endParaRPr lang="en-US" sz="700" dirty="0">
              <a:solidFill>
                <a:schemeClr val="accent3">
                  <a:lumMod val="10000"/>
                </a:schemeClr>
              </a:solidFill>
              <a:latin typeface="Verdana" pitchFamily="34" charset="0"/>
            </a:endParaRPr>
          </a:p>
        </p:txBody>
      </p:sp>
      <p:sp>
        <p:nvSpPr>
          <p:cNvPr id="27" name="TextBox 26"/>
          <p:cNvSpPr txBox="1"/>
          <p:nvPr/>
        </p:nvSpPr>
        <p:spPr>
          <a:xfrm>
            <a:off x="2501664" y="2596548"/>
            <a:ext cx="1275205" cy="400110"/>
          </a:xfrm>
          <a:prstGeom prst="rect">
            <a:avLst/>
          </a:prstGeom>
          <a:noFill/>
        </p:spPr>
        <p:txBody>
          <a:bodyPr wrap="square" rtlCol="0">
            <a:spAutoFit/>
          </a:bodyPr>
          <a:lstStyle/>
          <a:p>
            <a:r>
              <a:rPr lang="en-IE" sz="1000" b="1" dirty="0" err="1" smtClean="0">
                <a:solidFill>
                  <a:srgbClr val="000099"/>
                </a:solidFill>
                <a:latin typeface="Verdana" pitchFamily="34" charset="0"/>
              </a:rPr>
              <a:t>Dengan</a:t>
            </a:r>
            <a:r>
              <a:rPr lang="en-IE" sz="1000" b="1" dirty="0" smtClean="0">
                <a:solidFill>
                  <a:srgbClr val="000099"/>
                </a:solidFill>
                <a:latin typeface="Verdana" pitchFamily="34" charset="0"/>
              </a:rPr>
              <a:t> </a:t>
            </a:r>
            <a:r>
              <a:rPr lang="en-IE" sz="1000" b="1" dirty="0" err="1" smtClean="0">
                <a:solidFill>
                  <a:srgbClr val="000099"/>
                </a:solidFill>
                <a:latin typeface="Verdana" pitchFamily="34" charset="0"/>
              </a:rPr>
              <a:t>Riang</a:t>
            </a:r>
            <a:r>
              <a:rPr lang="en-IE" sz="1000" b="1" dirty="0" smtClean="0">
                <a:solidFill>
                  <a:srgbClr val="000099"/>
                </a:solidFill>
                <a:latin typeface="Verdana" pitchFamily="34" charset="0"/>
              </a:rPr>
              <a:t>! </a:t>
            </a:r>
            <a:r>
              <a:rPr lang="en-IE" sz="1000" b="1" dirty="0" smtClean="0">
                <a:solidFill>
                  <a:srgbClr val="0070C0"/>
                </a:solidFill>
                <a:latin typeface="Verdana" pitchFamily="34" charset="0"/>
              </a:rPr>
              <a:t>Susi</a:t>
            </a:r>
            <a:endParaRPr lang="en-US" sz="800" b="1" dirty="0">
              <a:solidFill>
                <a:srgbClr val="0070C0"/>
              </a:solidFill>
              <a:latin typeface="Verdana" pitchFamily="34" charset="0"/>
            </a:endParaRPr>
          </a:p>
        </p:txBody>
      </p:sp>
      <p:sp>
        <p:nvSpPr>
          <p:cNvPr id="28" name="TextBox 27"/>
          <p:cNvSpPr txBox="1"/>
          <p:nvPr/>
        </p:nvSpPr>
        <p:spPr>
          <a:xfrm>
            <a:off x="4347718" y="2622428"/>
            <a:ext cx="1173192" cy="430887"/>
          </a:xfrm>
          <a:prstGeom prst="rect">
            <a:avLst/>
          </a:prstGeom>
          <a:noFill/>
        </p:spPr>
        <p:txBody>
          <a:bodyPr wrap="square" rtlCol="0">
            <a:spAutoFit/>
          </a:bodyPr>
          <a:lstStyle/>
          <a:p>
            <a:r>
              <a:rPr lang="en-IE" sz="1100" b="1" dirty="0" err="1" smtClean="0">
                <a:solidFill>
                  <a:srgbClr val="0070C0"/>
                </a:solidFill>
                <a:latin typeface="Brush Script MT" pitchFamily="66" charset="0"/>
              </a:rPr>
              <a:t>Dengan</a:t>
            </a:r>
            <a:r>
              <a:rPr lang="en-IE" sz="1100" b="1" dirty="0" smtClean="0">
                <a:solidFill>
                  <a:srgbClr val="0070C0"/>
                </a:solidFill>
                <a:latin typeface="Brush Script MT" pitchFamily="66" charset="0"/>
              </a:rPr>
              <a:t> </a:t>
            </a:r>
            <a:r>
              <a:rPr lang="en-IE" sz="1100" b="1" dirty="0" err="1" smtClean="0">
                <a:solidFill>
                  <a:srgbClr val="0070C0"/>
                </a:solidFill>
                <a:latin typeface="Brush Script MT" pitchFamily="66" charset="0"/>
              </a:rPr>
              <a:t>Setulusnya</a:t>
            </a:r>
            <a:r>
              <a:rPr lang="en-IE" sz="1100" b="1" dirty="0" smtClean="0">
                <a:solidFill>
                  <a:srgbClr val="0070C0"/>
                </a:solidFill>
                <a:latin typeface="Brush Script MT" pitchFamily="66" charset="0"/>
              </a:rPr>
              <a:t>,</a:t>
            </a:r>
          </a:p>
          <a:p>
            <a:r>
              <a:rPr lang="en-IE" sz="1100" b="1" dirty="0" smtClean="0">
                <a:solidFill>
                  <a:srgbClr val="0070C0"/>
                </a:solidFill>
                <a:latin typeface="Brush Script MT" pitchFamily="66" charset="0"/>
              </a:rPr>
              <a:t>Susi </a:t>
            </a:r>
            <a:r>
              <a:rPr lang="en-IE" sz="1100" b="1" dirty="0" err="1" smtClean="0">
                <a:solidFill>
                  <a:srgbClr val="0070C0"/>
                </a:solidFill>
                <a:latin typeface="Brush Script MT" pitchFamily="66" charset="0"/>
              </a:rPr>
              <a:t>Susanti</a:t>
            </a:r>
            <a:r>
              <a:rPr lang="en-IE" sz="1100" b="1" dirty="0" smtClean="0">
                <a:solidFill>
                  <a:srgbClr val="0070C0"/>
                </a:solidFill>
                <a:latin typeface="Brush Script MT" pitchFamily="66" charset="0"/>
              </a:rPr>
              <a: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19139"/>
                                        </p:tgtEl>
                                        <p:attrNameLst>
                                          <p:attrName>style.visibility</p:attrName>
                                        </p:attrNameLst>
                                      </p:cBhvr>
                                      <p:to>
                                        <p:strVal val="visible"/>
                                      </p:to>
                                    </p:set>
                                    <p:animEffect transition="in" filter="slide(fromTop)">
                                      <p:cBhvr>
                                        <p:cTn id="7" dur="500"/>
                                        <p:tgtEl>
                                          <p:spTgt spid="21913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19143">
                                            <p:txEl>
                                              <p:pRg st="0" end="0"/>
                                            </p:txEl>
                                          </p:spTgt>
                                        </p:tgtEl>
                                        <p:attrNameLst>
                                          <p:attrName>style.visibility</p:attrName>
                                        </p:attrNameLst>
                                      </p:cBhvr>
                                      <p:to>
                                        <p:strVal val="visible"/>
                                      </p:to>
                                    </p:set>
                                    <p:animEffect transition="in" filter="slide(fromLeft)">
                                      <p:cBhvr>
                                        <p:cTn id="12" dur="500"/>
                                        <p:tgtEl>
                                          <p:spTgt spid="2191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autoUpdateAnimBg="0"/>
      <p:bldP spid="21914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9"/>
          <p:cNvPicPr>
            <a:picLocks noGrp="1" noChangeAspect="1" noChangeArrowheads="1"/>
          </p:cNvPicPr>
          <p:nvPr>
            <p:ph sz="half" idx="1"/>
          </p:nvPr>
        </p:nvPicPr>
        <p:blipFill>
          <a:blip r:embed="rId4"/>
          <a:srcRect/>
          <a:stretch>
            <a:fillRect/>
          </a:stretch>
        </p:blipFill>
        <p:spPr bwMode="auto">
          <a:xfrm>
            <a:off x="369626" y="949325"/>
            <a:ext cx="5613924" cy="2849563"/>
          </a:xfrm>
          <a:prstGeom prst="rect">
            <a:avLst/>
          </a:prstGeom>
          <a:noFill/>
          <a:ln w="9525">
            <a:noFill/>
            <a:miter lim="800000"/>
            <a:headEnd/>
            <a:tailEnd/>
          </a:ln>
          <a:effectLst/>
        </p:spPr>
      </p:pic>
      <p:sp>
        <p:nvSpPr>
          <p:cNvPr id="221186" name="Rectangle 2"/>
          <p:cNvSpPr>
            <a:spLocks noGrp="1" noChangeArrowheads="1"/>
          </p:cNvSpPr>
          <p:nvPr>
            <p:ph type="title"/>
          </p:nvPr>
        </p:nvSpPr>
        <p:spPr>
          <a:xfrm>
            <a:off x="239713" y="63500"/>
            <a:ext cx="8904287" cy="614363"/>
          </a:xfrm>
        </p:spPr>
        <p:txBody>
          <a:bodyPr/>
          <a:lstStyle/>
          <a:p>
            <a:r>
              <a:rPr lang="id-ID" dirty="0" smtClean="0"/>
              <a:t>Sertakan tanda tangan anda</a:t>
            </a:r>
            <a:endParaRPr lang="en-US" dirty="0"/>
          </a:p>
        </p:txBody>
      </p:sp>
      <p:sp>
        <p:nvSpPr>
          <p:cNvPr id="221187" name="Rectangle 3"/>
          <p:cNvSpPr>
            <a:spLocks noChangeArrowheads="1"/>
          </p:cNvSpPr>
          <p:nvPr/>
        </p:nvSpPr>
        <p:spPr bwMode="auto">
          <a:xfrm>
            <a:off x="6119813" y="773393"/>
            <a:ext cx="2744787" cy="1684338"/>
          </a:xfrm>
          <a:prstGeom prst="rect">
            <a:avLst/>
          </a:prstGeom>
          <a:noFill/>
          <a:ln w="9525">
            <a:noFill/>
            <a:miter lim="800000"/>
            <a:headEnd/>
            <a:tailEnd/>
          </a:ln>
          <a:effectLst/>
        </p:spPr>
        <p:txBody>
          <a:bodyPr/>
          <a:lstStyle/>
          <a:p>
            <a:pPr>
              <a:spcBef>
                <a:spcPct val="20000"/>
              </a:spcBef>
              <a:spcAft>
                <a:spcPct val="75000"/>
              </a:spcAft>
            </a:pPr>
            <a:r>
              <a:rPr lang="id-ID" sz="2000" dirty="0" smtClean="0"/>
              <a:t>Anda dapat memodifikasi tanda tangan yang telah ada atau membuat yang baru</a:t>
            </a:r>
            <a:r>
              <a:rPr lang="en-US" sz="2000" dirty="0" smtClean="0"/>
              <a:t>, </a:t>
            </a:r>
            <a:r>
              <a:rPr lang="id-ID" sz="2000" dirty="0" smtClean="0"/>
              <a:t>dan juga membuatnya asali.</a:t>
            </a:r>
            <a:endParaRPr lang="en-US" sz="2000" dirty="0"/>
          </a:p>
        </p:txBody>
      </p:sp>
      <p:sp>
        <p:nvSpPr>
          <p:cNvPr id="221188"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21189" name="Rectangle 5"/>
          <p:cNvSpPr>
            <a:spLocks noChangeArrowheads="1"/>
          </p:cNvSpPr>
          <p:nvPr/>
        </p:nvSpPr>
        <p:spPr bwMode="auto">
          <a:xfrm>
            <a:off x="242888" y="4019550"/>
            <a:ext cx="6346171" cy="401638"/>
          </a:xfrm>
          <a:prstGeom prst="rect">
            <a:avLst/>
          </a:prstGeom>
          <a:noFill/>
          <a:ln w="9525">
            <a:noFill/>
            <a:miter lim="800000"/>
            <a:headEnd/>
            <a:tailEnd/>
          </a:ln>
          <a:effectLst/>
        </p:spPr>
        <p:txBody>
          <a:bodyPr/>
          <a:lstStyle/>
          <a:p>
            <a:pPr>
              <a:spcBef>
                <a:spcPct val="20000"/>
              </a:spcBef>
              <a:spcAft>
                <a:spcPct val="75000"/>
              </a:spcAft>
            </a:pPr>
            <a:r>
              <a:rPr lang="id-ID" dirty="0" smtClean="0">
                <a:solidFill>
                  <a:srgbClr val="FFCC00"/>
                </a:solidFill>
              </a:rPr>
              <a:t>Gambar tersebut menunjukkan apa yang terjadi berikutnya</a:t>
            </a:r>
            <a:r>
              <a:rPr lang="en-US" dirty="0" smtClean="0">
                <a:solidFill>
                  <a:srgbClr val="FFCC00"/>
                </a:solidFill>
              </a:rPr>
              <a:t>:</a:t>
            </a:r>
            <a:endParaRPr lang="en-US" dirty="0">
              <a:solidFill>
                <a:srgbClr val="FFCC00"/>
              </a:solidFill>
            </a:endParaRPr>
          </a:p>
        </p:txBody>
      </p:sp>
      <p:graphicFrame>
        <p:nvGraphicFramePr>
          <p:cNvPr id="221191" name="Object 7"/>
          <p:cNvGraphicFramePr>
            <a:graphicFrameLocks noChangeAspect="1"/>
          </p:cNvGraphicFramePr>
          <p:nvPr/>
        </p:nvGraphicFramePr>
        <p:xfrm>
          <a:off x="339725" y="4497388"/>
          <a:ext cx="269875" cy="303212"/>
        </p:xfrm>
        <a:graphic>
          <a:graphicData uri="http://schemas.openxmlformats.org/presentationml/2006/ole">
            <p:oleObj spid="_x0000_s221191" name="Visio" r:id="rId5" imgW="270231" imgH="303063" progId="">
              <p:embed/>
            </p:oleObj>
          </a:graphicData>
        </a:graphic>
      </p:graphicFrame>
      <p:graphicFrame>
        <p:nvGraphicFramePr>
          <p:cNvPr id="221192" name="Object 8"/>
          <p:cNvGraphicFramePr>
            <a:graphicFrameLocks noChangeAspect="1"/>
          </p:cNvGraphicFramePr>
          <p:nvPr/>
        </p:nvGraphicFramePr>
        <p:xfrm>
          <a:off x="339725" y="5211763"/>
          <a:ext cx="269875" cy="303212"/>
        </p:xfrm>
        <a:graphic>
          <a:graphicData uri="http://schemas.openxmlformats.org/presentationml/2006/ole">
            <p:oleObj spid="_x0000_s221192" name="Visio" r:id="rId6" imgW="270231" imgH="303063" progId="">
              <p:embed/>
            </p:oleObj>
          </a:graphicData>
        </a:graphic>
      </p:graphicFrame>
      <p:sp>
        <p:nvSpPr>
          <p:cNvPr id="221193" name="Rectangle 9"/>
          <p:cNvSpPr>
            <a:spLocks noChangeArrowheads="1"/>
          </p:cNvSpPr>
          <p:nvPr/>
        </p:nvSpPr>
        <p:spPr bwMode="auto">
          <a:xfrm>
            <a:off x="676275" y="4464050"/>
            <a:ext cx="5940425" cy="1657377"/>
          </a:xfrm>
          <a:prstGeom prst="rect">
            <a:avLst/>
          </a:prstGeom>
          <a:noFill/>
          <a:ln w="9525" algn="ctr">
            <a:noFill/>
            <a:miter lim="800000"/>
            <a:headEnd/>
            <a:tailEnd/>
          </a:ln>
          <a:effectLst/>
        </p:spPr>
        <p:txBody>
          <a:bodyPr>
            <a:spAutoFit/>
          </a:bodyPr>
          <a:lstStyle/>
          <a:p>
            <a:pPr>
              <a:spcBef>
                <a:spcPct val="20000"/>
              </a:spcBef>
              <a:spcAft>
                <a:spcPct val="45000"/>
              </a:spcAft>
            </a:pPr>
            <a:r>
              <a:rPr lang="id-ID" dirty="0" smtClean="0">
                <a:solidFill>
                  <a:srgbClr val="FFCC00"/>
                </a:solidFill>
              </a:rPr>
              <a:t>Jika </a:t>
            </a:r>
            <a:r>
              <a:rPr lang="id-ID" dirty="0" err="1" smtClean="0">
                <a:solidFill>
                  <a:srgbClr val="FFCC00"/>
                </a:solidFill>
              </a:rPr>
              <a:t>seelumnya</a:t>
            </a:r>
            <a:r>
              <a:rPr lang="id-ID" dirty="0" smtClean="0">
                <a:solidFill>
                  <a:srgbClr val="FFCC00"/>
                </a:solidFill>
              </a:rPr>
              <a:t> anda telah membuat tanda tangan, anda akan melihatnya terdaftar </a:t>
            </a:r>
            <a:r>
              <a:rPr lang="id-ID" dirty="0" err="1" smtClean="0">
                <a:solidFill>
                  <a:srgbClr val="FFCC00"/>
                </a:solidFill>
              </a:rPr>
              <a:t>disini</a:t>
            </a:r>
            <a:r>
              <a:rPr lang="en-US" dirty="0" smtClean="0">
                <a:solidFill>
                  <a:srgbClr val="FFCC00"/>
                </a:solidFill>
              </a:rPr>
              <a:t>.</a:t>
            </a:r>
            <a:endParaRPr lang="en-US" dirty="0">
              <a:solidFill>
                <a:srgbClr val="FFCC00"/>
              </a:solidFill>
            </a:endParaRPr>
          </a:p>
          <a:p>
            <a:pPr>
              <a:spcBef>
                <a:spcPct val="20000"/>
              </a:spcBef>
              <a:spcAft>
                <a:spcPct val="45000"/>
              </a:spcAft>
            </a:pPr>
            <a:r>
              <a:rPr lang="id-ID" dirty="0" smtClean="0">
                <a:solidFill>
                  <a:srgbClr val="FFCC00"/>
                </a:solidFill>
              </a:rPr>
              <a:t>Untuk memodifikasi </a:t>
            </a:r>
            <a:r>
              <a:rPr lang="id-ID" dirty="0" err="1" smtClean="0">
                <a:solidFill>
                  <a:srgbClr val="FFCC00"/>
                </a:solidFill>
              </a:rPr>
              <a:t>tanda-tangan</a:t>
            </a:r>
            <a:r>
              <a:rPr lang="id-ID" dirty="0" smtClean="0">
                <a:solidFill>
                  <a:srgbClr val="FFCC00"/>
                </a:solidFill>
              </a:rPr>
              <a:t> baru, setel sebuah tanda tangan asali, atau modifikasi tanda tangan yang telah ada, klik </a:t>
            </a:r>
            <a:r>
              <a:rPr lang="id-ID" b="1" dirty="0" smtClean="0">
                <a:solidFill>
                  <a:srgbClr val="FFCC00"/>
                </a:solidFill>
              </a:rPr>
              <a:t>Tanda tangan</a:t>
            </a:r>
            <a:r>
              <a:rPr lang="en-US" dirty="0" smtClean="0">
                <a:solidFill>
                  <a:srgbClr val="FFCC00"/>
                </a:solidFill>
              </a:rPr>
              <a:t>.</a:t>
            </a:r>
            <a:endParaRPr lang="en-US" dirty="0">
              <a:solidFill>
                <a:srgbClr val="FFCC00"/>
              </a:solidFill>
            </a:endParaRPr>
          </a:p>
        </p:txBody>
      </p:sp>
      <p:sp>
        <p:nvSpPr>
          <p:cNvPr id="221194" name="Rectangle 10"/>
          <p:cNvSpPr>
            <a:spLocks noChangeArrowheads="1"/>
          </p:cNvSpPr>
          <p:nvPr/>
        </p:nvSpPr>
        <p:spPr bwMode="auto">
          <a:xfrm>
            <a:off x="6119813" y="2798295"/>
            <a:ext cx="3024187" cy="1042988"/>
          </a:xfrm>
          <a:prstGeom prst="rect">
            <a:avLst/>
          </a:prstGeom>
          <a:noFill/>
          <a:ln w="9525">
            <a:noFill/>
            <a:miter lim="800000"/>
            <a:headEnd/>
            <a:tailEnd/>
          </a:ln>
          <a:effectLst/>
        </p:spPr>
        <p:txBody>
          <a:bodyPr/>
          <a:lstStyle/>
          <a:p>
            <a:pPr>
              <a:spcBef>
                <a:spcPct val="20000"/>
              </a:spcBef>
              <a:spcAft>
                <a:spcPct val="75000"/>
              </a:spcAft>
            </a:pPr>
            <a:r>
              <a:rPr lang="id-ID" sz="2000" dirty="0" smtClean="0"/>
              <a:t>Mulai dengan mengklik panah </a:t>
            </a:r>
            <a:r>
              <a:rPr lang="id-ID" sz="2000" dirty="0" err="1" smtClean="0"/>
              <a:t>dibawah</a:t>
            </a:r>
            <a:r>
              <a:rPr lang="id-ID" sz="2000" dirty="0" smtClean="0"/>
              <a:t> perintah </a:t>
            </a:r>
            <a:r>
              <a:rPr lang="id-ID" sz="2000" b="1" dirty="0" smtClean="0"/>
              <a:t>Tanda Tangan</a:t>
            </a:r>
            <a:r>
              <a:rPr lang="en-US" sz="2000" dirty="0" smtClean="0"/>
              <a:t>.</a:t>
            </a:r>
            <a:endParaRPr lang="en-US" sz="2000" dirty="0"/>
          </a:p>
        </p:txBody>
      </p:sp>
      <p:sp>
        <p:nvSpPr>
          <p:cNvPr id="15" name="TextBox 14"/>
          <p:cNvSpPr txBox="1"/>
          <p:nvPr/>
        </p:nvSpPr>
        <p:spPr>
          <a:xfrm>
            <a:off x="444388" y="1267597"/>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Pesan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6" name="TextBox 15"/>
          <p:cNvSpPr txBox="1"/>
          <p:nvPr/>
        </p:nvSpPr>
        <p:spPr>
          <a:xfrm>
            <a:off x="1196529" y="1267597"/>
            <a:ext cx="628650" cy="215444"/>
          </a:xfrm>
          <a:prstGeom prst="rect">
            <a:avLst/>
          </a:prstGeom>
          <a:noFill/>
        </p:spPr>
        <p:txBody>
          <a:bodyPr wrap="square" rtlCol="0">
            <a:spAutoFit/>
          </a:bodyPr>
          <a:lstStyle/>
          <a:p>
            <a:pPr algn="ctr"/>
            <a:r>
              <a:rPr lang="id-ID" sz="800" dirty="0" err="1" smtClean="0">
                <a:solidFill>
                  <a:schemeClr val="accent1">
                    <a:lumMod val="75000"/>
                  </a:schemeClr>
                </a:solidFill>
                <a:latin typeface="Arial Unicode MS" pitchFamily="34" charset="-128"/>
                <a:ea typeface="Arial Unicode MS" pitchFamily="34" charset="-128"/>
                <a:cs typeface="Arial Unicode MS" pitchFamily="34" charset="-128"/>
              </a:rPr>
              <a:t>Sispkan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7" name="TextBox 16"/>
          <p:cNvSpPr txBox="1"/>
          <p:nvPr/>
        </p:nvSpPr>
        <p:spPr>
          <a:xfrm>
            <a:off x="1877012" y="1267597"/>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Opsi</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8" name="TextBox 17"/>
          <p:cNvSpPr txBox="1"/>
          <p:nvPr/>
        </p:nvSpPr>
        <p:spPr>
          <a:xfrm>
            <a:off x="2525598" y="1267597"/>
            <a:ext cx="857584" cy="215444"/>
          </a:xfrm>
          <a:prstGeom prst="rect">
            <a:avLst/>
          </a:prstGeom>
          <a:noFill/>
        </p:spPr>
        <p:txBody>
          <a:bodyPr wrap="square" rtlCol="0">
            <a:spAutoFit/>
          </a:bodyPr>
          <a:lstStyle/>
          <a:p>
            <a:pPr algn="ct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Format Te</a:t>
            </a:r>
            <a:r>
              <a:rPr lang="id-ID" sz="800" dirty="0" err="1" smtClean="0">
                <a:solidFill>
                  <a:schemeClr val="accent1">
                    <a:lumMod val="75000"/>
                  </a:schemeClr>
                </a:solidFill>
                <a:latin typeface="Arial Unicode MS" pitchFamily="34" charset="-128"/>
                <a:ea typeface="Arial Unicode MS" pitchFamily="34" charset="-128"/>
                <a:cs typeface="Arial Unicode MS" pitchFamily="34" charset="-128"/>
              </a:rPr>
              <a:t>ks</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341723" y="2108947"/>
            <a:ext cx="1054174" cy="215444"/>
          </a:xfrm>
          <a:prstGeom prst="rect">
            <a:avLst/>
          </a:prstGeom>
          <a:noFill/>
        </p:spPr>
        <p:txBody>
          <a:bodyPr wrap="square" rtlCol="0">
            <a:spAutoFit/>
          </a:bodyPr>
          <a:lstStyle/>
          <a:p>
            <a:pPr algn="ctr"/>
            <a:r>
              <a:rPr lang="id-ID" sz="800" dirty="0" smtClean="0">
                <a:solidFill>
                  <a:srgbClr val="0069B8"/>
                </a:solidFill>
                <a:latin typeface="Arial Unicode MS" pitchFamily="34" charset="-128"/>
                <a:ea typeface="Arial Unicode MS" pitchFamily="34" charset="-128"/>
                <a:cs typeface="Arial Unicode MS" pitchFamily="34" charset="-128"/>
              </a:rPr>
              <a:t>Teks Dasar</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3251341" y="2099645"/>
            <a:ext cx="1054174" cy="215444"/>
          </a:xfrm>
          <a:prstGeom prst="rect">
            <a:avLst/>
          </a:prstGeom>
          <a:noFill/>
        </p:spPr>
        <p:txBody>
          <a:bodyPr wrap="square" rtlCol="0">
            <a:spAutoFit/>
          </a:bodyPr>
          <a:lstStyle/>
          <a:p>
            <a:pPr algn="ctr"/>
            <a:r>
              <a:rPr lang="id-ID" sz="800" dirty="0" smtClean="0">
                <a:solidFill>
                  <a:srgbClr val="0069B8"/>
                </a:solidFill>
                <a:latin typeface="Arial Unicode MS" pitchFamily="34" charset="-128"/>
                <a:ea typeface="Arial Unicode MS" pitchFamily="34" charset="-128"/>
                <a:cs typeface="Arial Unicode MS" pitchFamily="34" charset="-128"/>
              </a:rPr>
              <a:t>Termasuk</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1729050" y="1818001"/>
            <a:ext cx="563092"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Buku Alamat</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3" name="TextBox 22"/>
          <p:cNvSpPr txBox="1"/>
          <p:nvPr/>
        </p:nvSpPr>
        <p:spPr>
          <a:xfrm>
            <a:off x="2225320" y="1818001"/>
            <a:ext cx="563092"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Periksa Nama</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4" name="TextBox 23"/>
          <p:cNvSpPr txBox="1"/>
          <p:nvPr/>
        </p:nvSpPr>
        <p:spPr>
          <a:xfrm>
            <a:off x="2809646" y="1818676"/>
            <a:ext cx="686590" cy="33855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Lampirkan Berkas</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5" name="TextBox 24"/>
          <p:cNvSpPr txBox="1"/>
          <p:nvPr/>
        </p:nvSpPr>
        <p:spPr>
          <a:xfrm>
            <a:off x="5277475" y="1819573"/>
            <a:ext cx="563092" cy="33855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Tindak Lanjut</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6" name="TextBox 25"/>
          <p:cNvSpPr txBox="1"/>
          <p:nvPr/>
        </p:nvSpPr>
        <p:spPr>
          <a:xfrm>
            <a:off x="3376789" y="1809151"/>
            <a:ext cx="625327" cy="33855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Kartu Bisnis</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7" name="TextBox 26"/>
          <p:cNvSpPr txBox="1"/>
          <p:nvPr/>
        </p:nvSpPr>
        <p:spPr>
          <a:xfrm>
            <a:off x="3928788" y="1836150"/>
            <a:ext cx="721571" cy="215444"/>
          </a:xfrm>
          <a:prstGeom prst="rect">
            <a:avLst/>
          </a:prstGeom>
          <a:noFill/>
        </p:spPr>
        <p:txBody>
          <a:bodyPr wrap="square" rtlCol="0">
            <a:spAutoFit/>
          </a:bodyPr>
          <a:lstStyle/>
          <a:p>
            <a:pPr algn="ctr"/>
            <a:r>
              <a:rPr lang="id-ID" sz="800" dirty="0" smtClean="0">
                <a:solidFill>
                  <a:schemeClr val="tx1">
                    <a:lumMod val="65000"/>
                  </a:schemeClr>
                </a:solidFill>
                <a:latin typeface="Arial Unicode MS" pitchFamily="34" charset="-128"/>
                <a:ea typeface="Arial Unicode MS" pitchFamily="34" charset="-128"/>
                <a:cs typeface="Arial Unicode MS" pitchFamily="34" charset="-128"/>
              </a:rPr>
              <a:t>Kalender</a:t>
            </a:r>
            <a:endParaRPr lang="en-US" sz="900" dirty="0">
              <a:solidFill>
                <a:schemeClr val="tx1">
                  <a:lumMod val="65000"/>
                </a:schemeClr>
              </a:solidFill>
              <a:latin typeface="Arial Unicode MS" pitchFamily="34" charset="-128"/>
              <a:ea typeface="Arial Unicode MS" pitchFamily="34" charset="-128"/>
              <a:cs typeface="Arial Unicode MS" pitchFamily="34" charset="-128"/>
            </a:endParaRPr>
          </a:p>
        </p:txBody>
      </p:sp>
      <p:sp>
        <p:nvSpPr>
          <p:cNvPr id="28" name="TextBox 27"/>
          <p:cNvSpPr txBox="1"/>
          <p:nvPr/>
        </p:nvSpPr>
        <p:spPr>
          <a:xfrm>
            <a:off x="4489575" y="1836151"/>
            <a:ext cx="655184" cy="338554"/>
          </a:xfrm>
          <a:prstGeom prst="rect">
            <a:avLst/>
          </a:prstGeom>
          <a:noFill/>
        </p:spPr>
        <p:txBody>
          <a:bodyPr wrap="square" rtlCol="0">
            <a:spAutoFit/>
          </a:bodyPr>
          <a:lstStyle/>
          <a:p>
            <a:pPr algn="ctr"/>
            <a:r>
              <a:rPr lang="id-ID" sz="800" b="1" dirty="0" smtClean="0">
                <a:solidFill>
                  <a:schemeClr val="accent1">
                    <a:lumMod val="75000"/>
                  </a:schemeClr>
                </a:solidFill>
                <a:latin typeface="Arial Unicode MS" pitchFamily="34" charset="-128"/>
                <a:ea typeface="Arial Unicode MS" pitchFamily="34" charset="-128"/>
                <a:cs typeface="Arial Unicode MS" pitchFamily="34" charset="-128"/>
              </a:rPr>
              <a:t>Tanda Tangan</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9" name="TextBox 28"/>
          <p:cNvSpPr txBox="1"/>
          <p:nvPr/>
        </p:nvSpPr>
        <p:spPr>
          <a:xfrm>
            <a:off x="4739743" y="2172581"/>
            <a:ext cx="655184" cy="215444"/>
          </a:xfrm>
          <a:prstGeom prst="rect">
            <a:avLst/>
          </a:prstGeom>
          <a:noFill/>
        </p:spPr>
        <p:txBody>
          <a:bodyPr wrap="square" rtlCol="0">
            <a:spAutoFit/>
          </a:bodyPr>
          <a:lstStyle/>
          <a:p>
            <a:r>
              <a:rPr lang="id-ID" sz="800" b="1" dirty="0" smtClean="0">
                <a:solidFill>
                  <a:schemeClr val="accent1">
                    <a:lumMod val="75000"/>
                  </a:schemeClr>
                </a:solidFill>
                <a:latin typeface="Arial Unicode MS" pitchFamily="34" charset="-128"/>
                <a:ea typeface="Arial Unicode MS" pitchFamily="34" charset="-128"/>
                <a:cs typeface="Arial Unicode MS" pitchFamily="34" charset="-128"/>
              </a:rPr>
              <a:t>Bisnis</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0" name="TextBox 29"/>
          <p:cNvSpPr txBox="1"/>
          <p:nvPr/>
        </p:nvSpPr>
        <p:spPr>
          <a:xfrm>
            <a:off x="4739744" y="2345109"/>
            <a:ext cx="655184" cy="215444"/>
          </a:xfrm>
          <a:prstGeom prst="rect">
            <a:avLst/>
          </a:prstGeom>
          <a:noFill/>
        </p:spPr>
        <p:txBody>
          <a:bodyPr wrap="square" rtlCol="0">
            <a:spAutoFit/>
          </a:bodyPr>
          <a:lstStyle/>
          <a:p>
            <a:r>
              <a:rPr lang="id-ID" sz="800" b="1" dirty="0" smtClean="0">
                <a:solidFill>
                  <a:schemeClr val="accent1">
                    <a:lumMod val="75000"/>
                  </a:schemeClr>
                </a:solidFill>
                <a:latin typeface="Arial Unicode MS" pitchFamily="34" charset="-128"/>
                <a:ea typeface="Arial Unicode MS" pitchFamily="34" charset="-128"/>
                <a:cs typeface="Arial Unicode MS" pitchFamily="34" charset="-128"/>
              </a:rPr>
              <a:t>Pribadi</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1" name="TextBox 30"/>
          <p:cNvSpPr txBox="1"/>
          <p:nvPr/>
        </p:nvSpPr>
        <p:spPr>
          <a:xfrm>
            <a:off x="4731118" y="2578022"/>
            <a:ext cx="1104906" cy="215444"/>
          </a:xfrm>
          <a:prstGeom prst="rect">
            <a:avLst/>
          </a:prstGeom>
          <a:noFill/>
        </p:spPr>
        <p:txBody>
          <a:bodyPr wrap="square" rtlCol="0">
            <a:spAutoFit/>
          </a:bodyPr>
          <a:lstStyle/>
          <a:p>
            <a:r>
              <a:rPr lang="id-ID" sz="800" b="1" dirty="0" smtClean="0">
                <a:solidFill>
                  <a:schemeClr val="accent1">
                    <a:lumMod val="75000"/>
                  </a:schemeClr>
                </a:solidFill>
                <a:latin typeface="Arial Unicode MS" pitchFamily="34" charset="-128"/>
                <a:ea typeface="Arial Unicode MS" pitchFamily="34" charset="-128"/>
                <a:cs typeface="Arial Unicode MS" pitchFamily="34" charset="-128"/>
              </a:rPr>
              <a:t>Tanda Tangan</a:t>
            </a:r>
            <a:r>
              <a:rPr lang="en-IE" sz="800" b="1" dirty="0" smtClean="0">
                <a:solidFill>
                  <a:schemeClr val="accent1">
                    <a:lumMod val="75000"/>
                  </a:schemeClr>
                </a:solidFill>
                <a:latin typeface="Arial Unicode MS" pitchFamily="34" charset="-128"/>
                <a:ea typeface="Arial Unicode MS" pitchFamily="34" charset="-128"/>
                <a:cs typeface="Arial Unicode MS" pitchFamily="34" charset="-128"/>
              </a:rPr>
              <a:t>…</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2" name="TextBox 31"/>
          <p:cNvSpPr txBox="1"/>
          <p:nvPr/>
        </p:nvSpPr>
        <p:spPr>
          <a:xfrm>
            <a:off x="1687624" y="2126423"/>
            <a:ext cx="1054174" cy="215444"/>
          </a:xfrm>
          <a:prstGeom prst="rect">
            <a:avLst/>
          </a:prstGeom>
          <a:noFill/>
        </p:spPr>
        <p:txBody>
          <a:bodyPr wrap="square" rtlCol="0">
            <a:spAutoFit/>
          </a:bodyPr>
          <a:lstStyle/>
          <a:p>
            <a:pPr algn="ctr"/>
            <a:r>
              <a:rPr lang="id-ID" sz="800" dirty="0" smtClean="0">
                <a:solidFill>
                  <a:srgbClr val="0069B8"/>
                </a:solidFill>
                <a:latin typeface="Arial Unicode MS" pitchFamily="34" charset="-128"/>
                <a:ea typeface="Arial Unicode MS" pitchFamily="34" charset="-128"/>
                <a:cs typeface="Arial Unicode MS" pitchFamily="34" charset="-128"/>
              </a:rPr>
              <a:t>Nama</a:t>
            </a:r>
            <a:endParaRPr lang="en-US" sz="900" dirty="0">
              <a:solidFill>
                <a:srgbClr val="0069B8"/>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21187"/>
                                        </p:tgtEl>
                                        <p:attrNameLst>
                                          <p:attrName>style.visibility</p:attrName>
                                        </p:attrNameLst>
                                      </p:cBhvr>
                                      <p:to>
                                        <p:strVal val="visible"/>
                                      </p:to>
                                    </p:set>
                                    <p:animEffect transition="in" filter="slide(fromTop)">
                                      <p:cBhvr>
                                        <p:cTn id="7" dur="500"/>
                                        <p:tgtEl>
                                          <p:spTgt spid="22118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21194"/>
                                        </p:tgtEl>
                                        <p:attrNameLst>
                                          <p:attrName>style.visibility</p:attrName>
                                        </p:attrNameLst>
                                      </p:cBhvr>
                                      <p:to>
                                        <p:strVal val="visible"/>
                                      </p:to>
                                    </p:set>
                                    <p:animEffect transition="in" filter="slide(fromTop)">
                                      <p:cBhvr>
                                        <p:cTn id="12" dur="500"/>
                                        <p:tgtEl>
                                          <p:spTgt spid="22119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21189">
                                            <p:txEl>
                                              <p:pRg st="0" end="0"/>
                                            </p:txEl>
                                          </p:spTgt>
                                        </p:tgtEl>
                                        <p:attrNameLst>
                                          <p:attrName>style.visibility</p:attrName>
                                        </p:attrNameLst>
                                      </p:cBhvr>
                                      <p:to>
                                        <p:strVal val="visible"/>
                                      </p:to>
                                    </p:set>
                                    <p:animEffect transition="in" filter="slide(fromLeft)">
                                      <p:cBhvr>
                                        <p:cTn id="17" dur="500"/>
                                        <p:tgtEl>
                                          <p:spTgt spid="22118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21191"/>
                                        </p:tgtEl>
                                        <p:attrNameLst>
                                          <p:attrName>style.visibility</p:attrName>
                                        </p:attrNameLst>
                                      </p:cBhvr>
                                      <p:to>
                                        <p:strVal val="visible"/>
                                      </p:to>
                                    </p:set>
                                    <p:animEffect transition="in" filter="dissolve">
                                      <p:cBhvr>
                                        <p:cTn id="22" dur="500"/>
                                        <p:tgtEl>
                                          <p:spTgt spid="221191"/>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221192"/>
                                        </p:tgtEl>
                                        <p:attrNameLst>
                                          <p:attrName>style.visibility</p:attrName>
                                        </p:attrNameLst>
                                      </p:cBhvr>
                                      <p:to>
                                        <p:strVal val="visible"/>
                                      </p:to>
                                    </p:set>
                                    <p:animEffect transition="in" filter="dissolve">
                                      <p:cBhvr>
                                        <p:cTn id="26" dur="500"/>
                                        <p:tgtEl>
                                          <p:spTgt spid="221192"/>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21193">
                                            <p:txEl>
                                              <p:pRg st="0" end="0"/>
                                            </p:txEl>
                                          </p:spTgt>
                                        </p:tgtEl>
                                        <p:attrNameLst>
                                          <p:attrName>style.visibility</p:attrName>
                                        </p:attrNameLst>
                                      </p:cBhvr>
                                      <p:to>
                                        <p:strVal val="visible"/>
                                      </p:to>
                                    </p:set>
                                    <p:animEffect transition="in" filter="checkerboard(across)">
                                      <p:cBhvr>
                                        <p:cTn id="31" dur="500"/>
                                        <p:tgtEl>
                                          <p:spTgt spid="22119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21193">
                                            <p:txEl>
                                              <p:pRg st="1" end="1"/>
                                            </p:txEl>
                                          </p:spTgt>
                                        </p:tgtEl>
                                        <p:attrNameLst>
                                          <p:attrName>style.visibility</p:attrName>
                                        </p:attrNameLst>
                                      </p:cBhvr>
                                      <p:to>
                                        <p:strVal val="visible"/>
                                      </p:to>
                                    </p:set>
                                    <p:animEffect transition="in" filter="checkerboard(across)">
                                      <p:cBhvr>
                                        <p:cTn id="36" dur="500"/>
                                        <p:tgtEl>
                                          <p:spTgt spid="2211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autoUpdateAnimBg="0"/>
      <p:bldP spid="221189" grpId="0" build="p" autoUpdateAnimBg="0"/>
      <p:bldP spid="221193" grpId="0" build="p" autoUpdateAnimBg="0"/>
      <p:bldP spid="221194"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3105" name="Picture 1"/>
          <p:cNvPicPr>
            <a:picLocks noChangeAspect="1" noChangeArrowheads="1"/>
          </p:cNvPicPr>
          <p:nvPr/>
        </p:nvPicPr>
        <p:blipFill>
          <a:blip r:embed="rId3"/>
          <a:srcRect/>
          <a:stretch>
            <a:fillRect/>
          </a:stretch>
        </p:blipFill>
        <p:spPr bwMode="auto">
          <a:xfrm>
            <a:off x="338372" y="933450"/>
            <a:ext cx="5703420" cy="2895600"/>
          </a:xfrm>
          <a:prstGeom prst="rect">
            <a:avLst/>
          </a:prstGeom>
          <a:noFill/>
          <a:ln w="9525">
            <a:noFill/>
            <a:miter lim="800000"/>
            <a:headEnd/>
            <a:tailEnd/>
          </a:ln>
          <a:effectLst/>
        </p:spPr>
      </p:pic>
      <p:sp>
        <p:nvSpPr>
          <p:cNvPr id="223234" name="Rectangle 2"/>
          <p:cNvSpPr>
            <a:spLocks noGrp="1" noChangeArrowheads="1"/>
          </p:cNvSpPr>
          <p:nvPr>
            <p:ph type="title"/>
          </p:nvPr>
        </p:nvSpPr>
        <p:spPr>
          <a:xfrm>
            <a:off x="239713" y="63500"/>
            <a:ext cx="8904287" cy="614363"/>
          </a:xfrm>
        </p:spPr>
        <p:txBody>
          <a:bodyPr/>
          <a:lstStyle/>
          <a:p>
            <a:r>
              <a:rPr lang="id-ID" dirty="0" smtClean="0"/>
              <a:t>Gunakan bendera dan pengingat</a:t>
            </a:r>
            <a:endParaRPr lang="en-US" dirty="0"/>
          </a:p>
        </p:txBody>
      </p:sp>
      <p:sp>
        <p:nvSpPr>
          <p:cNvPr id="223235" name="Rectangle 3"/>
          <p:cNvSpPr>
            <a:spLocks noChangeArrowheads="1"/>
          </p:cNvSpPr>
          <p:nvPr/>
        </p:nvSpPr>
        <p:spPr bwMode="auto">
          <a:xfrm>
            <a:off x="6119813" y="854075"/>
            <a:ext cx="2744787" cy="1490663"/>
          </a:xfrm>
          <a:prstGeom prst="rect">
            <a:avLst/>
          </a:prstGeom>
          <a:noFill/>
          <a:ln w="9525">
            <a:noFill/>
            <a:miter lim="800000"/>
            <a:headEnd/>
            <a:tailEnd/>
          </a:ln>
          <a:effectLst/>
        </p:spPr>
        <p:txBody>
          <a:bodyPr/>
          <a:lstStyle/>
          <a:p>
            <a:pPr>
              <a:spcBef>
                <a:spcPct val="20000"/>
              </a:spcBef>
              <a:spcAft>
                <a:spcPct val="75000"/>
              </a:spcAft>
            </a:pPr>
            <a:r>
              <a:rPr lang="id-ID" sz="2000" dirty="0" smtClean="0"/>
              <a:t>Bendera dan pengingat membantu anda dan yang lainnya untuk ingat melakukan sesuatu</a:t>
            </a:r>
            <a:r>
              <a:rPr lang="en-US" sz="2000" dirty="0" smtClean="0"/>
              <a:t>. </a:t>
            </a:r>
            <a:endParaRPr lang="en-US" sz="2000" dirty="0"/>
          </a:p>
        </p:txBody>
      </p:sp>
      <p:sp>
        <p:nvSpPr>
          <p:cNvPr id="223236"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23239" name="Rectangle 7"/>
          <p:cNvSpPr>
            <a:spLocks noChangeArrowheads="1"/>
          </p:cNvSpPr>
          <p:nvPr/>
        </p:nvSpPr>
        <p:spPr bwMode="auto">
          <a:xfrm>
            <a:off x="242888" y="4019550"/>
            <a:ext cx="5934075" cy="1044575"/>
          </a:xfrm>
          <a:prstGeom prst="rect">
            <a:avLst/>
          </a:prstGeom>
          <a:noFill/>
          <a:ln w="9525">
            <a:noFill/>
            <a:miter lim="800000"/>
            <a:headEnd/>
            <a:tailEnd/>
          </a:ln>
          <a:effectLst/>
        </p:spPr>
        <p:txBody>
          <a:bodyPr/>
          <a:lstStyle/>
          <a:p>
            <a:pPr>
              <a:spcBef>
                <a:spcPct val="20000"/>
              </a:spcBef>
              <a:spcAft>
                <a:spcPct val="75000"/>
              </a:spcAft>
            </a:pPr>
            <a:r>
              <a:rPr lang="id-ID" dirty="0" smtClean="0">
                <a:solidFill>
                  <a:srgbClr val="FFCC00"/>
                </a:solidFill>
              </a:rPr>
              <a:t>Untuk menambahkan sebuah bendera, pengingat, atau keduanya saat anda membuat sebuah pesan, mulai dengan mengklik </a:t>
            </a:r>
            <a:r>
              <a:rPr lang="id-ID" b="1" dirty="0" smtClean="0">
                <a:solidFill>
                  <a:srgbClr val="FFCC00"/>
                </a:solidFill>
              </a:rPr>
              <a:t>Tindak lanjut </a:t>
            </a:r>
            <a:r>
              <a:rPr lang="id-ID" dirty="0" smtClean="0">
                <a:solidFill>
                  <a:srgbClr val="FFCC00"/>
                </a:solidFill>
              </a:rPr>
              <a:t>dalam grup </a:t>
            </a:r>
            <a:r>
              <a:rPr lang="id-ID" b="1" dirty="0" smtClean="0">
                <a:solidFill>
                  <a:srgbClr val="FFCC00"/>
                </a:solidFill>
              </a:rPr>
              <a:t>Opsi </a:t>
            </a:r>
            <a:r>
              <a:rPr lang="id-ID" dirty="0" smtClean="0">
                <a:solidFill>
                  <a:srgbClr val="FFCC00"/>
                </a:solidFill>
              </a:rPr>
              <a:t>dari sebuah pesan baru</a:t>
            </a:r>
            <a:r>
              <a:rPr lang="en-US" dirty="0" smtClean="0">
                <a:solidFill>
                  <a:srgbClr val="FFCC00"/>
                </a:solidFill>
              </a:rPr>
              <a:t>. </a:t>
            </a:r>
            <a:endParaRPr lang="en-US" dirty="0">
              <a:solidFill>
                <a:srgbClr val="FFCC00"/>
              </a:solidFill>
            </a:endParaRPr>
          </a:p>
        </p:txBody>
      </p:sp>
      <p:sp>
        <p:nvSpPr>
          <p:cNvPr id="9" name="TextBox 8"/>
          <p:cNvSpPr txBox="1"/>
          <p:nvPr/>
        </p:nvSpPr>
        <p:spPr>
          <a:xfrm>
            <a:off x="730075" y="2230536"/>
            <a:ext cx="491530" cy="215444"/>
          </a:xfrm>
          <a:prstGeom prst="rect">
            <a:avLst/>
          </a:prstGeom>
          <a:noFill/>
        </p:spPr>
        <p:txBody>
          <a:bodyPr wrap="square" rtlCol="0">
            <a:spAutoFit/>
          </a:bodyPr>
          <a:lstStyle/>
          <a:p>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Kirim</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10" name="TextBox 9"/>
          <p:cNvSpPr txBox="1"/>
          <p:nvPr/>
        </p:nvSpPr>
        <p:spPr>
          <a:xfrm>
            <a:off x="1747403" y="1904754"/>
            <a:ext cx="364309" cy="215444"/>
          </a:xfrm>
          <a:prstGeom prst="rect">
            <a:avLst/>
          </a:prstGeom>
          <a:noFill/>
        </p:spPr>
        <p:txBody>
          <a:bodyPr wrap="square" rtlCol="0">
            <a:spAutoFit/>
          </a:bodyPr>
          <a:lstStyle/>
          <a:p>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Ke</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11" name="TextBox 10"/>
          <p:cNvSpPr txBox="1"/>
          <p:nvPr/>
        </p:nvSpPr>
        <p:spPr>
          <a:xfrm>
            <a:off x="1739452" y="2151245"/>
            <a:ext cx="435872" cy="215444"/>
          </a:xfrm>
          <a:prstGeom prst="rect">
            <a:avLst/>
          </a:prstGeom>
          <a:noFill/>
        </p:spPr>
        <p:txBody>
          <a:bodyPr wrap="square" rtlCol="0">
            <a:spAutoFit/>
          </a:bodyPr>
          <a:lstStyle/>
          <a:p>
            <a:r>
              <a:rPr lang="id-ID" sz="800" dirty="0" err="1" smtClean="0">
                <a:solidFill>
                  <a:schemeClr val="tx1">
                    <a:lumMod val="50000"/>
                  </a:schemeClr>
                </a:solidFill>
                <a:latin typeface="Arial Unicode MS" pitchFamily="34" charset="-128"/>
                <a:ea typeface="Arial Unicode MS" pitchFamily="34" charset="-128"/>
                <a:cs typeface="Arial Unicode MS" pitchFamily="34" charset="-128"/>
              </a:rPr>
              <a:t>Kk</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12" name="TextBox 11"/>
          <p:cNvSpPr txBox="1"/>
          <p:nvPr/>
        </p:nvSpPr>
        <p:spPr>
          <a:xfrm>
            <a:off x="1376053" y="2373884"/>
            <a:ext cx="698264" cy="215444"/>
          </a:xfrm>
          <a:prstGeom prst="rect">
            <a:avLst/>
          </a:prstGeom>
          <a:noFill/>
        </p:spPr>
        <p:txBody>
          <a:bodyPr wrap="square" rtlCol="0">
            <a:spAutoFit/>
          </a:bodyPr>
          <a:lstStyle/>
          <a:p>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Subjek</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16" name="TextBox 15"/>
          <p:cNvSpPr txBox="1"/>
          <p:nvPr/>
        </p:nvSpPr>
        <p:spPr>
          <a:xfrm>
            <a:off x="4332525" y="1828201"/>
            <a:ext cx="1353900"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Besok</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7" name="TextBox 16"/>
          <p:cNvSpPr txBox="1"/>
          <p:nvPr/>
        </p:nvSpPr>
        <p:spPr>
          <a:xfrm>
            <a:off x="4332525" y="1647226"/>
            <a:ext cx="563092"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Hari ini</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8" name="TextBox 17"/>
          <p:cNvSpPr txBox="1"/>
          <p:nvPr/>
        </p:nvSpPr>
        <p:spPr>
          <a:xfrm>
            <a:off x="4050137" y="1294801"/>
            <a:ext cx="563092"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Tindak Lanjut</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4332525" y="2037751"/>
            <a:ext cx="1353900"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Minggu ini</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0" name="TextBox 19"/>
          <p:cNvSpPr txBox="1"/>
          <p:nvPr/>
        </p:nvSpPr>
        <p:spPr>
          <a:xfrm>
            <a:off x="4332525" y="2380651"/>
            <a:ext cx="1353900"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Tambahkan pengingat</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4332525" y="2590201"/>
            <a:ext cx="1353900" cy="215444"/>
          </a:xfrm>
          <a:prstGeom prst="rect">
            <a:avLst/>
          </a:prstGeom>
          <a:noFill/>
        </p:spPr>
        <p:txBody>
          <a:bodyPr wrap="square" rtlCol="0">
            <a:spAutoFit/>
          </a:bodyPr>
          <a:lstStyle/>
          <a:p>
            <a:r>
              <a:rPr lang="id-ID" sz="800" dirty="0" smtClean="0">
                <a:solidFill>
                  <a:schemeClr val="tx2">
                    <a:lumMod val="65000"/>
                  </a:schemeClr>
                </a:solidFill>
                <a:latin typeface="Arial Unicode MS" pitchFamily="34" charset="-128"/>
                <a:ea typeface="Arial Unicode MS" pitchFamily="34" charset="-128"/>
                <a:cs typeface="Arial Unicode MS" pitchFamily="34" charset="-128"/>
              </a:rPr>
              <a:t>Bersihkan </a:t>
            </a:r>
            <a:r>
              <a:rPr lang="en-US" sz="800" dirty="0" err="1" smtClean="0">
                <a:solidFill>
                  <a:schemeClr val="tx2">
                    <a:lumMod val="65000"/>
                  </a:schemeClr>
                </a:solidFill>
                <a:latin typeface="Arial Unicode MS" pitchFamily="34" charset="-128"/>
                <a:ea typeface="Arial Unicode MS" pitchFamily="34" charset="-128"/>
                <a:cs typeface="Arial Unicode MS" pitchFamily="34" charset="-128"/>
              </a:rPr>
              <a:t>tanda</a:t>
            </a:r>
            <a:endParaRPr lang="en-IE" sz="800" dirty="0" smtClean="0">
              <a:solidFill>
                <a:schemeClr val="tx2">
                  <a:lumMod val="65000"/>
                </a:schemeClr>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4399200" y="2837851"/>
            <a:ext cx="1353900"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Bendera untuk penerima</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3" name="TextBox 22"/>
          <p:cNvSpPr txBox="1"/>
          <p:nvPr/>
        </p:nvSpPr>
        <p:spPr>
          <a:xfrm>
            <a:off x="1915645" y="3129993"/>
            <a:ext cx="1351990" cy="285560"/>
          </a:xfrm>
          <a:prstGeom prst="rect">
            <a:avLst/>
          </a:prstGeom>
          <a:noFill/>
        </p:spPr>
        <p:txBody>
          <a:bodyPr wrap="square" rtlCol="0">
            <a:spAutoFit/>
          </a:bodyPr>
          <a:lstStyle/>
          <a:p>
            <a:r>
              <a:rPr lang="en-IE" sz="1200" b="1" dirty="0" err="1" smtClean="0">
                <a:solidFill>
                  <a:schemeClr val="accent1">
                    <a:lumMod val="75000"/>
                  </a:schemeClr>
                </a:solidFill>
                <a:latin typeface="Arial Unicode MS" pitchFamily="34" charset="-128"/>
                <a:ea typeface="Arial Unicode MS" pitchFamily="34" charset="-128"/>
                <a:cs typeface="Arial Unicode MS" pitchFamily="34" charset="-128"/>
              </a:rPr>
              <a:t>Kotak</a:t>
            </a:r>
            <a:r>
              <a:rPr lang="en-IE" sz="1200" b="1"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en-IE" sz="1200" b="1" dirty="0" err="1" smtClean="0">
                <a:solidFill>
                  <a:schemeClr val="accent1">
                    <a:lumMod val="75000"/>
                  </a:schemeClr>
                </a:solidFill>
                <a:latin typeface="Arial Unicode MS" pitchFamily="34" charset="-128"/>
                <a:ea typeface="Arial Unicode MS" pitchFamily="34" charset="-128"/>
                <a:cs typeface="Arial Unicode MS" pitchFamily="34" charset="-128"/>
              </a:rPr>
              <a:t>Masuk</a:t>
            </a:r>
            <a:endParaRPr lang="en-US" sz="14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5" name="TextBox 24"/>
          <p:cNvSpPr txBox="1"/>
          <p:nvPr/>
        </p:nvSpPr>
        <p:spPr>
          <a:xfrm>
            <a:off x="2360850" y="1313851"/>
            <a:ext cx="563092" cy="215444"/>
          </a:xfrm>
          <a:prstGeom prst="rect">
            <a:avLst/>
          </a:prstGeom>
          <a:noFill/>
        </p:spPr>
        <p:txBody>
          <a:bodyPr wrap="square" rtlCol="0">
            <a:spAutoFit/>
          </a:bodyPr>
          <a:lstStyle/>
          <a:p>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Nama</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6" name="TextBox 25"/>
          <p:cNvSpPr txBox="1"/>
          <p:nvPr/>
        </p:nvSpPr>
        <p:spPr>
          <a:xfrm>
            <a:off x="2791717" y="1294801"/>
            <a:ext cx="717966"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Lampirkan Berkas</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7" name="TextBox 26"/>
          <p:cNvSpPr txBox="1"/>
          <p:nvPr/>
        </p:nvSpPr>
        <p:spPr>
          <a:xfrm>
            <a:off x="2860816" y="1604345"/>
            <a:ext cx="1054174" cy="215444"/>
          </a:xfrm>
          <a:prstGeom prst="rect">
            <a:avLst/>
          </a:prstGeom>
          <a:noFill/>
        </p:spPr>
        <p:txBody>
          <a:bodyPr wrap="square" rtlCol="0">
            <a:spAutoFit/>
          </a:bodyPr>
          <a:lstStyle/>
          <a:p>
            <a:pPr algn="ctr"/>
            <a:r>
              <a:rPr lang="id-ID" sz="800" dirty="0" smtClean="0">
                <a:solidFill>
                  <a:srgbClr val="0069B8"/>
                </a:solidFill>
                <a:latin typeface="Arial Unicode MS" pitchFamily="34" charset="-128"/>
                <a:ea typeface="Arial Unicode MS" pitchFamily="34" charset="-128"/>
                <a:cs typeface="Arial Unicode MS" pitchFamily="34" charset="-128"/>
              </a:rPr>
              <a:t>T</a:t>
            </a:r>
            <a:r>
              <a:rPr lang="en-IE" sz="800" dirty="0" smtClean="0">
                <a:solidFill>
                  <a:srgbClr val="0069B8"/>
                </a:solidFill>
                <a:latin typeface="Arial Unicode MS" pitchFamily="34" charset="-128"/>
                <a:ea typeface="Arial Unicode MS" pitchFamily="34" charset="-128"/>
                <a:cs typeface="Arial Unicode MS" pitchFamily="34" charset="-128"/>
              </a:rPr>
              <a:t>e</a:t>
            </a:r>
            <a:r>
              <a:rPr lang="id-ID" sz="800" dirty="0" err="1" smtClean="0">
                <a:solidFill>
                  <a:srgbClr val="0069B8"/>
                </a:solidFill>
                <a:latin typeface="Arial Unicode MS" pitchFamily="34" charset="-128"/>
                <a:ea typeface="Arial Unicode MS" pitchFamily="34" charset="-128"/>
                <a:cs typeface="Arial Unicode MS" pitchFamily="34" charset="-128"/>
              </a:rPr>
              <a:t>rmasuk</a:t>
            </a:r>
            <a:endParaRPr lang="en-US" sz="900" dirty="0">
              <a:solidFill>
                <a:srgbClr val="0069B8"/>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23235"/>
                                        </p:tgtEl>
                                        <p:attrNameLst>
                                          <p:attrName>style.visibility</p:attrName>
                                        </p:attrNameLst>
                                      </p:cBhvr>
                                      <p:to>
                                        <p:strVal val="visible"/>
                                      </p:to>
                                    </p:set>
                                    <p:animEffect transition="in" filter="slide(fromTop)">
                                      <p:cBhvr>
                                        <p:cTn id="7" dur="500"/>
                                        <p:tgtEl>
                                          <p:spTgt spid="22323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23239">
                                            <p:txEl>
                                              <p:pRg st="0" end="0"/>
                                            </p:txEl>
                                          </p:spTgt>
                                        </p:tgtEl>
                                        <p:attrNameLst>
                                          <p:attrName>style.visibility</p:attrName>
                                        </p:attrNameLst>
                                      </p:cBhvr>
                                      <p:to>
                                        <p:strVal val="visible"/>
                                      </p:to>
                                    </p:set>
                                    <p:animEffect transition="in" filter="slide(fromLeft)">
                                      <p:cBhvr>
                                        <p:cTn id="12" dur="500"/>
                                        <p:tgtEl>
                                          <p:spTgt spid="2232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autoUpdateAnimBg="0"/>
      <p:bldP spid="22323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239713" y="63500"/>
            <a:ext cx="8904287" cy="614363"/>
          </a:xfrm>
        </p:spPr>
        <p:txBody>
          <a:bodyPr/>
          <a:lstStyle/>
          <a:p>
            <a:r>
              <a:rPr lang="id-ID" dirty="0" smtClean="0"/>
              <a:t>Gunakan bendera dan pengingat</a:t>
            </a:r>
            <a:endParaRPr lang="en-US" dirty="0"/>
          </a:p>
        </p:txBody>
      </p:sp>
      <p:sp>
        <p:nvSpPr>
          <p:cNvPr id="225283" name="Rectangle 3"/>
          <p:cNvSpPr>
            <a:spLocks noChangeArrowheads="1"/>
          </p:cNvSpPr>
          <p:nvPr/>
        </p:nvSpPr>
        <p:spPr bwMode="auto">
          <a:xfrm>
            <a:off x="6119813" y="854075"/>
            <a:ext cx="2744787" cy="809625"/>
          </a:xfrm>
          <a:prstGeom prst="rect">
            <a:avLst/>
          </a:prstGeom>
          <a:noFill/>
          <a:ln w="9525">
            <a:noFill/>
            <a:miter lim="800000"/>
            <a:headEnd/>
            <a:tailEnd/>
          </a:ln>
          <a:effectLst/>
        </p:spPr>
        <p:txBody>
          <a:bodyPr/>
          <a:lstStyle/>
          <a:p>
            <a:pPr>
              <a:spcBef>
                <a:spcPct val="20000"/>
              </a:spcBef>
              <a:spcAft>
                <a:spcPct val="75000"/>
              </a:spcAft>
            </a:pPr>
            <a:r>
              <a:rPr lang="id-ID" sz="2000" b="1" dirty="0" smtClean="0"/>
              <a:t>Tindak lanjut untuk anda sendiri</a:t>
            </a:r>
            <a:endParaRPr lang="en-US" sz="2000" b="1" dirty="0"/>
          </a:p>
        </p:txBody>
      </p:sp>
      <p:sp>
        <p:nvSpPr>
          <p:cNvPr id="22528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25285" name="Rectangle 5"/>
          <p:cNvSpPr>
            <a:spLocks noChangeArrowheads="1"/>
          </p:cNvSpPr>
          <p:nvPr/>
        </p:nvSpPr>
        <p:spPr bwMode="auto">
          <a:xfrm>
            <a:off x="242888" y="3925421"/>
            <a:ext cx="5934075" cy="1862138"/>
          </a:xfrm>
          <a:prstGeom prst="rect">
            <a:avLst/>
          </a:prstGeom>
          <a:noFill/>
          <a:ln w="9525">
            <a:noFill/>
            <a:miter lim="800000"/>
            <a:headEnd/>
            <a:tailEnd/>
          </a:ln>
          <a:effectLst/>
        </p:spPr>
        <p:txBody>
          <a:bodyPr/>
          <a:lstStyle/>
          <a:p>
            <a:pPr>
              <a:spcBef>
                <a:spcPct val="20000"/>
              </a:spcBef>
              <a:spcAft>
                <a:spcPct val="75000"/>
              </a:spcAft>
            </a:pPr>
            <a:r>
              <a:rPr lang="id-ID" dirty="0" smtClean="0">
                <a:solidFill>
                  <a:srgbClr val="FFCC00"/>
                </a:solidFill>
              </a:rPr>
              <a:t>Untuk memastikan agar anda ingat melakukannya, </a:t>
            </a:r>
            <a:r>
              <a:rPr lang="id-ID" dirty="0" err="1" smtClean="0">
                <a:solidFill>
                  <a:srgbClr val="FFCC00"/>
                </a:solidFill>
              </a:rPr>
              <a:t>markahi</a:t>
            </a:r>
            <a:r>
              <a:rPr lang="id-ID" dirty="0" smtClean="0">
                <a:solidFill>
                  <a:srgbClr val="FFCC00"/>
                </a:solidFill>
              </a:rPr>
              <a:t> pesan tersebut untuk anda sendiri dengan mengklik </a:t>
            </a:r>
            <a:r>
              <a:rPr lang="id-ID" b="1" dirty="0" smtClean="0">
                <a:solidFill>
                  <a:srgbClr val="FFCC00"/>
                </a:solidFill>
              </a:rPr>
              <a:t>Tindak Lanjut </a:t>
            </a:r>
            <a:r>
              <a:rPr lang="id-ID" dirty="0" smtClean="0">
                <a:solidFill>
                  <a:srgbClr val="FFCC00"/>
                </a:solidFill>
              </a:rPr>
              <a:t>kemudian klik </a:t>
            </a:r>
            <a:r>
              <a:rPr lang="id-ID" b="1" dirty="0" smtClean="0">
                <a:solidFill>
                  <a:srgbClr val="FFCC00"/>
                </a:solidFill>
              </a:rPr>
              <a:t>Besok</a:t>
            </a:r>
            <a:r>
              <a:rPr lang="en-US" dirty="0" smtClean="0">
                <a:solidFill>
                  <a:srgbClr val="FFCC00"/>
                </a:solidFill>
              </a:rPr>
              <a:t>. </a:t>
            </a:r>
            <a:endParaRPr lang="en-US" dirty="0">
              <a:solidFill>
                <a:srgbClr val="FFCC00"/>
              </a:solidFill>
            </a:endParaRPr>
          </a:p>
          <a:p>
            <a:pPr>
              <a:spcBef>
                <a:spcPct val="20000"/>
              </a:spcBef>
              <a:spcAft>
                <a:spcPct val="75000"/>
              </a:spcAft>
            </a:pPr>
            <a:r>
              <a:rPr lang="id-ID" dirty="0" smtClean="0">
                <a:solidFill>
                  <a:srgbClr val="FFCC00"/>
                </a:solidFill>
              </a:rPr>
              <a:t>Pesan tersebut akan di </a:t>
            </a:r>
            <a:r>
              <a:rPr lang="id-ID" dirty="0" err="1" smtClean="0">
                <a:solidFill>
                  <a:srgbClr val="FFCC00"/>
                </a:solidFill>
              </a:rPr>
              <a:t>markahi</a:t>
            </a:r>
            <a:r>
              <a:rPr lang="id-ID" dirty="0" smtClean="0">
                <a:solidFill>
                  <a:srgbClr val="FFCC00"/>
                </a:solidFill>
              </a:rPr>
              <a:t> dengan bendera dan ditambahkan ke Daftar </a:t>
            </a:r>
            <a:r>
              <a:rPr lang="id-ID" dirty="0" err="1" smtClean="0">
                <a:solidFill>
                  <a:srgbClr val="FFCC00"/>
                </a:solidFill>
              </a:rPr>
              <a:t>Untuk-Dikerjakan</a:t>
            </a:r>
            <a:r>
              <a:rPr lang="id-ID" dirty="0" smtClean="0">
                <a:solidFill>
                  <a:srgbClr val="FFCC00"/>
                </a:solidFill>
              </a:rPr>
              <a:t> dalam </a:t>
            </a:r>
            <a:r>
              <a:rPr lang="id-ID" b="1" dirty="0" smtClean="0">
                <a:solidFill>
                  <a:srgbClr val="FFCC00"/>
                </a:solidFill>
              </a:rPr>
              <a:t>Tugas</a:t>
            </a:r>
            <a:r>
              <a:rPr lang="id-ID" dirty="0" smtClean="0">
                <a:solidFill>
                  <a:srgbClr val="FFCC00"/>
                </a:solidFill>
              </a:rPr>
              <a:t>. Juga akan tampil sebagai butir dalam Bar </a:t>
            </a:r>
            <a:r>
              <a:rPr lang="id-ID" dirty="0" err="1" smtClean="0">
                <a:solidFill>
                  <a:srgbClr val="FFCC00"/>
                </a:solidFill>
              </a:rPr>
              <a:t>Untuk-dikerjakan</a:t>
            </a:r>
            <a:r>
              <a:rPr lang="id-ID" dirty="0" smtClean="0">
                <a:solidFill>
                  <a:srgbClr val="FFCC00"/>
                </a:solidFill>
              </a:rPr>
              <a:t> anda</a:t>
            </a:r>
            <a:r>
              <a:rPr lang="en-US" dirty="0" smtClean="0">
                <a:solidFill>
                  <a:srgbClr val="FFCC00"/>
                </a:solidFill>
              </a:rPr>
              <a:t>.</a:t>
            </a:r>
            <a:endParaRPr lang="en-US" dirty="0">
              <a:solidFill>
                <a:srgbClr val="FFCC00"/>
              </a:solidFill>
            </a:endParaRPr>
          </a:p>
        </p:txBody>
      </p:sp>
      <p:sp>
        <p:nvSpPr>
          <p:cNvPr id="225287" name="Rectangle 7"/>
          <p:cNvSpPr>
            <a:spLocks noChangeArrowheads="1"/>
          </p:cNvSpPr>
          <p:nvPr/>
        </p:nvSpPr>
        <p:spPr bwMode="auto">
          <a:xfrm>
            <a:off x="6119813" y="1644921"/>
            <a:ext cx="2744787" cy="1646238"/>
          </a:xfrm>
          <a:prstGeom prst="rect">
            <a:avLst/>
          </a:prstGeom>
          <a:noFill/>
          <a:ln w="9525">
            <a:noFill/>
            <a:miter lim="800000"/>
            <a:headEnd/>
            <a:tailEnd/>
          </a:ln>
          <a:effectLst/>
        </p:spPr>
        <p:txBody>
          <a:bodyPr/>
          <a:lstStyle/>
          <a:p>
            <a:pPr>
              <a:spcBef>
                <a:spcPct val="20000"/>
              </a:spcBef>
              <a:spcAft>
                <a:spcPct val="75000"/>
              </a:spcAft>
            </a:pPr>
            <a:r>
              <a:rPr lang="id-ID" sz="2000" dirty="0" smtClean="0"/>
              <a:t>Misalnya anda mengirim sebuah pesan kepada seorang teman yang berbunyi </a:t>
            </a:r>
            <a:r>
              <a:rPr lang="en-US" sz="2000" dirty="0" smtClean="0"/>
              <a:t> </a:t>
            </a:r>
            <a:r>
              <a:rPr lang="id-ID" sz="2000" dirty="0" smtClean="0"/>
              <a:t>“saya akan menindaklanjuti dengan anda besok</a:t>
            </a:r>
            <a:r>
              <a:rPr lang="en-US" sz="2000" dirty="0" smtClean="0"/>
              <a:t>.” </a:t>
            </a:r>
            <a:endParaRPr lang="en-US" sz="2000" dirty="0"/>
          </a:p>
        </p:txBody>
      </p:sp>
      <p:pic>
        <p:nvPicPr>
          <p:cNvPr id="23" name="Picture 1"/>
          <p:cNvPicPr>
            <a:picLocks noChangeAspect="1" noChangeArrowheads="1"/>
          </p:cNvPicPr>
          <p:nvPr/>
        </p:nvPicPr>
        <p:blipFill>
          <a:blip r:embed="rId3"/>
          <a:srcRect/>
          <a:stretch>
            <a:fillRect/>
          </a:stretch>
        </p:blipFill>
        <p:spPr bwMode="auto">
          <a:xfrm>
            <a:off x="338372" y="933450"/>
            <a:ext cx="5703420" cy="2895600"/>
          </a:xfrm>
          <a:prstGeom prst="rect">
            <a:avLst/>
          </a:prstGeom>
          <a:noFill/>
          <a:ln w="9525">
            <a:noFill/>
            <a:miter lim="800000"/>
            <a:headEnd/>
            <a:tailEnd/>
          </a:ln>
          <a:effectLst/>
        </p:spPr>
      </p:pic>
      <p:sp>
        <p:nvSpPr>
          <p:cNvPr id="24" name="TextBox 8"/>
          <p:cNvSpPr txBox="1"/>
          <p:nvPr/>
        </p:nvSpPr>
        <p:spPr>
          <a:xfrm>
            <a:off x="730075" y="2230536"/>
            <a:ext cx="491530" cy="215444"/>
          </a:xfrm>
          <a:prstGeom prst="rect">
            <a:avLst/>
          </a:prstGeom>
          <a:noFill/>
        </p:spPr>
        <p:txBody>
          <a:bodyPr wrap="square" rtlCol="0">
            <a:spAutoFit/>
          </a:bodyPr>
          <a:lstStyle/>
          <a:p>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Kirim</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41" name="TextBox 9"/>
          <p:cNvSpPr txBox="1"/>
          <p:nvPr/>
        </p:nvSpPr>
        <p:spPr>
          <a:xfrm>
            <a:off x="1747403" y="1904754"/>
            <a:ext cx="364309" cy="215444"/>
          </a:xfrm>
          <a:prstGeom prst="rect">
            <a:avLst/>
          </a:prstGeom>
          <a:noFill/>
        </p:spPr>
        <p:txBody>
          <a:bodyPr wrap="square" rtlCol="0">
            <a:spAutoFit/>
          </a:bodyPr>
          <a:lstStyle/>
          <a:p>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Ke</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42" name="TextBox 10"/>
          <p:cNvSpPr txBox="1"/>
          <p:nvPr/>
        </p:nvSpPr>
        <p:spPr>
          <a:xfrm>
            <a:off x="1739452" y="2151245"/>
            <a:ext cx="435872" cy="215444"/>
          </a:xfrm>
          <a:prstGeom prst="rect">
            <a:avLst/>
          </a:prstGeom>
          <a:noFill/>
        </p:spPr>
        <p:txBody>
          <a:bodyPr wrap="square" rtlCol="0">
            <a:spAutoFit/>
          </a:bodyPr>
          <a:lstStyle/>
          <a:p>
            <a:r>
              <a:rPr lang="id-ID" sz="800" dirty="0" err="1" smtClean="0">
                <a:solidFill>
                  <a:schemeClr val="tx1">
                    <a:lumMod val="50000"/>
                  </a:schemeClr>
                </a:solidFill>
                <a:latin typeface="Arial Unicode MS" pitchFamily="34" charset="-128"/>
                <a:ea typeface="Arial Unicode MS" pitchFamily="34" charset="-128"/>
                <a:cs typeface="Arial Unicode MS" pitchFamily="34" charset="-128"/>
              </a:rPr>
              <a:t>Kk</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43" name="TextBox 11"/>
          <p:cNvSpPr txBox="1"/>
          <p:nvPr/>
        </p:nvSpPr>
        <p:spPr>
          <a:xfrm>
            <a:off x="1376053" y="2373884"/>
            <a:ext cx="698264" cy="215444"/>
          </a:xfrm>
          <a:prstGeom prst="rect">
            <a:avLst/>
          </a:prstGeom>
          <a:noFill/>
        </p:spPr>
        <p:txBody>
          <a:bodyPr wrap="square" rtlCol="0">
            <a:spAutoFit/>
          </a:bodyPr>
          <a:lstStyle/>
          <a:p>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Subjek</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44" name="TextBox 15"/>
          <p:cNvSpPr txBox="1"/>
          <p:nvPr/>
        </p:nvSpPr>
        <p:spPr>
          <a:xfrm>
            <a:off x="4332525" y="1828201"/>
            <a:ext cx="1353900"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Besok</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5" name="TextBox 16"/>
          <p:cNvSpPr txBox="1"/>
          <p:nvPr/>
        </p:nvSpPr>
        <p:spPr>
          <a:xfrm>
            <a:off x="4332525" y="1647226"/>
            <a:ext cx="563092"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Hari ini</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6" name="TextBox 17"/>
          <p:cNvSpPr txBox="1"/>
          <p:nvPr/>
        </p:nvSpPr>
        <p:spPr>
          <a:xfrm>
            <a:off x="4050137" y="1294801"/>
            <a:ext cx="563092"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Tindak Lanjut</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7" name="TextBox 18"/>
          <p:cNvSpPr txBox="1"/>
          <p:nvPr/>
        </p:nvSpPr>
        <p:spPr>
          <a:xfrm>
            <a:off x="4332525" y="2037751"/>
            <a:ext cx="1353900"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Minggu ini</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8" name="TextBox 19"/>
          <p:cNvSpPr txBox="1"/>
          <p:nvPr/>
        </p:nvSpPr>
        <p:spPr>
          <a:xfrm>
            <a:off x="4332525" y="2380651"/>
            <a:ext cx="1353900"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Tambahkan pengingat</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9" name="TextBox 20"/>
          <p:cNvSpPr txBox="1"/>
          <p:nvPr/>
        </p:nvSpPr>
        <p:spPr>
          <a:xfrm>
            <a:off x="4332525" y="2590201"/>
            <a:ext cx="1353900" cy="215444"/>
          </a:xfrm>
          <a:prstGeom prst="rect">
            <a:avLst/>
          </a:prstGeom>
          <a:noFill/>
        </p:spPr>
        <p:txBody>
          <a:bodyPr wrap="square" rtlCol="0">
            <a:spAutoFit/>
          </a:bodyPr>
          <a:lstStyle/>
          <a:p>
            <a:r>
              <a:rPr lang="id-ID" sz="800" dirty="0" smtClean="0">
                <a:solidFill>
                  <a:schemeClr val="tx2">
                    <a:lumMod val="65000"/>
                  </a:schemeClr>
                </a:solidFill>
                <a:latin typeface="Arial Unicode MS" pitchFamily="34" charset="-128"/>
                <a:ea typeface="Arial Unicode MS" pitchFamily="34" charset="-128"/>
                <a:cs typeface="Arial Unicode MS" pitchFamily="34" charset="-128"/>
              </a:rPr>
              <a:t>Bersihkan </a:t>
            </a:r>
            <a:r>
              <a:rPr lang="en-US" sz="800" dirty="0" err="1" smtClean="0">
                <a:solidFill>
                  <a:schemeClr val="tx2">
                    <a:lumMod val="65000"/>
                  </a:schemeClr>
                </a:solidFill>
                <a:latin typeface="Arial Unicode MS" pitchFamily="34" charset="-128"/>
                <a:ea typeface="Arial Unicode MS" pitchFamily="34" charset="-128"/>
                <a:cs typeface="Arial Unicode MS" pitchFamily="34" charset="-128"/>
              </a:rPr>
              <a:t>tanda</a:t>
            </a:r>
            <a:endParaRPr lang="en-IE" sz="800" dirty="0" smtClean="0">
              <a:solidFill>
                <a:schemeClr val="tx2">
                  <a:lumMod val="65000"/>
                </a:schemeClr>
              </a:solidFill>
              <a:latin typeface="Arial Unicode MS" pitchFamily="34" charset="-128"/>
              <a:ea typeface="Arial Unicode MS" pitchFamily="34" charset="-128"/>
              <a:cs typeface="Arial Unicode MS" pitchFamily="34" charset="-128"/>
            </a:endParaRPr>
          </a:p>
        </p:txBody>
      </p:sp>
      <p:sp>
        <p:nvSpPr>
          <p:cNvPr id="50" name="TextBox 21"/>
          <p:cNvSpPr txBox="1"/>
          <p:nvPr/>
        </p:nvSpPr>
        <p:spPr>
          <a:xfrm>
            <a:off x="4399200" y="2837851"/>
            <a:ext cx="1353900"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Bendera untuk penerima</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1" name="TextBox 22"/>
          <p:cNvSpPr txBox="1"/>
          <p:nvPr/>
        </p:nvSpPr>
        <p:spPr>
          <a:xfrm>
            <a:off x="1915645" y="3129993"/>
            <a:ext cx="1325096" cy="276999"/>
          </a:xfrm>
          <a:prstGeom prst="rect">
            <a:avLst/>
          </a:prstGeom>
          <a:noFill/>
        </p:spPr>
        <p:txBody>
          <a:bodyPr wrap="square" rtlCol="0">
            <a:spAutoFit/>
          </a:bodyPr>
          <a:lstStyle/>
          <a:p>
            <a:r>
              <a:rPr lang="en-IE" sz="1200" b="1" dirty="0" err="1" smtClean="0">
                <a:solidFill>
                  <a:schemeClr val="accent1">
                    <a:lumMod val="75000"/>
                  </a:schemeClr>
                </a:solidFill>
                <a:latin typeface="Arial Unicode MS" pitchFamily="34" charset="-128"/>
                <a:ea typeface="Arial Unicode MS" pitchFamily="34" charset="-128"/>
                <a:cs typeface="Arial Unicode MS" pitchFamily="34" charset="-128"/>
              </a:rPr>
              <a:t>Kotak</a:t>
            </a:r>
            <a:r>
              <a:rPr lang="en-IE" sz="1200" b="1"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en-IE" sz="1200" b="1" dirty="0" err="1" smtClean="0">
                <a:solidFill>
                  <a:schemeClr val="accent1">
                    <a:lumMod val="75000"/>
                  </a:schemeClr>
                </a:solidFill>
                <a:latin typeface="Arial Unicode MS" pitchFamily="34" charset="-128"/>
                <a:ea typeface="Arial Unicode MS" pitchFamily="34" charset="-128"/>
                <a:cs typeface="Arial Unicode MS" pitchFamily="34" charset="-128"/>
              </a:rPr>
              <a:t>Masuk</a:t>
            </a:r>
            <a:endParaRPr lang="en-US" sz="14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2" name="TextBox 24"/>
          <p:cNvSpPr txBox="1"/>
          <p:nvPr/>
        </p:nvSpPr>
        <p:spPr>
          <a:xfrm>
            <a:off x="2360850" y="1313851"/>
            <a:ext cx="563092" cy="215444"/>
          </a:xfrm>
          <a:prstGeom prst="rect">
            <a:avLst/>
          </a:prstGeom>
          <a:noFill/>
        </p:spPr>
        <p:txBody>
          <a:bodyPr wrap="square" rtlCol="0">
            <a:spAutoFit/>
          </a:bodyPr>
          <a:lstStyle/>
          <a:p>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Nama</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3" name="TextBox 25"/>
          <p:cNvSpPr txBox="1"/>
          <p:nvPr/>
        </p:nvSpPr>
        <p:spPr>
          <a:xfrm>
            <a:off x="2791717" y="1294801"/>
            <a:ext cx="717966"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Lampirkan Berkas</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4" name="TextBox 26"/>
          <p:cNvSpPr txBox="1"/>
          <p:nvPr/>
        </p:nvSpPr>
        <p:spPr>
          <a:xfrm>
            <a:off x="2860816" y="1604345"/>
            <a:ext cx="1054174" cy="215444"/>
          </a:xfrm>
          <a:prstGeom prst="rect">
            <a:avLst/>
          </a:prstGeom>
          <a:noFill/>
        </p:spPr>
        <p:txBody>
          <a:bodyPr wrap="square" rtlCol="0">
            <a:spAutoFit/>
          </a:bodyPr>
          <a:lstStyle/>
          <a:p>
            <a:pPr algn="ctr"/>
            <a:r>
              <a:rPr lang="id-ID" sz="800" dirty="0" smtClean="0">
                <a:solidFill>
                  <a:srgbClr val="0069B8"/>
                </a:solidFill>
                <a:latin typeface="Arial Unicode MS" pitchFamily="34" charset="-128"/>
                <a:ea typeface="Arial Unicode MS" pitchFamily="34" charset="-128"/>
                <a:cs typeface="Arial Unicode MS" pitchFamily="34" charset="-128"/>
              </a:rPr>
              <a:t>T</a:t>
            </a:r>
            <a:r>
              <a:rPr lang="en-IE" sz="800" dirty="0" smtClean="0">
                <a:solidFill>
                  <a:srgbClr val="0069B8"/>
                </a:solidFill>
                <a:latin typeface="Arial Unicode MS" pitchFamily="34" charset="-128"/>
                <a:ea typeface="Arial Unicode MS" pitchFamily="34" charset="-128"/>
                <a:cs typeface="Arial Unicode MS" pitchFamily="34" charset="-128"/>
              </a:rPr>
              <a:t>e</a:t>
            </a:r>
            <a:r>
              <a:rPr lang="id-ID" sz="800" dirty="0" err="1" smtClean="0">
                <a:solidFill>
                  <a:srgbClr val="0069B8"/>
                </a:solidFill>
                <a:latin typeface="Arial Unicode MS" pitchFamily="34" charset="-128"/>
                <a:ea typeface="Arial Unicode MS" pitchFamily="34" charset="-128"/>
                <a:cs typeface="Arial Unicode MS" pitchFamily="34" charset="-128"/>
              </a:rPr>
              <a:t>rmasuk</a:t>
            </a:r>
            <a:endParaRPr lang="en-US" sz="900" dirty="0">
              <a:solidFill>
                <a:srgbClr val="0069B8"/>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25283"/>
                                        </p:tgtEl>
                                        <p:attrNameLst>
                                          <p:attrName>style.visibility</p:attrName>
                                        </p:attrNameLst>
                                      </p:cBhvr>
                                      <p:to>
                                        <p:strVal val="visible"/>
                                      </p:to>
                                    </p:set>
                                    <p:animEffect transition="in" filter="slide(fromTop)">
                                      <p:cBhvr>
                                        <p:cTn id="7" dur="500"/>
                                        <p:tgtEl>
                                          <p:spTgt spid="22528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25287"/>
                                        </p:tgtEl>
                                        <p:attrNameLst>
                                          <p:attrName>style.visibility</p:attrName>
                                        </p:attrNameLst>
                                      </p:cBhvr>
                                      <p:to>
                                        <p:strVal val="visible"/>
                                      </p:to>
                                    </p:set>
                                    <p:animEffect transition="in" filter="slide(fromTop)">
                                      <p:cBhvr>
                                        <p:cTn id="12" dur="500"/>
                                        <p:tgtEl>
                                          <p:spTgt spid="22528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25285">
                                            <p:txEl>
                                              <p:pRg st="0" end="0"/>
                                            </p:txEl>
                                          </p:spTgt>
                                        </p:tgtEl>
                                        <p:attrNameLst>
                                          <p:attrName>style.visibility</p:attrName>
                                        </p:attrNameLst>
                                      </p:cBhvr>
                                      <p:to>
                                        <p:strVal val="visible"/>
                                      </p:to>
                                    </p:set>
                                    <p:animEffect transition="in" filter="slide(fromLeft)">
                                      <p:cBhvr>
                                        <p:cTn id="17" dur="500"/>
                                        <p:tgtEl>
                                          <p:spTgt spid="22528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25285">
                                            <p:txEl>
                                              <p:pRg st="1" end="1"/>
                                            </p:txEl>
                                          </p:spTgt>
                                        </p:tgtEl>
                                        <p:attrNameLst>
                                          <p:attrName>style.visibility</p:attrName>
                                        </p:attrNameLst>
                                      </p:cBhvr>
                                      <p:to>
                                        <p:strVal val="visible"/>
                                      </p:to>
                                    </p:set>
                                    <p:animEffect transition="in" filter="slide(fromLeft)">
                                      <p:cBhvr>
                                        <p:cTn id="22" dur="500"/>
                                        <p:tgtEl>
                                          <p:spTgt spid="2252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autoUpdateAnimBg="0"/>
      <p:bldP spid="225285" grpId="0" build="p" autoUpdateAnimBg="0"/>
      <p:bldP spid="225287"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239713" y="63500"/>
            <a:ext cx="8904287" cy="614363"/>
          </a:xfrm>
        </p:spPr>
        <p:txBody>
          <a:bodyPr/>
          <a:lstStyle/>
          <a:p>
            <a:r>
              <a:rPr lang="id-ID" dirty="0" smtClean="0"/>
              <a:t>Gunakan bendera dan pengingat</a:t>
            </a:r>
            <a:endParaRPr lang="en-US" dirty="0"/>
          </a:p>
        </p:txBody>
      </p:sp>
      <p:sp>
        <p:nvSpPr>
          <p:cNvPr id="227331" name="Rectangle 3"/>
          <p:cNvSpPr>
            <a:spLocks noChangeArrowheads="1"/>
          </p:cNvSpPr>
          <p:nvPr/>
        </p:nvSpPr>
        <p:spPr bwMode="auto">
          <a:xfrm>
            <a:off x="5991221" y="682619"/>
            <a:ext cx="3467104" cy="750888"/>
          </a:xfrm>
          <a:prstGeom prst="rect">
            <a:avLst/>
          </a:prstGeom>
          <a:noFill/>
          <a:ln w="9525">
            <a:noFill/>
            <a:miter lim="800000"/>
            <a:headEnd/>
            <a:tailEnd/>
          </a:ln>
          <a:effectLst/>
        </p:spPr>
        <p:txBody>
          <a:bodyPr/>
          <a:lstStyle/>
          <a:p>
            <a:pPr>
              <a:spcBef>
                <a:spcPct val="20000"/>
              </a:spcBef>
              <a:spcAft>
                <a:spcPct val="75000"/>
              </a:spcAft>
            </a:pPr>
            <a:r>
              <a:rPr lang="id-ID" sz="2000" b="1" dirty="0" smtClean="0"/>
              <a:t>Tindak lanjut untuk penerima</a:t>
            </a:r>
            <a:endParaRPr lang="en-US" sz="2000" b="1" dirty="0"/>
          </a:p>
        </p:txBody>
      </p:sp>
      <p:sp>
        <p:nvSpPr>
          <p:cNvPr id="227332"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27333" name="Rectangle 5"/>
          <p:cNvSpPr>
            <a:spLocks noChangeArrowheads="1"/>
          </p:cNvSpPr>
          <p:nvPr/>
        </p:nvSpPr>
        <p:spPr bwMode="auto">
          <a:xfrm>
            <a:off x="242888" y="4019550"/>
            <a:ext cx="7286625" cy="1862138"/>
          </a:xfrm>
          <a:prstGeom prst="rect">
            <a:avLst/>
          </a:prstGeom>
          <a:noFill/>
          <a:ln w="9525">
            <a:noFill/>
            <a:miter lim="800000"/>
            <a:headEnd/>
            <a:tailEnd/>
          </a:ln>
          <a:effectLst/>
        </p:spPr>
        <p:txBody>
          <a:bodyPr/>
          <a:lstStyle/>
          <a:p>
            <a:pPr>
              <a:spcBef>
                <a:spcPct val="20000"/>
              </a:spcBef>
              <a:spcAft>
                <a:spcPct val="75000"/>
              </a:spcAft>
            </a:pPr>
            <a:r>
              <a:rPr lang="id-ID" dirty="0" smtClean="0">
                <a:solidFill>
                  <a:srgbClr val="FFCC00"/>
                </a:solidFill>
              </a:rPr>
              <a:t>Sebelum anda mengirimkan pesan tersebut, anda menentukan kapan anda ingin penerima diingatkan untuk menindaklanjuti dengan anda</a:t>
            </a:r>
            <a:r>
              <a:rPr lang="en-US" dirty="0" smtClean="0">
                <a:solidFill>
                  <a:srgbClr val="FFCC00"/>
                </a:solidFill>
              </a:rPr>
              <a:t>.</a:t>
            </a:r>
            <a:endParaRPr lang="en-US" dirty="0">
              <a:solidFill>
                <a:srgbClr val="FFCC00"/>
              </a:solidFill>
            </a:endParaRPr>
          </a:p>
          <a:p>
            <a:pPr>
              <a:spcBef>
                <a:spcPct val="20000"/>
              </a:spcBef>
              <a:spcAft>
                <a:spcPct val="75000"/>
              </a:spcAft>
            </a:pPr>
            <a:r>
              <a:rPr lang="id-ID" dirty="0" smtClean="0">
                <a:solidFill>
                  <a:srgbClr val="FFCC00"/>
                </a:solidFill>
              </a:rPr>
              <a:t>Seperti pada gambar, pesan yang diterima  akan menyertakan sebuah tanda dan ikon lonceng. Selama penerima menyimpan pesan tersebut dalam KotakPos Outlook mereka, sebuah pengingat akan ditampilkan sesuai dengan waktu yang anda tentukan.</a:t>
            </a:r>
            <a:endParaRPr lang="en-US" dirty="0">
              <a:solidFill>
                <a:srgbClr val="FFCC00"/>
              </a:solidFill>
            </a:endParaRPr>
          </a:p>
        </p:txBody>
      </p:sp>
      <p:sp>
        <p:nvSpPr>
          <p:cNvPr id="227335" name="Rectangle 7"/>
          <p:cNvSpPr>
            <a:spLocks noChangeArrowheads="1"/>
          </p:cNvSpPr>
          <p:nvPr/>
        </p:nvSpPr>
        <p:spPr bwMode="auto">
          <a:xfrm>
            <a:off x="5991221" y="1406513"/>
            <a:ext cx="3338517" cy="1841500"/>
          </a:xfrm>
          <a:prstGeom prst="rect">
            <a:avLst/>
          </a:prstGeom>
          <a:noFill/>
          <a:ln w="9525">
            <a:noFill/>
            <a:miter lim="800000"/>
            <a:headEnd/>
            <a:tailEnd/>
          </a:ln>
          <a:effectLst/>
        </p:spPr>
        <p:txBody>
          <a:bodyPr/>
          <a:lstStyle/>
          <a:p>
            <a:pPr>
              <a:spcBef>
                <a:spcPct val="20000"/>
              </a:spcBef>
              <a:spcAft>
                <a:spcPct val="75000"/>
              </a:spcAft>
            </a:pPr>
            <a:r>
              <a:rPr lang="id-ID" sz="2000" dirty="0" smtClean="0"/>
              <a:t>Anda juga dapat melampirkan sebuah bendera </a:t>
            </a:r>
            <a:r>
              <a:rPr lang="id-ID" sz="2000" dirty="0" err="1" smtClean="0"/>
              <a:t>tindak-lanjut</a:t>
            </a:r>
            <a:r>
              <a:rPr lang="id-ID" sz="2000" dirty="0" smtClean="0"/>
              <a:t>      untuk penerima dengan menggunakan perintah </a:t>
            </a:r>
            <a:r>
              <a:rPr lang="id-ID" sz="2000" b="1" dirty="0" smtClean="0"/>
              <a:t>bendera untuk penerima</a:t>
            </a:r>
            <a:r>
              <a:rPr lang="en-US" sz="2000" dirty="0" smtClean="0"/>
              <a:t>, </a:t>
            </a:r>
            <a:r>
              <a:rPr lang="id-ID" sz="2000" dirty="0" smtClean="0"/>
              <a:t>yang tersorot pada    gambar</a:t>
            </a:r>
            <a:r>
              <a:rPr lang="en-US" sz="2000" dirty="0" smtClean="0"/>
              <a:t>. </a:t>
            </a:r>
            <a:endParaRPr lang="en-US" sz="2000" dirty="0"/>
          </a:p>
        </p:txBody>
      </p:sp>
      <p:pic>
        <p:nvPicPr>
          <p:cNvPr id="55" name="Picture 1"/>
          <p:cNvPicPr>
            <a:picLocks noChangeAspect="1" noChangeArrowheads="1"/>
          </p:cNvPicPr>
          <p:nvPr/>
        </p:nvPicPr>
        <p:blipFill>
          <a:blip r:embed="rId3"/>
          <a:srcRect/>
          <a:stretch>
            <a:fillRect/>
          </a:stretch>
        </p:blipFill>
        <p:spPr bwMode="auto">
          <a:xfrm>
            <a:off x="340054" y="937655"/>
            <a:ext cx="5703420" cy="2895600"/>
          </a:xfrm>
          <a:prstGeom prst="rect">
            <a:avLst/>
          </a:prstGeom>
          <a:noFill/>
          <a:ln w="9525">
            <a:noFill/>
            <a:miter lim="800000"/>
            <a:headEnd/>
            <a:tailEnd/>
          </a:ln>
          <a:effectLst/>
        </p:spPr>
      </p:pic>
      <p:sp>
        <p:nvSpPr>
          <p:cNvPr id="56" name="TextBox 8"/>
          <p:cNvSpPr txBox="1"/>
          <p:nvPr/>
        </p:nvSpPr>
        <p:spPr>
          <a:xfrm>
            <a:off x="731757" y="2234741"/>
            <a:ext cx="491530" cy="215444"/>
          </a:xfrm>
          <a:prstGeom prst="rect">
            <a:avLst/>
          </a:prstGeom>
          <a:noFill/>
        </p:spPr>
        <p:txBody>
          <a:bodyPr wrap="square" rtlCol="0">
            <a:spAutoFit/>
          </a:bodyPr>
          <a:lstStyle/>
          <a:p>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Kirim</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57" name="TextBox 9"/>
          <p:cNvSpPr txBox="1"/>
          <p:nvPr/>
        </p:nvSpPr>
        <p:spPr>
          <a:xfrm>
            <a:off x="1749085" y="1908959"/>
            <a:ext cx="364309" cy="215444"/>
          </a:xfrm>
          <a:prstGeom prst="rect">
            <a:avLst/>
          </a:prstGeom>
          <a:noFill/>
        </p:spPr>
        <p:txBody>
          <a:bodyPr wrap="square" rtlCol="0">
            <a:spAutoFit/>
          </a:bodyPr>
          <a:lstStyle/>
          <a:p>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Ke</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58" name="TextBox 10"/>
          <p:cNvSpPr txBox="1"/>
          <p:nvPr/>
        </p:nvSpPr>
        <p:spPr>
          <a:xfrm>
            <a:off x="1741134" y="2155450"/>
            <a:ext cx="435872" cy="215444"/>
          </a:xfrm>
          <a:prstGeom prst="rect">
            <a:avLst/>
          </a:prstGeom>
          <a:noFill/>
        </p:spPr>
        <p:txBody>
          <a:bodyPr wrap="square" rtlCol="0">
            <a:spAutoFit/>
          </a:bodyPr>
          <a:lstStyle/>
          <a:p>
            <a:r>
              <a:rPr lang="id-ID" sz="800" dirty="0" err="1" smtClean="0">
                <a:solidFill>
                  <a:schemeClr val="tx1">
                    <a:lumMod val="50000"/>
                  </a:schemeClr>
                </a:solidFill>
                <a:latin typeface="Arial Unicode MS" pitchFamily="34" charset="-128"/>
                <a:ea typeface="Arial Unicode MS" pitchFamily="34" charset="-128"/>
                <a:cs typeface="Arial Unicode MS" pitchFamily="34" charset="-128"/>
              </a:rPr>
              <a:t>Kk</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59" name="TextBox 11"/>
          <p:cNvSpPr txBox="1"/>
          <p:nvPr/>
        </p:nvSpPr>
        <p:spPr>
          <a:xfrm>
            <a:off x="1377735" y="2378089"/>
            <a:ext cx="698264" cy="215444"/>
          </a:xfrm>
          <a:prstGeom prst="rect">
            <a:avLst/>
          </a:prstGeom>
          <a:noFill/>
        </p:spPr>
        <p:txBody>
          <a:bodyPr wrap="square" rtlCol="0">
            <a:spAutoFit/>
          </a:bodyPr>
          <a:lstStyle/>
          <a:p>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Subjek</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60" name="TextBox 15"/>
          <p:cNvSpPr txBox="1"/>
          <p:nvPr/>
        </p:nvSpPr>
        <p:spPr>
          <a:xfrm>
            <a:off x="4334207" y="1832406"/>
            <a:ext cx="1353900"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Besok</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1" name="TextBox 16"/>
          <p:cNvSpPr txBox="1"/>
          <p:nvPr/>
        </p:nvSpPr>
        <p:spPr>
          <a:xfrm>
            <a:off x="4334207" y="1651431"/>
            <a:ext cx="563092"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Hari ini</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2" name="TextBox 17"/>
          <p:cNvSpPr txBox="1"/>
          <p:nvPr/>
        </p:nvSpPr>
        <p:spPr>
          <a:xfrm>
            <a:off x="4051819" y="1299006"/>
            <a:ext cx="563092"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Tindak Lanjut</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3" name="TextBox 18"/>
          <p:cNvSpPr txBox="1"/>
          <p:nvPr/>
        </p:nvSpPr>
        <p:spPr>
          <a:xfrm>
            <a:off x="4334207" y="2041956"/>
            <a:ext cx="1353900"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Minggu ini</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4" name="TextBox 19"/>
          <p:cNvSpPr txBox="1"/>
          <p:nvPr/>
        </p:nvSpPr>
        <p:spPr>
          <a:xfrm>
            <a:off x="4334207" y="2384856"/>
            <a:ext cx="1353900"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Tambahkan pengingat</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5" name="TextBox 20"/>
          <p:cNvSpPr txBox="1"/>
          <p:nvPr/>
        </p:nvSpPr>
        <p:spPr>
          <a:xfrm>
            <a:off x="4334207" y="2594406"/>
            <a:ext cx="1353900" cy="215444"/>
          </a:xfrm>
          <a:prstGeom prst="rect">
            <a:avLst/>
          </a:prstGeom>
          <a:noFill/>
        </p:spPr>
        <p:txBody>
          <a:bodyPr wrap="square" rtlCol="0">
            <a:spAutoFit/>
          </a:bodyPr>
          <a:lstStyle/>
          <a:p>
            <a:r>
              <a:rPr lang="id-ID" sz="800" dirty="0" smtClean="0">
                <a:solidFill>
                  <a:schemeClr val="tx2">
                    <a:lumMod val="65000"/>
                  </a:schemeClr>
                </a:solidFill>
                <a:latin typeface="Arial Unicode MS" pitchFamily="34" charset="-128"/>
                <a:ea typeface="Arial Unicode MS" pitchFamily="34" charset="-128"/>
                <a:cs typeface="Arial Unicode MS" pitchFamily="34" charset="-128"/>
              </a:rPr>
              <a:t>Bersihkan </a:t>
            </a:r>
            <a:r>
              <a:rPr lang="en-US" sz="800" dirty="0" err="1" smtClean="0">
                <a:solidFill>
                  <a:schemeClr val="tx2">
                    <a:lumMod val="65000"/>
                  </a:schemeClr>
                </a:solidFill>
                <a:latin typeface="Arial Unicode MS" pitchFamily="34" charset="-128"/>
                <a:ea typeface="Arial Unicode MS" pitchFamily="34" charset="-128"/>
                <a:cs typeface="Arial Unicode MS" pitchFamily="34" charset="-128"/>
              </a:rPr>
              <a:t>tanda</a:t>
            </a:r>
            <a:endParaRPr lang="en-IE" sz="800" dirty="0" smtClean="0">
              <a:solidFill>
                <a:schemeClr val="tx2">
                  <a:lumMod val="65000"/>
                </a:schemeClr>
              </a:solidFill>
              <a:latin typeface="Arial Unicode MS" pitchFamily="34" charset="-128"/>
              <a:ea typeface="Arial Unicode MS" pitchFamily="34" charset="-128"/>
              <a:cs typeface="Arial Unicode MS" pitchFamily="34" charset="-128"/>
            </a:endParaRPr>
          </a:p>
        </p:txBody>
      </p:sp>
      <p:sp>
        <p:nvSpPr>
          <p:cNvPr id="66" name="TextBox 21"/>
          <p:cNvSpPr txBox="1"/>
          <p:nvPr/>
        </p:nvSpPr>
        <p:spPr>
          <a:xfrm>
            <a:off x="4400882" y="2842056"/>
            <a:ext cx="1353900"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Bendera untuk penerima</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7" name="TextBox 22"/>
          <p:cNvSpPr txBox="1"/>
          <p:nvPr/>
        </p:nvSpPr>
        <p:spPr>
          <a:xfrm>
            <a:off x="1917327" y="3134198"/>
            <a:ext cx="1296520" cy="276999"/>
          </a:xfrm>
          <a:prstGeom prst="rect">
            <a:avLst/>
          </a:prstGeom>
          <a:noFill/>
        </p:spPr>
        <p:txBody>
          <a:bodyPr wrap="square" rtlCol="0">
            <a:spAutoFit/>
          </a:bodyPr>
          <a:lstStyle/>
          <a:p>
            <a:r>
              <a:rPr lang="en-IE" sz="1200" b="1" dirty="0" err="1" smtClean="0">
                <a:solidFill>
                  <a:schemeClr val="accent1">
                    <a:lumMod val="75000"/>
                  </a:schemeClr>
                </a:solidFill>
                <a:latin typeface="Arial Unicode MS" pitchFamily="34" charset="-128"/>
                <a:ea typeface="Arial Unicode MS" pitchFamily="34" charset="-128"/>
                <a:cs typeface="Arial Unicode MS" pitchFamily="34" charset="-128"/>
              </a:rPr>
              <a:t>Kotak</a:t>
            </a:r>
            <a:r>
              <a:rPr lang="en-IE" sz="1200" b="1"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en-IE" sz="1200" b="1" dirty="0" err="1" smtClean="0">
                <a:solidFill>
                  <a:schemeClr val="accent1">
                    <a:lumMod val="75000"/>
                  </a:schemeClr>
                </a:solidFill>
                <a:latin typeface="Arial Unicode MS" pitchFamily="34" charset="-128"/>
                <a:ea typeface="Arial Unicode MS" pitchFamily="34" charset="-128"/>
                <a:cs typeface="Arial Unicode MS" pitchFamily="34" charset="-128"/>
              </a:rPr>
              <a:t>Masuk</a:t>
            </a:r>
            <a:endParaRPr lang="en-US" sz="14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8" name="TextBox 24"/>
          <p:cNvSpPr txBox="1"/>
          <p:nvPr/>
        </p:nvSpPr>
        <p:spPr>
          <a:xfrm>
            <a:off x="2362532" y="1318056"/>
            <a:ext cx="563092" cy="215444"/>
          </a:xfrm>
          <a:prstGeom prst="rect">
            <a:avLst/>
          </a:prstGeom>
          <a:noFill/>
        </p:spPr>
        <p:txBody>
          <a:bodyPr wrap="square" rtlCol="0">
            <a:spAutoFit/>
          </a:bodyPr>
          <a:lstStyle/>
          <a:p>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Nama</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9" name="TextBox 25"/>
          <p:cNvSpPr txBox="1"/>
          <p:nvPr/>
        </p:nvSpPr>
        <p:spPr>
          <a:xfrm>
            <a:off x="2793399" y="1299006"/>
            <a:ext cx="717966"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Lampirkan Berkas</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0" name="TextBox 26"/>
          <p:cNvSpPr txBox="1"/>
          <p:nvPr/>
        </p:nvSpPr>
        <p:spPr>
          <a:xfrm>
            <a:off x="2862498" y="1608550"/>
            <a:ext cx="1054174" cy="215444"/>
          </a:xfrm>
          <a:prstGeom prst="rect">
            <a:avLst/>
          </a:prstGeom>
          <a:noFill/>
        </p:spPr>
        <p:txBody>
          <a:bodyPr wrap="square" rtlCol="0">
            <a:spAutoFit/>
          </a:bodyPr>
          <a:lstStyle/>
          <a:p>
            <a:pPr algn="ctr"/>
            <a:r>
              <a:rPr lang="id-ID" sz="800" dirty="0" smtClean="0">
                <a:solidFill>
                  <a:srgbClr val="0069B8"/>
                </a:solidFill>
                <a:latin typeface="Arial Unicode MS" pitchFamily="34" charset="-128"/>
                <a:ea typeface="Arial Unicode MS" pitchFamily="34" charset="-128"/>
                <a:cs typeface="Arial Unicode MS" pitchFamily="34" charset="-128"/>
              </a:rPr>
              <a:t>T</a:t>
            </a:r>
            <a:r>
              <a:rPr lang="en-IE" sz="800" dirty="0" smtClean="0">
                <a:solidFill>
                  <a:srgbClr val="0069B8"/>
                </a:solidFill>
                <a:latin typeface="Arial Unicode MS" pitchFamily="34" charset="-128"/>
                <a:ea typeface="Arial Unicode MS" pitchFamily="34" charset="-128"/>
                <a:cs typeface="Arial Unicode MS" pitchFamily="34" charset="-128"/>
              </a:rPr>
              <a:t>e</a:t>
            </a:r>
            <a:r>
              <a:rPr lang="id-ID" sz="800" dirty="0" err="1" smtClean="0">
                <a:solidFill>
                  <a:srgbClr val="0069B8"/>
                </a:solidFill>
                <a:latin typeface="Arial Unicode MS" pitchFamily="34" charset="-128"/>
                <a:ea typeface="Arial Unicode MS" pitchFamily="34" charset="-128"/>
                <a:cs typeface="Arial Unicode MS" pitchFamily="34" charset="-128"/>
              </a:rPr>
              <a:t>rmasuk</a:t>
            </a:r>
            <a:endParaRPr lang="en-US" sz="900" dirty="0">
              <a:solidFill>
                <a:srgbClr val="0069B8"/>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27331"/>
                                        </p:tgtEl>
                                        <p:attrNameLst>
                                          <p:attrName>style.visibility</p:attrName>
                                        </p:attrNameLst>
                                      </p:cBhvr>
                                      <p:to>
                                        <p:strVal val="visible"/>
                                      </p:to>
                                    </p:set>
                                    <p:animEffect transition="in" filter="slide(fromTop)">
                                      <p:cBhvr>
                                        <p:cTn id="7" dur="500"/>
                                        <p:tgtEl>
                                          <p:spTgt spid="22733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27335"/>
                                        </p:tgtEl>
                                        <p:attrNameLst>
                                          <p:attrName>style.visibility</p:attrName>
                                        </p:attrNameLst>
                                      </p:cBhvr>
                                      <p:to>
                                        <p:strVal val="visible"/>
                                      </p:to>
                                    </p:set>
                                    <p:animEffect transition="in" filter="slide(fromTop)">
                                      <p:cBhvr>
                                        <p:cTn id="12" dur="500"/>
                                        <p:tgtEl>
                                          <p:spTgt spid="22733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27333">
                                            <p:txEl>
                                              <p:pRg st="0" end="0"/>
                                            </p:txEl>
                                          </p:spTgt>
                                        </p:tgtEl>
                                        <p:attrNameLst>
                                          <p:attrName>style.visibility</p:attrName>
                                        </p:attrNameLst>
                                      </p:cBhvr>
                                      <p:to>
                                        <p:strVal val="visible"/>
                                      </p:to>
                                    </p:set>
                                    <p:animEffect transition="in" filter="slide(fromLeft)">
                                      <p:cBhvr>
                                        <p:cTn id="17" dur="500"/>
                                        <p:tgtEl>
                                          <p:spTgt spid="2273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autoUpdateAnimBg="0"/>
      <p:bldP spid="227333" grpId="0" build="p" autoUpdateAnimBg="0"/>
      <p:bldP spid="227335"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4977" name="Picture 1"/>
          <p:cNvPicPr>
            <a:picLocks noChangeAspect="1" noChangeArrowheads="1"/>
          </p:cNvPicPr>
          <p:nvPr/>
        </p:nvPicPr>
        <p:blipFill>
          <a:blip r:embed="rId3"/>
          <a:srcRect/>
          <a:stretch>
            <a:fillRect/>
          </a:stretch>
        </p:blipFill>
        <p:spPr bwMode="auto">
          <a:xfrm>
            <a:off x="360364" y="1016003"/>
            <a:ext cx="5621336" cy="2768594"/>
          </a:xfrm>
          <a:prstGeom prst="rect">
            <a:avLst/>
          </a:prstGeom>
          <a:noFill/>
          <a:ln w="9525">
            <a:noFill/>
            <a:miter lim="800000"/>
            <a:headEnd/>
            <a:tailEnd/>
          </a:ln>
          <a:effectLst/>
        </p:spPr>
      </p:pic>
      <p:sp>
        <p:nvSpPr>
          <p:cNvPr id="229378" name="Rectangle 2"/>
          <p:cNvSpPr>
            <a:spLocks noGrp="1" noChangeArrowheads="1"/>
          </p:cNvSpPr>
          <p:nvPr>
            <p:ph type="title"/>
          </p:nvPr>
        </p:nvSpPr>
        <p:spPr>
          <a:xfrm>
            <a:off x="239713" y="63500"/>
            <a:ext cx="8904287" cy="614363"/>
          </a:xfrm>
        </p:spPr>
        <p:txBody>
          <a:bodyPr/>
          <a:lstStyle/>
          <a:p>
            <a:r>
              <a:rPr lang="id-ID" dirty="0" smtClean="0"/>
              <a:t>Menjawab sebuah pesan</a:t>
            </a:r>
            <a:endParaRPr lang="en-US" dirty="0"/>
          </a:p>
        </p:txBody>
      </p:sp>
      <p:sp>
        <p:nvSpPr>
          <p:cNvPr id="22937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id-ID" sz="2000" dirty="0" err="1" smtClean="0"/>
              <a:t>Pos-el</a:t>
            </a:r>
            <a:r>
              <a:rPr lang="id-ID" sz="2000" dirty="0" smtClean="0"/>
              <a:t> tidak hanya berurusan dengan mengirim</a:t>
            </a:r>
            <a:r>
              <a:rPr lang="en-US" sz="2000" dirty="0" smtClean="0"/>
              <a:t>…</a:t>
            </a:r>
            <a:endParaRPr lang="en-US" sz="2000" dirty="0"/>
          </a:p>
          <a:p>
            <a:pPr>
              <a:spcBef>
                <a:spcPct val="20000"/>
              </a:spcBef>
              <a:spcAft>
                <a:spcPct val="75000"/>
              </a:spcAft>
            </a:pPr>
            <a:r>
              <a:rPr lang="en-US" sz="2000" dirty="0" smtClean="0"/>
              <a:t>…</a:t>
            </a:r>
            <a:r>
              <a:rPr lang="id-ID" sz="2000" dirty="0" smtClean="0"/>
              <a:t>tetapi juga mengenai menerima dan membalas</a:t>
            </a:r>
            <a:r>
              <a:rPr lang="en-US" sz="2000" dirty="0" smtClean="0"/>
              <a:t>. </a:t>
            </a:r>
            <a:endParaRPr lang="en-US" sz="2000" dirty="0"/>
          </a:p>
          <a:p>
            <a:pPr>
              <a:spcBef>
                <a:spcPct val="20000"/>
              </a:spcBef>
              <a:spcAft>
                <a:spcPct val="75000"/>
              </a:spcAft>
            </a:pPr>
            <a:endParaRPr lang="en-US" sz="2000" dirty="0"/>
          </a:p>
        </p:txBody>
      </p:sp>
      <p:sp>
        <p:nvSpPr>
          <p:cNvPr id="22938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29383" name="Rectangle 7"/>
          <p:cNvSpPr>
            <a:spLocks noChangeArrowheads="1"/>
          </p:cNvSpPr>
          <p:nvPr/>
        </p:nvSpPr>
        <p:spPr bwMode="auto">
          <a:xfrm>
            <a:off x="242888" y="4019550"/>
            <a:ext cx="5934075" cy="1978025"/>
          </a:xfrm>
          <a:prstGeom prst="rect">
            <a:avLst/>
          </a:prstGeom>
          <a:noFill/>
          <a:ln w="9525">
            <a:noFill/>
            <a:miter lim="800000"/>
            <a:headEnd/>
            <a:tailEnd/>
          </a:ln>
          <a:effectLst/>
        </p:spPr>
        <p:txBody>
          <a:bodyPr/>
          <a:lstStyle/>
          <a:p>
            <a:pPr>
              <a:spcBef>
                <a:spcPct val="20000"/>
              </a:spcBef>
              <a:spcAft>
                <a:spcPct val="75000"/>
              </a:spcAft>
            </a:pPr>
            <a:r>
              <a:rPr lang="id-ID" dirty="0" smtClean="0">
                <a:solidFill>
                  <a:srgbClr val="FFCC00"/>
                </a:solidFill>
              </a:rPr>
              <a:t>Saat anda membalas dari sebuah pesan terbuka, anda akan menggunakan tombol dalam grup </a:t>
            </a:r>
            <a:r>
              <a:rPr lang="id-ID" b="1" dirty="0" err="1" smtClean="0">
                <a:solidFill>
                  <a:srgbClr val="FFCC00"/>
                </a:solidFill>
              </a:rPr>
              <a:t>Respon</a:t>
            </a:r>
            <a:r>
              <a:rPr lang="id-ID" b="1" dirty="0" smtClean="0">
                <a:solidFill>
                  <a:srgbClr val="FFCC00"/>
                </a:solidFill>
              </a:rPr>
              <a:t> </a:t>
            </a:r>
            <a:r>
              <a:rPr lang="id-ID" dirty="0" smtClean="0">
                <a:solidFill>
                  <a:srgbClr val="FFCC00"/>
                </a:solidFill>
              </a:rPr>
              <a:t>pada </a:t>
            </a:r>
            <a:r>
              <a:rPr lang="id-ID" dirty="0" err="1" smtClean="0">
                <a:solidFill>
                  <a:srgbClr val="FFCC00"/>
                </a:solidFill>
              </a:rPr>
              <a:t>tab</a:t>
            </a:r>
            <a:r>
              <a:rPr lang="id-ID" dirty="0" smtClean="0">
                <a:solidFill>
                  <a:srgbClr val="FFCC00"/>
                </a:solidFill>
              </a:rPr>
              <a:t> </a:t>
            </a:r>
            <a:r>
              <a:rPr lang="id-ID" b="1" dirty="0" smtClean="0">
                <a:solidFill>
                  <a:srgbClr val="FFCC00"/>
                </a:solidFill>
              </a:rPr>
              <a:t>Pesan</a:t>
            </a:r>
            <a:r>
              <a:rPr lang="id-ID" dirty="0" smtClean="0">
                <a:solidFill>
                  <a:srgbClr val="FFCC00"/>
                </a:solidFill>
              </a:rPr>
              <a:t> dari Pita</a:t>
            </a:r>
            <a:r>
              <a:rPr lang="en-US" dirty="0" smtClean="0">
                <a:solidFill>
                  <a:srgbClr val="FFCC00"/>
                </a:solidFill>
              </a:rPr>
              <a:t>.</a:t>
            </a:r>
            <a:endParaRPr lang="en-US" dirty="0">
              <a:solidFill>
                <a:srgbClr val="FFCC00"/>
              </a:solidFill>
            </a:endParaRPr>
          </a:p>
          <a:p>
            <a:pPr>
              <a:spcBef>
                <a:spcPct val="20000"/>
              </a:spcBef>
              <a:spcAft>
                <a:spcPct val="75000"/>
              </a:spcAft>
            </a:pPr>
            <a:r>
              <a:rPr lang="id-ID" dirty="0" smtClean="0">
                <a:solidFill>
                  <a:srgbClr val="FFCC00"/>
                </a:solidFill>
              </a:rPr>
              <a:t>Anda akan melihat bahwa apa yang ada pada Pita dalam Pesan diterima berbeda dengan apa yang ada untuk pesan baru</a:t>
            </a:r>
            <a:r>
              <a:rPr lang="en-US" dirty="0" smtClean="0">
                <a:solidFill>
                  <a:srgbClr val="FFCC00"/>
                </a:solidFill>
              </a:rPr>
              <a:t>.</a:t>
            </a:r>
            <a:endParaRPr lang="en-US" dirty="0">
              <a:solidFill>
                <a:srgbClr val="FFCC00"/>
              </a:solidFill>
            </a:endParaRPr>
          </a:p>
        </p:txBody>
      </p:sp>
      <p:sp>
        <p:nvSpPr>
          <p:cNvPr id="10" name="TextBox 9"/>
          <p:cNvSpPr txBox="1"/>
          <p:nvPr/>
        </p:nvSpPr>
        <p:spPr>
          <a:xfrm>
            <a:off x="892063" y="1315222"/>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Pesan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2" name="TextBox 11"/>
          <p:cNvSpPr txBox="1"/>
          <p:nvPr/>
        </p:nvSpPr>
        <p:spPr>
          <a:xfrm>
            <a:off x="444388" y="1858147"/>
            <a:ext cx="628650" cy="215444"/>
          </a:xfrm>
          <a:prstGeom prst="rect">
            <a:avLst/>
          </a:prstGeom>
          <a:noFill/>
        </p:spPr>
        <p:txBody>
          <a:bodyPr wrap="square" rtlCol="0">
            <a:spAutoFit/>
          </a:bodyPr>
          <a:lstStyle/>
          <a:p>
            <a:pPr algn="ctr"/>
            <a:r>
              <a:rPr lang="id-ID" sz="800" dirty="0" smtClean="0">
                <a:solidFill>
                  <a:schemeClr val="accent6">
                    <a:lumMod val="50000"/>
                  </a:schemeClr>
                </a:solidFill>
                <a:latin typeface="Arial Unicode MS" pitchFamily="34" charset="-128"/>
                <a:ea typeface="Arial Unicode MS" pitchFamily="34" charset="-128"/>
                <a:cs typeface="Arial Unicode MS" pitchFamily="34" charset="-128"/>
              </a:rPr>
              <a:t>Balas</a:t>
            </a:r>
            <a:endParaRPr lang="en-US" sz="900" dirty="0">
              <a:solidFill>
                <a:schemeClr val="accent6">
                  <a:lumMod val="50000"/>
                </a:schemeClr>
              </a:solidFill>
              <a:latin typeface="Arial Unicode MS" pitchFamily="34" charset="-128"/>
              <a:ea typeface="Arial Unicode MS" pitchFamily="34" charset="-128"/>
              <a:cs typeface="Arial Unicode MS" pitchFamily="34" charset="-128"/>
            </a:endParaRPr>
          </a:p>
        </p:txBody>
      </p:sp>
      <p:sp>
        <p:nvSpPr>
          <p:cNvPr id="13" name="TextBox 12"/>
          <p:cNvSpPr txBox="1"/>
          <p:nvPr/>
        </p:nvSpPr>
        <p:spPr>
          <a:xfrm>
            <a:off x="968263" y="1858147"/>
            <a:ext cx="628650"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Bal</a:t>
            </a:r>
            <a:r>
              <a:rPr lang="en-US" sz="800" dirty="0" smtClean="0">
                <a:solidFill>
                  <a:schemeClr val="accent1">
                    <a:lumMod val="75000"/>
                  </a:schemeClr>
                </a:solidFill>
                <a:latin typeface="Arial Unicode MS" pitchFamily="34" charset="-128"/>
                <a:ea typeface="Arial Unicode MS" pitchFamily="34" charset="-128"/>
                <a:cs typeface="Arial Unicode MS" pitchFamily="34" charset="-128"/>
              </a:rPr>
              <a:t>a</a:t>
            </a: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s ke semua</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4" name="TextBox 13"/>
          <p:cNvSpPr txBox="1"/>
          <p:nvPr/>
        </p:nvSpPr>
        <p:spPr>
          <a:xfrm>
            <a:off x="1415938" y="1858147"/>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Teruskan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5" name="TextBox 14"/>
          <p:cNvSpPr txBox="1"/>
          <p:nvPr/>
        </p:nvSpPr>
        <p:spPr>
          <a:xfrm>
            <a:off x="2196988" y="1858147"/>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Hapus</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6" name="TextBox 15"/>
          <p:cNvSpPr txBox="1"/>
          <p:nvPr/>
        </p:nvSpPr>
        <p:spPr>
          <a:xfrm>
            <a:off x="2712459" y="1858147"/>
            <a:ext cx="729988"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Pindahkan ke map</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7" name="TextBox 16"/>
          <p:cNvSpPr txBox="1"/>
          <p:nvPr/>
        </p:nvSpPr>
        <p:spPr>
          <a:xfrm>
            <a:off x="3387613" y="1858147"/>
            <a:ext cx="628650"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Membuat Aturan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8" name="TextBox 17"/>
          <p:cNvSpPr txBox="1"/>
          <p:nvPr/>
        </p:nvSpPr>
        <p:spPr>
          <a:xfrm>
            <a:off x="3921013" y="1858147"/>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Aksi lain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4540138" y="1848622"/>
            <a:ext cx="628650" cy="338554"/>
          </a:xfrm>
          <a:prstGeom prst="rect">
            <a:avLst/>
          </a:prstGeom>
          <a:noFill/>
        </p:spPr>
        <p:txBody>
          <a:bodyPr wrap="square" rtlCol="0">
            <a:spAutoFit/>
          </a:bodyPr>
          <a:lstStyle/>
          <a:p>
            <a:pPr algn="ct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Blok </a:t>
            </a: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Pengirim</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0" name="TextBox 19"/>
          <p:cNvSpPr txBox="1"/>
          <p:nvPr/>
        </p:nvSpPr>
        <p:spPr>
          <a:xfrm>
            <a:off x="689116" y="2156795"/>
            <a:ext cx="1054174" cy="215444"/>
          </a:xfrm>
          <a:prstGeom prst="rect">
            <a:avLst/>
          </a:prstGeom>
          <a:noFill/>
        </p:spPr>
        <p:txBody>
          <a:bodyPr wrap="square" rtlCol="0">
            <a:spAutoFit/>
          </a:bodyPr>
          <a:lstStyle/>
          <a:p>
            <a:pPr algn="ctr"/>
            <a:r>
              <a:rPr lang="en-IE" sz="800" dirty="0" err="1" smtClean="0">
                <a:solidFill>
                  <a:srgbClr val="0069B8"/>
                </a:solidFill>
                <a:latin typeface="Arial Unicode MS" pitchFamily="34" charset="-128"/>
                <a:ea typeface="Arial Unicode MS" pitchFamily="34" charset="-128"/>
                <a:cs typeface="Arial Unicode MS" pitchFamily="34" charset="-128"/>
              </a:rPr>
              <a:t>Respon</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2784616" y="2175845"/>
            <a:ext cx="1054174" cy="215444"/>
          </a:xfrm>
          <a:prstGeom prst="rect">
            <a:avLst/>
          </a:prstGeom>
          <a:noFill/>
        </p:spPr>
        <p:txBody>
          <a:bodyPr wrap="square" rtlCol="0">
            <a:spAutoFit/>
          </a:bodyPr>
          <a:lstStyle/>
          <a:p>
            <a:pPr algn="ctr"/>
            <a:r>
              <a:rPr lang="en-IE" sz="800" dirty="0" smtClean="0">
                <a:solidFill>
                  <a:srgbClr val="0069B8"/>
                </a:solidFill>
                <a:latin typeface="Arial Unicode MS" pitchFamily="34" charset="-128"/>
                <a:ea typeface="Arial Unicode MS" pitchFamily="34" charset="-128"/>
                <a:cs typeface="Arial Unicode MS" pitchFamily="34" charset="-128"/>
              </a:rPr>
              <a:t>A</a:t>
            </a:r>
            <a:r>
              <a:rPr lang="id-ID" sz="800" dirty="0" err="1" smtClean="0">
                <a:solidFill>
                  <a:srgbClr val="0069B8"/>
                </a:solidFill>
                <a:latin typeface="Arial Unicode MS" pitchFamily="34" charset="-128"/>
                <a:ea typeface="Arial Unicode MS" pitchFamily="34" charset="-128"/>
                <a:cs typeface="Arial Unicode MS" pitchFamily="34" charset="-128"/>
              </a:rPr>
              <a:t>ksi</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4632466" y="2175845"/>
            <a:ext cx="1054174" cy="215444"/>
          </a:xfrm>
          <a:prstGeom prst="rect">
            <a:avLst/>
          </a:prstGeom>
          <a:noFill/>
        </p:spPr>
        <p:txBody>
          <a:bodyPr wrap="square" rtlCol="0">
            <a:spAutoFit/>
          </a:bodyPr>
          <a:lstStyle/>
          <a:p>
            <a:pPr algn="ctr"/>
            <a:r>
              <a:rPr lang="id-ID" sz="800" dirty="0" err="1" smtClean="0">
                <a:solidFill>
                  <a:srgbClr val="0069B8"/>
                </a:solidFill>
                <a:latin typeface="Arial Unicode MS" pitchFamily="34" charset="-128"/>
                <a:ea typeface="Arial Unicode MS" pitchFamily="34" charset="-128"/>
                <a:cs typeface="Arial Unicode MS" pitchFamily="34" charset="-128"/>
              </a:rPr>
              <a:t>Pos-el</a:t>
            </a:r>
            <a:r>
              <a:rPr lang="id-ID" sz="800" dirty="0" smtClean="0">
                <a:solidFill>
                  <a:srgbClr val="0069B8"/>
                </a:solidFill>
                <a:latin typeface="Arial Unicode MS" pitchFamily="34" charset="-128"/>
                <a:ea typeface="Arial Unicode MS" pitchFamily="34" charset="-128"/>
                <a:cs typeface="Arial Unicode MS" pitchFamily="34" charset="-128"/>
              </a:rPr>
              <a:t> sampah</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23" name="TextBox 22"/>
          <p:cNvSpPr txBox="1"/>
          <p:nvPr/>
        </p:nvSpPr>
        <p:spPr>
          <a:xfrm>
            <a:off x="425275" y="2382936"/>
            <a:ext cx="491530" cy="215444"/>
          </a:xfrm>
          <a:prstGeom prst="rect">
            <a:avLst/>
          </a:prstGeom>
          <a:noFill/>
        </p:spPr>
        <p:txBody>
          <a:bodyPr wrap="square" rtlCol="0">
            <a:spAutoFit/>
          </a:bodyPr>
          <a:lstStyle/>
          <a:p>
            <a:r>
              <a:rPr lang="id-ID" sz="800" dirty="0" smtClean="0">
                <a:solidFill>
                  <a:schemeClr val="accent3">
                    <a:lumMod val="10000"/>
                  </a:schemeClr>
                </a:solidFill>
                <a:latin typeface="Arial Unicode MS" pitchFamily="34" charset="-128"/>
                <a:ea typeface="Arial Unicode MS" pitchFamily="34" charset="-128"/>
                <a:cs typeface="Arial Unicode MS" pitchFamily="34" charset="-128"/>
              </a:rPr>
              <a:t>Dari</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24" name="TextBox 23"/>
          <p:cNvSpPr txBox="1"/>
          <p:nvPr/>
        </p:nvSpPr>
        <p:spPr>
          <a:xfrm>
            <a:off x="425275" y="2563911"/>
            <a:ext cx="491530" cy="215444"/>
          </a:xfrm>
          <a:prstGeom prst="rect">
            <a:avLst/>
          </a:prstGeom>
          <a:noFill/>
        </p:spPr>
        <p:txBody>
          <a:bodyPr wrap="square" rtlCol="0">
            <a:spAutoFit/>
          </a:bodyPr>
          <a:lstStyle/>
          <a:p>
            <a:r>
              <a:rPr lang="id-ID" sz="800" dirty="0" smtClean="0">
                <a:solidFill>
                  <a:schemeClr val="accent3">
                    <a:lumMod val="10000"/>
                  </a:schemeClr>
                </a:solidFill>
                <a:latin typeface="Arial Unicode MS" pitchFamily="34" charset="-128"/>
                <a:ea typeface="Arial Unicode MS" pitchFamily="34" charset="-128"/>
                <a:cs typeface="Arial Unicode MS" pitchFamily="34" charset="-128"/>
              </a:rPr>
              <a:t>Ke</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25" name="TextBox 24"/>
          <p:cNvSpPr txBox="1"/>
          <p:nvPr/>
        </p:nvSpPr>
        <p:spPr>
          <a:xfrm>
            <a:off x="415750" y="2735361"/>
            <a:ext cx="491530" cy="215444"/>
          </a:xfrm>
          <a:prstGeom prst="rect">
            <a:avLst/>
          </a:prstGeom>
          <a:noFill/>
        </p:spPr>
        <p:txBody>
          <a:bodyPr wrap="square" rtlCol="0">
            <a:spAutoFit/>
          </a:bodyPr>
          <a:lstStyle/>
          <a:p>
            <a:r>
              <a:rPr lang="id-ID" sz="800" dirty="0" err="1" smtClean="0">
                <a:solidFill>
                  <a:schemeClr val="accent3">
                    <a:lumMod val="10000"/>
                  </a:schemeClr>
                </a:solidFill>
                <a:latin typeface="Arial Unicode MS" pitchFamily="34" charset="-128"/>
                <a:ea typeface="Arial Unicode MS" pitchFamily="34" charset="-128"/>
                <a:cs typeface="Arial Unicode MS" pitchFamily="34" charset="-128"/>
              </a:rPr>
              <a:t>Kk</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26" name="TextBox 25"/>
          <p:cNvSpPr txBox="1"/>
          <p:nvPr/>
        </p:nvSpPr>
        <p:spPr>
          <a:xfrm>
            <a:off x="415750" y="2887761"/>
            <a:ext cx="632000" cy="215444"/>
          </a:xfrm>
          <a:prstGeom prst="rect">
            <a:avLst/>
          </a:prstGeom>
          <a:noFill/>
        </p:spPr>
        <p:txBody>
          <a:bodyPr wrap="square" rtlCol="0">
            <a:spAutoFit/>
          </a:bodyPr>
          <a:lstStyle/>
          <a:p>
            <a:r>
              <a:rPr lang="en-IE" sz="800" dirty="0" err="1" smtClean="0">
                <a:solidFill>
                  <a:schemeClr val="accent3">
                    <a:lumMod val="10000"/>
                  </a:schemeClr>
                </a:solidFill>
                <a:latin typeface="Arial Unicode MS" pitchFamily="34" charset="-128"/>
                <a:ea typeface="Arial Unicode MS" pitchFamily="34" charset="-128"/>
                <a:cs typeface="Arial Unicode MS" pitchFamily="34" charset="-128"/>
              </a:rPr>
              <a:t>Subje</a:t>
            </a:r>
            <a:r>
              <a:rPr lang="id-ID" sz="800" dirty="0" smtClean="0">
                <a:solidFill>
                  <a:schemeClr val="accent3">
                    <a:lumMod val="10000"/>
                  </a:schemeClr>
                </a:solidFill>
                <a:latin typeface="Arial Unicode MS" pitchFamily="34" charset="-128"/>
                <a:ea typeface="Arial Unicode MS" pitchFamily="34" charset="-128"/>
                <a:cs typeface="Arial Unicode MS" pitchFamily="34" charset="-128"/>
              </a:rPr>
              <a:t>k</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29379">
                                            <p:txEl>
                                              <p:pRg st="0" end="0"/>
                                            </p:txEl>
                                          </p:spTgt>
                                        </p:tgtEl>
                                        <p:attrNameLst>
                                          <p:attrName>style.visibility</p:attrName>
                                        </p:attrNameLst>
                                      </p:cBhvr>
                                      <p:to>
                                        <p:strVal val="visible"/>
                                      </p:to>
                                    </p:set>
                                    <p:animEffect transition="in" filter="slide(fromTop)">
                                      <p:cBhvr>
                                        <p:cTn id="7" dur="500"/>
                                        <p:tgtEl>
                                          <p:spTgt spid="229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29379">
                                            <p:txEl>
                                              <p:pRg st="1" end="1"/>
                                            </p:txEl>
                                          </p:spTgt>
                                        </p:tgtEl>
                                        <p:attrNameLst>
                                          <p:attrName>style.visibility</p:attrName>
                                        </p:attrNameLst>
                                      </p:cBhvr>
                                      <p:to>
                                        <p:strVal val="visible"/>
                                      </p:to>
                                    </p:set>
                                    <p:animEffect transition="in" filter="slide(fromTop)">
                                      <p:cBhvr>
                                        <p:cTn id="12" dur="500"/>
                                        <p:tgtEl>
                                          <p:spTgt spid="2293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29383">
                                            <p:txEl>
                                              <p:pRg st="0" end="0"/>
                                            </p:txEl>
                                          </p:spTgt>
                                        </p:tgtEl>
                                        <p:attrNameLst>
                                          <p:attrName>style.visibility</p:attrName>
                                        </p:attrNameLst>
                                      </p:cBhvr>
                                      <p:to>
                                        <p:strVal val="visible"/>
                                      </p:to>
                                    </p:set>
                                    <p:animEffect transition="in" filter="slide(fromLeft)">
                                      <p:cBhvr>
                                        <p:cTn id="17" dur="500"/>
                                        <p:tgtEl>
                                          <p:spTgt spid="22938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29383">
                                            <p:txEl>
                                              <p:pRg st="1" end="1"/>
                                            </p:txEl>
                                          </p:spTgt>
                                        </p:tgtEl>
                                        <p:attrNameLst>
                                          <p:attrName>style.visibility</p:attrName>
                                        </p:attrNameLst>
                                      </p:cBhvr>
                                      <p:to>
                                        <p:strVal val="visible"/>
                                      </p:to>
                                    </p:set>
                                    <p:animEffect transition="in" filter="slide(fromLeft)">
                                      <p:cBhvr>
                                        <p:cTn id="22" dur="500"/>
                                        <p:tgtEl>
                                          <p:spTgt spid="2293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autoUpdateAnimBg="0"/>
      <p:bldP spid="22938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err="1" smtClean="0"/>
              <a:t>Tujuan</a:t>
            </a:r>
            <a:r>
              <a:rPr lang="en-US" dirty="0" smtClean="0"/>
              <a:t> </a:t>
            </a:r>
            <a:r>
              <a:rPr lang="en-US" dirty="0" err="1" smtClean="0"/>
              <a:t>kursus</a:t>
            </a:r>
            <a:r>
              <a:rPr lang="en-US" dirty="0"/>
              <a:t>			</a:t>
            </a:r>
          </a:p>
        </p:txBody>
      </p:sp>
      <p:sp>
        <p:nvSpPr>
          <p:cNvPr id="16387" name="Rectangle 3"/>
          <p:cNvSpPr>
            <a:spLocks noGrp="1" noChangeArrowheads="1"/>
          </p:cNvSpPr>
          <p:nvPr>
            <p:ph type="body" idx="1"/>
          </p:nvPr>
        </p:nvSpPr>
        <p:spPr>
          <a:xfrm>
            <a:off x="228600" y="865188"/>
            <a:ext cx="8431213" cy="4659312"/>
          </a:xfrm>
        </p:spPr>
        <p:txBody>
          <a:bodyPr/>
          <a:lstStyle/>
          <a:p>
            <a:pPr marL="233363" indent="-233363">
              <a:spcAft>
                <a:spcPct val="75000"/>
              </a:spcAft>
              <a:buClr>
                <a:srgbClr val="FF9900"/>
              </a:buClr>
              <a:buFontTx/>
              <a:buChar char="•"/>
            </a:pPr>
            <a:r>
              <a:rPr lang="en-US" sz="2400" dirty="0" err="1" smtClean="0"/>
              <a:t>Bergerak</a:t>
            </a:r>
            <a:r>
              <a:rPr lang="en-US" sz="2400" dirty="0" smtClean="0"/>
              <a:t> </a:t>
            </a:r>
            <a:r>
              <a:rPr lang="en-US" sz="2400" dirty="0" err="1" smtClean="0"/>
              <a:t>di</a:t>
            </a:r>
            <a:r>
              <a:rPr lang="en-US" sz="2400" dirty="0" smtClean="0"/>
              <a:t> </a:t>
            </a:r>
            <a:r>
              <a:rPr lang="en-US" sz="2400" dirty="0" err="1" smtClean="0"/>
              <a:t>sekitar</a:t>
            </a:r>
            <a:r>
              <a:rPr lang="en-US" sz="2400" dirty="0" smtClean="0"/>
              <a:t> </a:t>
            </a:r>
            <a:r>
              <a:rPr lang="en-US" sz="2400" dirty="0"/>
              <a:t>Outlook 2007. </a:t>
            </a:r>
          </a:p>
          <a:p>
            <a:pPr marL="233363" indent="-233363">
              <a:spcAft>
                <a:spcPct val="75000"/>
              </a:spcAft>
              <a:buClr>
                <a:srgbClr val="FF9900"/>
              </a:buClr>
              <a:buFontTx/>
              <a:buChar char="•"/>
            </a:pPr>
            <a:r>
              <a:rPr lang="en-US" sz="2400" dirty="0" err="1" smtClean="0"/>
              <a:t>Cari</a:t>
            </a:r>
            <a:r>
              <a:rPr lang="en-US" sz="2400" dirty="0" smtClean="0"/>
              <a:t> </a:t>
            </a:r>
            <a:r>
              <a:rPr lang="en-US" sz="2400" dirty="0" err="1" smtClean="0"/>
              <a:t>perintah</a:t>
            </a:r>
            <a:r>
              <a:rPr lang="en-US" sz="2400" dirty="0" smtClean="0"/>
              <a:t> </a:t>
            </a:r>
            <a:r>
              <a:rPr lang="en-US" sz="2400" dirty="0" err="1" smtClean="0"/>
              <a:t>pada</a:t>
            </a:r>
            <a:r>
              <a:rPr lang="en-US" sz="2400" dirty="0" smtClean="0"/>
              <a:t> Pita </a:t>
            </a:r>
            <a:r>
              <a:rPr lang="en-US" sz="2400" dirty="0" err="1" smtClean="0"/>
              <a:t>dan</a:t>
            </a:r>
            <a:r>
              <a:rPr lang="en-US" sz="2400" dirty="0" smtClean="0"/>
              <a:t> </a:t>
            </a:r>
            <a:r>
              <a:rPr lang="en-US" sz="2400" dirty="0" err="1" smtClean="0"/>
              <a:t>lakukan</a:t>
            </a:r>
            <a:r>
              <a:rPr lang="en-US" sz="2400" dirty="0" smtClean="0"/>
              <a:t> </a:t>
            </a:r>
            <a:r>
              <a:rPr lang="en-US" sz="2400" dirty="0" err="1" smtClean="0"/>
              <a:t>hal</a:t>
            </a:r>
            <a:r>
              <a:rPr lang="en-US" sz="2400" dirty="0" smtClean="0"/>
              <a:t> yang </a:t>
            </a:r>
            <a:r>
              <a:rPr lang="en-US" sz="2400" dirty="0" err="1" smtClean="0"/>
              <a:t>anda</a:t>
            </a:r>
            <a:r>
              <a:rPr lang="en-US" sz="2400" dirty="0" smtClean="0"/>
              <a:t> </a:t>
            </a:r>
            <a:r>
              <a:rPr lang="en-US" sz="2400" dirty="0" err="1" smtClean="0"/>
              <a:t>lakukan</a:t>
            </a:r>
            <a:r>
              <a:rPr lang="en-US" sz="2400" dirty="0" smtClean="0"/>
              <a:t> </a:t>
            </a:r>
            <a:r>
              <a:rPr lang="en-US" sz="2400" dirty="0" err="1" smtClean="0"/>
              <a:t>setiap</a:t>
            </a:r>
            <a:r>
              <a:rPr lang="en-US" sz="2400" dirty="0" smtClean="0"/>
              <a:t> </a:t>
            </a:r>
            <a:r>
              <a:rPr lang="en-US" sz="2400" dirty="0" err="1" smtClean="0"/>
              <a:t>hari</a:t>
            </a:r>
            <a:r>
              <a:rPr lang="en-US" sz="2400" dirty="0" smtClean="0"/>
              <a:t>: </a:t>
            </a:r>
            <a:r>
              <a:rPr lang="en-US" sz="2400" dirty="0" err="1" smtClean="0"/>
              <a:t>baca</a:t>
            </a:r>
            <a:r>
              <a:rPr lang="en-US" sz="2400" dirty="0" smtClean="0"/>
              <a:t> </a:t>
            </a:r>
            <a:r>
              <a:rPr lang="en-US" sz="2400" dirty="0" err="1" smtClean="0"/>
              <a:t>dan</a:t>
            </a:r>
            <a:r>
              <a:rPr lang="en-US" sz="2400" dirty="0" smtClean="0"/>
              <a:t> </a:t>
            </a:r>
            <a:r>
              <a:rPr lang="en-US" sz="2400" dirty="0" err="1" smtClean="0"/>
              <a:t>kirim</a:t>
            </a:r>
            <a:r>
              <a:rPr lang="en-US" sz="2400" dirty="0" smtClean="0"/>
              <a:t> pos-el, </a:t>
            </a:r>
            <a:r>
              <a:rPr lang="en-US" sz="2400" dirty="0" err="1" smtClean="0"/>
              <a:t>bekerja</a:t>
            </a:r>
            <a:r>
              <a:rPr lang="en-US" sz="2400" dirty="0" smtClean="0"/>
              <a:t> </a:t>
            </a:r>
            <a:r>
              <a:rPr lang="en-US" sz="2400" dirty="0" err="1" smtClean="0"/>
              <a:t>dengan</a:t>
            </a:r>
            <a:r>
              <a:rPr lang="en-US" sz="2400" dirty="0" smtClean="0"/>
              <a:t> </a:t>
            </a:r>
            <a:r>
              <a:rPr lang="en-US" sz="2400" dirty="0" err="1" smtClean="0"/>
              <a:t>janji</a:t>
            </a:r>
            <a:r>
              <a:rPr lang="en-US" sz="2400" dirty="0" smtClean="0"/>
              <a:t> </a:t>
            </a:r>
            <a:r>
              <a:rPr lang="en-US" sz="2400" dirty="0" err="1" smtClean="0"/>
              <a:t>temu</a:t>
            </a:r>
            <a:r>
              <a:rPr lang="en-US" sz="2400" dirty="0" smtClean="0"/>
              <a:t> </a:t>
            </a:r>
            <a:r>
              <a:rPr lang="en-US" sz="2400" dirty="0" err="1" smtClean="0"/>
              <a:t>dan</a:t>
            </a:r>
            <a:r>
              <a:rPr lang="en-US" sz="2400" dirty="0" smtClean="0"/>
              <a:t> </a:t>
            </a:r>
            <a:r>
              <a:rPr lang="en-US" sz="2400" dirty="0" err="1" smtClean="0"/>
              <a:t>rapat</a:t>
            </a:r>
            <a:r>
              <a:rPr lang="en-US" sz="2400" dirty="0" smtClean="0"/>
              <a:t>, </a:t>
            </a:r>
            <a:r>
              <a:rPr lang="en-US" sz="2400" dirty="0" err="1" smtClean="0"/>
              <a:t>dan</a:t>
            </a:r>
            <a:r>
              <a:rPr lang="en-US" sz="2400" dirty="0" smtClean="0"/>
              <a:t> </a:t>
            </a:r>
            <a:r>
              <a:rPr lang="en-US" sz="2400" dirty="0" err="1" smtClean="0"/>
              <a:t>menggunakan</a:t>
            </a:r>
            <a:r>
              <a:rPr lang="en-US" sz="2400" dirty="0" smtClean="0"/>
              <a:t> </a:t>
            </a:r>
            <a:r>
              <a:rPr lang="en-US" sz="2400" dirty="0" err="1" smtClean="0"/>
              <a:t>kontak</a:t>
            </a:r>
            <a:r>
              <a:rPr lang="en-US" sz="2400" dirty="0" smtClean="0"/>
              <a:t> </a:t>
            </a:r>
            <a:r>
              <a:rPr lang="en-US" sz="2400" dirty="0" err="1" smtClean="0"/>
              <a:t>anda</a:t>
            </a:r>
            <a:r>
              <a:rPr lang="en-US" sz="2400" dirty="0" smtClean="0"/>
              <a:t>. </a:t>
            </a:r>
            <a:endParaRPr lang="en-US" sz="2400" dirty="0"/>
          </a:p>
          <a:p>
            <a:pPr marL="233363" indent="-233363">
              <a:spcAft>
                <a:spcPct val="75000"/>
              </a:spcAft>
              <a:buClr>
                <a:srgbClr val="FF9900"/>
              </a:buClr>
              <a:buFontTx/>
              <a:buChar char="•"/>
            </a:pPr>
            <a:r>
              <a:rPr lang="en-US" sz="2400" dirty="0" err="1" smtClean="0"/>
              <a:t>Kirim</a:t>
            </a:r>
            <a:r>
              <a:rPr lang="en-US" sz="2400" dirty="0" smtClean="0"/>
              <a:t> </a:t>
            </a:r>
            <a:r>
              <a:rPr lang="en-US" sz="2400" dirty="0" err="1" smtClean="0"/>
              <a:t>dan</a:t>
            </a:r>
            <a:r>
              <a:rPr lang="en-US" sz="2400" dirty="0" smtClean="0"/>
              <a:t> </a:t>
            </a:r>
            <a:r>
              <a:rPr lang="en-US" sz="2400" dirty="0" err="1" smtClean="0"/>
              <a:t>terima</a:t>
            </a:r>
            <a:r>
              <a:rPr lang="en-US" sz="2400" dirty="0" smtClean="0"/>
              <a:t> </a:t>
            </a:r>
            <a:r>
              <a:rPr lang="en-US" sz="2400" dirty="0" err="1" smtClean="0"/>
              <a:t>gambar</a:t>
            </a:r>
            <a:r>
              <a:rPr lang="en-US" sz="2400" dirty="0" smtClean="0"/>
              <a:t> </a:t>
            </a:r>
            <a:r>
              <a:rPr lang="en-US" sz="2400" dirty="0" err="1" smtClean="0"/>
              <a:t>dan</a:t>
            </a:r>
            <a:r>
              <a:rPr lang="en-US" sz="2400" dirty="0" smtClean="0"/>
              <a:t> </a:t>
            </a:r>
            <a:r>
              <a:rPr lang="en-US" sz="2400" dirty="0" err="1" smtClean="0"/>
              <a:t>lampiran</a:t>
            </a:r>
            <a:r>
              <a:rPr lang="en-US" sz="2400" dirty="0" smtClean="0"/>
              <a:t>. </a:t>
            </a:r>
            <a:r>
              <a:rPr lang="en-US" sz="2400" dirty="0" err="1" smtClean="0"/>
              <a:t>Memastikan</a:t>
            </a:r>
            <a:r>
              <a:rPr lang="en-US" sz="2400" dirty="0" smtClean="0"/>
              <a:t> agar </a:t>
            </a:r>
            <a:r>
              <a:rPr lang="en-US" sz="2400" dirty="0" err="1" smtClean="0"/>
              <a:t>penerima</a:t>
            </a:r>
            <a:r>
              <a:rPr lang="en-US" sz="2400" dirty="0" smtClean="0"/>
              <a:t> </a:t>
            </a:r>
            <a:r>
              <a:rPr lang="en-US" sz="2400" dirty="0" err="1" smtClean="0"/>
              <a:t>bisa</a:t>
            </a:r>
            <a:r>
              <a:rPr lang="en-US" sz="2400" dirty="0" smtClean="0"/>
              <a:t> </a:t>
            </a:r>
            <a:r>
              <a:rPr lang="en-US" sz="2400" dirty="0" err="1" smtClean="0"/>
              <a:t>membuka</a:t>
            </a:r>
            <a:r>
              <a:rPr lang="en-US" sz="2400" dirty="0" smtClean="0"/>
              <a:t> </a:t>
            </a:r>
            <a:r>
              <a:rPr lang="en-US" sz="2400" dirty="0" err="1" smtClean="0"/>
              <a:t>berkas</a:t>
            </a:r>
            <a:r>
              <a:rPr lang="en-US" sz="2400" dirty="0" smtClean="0"/>
              <a:t> </a:t>
            </a:r>
            <a:r>
              <a:rPr lang="en-US" sz="2400" dirty="0" err="1" smtClean="0"/>
              <a:t>terlampir</a:t>
            </a:r>
            <a:r>
              <a:rPr lang="en-US" sz="2400" dirty="0" smtClean="0"/>
              <a:t> yang </a:t>
            </a:r>
            <a:r>
              <a:rPr lang="en-US" sz="2400" dirty="0" err="1" smtClean="0"/>
              <a:t>menggunakan</a:t>
            </a:r>
            <a:r>
              <a:rPr lang="en-US" sz="2400" dirty="0" smtClean="0"/>
              <a:t> format </a:t>
            </a:r>
            <a:r>
              <a:rPr lang="en-US" sz="2400" dirty="0" err="1" smtClean="0"/>
              <a:t>berkas</a:t>
            </a:r>
            <a:r>
              <a:rPr lang="en-US" sz="2400" dirty="0" smtClean="0"/>
              <a:t> </a:t>
            </a:r>
            <a:r>
              <a:rPr lang="en-US" sz="2400" dirty="0" err="1" smtClean="0"/>
              <a:t>rilis</a:t>
            </a:r>
            <a:r>
              <a:rPr lang="en-US" sz="2400" dirty="0" smtClean="0"/>
              <a:t> </a:t>
            </a:r>
            <a:r>
              <a:rPr lang="en-US" sz="2400" dirty="0" err="1" smtClean="0"/>
              <a:t>baru</a:t>
            </a:r>
            <a:r>
              <a:rPr lang="en-US" sz="2400" dirty="0" smtClean="0"/>
              <a:t> </a:t>
            </a:r>
            <a:r>
              <a:rPr lang="en-US" sz="2400" dirty="0" err="1" smtClean="0"/>
              <a:t>dari</a:t>
            </a:r>
            <a:r>
              <a:rPr lang="en-US" sz="2400" dirty="0" smtClean="0"/>
              <a:t> Microsoft Office 2007. </a:t>
            </a:r>
            <a:endParaRPr lang="en-U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slide(fromTop)">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slide(fromTop)">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slide(fromTop)">
                                      <p:cBhvr>
                                        <p:cTn id="17"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239713" y="63500"/>
            <a:ext cx="8904287" cy="614363"/>
          </a:xfrm>
        </p:spPr>
        <p:txBody>
          <a:bodyPr/>
          <a:lstStyle/>
          <a:p>
            <a:r>
              <a:rPr lang="id-ID" dirty="0" smtClean="0"/>
              <a:t>O</a:t>
            </a:r>
            <a:r>
              <a:rPr lang="en-US" dirty="0" smtClean="0"/>
              <a:t>oops</a:t>
            </a:r>
            <a:r>
              <a:rPr lang="en-US" dirty="0"/>
              <a:t>! </a:t>
            </a:r>
            <a:r>
              <a:rPr lang="id-ID" dirty="0" smtClean="0"/>
              <a:t>Perlu menarik kembali sebuah pesan?</a:t>
            </a:r>
            <a:endParaRPr lang="en-US" dirty="0"/>
          </a:p>
        </p:txBody>
      </p:sp>
      <p:sp>
        <p:nvSpPr>
          <p:cNvPr id="23142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id-ID" sz="2000" dirty="0" smtClean="0"/>
              <a:t>Anda baru saja mengirim sebuah pesan dan menyadari sebuah detil utama salah</a:t>
            </a:r>
            <a:r>
              <a:rPr lang="en-US" sz="2000" dirty="0" smtClean="0"/>
              <a:t>. </a:t>
            </a:r>
            <a:endParaRPr lang="en-US" sz="2000" dirty="0"/>
          </a:p>
        </p:txBody>
      </p:sp>
      <p:sp>
        <p:nvSpPr>
          <p:cNvPr id="231428"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31431" name="Rectangle 7"/>
          <p:cNvSpPr>
            <a:spLocks noChangeArrowheads="1"/>
          </p:cNvSpPr>
          <p:nvPr/>
        </p:nvSpPr>
        <p:spPr bwMode="auto">
          <a:xfrm>
            <a:off x="242887" y="3925421"/>
            <a:ext cx="7516449" cy="1919288"/>
          </a:xfrm>
          <a:prstGeom prst="rect">
            <a:avLst/>
          </a:prstGeom>
          <a:noFill/>
          <a:ln w="9525">
            <a:noFill/>
            <a:miter lim="800000"/>
            <a:headEnd/>
            <a:tailEnd/>
          </a:ln>
          <a:effectLst/>
        </p:spPr>
        <p:txBody>
          <a:bodyPr/>
          <a:lstStyle/>
          <a:p>
            <a:pPr>
              <a:spcBef>
                <a:spcPct val="20000"/>
              </a:spcBef>
              <a:spcAft>
                <a:spcPct val="75000"/>
              </a:spcAft>
            </a:pPr>
            <a:r>
              <a:rPr lang="id-ID" dirty="0" smtClean="0">
                <a:solidFill>
                  <a:srgbClr val="FFCC00"/>
                </a:solidFill>
              </a:rPr>
              <a:t>Jika anda menggunakan Peladen </a:t>
            </a:r>
            <a:r>
              <a:rPr lang="en-US" dirty="0" smtClean="0">
                <a:solidFill>
                  <a:srgbClr val="FFCC00"/>
                </a:solidFill>
              </a:rPr>
              <a:t>Microsoft </a:t>
            </a:r>
            <a:r>
              <a:rPr lang="en-US" dirty="0">
                <a:solidFill>
                  <a:srgbClr val="FFCC00"/>
                </a:solidFill>
              </a:rPr>
              <a:t>Exchange </a:t>
            </a:r>
            <a:r>
              <a:rPr lang="id-ID" dirty="0" smtClean="0">
                <a:solidFill>
                  <a:srgbClr val="FFCC00"/>
                </a:solidFill>
              </a:rPr>
              <a:t>untuk </a:t>
            </a:r>
            <a:r>
              <a:rPr lang="id-ID" dirty="0" err="1" smtClean="0">
                <a:solidFill>
                  <a:srgbClr val="FFCC00"/>
                </a:solidFill>
              </a:rPr>
              <a:t>pos-el</a:t>
            </a:r>
            <a:r>
              <a:rPr lang="id-ID" dirty="0" smtClean="0">
                <a:solidFill>
                  <a:srgbClr val="FFCC00"/>
                </a:solidFill>
              </a:rPr>
              <a:t> anda, anda mungkin dapat menarik kembali pesan yang baru anda kirimkan</a:t>
            </a:r>
            <a:r>
              <a:rPr lang="en-US" dirty="0" smtClean="0">
                <a:solidFill>
                  <a:srgbClr val="FFCC00"/>
                </a:solidFill>
              </a:rPr>
              <a:t>. </a:t>
            </a:r>
            <a:endParaRPr lang="en-US" dirty="0">
              <a:solidFill>
                <a:srgbClr val="FFCC00"/>
              </a:solidFill>
            </a:endParaRPr>
          </a:p>
          <a:p>
            <a:pPr>
              <a:spcBef>
                <a:spcPct val="20000"/>
              </a:spcBef>
              <a:spcAft>
                <a:spcPct val="75000"/>
              </a:spcAft>
            </a:pPr>
            <a:r>
              <a:rPr lang="id-ID" dirty="0" smtClean="0">
                <a:solidFill>
                  <a:srgbClr val="FFCC00"/>
                </a:solidFill>
              </a:rPr>
              <a:t>Jika anda bertindak sebelum penerima membaca pesan tersebut, menarik kembali akan mengizinkan anda untuk mengirim sebuah versi yang benar kepada orang tersebut dan menghindari hal yang memalukan</a:t>
            </a:r>
            <a:r>
              <a:rPr lang="en-US" dirty="0" smtClean="0">
                <a:solidFill>
                  <a:srgbClr val="FFCC00"/>
                </a:solidFill>
              </a:rPr>
              <a:t>. </a:t>
            </a:r>
            <a:endParaRPr lang="en-US" dirty="0">
              <a:solidFill>
                <a:srgbClr val="FFCC00"/>
              </a:solidFill>
            </a:endParaRPr>
          </a:p>
        </p:txBody>
      </p:sp>
      <p:pic>
        <p:nvPicPr>
          <p:cNvPr id="34" name="Picture 1"/>
          <p:cNvPicPr>
            <a:picLocks noChangeAspect="1" noChangeArrowheads="1"/>
          </p:cNvPicPr>
          <p:nvPr/>
        </p:nvPicPr>
        <p:blipFill>
          <a:blip r:embed="rId3"/>
          <a:srcRect/>
          <a:stretch>
            <a:fillRect/>
          </a:stretch>
        </p:blipFill>
        <p:spPr bwMode="auto">
          <a:xfrm>
            <a:off x="404181" y="952500"/>
            <a:ext cx="5590852" cy="2838450"/>
          </a:xfrm>
          <a:prstGeom prst="rect">
            <a:avLst/>
          </a:prstGeom>
          <a:noFill/>
          <a:ln w="9525">
            <a:noFill/>
            <a:miter lim="800000"/>
            <a:headEnd/>
            <a:tailEnd/>
          </a:ln>
          <a:effectLst/>
        </p:spPr>
      </p:pic>
      <p:sp>
        <p:nvSpPr>
          <p:cNvPr id="35" name="TextBox 8"/>
          <p:cNvSpPr txBox="1"/>
          <p:nvPr/>
        </p:nvSpPr>
        <p:spPr>
          <a:xfrm>
            <a:off x="3225688" y="1534297"/>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Pesan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6" name="TextBox 9"/>
          <p:cNvSpPr txBox="1"/>
          <p:nvPr/>
        </p:nvSpPr>
        <p:spPr>
          <a:xfrm>
            <a:off x="2806588" y="2096272"/>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Hapus</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7" name="TextBox 10"/>
          <p:cNvSpPr txBox="1"/>
          <p:nvPr/>
        </p:nvSpPr>
        <p:spPr>
          <a:xfrm>
            <a:off x="3198233" y="2096272"/>
            <a:ext cx="741755"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Pindahkan ke map</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8" name="TextBox 11"/>
          <p:cNvSpPr txBox="1"/>
          <p:nvPr/>
        </p:nvSpPr>
        <p:spPr>
          <a:xfrm>
            <a:off x="3787663" y="2096272"/>
            <a:ext cx="628650"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Buat Aturan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9" name="TextBox 12"/>
          <p:cNvSpPr txBox="1"/>
          <p:nvPr/>
        </p:nvSpPr>
        <p:spPr>
          <a:xfrm>
            <a:off x="4254388" y="2096272"/>
            <a:ext cx="628650"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Aksi Lainnya</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0" name="TextBox 13"/>
          <p:cNvSpPr txBox="1"/>
          <p:nvPr/>
        </p:nvSpPr>
        <p:spPr>
          <a:xfrm>
            <a:off x="3270391" y="2394920"/>
            <a:ext cx="1054174" cy="215444"/>
          </a:xfrm>
          <a:prstGeom prst="rect">
            <a:avLst/>
          </a:prstGeom>
          <a:noFill/>
        </p:spPr>
        <p:txBody>
          <a:bodyPr wrap="square" rtlCol="0">
            <a:spAutoFit/>
          </a:bodyPr>
          <a:lstStyle/>
          <a:p>
            <a:pPr algn="ctr"/>
            <a:r>
              <a:rPr lang="id-ID" sz="800" dirty="0" smtClean="0">
                <a:solidFill>
                  <a:srgbClr val="0069B8"/>
                </a:solidFill>
                <a:latin typeface="Arial Unicode MS" pitchFamily="34" charset="-128"/>
                <a:ea typeface="Arial Unicode MS" pitchFamily="34" charset="-128"/>
                <a:cs typeface="Arial Unicode MS" pitchFamily="34" charset="-128"/>
              </a:rPr>
              <a:t>Aksi</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41" name="TextBox 14"/>
          <p:cNvSpPr txBox="1"/>
          <p:nvPr/>
        </p:nvSpPr>
        <p:spPr>
          <a:xfrm>
            <a:off x="2777950" y="2602011"/>
            <a:ext cx="491530" cy="215444"/>
          </a:xfrm>
          <a:prstGeom prst="rect">
            <a:avLst/>
          </a:prstGeom>
          <a:noFill/>
        </p:spPr>
        <p:txBody>
          <a:bodyPr wrap="square" rtlCol="0">
            <a:spAutoFit/>
          </a:bodyPr>
          <a:lstStyle/>
          <a:p>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Dari :</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42" name="TextBox 15"/>
          <p:cNvSpPr txBox="1"/>
          <p:nvPr/>
        </p:nvSpPr>
        <p:spPr>
          <a:xfrm>
            <a:off x="2777950" y="2782986"/>
            <a:ext cx="491530" cy="215444"/>
          </a:xfrm>
          <a:prstGeom prst="rect">
            <a:avLst/>
          </a:prstGeom>
          <a:noFill/>
        </p:spPr>
        <p:txBody>
          <a:bodyPr wrap="square" rtlCol="0">
            <a:spAutoFit/>
          </a:bodyPr>
          <a:lstStyle/>
          <a:p>
            <a:r>
              <a:rPr lang="en-IE" sz="800" dirty="0" err="1" smtClean="0">
                <a:solidFill>
                  <a:schemeClr val="accent3">
                    <a:lumMod val="10000"/>
                  </a:schemeClr>
                </a:solidFill>
                <a:latin typeface="Arial Unicode MS" pitchFamily="34" charset="-128"/>
                <a:ea typeface="Arial Unicode MS" pitchFamily="34" charset="-128"/>
                <a:cs typeface="Arial Unicode MS" pitchFamily="34" charset="-128"/>
              </a:rPr>
              <a:t>Ke</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 :</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43" name="TextBox 16"/>
          <p:cNvSpPr txBox="1"/>
          <p:nvPr/>
        </p:nvSpPr>
        <p:spPr>
          <a:xfrm>
            <a:off x="2768425" y="2954436"/>
            <a:ext cx="491530" cy="215444"/>
          </a:xfrm>
          <a:prstGeom prst="rect">
            <a:avLst/>
          </a:prstGeom>
          <a:noFill/>
        </p:spPr>
        <p:txBody>
          <a:bodyPr wrap="square" rtlCol="0">
            <a:spAutoFit/>
          </a:bodyPr>
          <a:lstStyle/>
          <a:p>
            <a:r>
              <a:rPr lang="en-IE" sz="800" dirty="0" err="1" smtClean="0">
                <a:solidFill>
                  <a:schemeClr val="accent3">
                    <a:lumMod val="10000"/>
                  </a:schemeClr>
                </a:solidFill>
                <a:latin typeface="Arial Unicode MS" pitchFamily="34" charset="-128"/>
                <a:ea typeface="Arial Unicode MS" pitchFamily="34" charset="-128"/>
                <a:cs typeface="Arial Unicode MS" pitchFamily="34" charset="-128"/>
              </a:rPr>
              <a:t>Kk</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44" name="TextBox 17"/>
          <p:cNvSpPr txBox="1"/>
          <p:nvPr/>
        </p:nvSpPr>
        <p:spPr>
          <a:xfrm>
            <a:off x="2768425" y="3106836"/>
            <a:ext cx="632000" cy="215444"/>
          </a:xfrm>
          <a:prstGeom prst="rect">
            <a:avLst/>
          </a:prstGeom>
          <a:noFill/>
        </p:spPr>
        <p:txBody>
          <a:bodyPr wrap="square" rtlCol="0">
            <a:spAutoFit/>
          </a:bodyPr>
          <a:lstStyle/>
          <a:p>
            <a:r>
              <a:rPr lang="en-IE" sz="800" dirty="0" err="1" smtClean="0">
                <a:solidFill>
                  <a:schemeClr val="accent3">
                    <a:lumMod val="10000"/>
                  </a:schemeClr>
                </a:solidFill>
                <a:latin typeface="Arial Unicode MS" pitchFamily="34" charset="-128"/>
                <a:ea typeface="Arial Unicode MS" pitchFamily="34" charset="-128"/>
                <a:cs typeface="Arial Unicode MS" pitchFamily="34" charset="-128"/>
              </a:rPr>
              <a:t>Subjek</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 :</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45" name="TextBox 18"/>
          <p:cNvSpPr txBox="1"/>
          <p:nvPr/>
        </p:nvSpPr>
        <p:spPr>
          <a:xfrm>
            <a:off x="4921138" y="2086747"/>
            <a:ext cx="628650"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Blok pengirim</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6" name="TextBox 19"/>
          <p:cNvSpPr txBox="1"/>
          <p:nvPr/>
        </p:nvSpPr>
        <p:spPr>
          <a:xfrm>
            <a:off x="4813441" y="2394920"/>
            <a:ext cx="1054174" cy="215444"/>
          </a:xfrm>
          <a:prstGeom prst="rect">
            <a:avLst/>
          </a:prstGeom>
          <a:noFill/>
        </p:spPr>
        <p:txBody>
          <a:bodyPr wrap="square" rtlCol="0">
            <a:spAutoFit/>
          </a:bodyPr>
          <a:lstStyle/>
          <a:p>
            <a:pPr algn="ctr"/>
            <a:r>
              <a:rPr lang="id-ID" sz="800" dirty="0" err="1" smtClean="0">
                <a:solidFill>
                  <a:srgbClr val="0069B8"/>
                </a:solidFill>
                <a:latin typeface="Arial Unicode MS" pitchFamily="34" charset="-128"/>
                <a:ea typeface="Arial Unicode MS" pitchFamily="34" charset="-128"/>
                <a:cs typeface="Arial Unicode MS" pitchFamily="34" charset="-128"/>
              </a:rPr>
              <a:t>Pos-el</a:t>
            </a:r>
            <a:r>
              <a:rPr lang="id-ID" sz="800" dirty="0" smtClean="0">
                <a:solidFill>
                  <a:srgbClr val="0069B8"/>
                </a:solidFill>
                <a:latin typeface="Arial Unicode MS" pitchFamily="34" charset="-128"/>
                <a:ea typeface="Arial Unicode MS" pitchFamily="34" charset="-128"/>
                <a:cs typeface="Arial Unicode MS" pitchFamily="34" charset="-128"/>
              </a:rPr>
              <a:t> sampah</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47" name="TextBox 20"/>
          <p:cNvSpPr txBox="1"/>
          <p:nvPr/>
        </p:nvSpPr>
        <p:spPr>
          <a:xfrm>
            <a:off x="401170" y="1044018"/>
            <a:ext cx="628650" cy="276999"/>
          </a:xfrm>
          <a:prstGeom prst="rect">
            <a:avLst/>
          </a:prstGeom>
          <a:noFill/>
        </p:spPr>
        <p:txBody>
          <a:bodyPr wrap="square" rtlCol="0">
            <a:spAutoFit/>
          </a:bodyPr>
          <a:lstStyle/>
          <a:p>
            <a:pPr algn="ctr"/>
            <a:r>
              <a:rPr lang="en-IE" sz="1200" b="1" dirty="0" smtClean="0">
                <a:solidFill>
                  <a:schemeClr val="accent1">
                    <a:lumMod val="75000"/>
                  </a:schemeClr>
                </a:solidFill>
                <a:latin typeface="Arial Unicode MS" pitchFamily="34" charset="-128"/>
                <a:ea typeface="Arial Unicode MS" pitchFamily="34" charset="-128"/>
                <a:cs typeface="Arial Unicode MS" pitchFamily="34" charset="-128"/>
              </a:rPr>
              <a:t>Pos</a:t>
            </a:r>
            <a:endParaRPr lang="en-US" sz="14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8" name="TextBox 21"/>
          <p:cNvSpPr txBox="1"/>
          <p:nvPr/>
        </p:nvSpPr>
        <p:spPr>
          <a:xfrm>
            <a:off x="801219" y="2501343"/>
            <a:ext cx="1237131" cy="276999"/>
          </a:xfrm>
          <a:prstGeom prst="rect">
            <a:avLst/>
          </a:prstGeom>
          <a:noFill/>
        </p:spPr>
        <p:txBody>
          <a:bodyPr wrap="square" rtlCol="0">
            <a:spAutoFit/>
          </a:bodyPr>
          <a:lstStyle/>
          <a:p>
            <a:r>
              <a:rPr lang="id-ID" sz="1200" b="1" dirty="0" smtClean="0">
                <a:solidFill>
                  <a:schemeClr val="accent1">
                    <a:lumMod val="75000"/>
                  </a:schemeClr>
                </a:solidFill>
                <a:latin typeface="Arial Unicode MS" pitchFamily="34" charset="-128"/>
                <a:ea typeface="Arial Unicode MS" pitchFamily="34" charset="-128"/>
                <a:cs typeface="Arial Unicode MS" pitchFamily="34" charset="-128"/>
              </a:rPr>
              <a:t>Butir Terkirim</a:t>
            </a:r>
            <a:endParaRPr lang="en-US" sz="14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9" name="TextBox 22"/>
          <p:cNvSpPr txBox="1"/>
          <p:nvPr/>
        </p:nvSpPr>
        <p:spPr>
          <a:xfrm>
            <a:off x="458320" y="1310718"/>
            <a:ext cx="1446680" cy="230832"/>
          </a:xfrm>
          <a:prstGeom prst="rect">
            <a:avLst/>
          </a:prstGeom>
          <a:noFill/>
        </p:spPr>
        <p:txBody>
          <a:bodyPr wrap="square" rtlCol="0">
            <a:spAutoFit/>
          </a:bodyPr>
          <a:lstStyle/>
          <a:p>
            <a:r>
              <a:rPr lang="en-IE" sz="900" b="1" dirty="0" smtClean="0">
                <a:solidFill>
                  <a:schemeClr val="accent1">
                    <a:lumMod val="75000"/>
                  </a:schemeClr>
                </a:solidFill>
                <a:latin typeface="Arial Unicode MS" pitchFamily="34" charset="-128"/>
                <a:ea typeface="Arial Unicode MS" pitchFamily="34" charset="-128"/>
                <a:cs typeface="Arial Unicode MS" pitchFamily="34" charset="-128"/>
              </a:rPr>
              <a:t>Map Pos</a:t>
            </a:r>
            <a:endParaRPr lang="en-US" sz="10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0" name="TextBox 23"/>
          <p:cNvSpPr txBox="1"/>
          <p:nvPr/>
        </p:nvSpPr>
        <p:spPr>
          <a:xfrm>
            <a:off x="648820" y="1482168"/>
            <a:ext cx="1446680" cy="230832"/>
          </a:xfrm>
          <a:prstGeom prst="rect">
            <a:avLst/>
          </a:prstGeom>
          <a:noFill/>
        </p:spPr>
        <p:txBody>
          <a:bodyPr wrap="square" rtlCol="0">
            <a:spAutoFit/>
          </a:bodyPr>
          <a:lstStyle/>
          <a:p>
            <a:r>
              <a:rPr lang="en-IE" sz="900" dirty="0" err="1" smtClean="0">
                <a:solidFill>
                  <a:schemeClr val="accent3">
                    <a:lumMod val="10000"/>
                  </a:schemeClr>
                </a:solidFill>
                <a:latin typeface="Arial Unicode MS" pitchFamily="34" charset="-128"/>
                <a:ea typeface="Arial Unicode MS" pitchFamily="34" charset="-128"/>
                <a:cs typeface="Arial Unicode MS" pitchFamily="34" charset="-128"/>
              </a:rPr>
              <a:t>Semua</a:t>
            </a:r>
            <a:r>
              <a:rPr lang="en-IE" sz="900" dirty="0" smtClean="0">
                <a:solidFill>
                  <a:schemeClr val="accent3">
                    <a:lumMod val="10000"/>
                  </a:schemeClr>
                </a:solidFill>
                <a:latin typeface="Arial Unicode MS" pitchFamily="34" charset="-128"/>
                <a:ea typeface="Arial Unicode MS" pitchFamily="34" charset="-128"/>
                <a:cs typeface="Arial Unicode MS" pitchFamily="34" charset="-128"/>
              </a:rPr>
              <a:t> </a:t>
            </a:r>
            <a:r>
              <a:rPr lang="en-IE" sz="900" dirty="0" err="1" smtClean="0">
                <a:solidFill>
                  <a:schemeClr val="accent3">
                    <a:lumMod val="10000"/>
                  </a:schemeClr>
                </a:solidFill>
                <a:latin typeface="Arial Unicode MS" pitchFamily="34" charset="-128"/>
                <a:ea typeface="Arial Unicode MS" pitchFamily="34" charset="-128"/>
                <a:cs typeface="Arial Unicode MS" pitchFamily="34" charset="-128"/>
              </a:rPr>
              <a:t>Butir</a:t>
            </a:r>
            <a:r>
              <a:rPr lang="en-IE" sz="900" dirty="0" smtClean="0">
                <a:solidFill>
                  <a:schemeClr val="accent3">
                    <a:lumMod val="10000"/>
                  </a:schemeClr>
                </a:solidFill>
                <a:latin typeface="Arial Unicode MS" pitchFamily="34" charset="-128"/>
                <a:ea typeface="Arial Unicode MS" pitchFamily="34" charset="-128"/>
                <a:cs typeface="Arial Unicode MS" pitchFamily="34" charset="-128"/>
              </a:rPr>
              <a:t> Pos</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51" name="TextBox 24"/>
          <p:cNvSpPr txBox="1"/>
          <p:nvPr/>
        </p:nvSpPr>
        <p:spPr>
          <a:xfrm>
            <a:off x="705970" y="1710768"/>
            <a:ext cx="1446680" cy="230832"/>
          </a:xfrm>
          <a:prstGeom prst="rect">
            <a:avLst/>
          </a:prstGeom>
          <a:noFill/>
        </p:spPr>
        <p:txBody>
          <a:bodyPr wrap="square" rtlCol="0">
            <a:spAutoFit/>
          </a:bodyPr>
          <a:lstStyle/>
          <a:p>
            <a:r>
              <a:rPr lang="en-IE" sz="900" dirty="0" err="1" smtClean="0">
                <a:solidFill>
                  <a:schemeClr val="accent3">
                    <a:lumMod val="10000"/>
                  </a:schemeClr>
                </a:solidFill>
                <a:latin typeface="Arial Unicode MS" pitchFamily="34" charset="-128"/>
                <a:ea typeface="Arial Unicode MS" pitchFamily="34" charset="-128"/>
                <a:cs typeface="Arial Unicode MS" pitchFamily="34" charset="-128"/>
              </a:rPr>
              <a:t>Kotak</a:t>
            </a:r>
            <a:r>
              <a:rPr lang="en-IE" sz="900" dirty="0" smtClean="0">
                <a:solidFill>
                  <a:schemeClr val="accent3">
                    <a:lumMod val="10000"/>
                  </a:schemeClr>
                </a:solidFill>
                <a:latin typeface="Arial Unicode MS" pitchFamily="34" charset="-128"/>
                <a:ea typeface="Arial Unicode MS" pitchFamily="34" charset="-128"/>
                <a:cs typeface="Arial Unicode MS" pitchFamily="34" charset="-128"/>
              </a:rPr>
              <a:t> </a:t>
            </a:r>
            <a:r>
              <a:rPr lang="en-IE" sz="900" dirty="0" err="1" smtClean="0">
                <a:solidFill>
                  <a:schemeClr val="accent3">
                    <a:lumMod val="10000"/>
                  </a:schemeClr>
                </a:solidFill>
                <a:latin typeface="Arial Unicode MS" pitchFamily="34" charset="-128"/>
                <a:ea typeface="Arial Unicode MS" pitchFamily="34" charset="-128"/>
                <a:cs typeface="Arial Unicode MS" pitchFamily="34" charset="-128"/>
              </a:rPr>
              <a:t>Masuk</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52" name="TextBox 25"/>
          <p:cNvSpPr txBox="1"/>
          <p:nvPr/>
        </p:nvSpPr>
        <p:spPr>
          <a:xfrm>
            <a:off x="705970" y="1910793"/>
            <a:ext cx="1446680" cy="230832"/>
          </a:xfrm>
          <a:prstGeom prst="rect">
            <a:avLst/>
          </a:prstGeom>
          <a:noFill/>
        </p:spPr>
        <p:txBody>
          <a:bodyPr wrap="square" rtlCol="0">
            <a:spAutoFit/>
          </a:bodyPr>
          <a:lstStyle/>
          <a:p>
            <a:r>
              <a:rPr lang="en-IE" sz="900" dirty="0" err="1" smtClean="0">
                <a:solidFill>
                  <a:schemeClr val="accent3">
                    <a:lumMod val="10000"/>
                  </a:schemeClr>
                </a:solidFill>
                <a:latin typeface="Arial Unicode MS" pitchFamily="34" charset="-128"/>
                <a:ea typeface="Arial Unicode MS" pitchFamily="34" charset="-128"/>
                <a:cs typeface="Arial Unicode MS" pitchFamily="34" charset="-128"/>
              </a:rPr>
              <a:t>Kotak</a:t>
            </a:r>
            <a:r>
              <a:rPr lang="en-IE" sz="900" dirty="0" smtClean="0">
                <a:solidFill>
                  <a:schemeClr val="accent3">
                    <a:lumMod val="10000"/>
                  </a:schemeClr>
                </a:solidFill>
                <a:latin typeface="Arial Unicode MS" pitchFamily="34" charset="-128"/>
                <a:ea typeface="Arial Unicode MS" pitchFamily="34" charset="-128"/>
                <a:cs typeface="Arial Unicode MS" pitchFamily="34" charset="-128"/>
              </a:rPr>
              <a:t> </a:t>
            </a:r>
            <a:r>
              <a:rPr lang="en-IE" sz="900" dirty="0" err="1" smtClean="0">
                <a:solidFill>
                  <a:schemeClr val="accent3">
                    <a:lumMod val="10000"/>
                  </a:schemeClr>
                </a:solidFill>
                <a:latin typeface="Arial Unicode MS" pitchFamily="34" charset="-128"/>
                <a:ea typeface="Arial Unicode MS" pitchFamily="34" charset="-128"/>
                <a:cs typeface="Arial Unicode MS" pitchFamily="34" charset="-128"/>
              </a:rPr>
              <a:t>Keluar</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53" name="TextBox 26"/>
          <p:cNvSpPr txBox="1"/>
          <p:nvPr/>
        </p:nvSpPr>
        <p:spPr>
          <a:xfrm>
            <a:off x="686920" y="2082243"/>
            <a:ext cx="1446680" cy="230832"/>
          </a:xfrm>
          <a:prstGeom prst="rect">
            <a:avLst/>
          </a:prstGeom>
          <a:noFill/>
        </p:spPr>
        <p:txBody>
          <a:bodyPr wrap="square" rtlCol="0">
            <a:spAutoFit/>
          </a:bodyPr>
          <a:lstStyle/>
          <a:p>
            <a:r>
              <a:rPr lang="en-IE" sz="900" dirty="0" err="1" smtClean="0">
                <a:solidFill>
                  <a:schemeClr val="accent3">
                    <a:lumMod val="10000"/>
                  </a:schemeClr>
                </a:solidFill>
                <a:latin typeface="Arial Unicode MS" pitchFamily="34" charset="-128"/>
                <a:ea typeface="Arial Unicode MS" pitchFamily="34" charset="-128"/>
                <a:cs typeface="Arial Unicode MS" pitchFamily="34" charset="-128"/>
              </a:rPr>
              <a:t>Butir</a:t>
            </a:r>
            <a:r>
              <a:rPr lang="en-IE" sz="900" dirty="0" smtClean="0">
                <a:solidFill>
                  <a:schemeClr val="accent3">
                    <a:lumMod val="10000"/>
                  </a:schemeClr>
                </a:solidFill>
                <a:latin typeface="Arial Unicode MS" pitchFamily="34" charset="-128"/>
                <a:ea typeface="Arial Unicode MS" pitchFamily="34" charset="-128"/>
                <a:cs typeface="Arial Unicode MS" pitchFamily="34" charset="-128"/>
              </a:rPr>
              <a:t>  </a:t>
            </a:r>
            <a:r>
              <a:rPr lang="en-IE" sz="900" dirty="0" err="1" smtClean="0">
                <a:solidFill>
                  <a:schemeClr val="accent3">
                    <a:lumMod val="10000"/>
                  </a:schemeClr>
                </a:solidFill>
                <a:latin typeface="Arial Unicode MS" pitchFamily="34" charset="-128"/>
                <a:ea typeface="Arial Unicode MS" pitchFamily="34" charset="-128"/>
                <a:cs typeface="Arial Unicode MS" pitchFamily="34" charset="-128"/>
              </a:rPr>
              <a:t>Terkirim</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54" name="TextBox 27"/>
          <p:cNvSpPr txBox="1"/>
          <p:nvPr/>
        </p:nvSpPr>
        <p:spPr>
          <a:xfrm>
            <a:off x="591670" y="2758518"/>
            <a:ext cx="1446680" cy="230832"/>
          </a:xfrm>
          <a:prstGeom prst="rect">
            <a:avLst/>
          </a:prstGeom>
          <a:noFill/>
        </p:spPr>
        <p:txBody>
          <a:bodyPr wrap="square" rtlCol="0">
            <a:spAutoFit/>
          </a:bodyPr>
          <a:lstStyle/>
          <a:p>
            <a:r>
              <a:rPr lang="id-ID" sz="900" dirty="0" smtClean="0">
                <a:solidFill>
                  <a:schemeClr val="tx2">
                    <a:lumMod val="65000"/>
                  </a:schemeClr>
                </a:solidFill>
                <a:latin typeface="Arial Unicode MS" pitchFamily="34" charset="-128"/>
                <a:ea typeface="Arial Unicode MS" pitchFamily="34" charset="-128"/>
                <a:cs typeface="Arial Unicode MS" pitchFamily="34" charset="-128"/>
              </a:rPr>
              <a:t>Cari butir terkirim</a:t>
            </a:r>
            <a:endParaRPr lang="en-US" sz="1000" dirty="0">
              <a:solidFill>
                <a:schemeClr val="tx2">
                  <a:lumMod val="65000"/>
                </a:schemeClr>
              </a:solidFill>
              <a:latin typeface="Arial Unicode MS" pitchFamily="34" charset="-128"/>
              <a:ea typeface="Arial Unicode MS" pitchFamily="34" charset="-128"/>
              <a:cs typeface="Arial Unicode MS" pitchFamily="34" charset="-128"/>
            </a:endParaRPr>
          </a:p>
        </p:txBody>
      </p:sp>
      <p:sp>
        <p:nvSpPr>
          <p:cNvPr id="55" name="TextBox 28"/>
          <p:cNvSpPr txBox="1"/>
          <p:nvPr/>
        </p:nvSpPr>
        <p:spPr>
          <a:xfrm>
            <a:off x="601195" y="2968068"/>
            <a:ext cx="1671358" cy="230832"/>
          </a:xfrm>
          <a:prstGeom prst="rect">
            <a:avLst/>
          </a:prstGeom>
          <a:noFill/>
        </p:spPr>
        <p:txBody>
          <a:bodyPr wrap="square" rtlCol="0">
            <a:spAutoFit/>
          </a:bodyPr>
          <a:lstStyle/>
          <a:p>
            <a:r>
              <a:rPr lang="id-ID" sz="900" dirty="0" smtClean="0">
                <a:solidFill>
                  <a:schemeClr val="accent3">
                    <a:lumMod val="10000"/>
                  </a:schemeClr>
                </a:solidFill>
                <a:latin typeface="Arial Unicode MS" pitchFamily="34" charset="-128"/>
                <a:ea typeface="Arial Unicode MS" pitchFamily="34" charset="-128"/>
                <a:cs typeface="Arial Unicode MS" pitchFamily="34" charset="-128"/>
              </a:rPr>
              <a:t>Atur berdasarkan</a:t>
            </a:r>
            <a:r>
              <a:rPr lang="en-IE" sz="900" dirty="0" smtClean="0">
                <a:solidFill>
                  <a:schemeClr val="accent3">
                    <a:lumMod val="10000"/>
                  </a:schemeClr>
                </a:solidFill>
                <a:latin typeface="Arial Unicode MS" pitchFamily="34" charset="-128"/>
                <a:ea typeface="Arial Unicode MS" pitchFamily="34" charset="-128"/>
                <a:cs typeface="Arial Unicode MS" pitchFamily="34" charset="-128"/>
              </a:rPr>
              <a:t>: </a:t>
            </a:r>
            <a:r>
              <a:rPr lang="id-ID" sz="900" dirty="0" smtClean="0">
                <a:solidFill>
                  <a:schemeClr val="accent3">
                    <a:lumMod val="10000"/>
                  </a:schemeClr>
                </a:solidFill>
                <a:latin typeface="Arial Unicode MS" pitchFamily="34" charset="-128"/>
                <a:ea typeface="Arial Unicode MS" pitchFamily="34" charset="-128"/>
                <a:cs typeface="Arial Unicode MS" pitchFamily="34" charset="-128"/>
              </a:rPr>
              <a:t>Tanggal</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56" name="TextBox 29"/>
          <p:cNvSpPr txBox="1"/>
          <p:nvPr/>
        </p:nvSpPr>
        <p:spPr>
          <a:xfrm>
            <a:off x="4054362" y="2591572"/>
            <a:ext cx="993887" cy="215444"/>
          </a:xfrm>
          <a:prstGeom prst="rect">
            <a:avLst/>
          </a:prstGeom>
          <a:noFill/>
        </p:spPr>
        <p:txBody>
          <a:bodyPr wrap="square" rtlCol="0">
            <a:spAutoFit/>
          </a:bodyPr>
          <a:lstStyle/>
          <a:p>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Edit </a:t>
            </a: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Pesan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7" name="TextBox 30"/>
          <p:cNvSpPr txBox="1"/>
          <p:nvPr/>
        </p:nvSpPr>
        <p:spPr>
          <a:xfrm>
            <a:off x="4054362" y="2810647"/>
            <a:ext cx="1526167"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Panggil kembali pesan ini</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8" name="TextBox 31"/>
          <p:cNvSpPr txBox="1"/>
          <p:nvPr/>
        </p:nvSpPr>
        <p:spPr>
          <a:xfrm>
            <a:off x="4044837" y="3058297"/>
            <a:ext cx="1251063"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Kirim ulang pesan ini</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9" name="TextBox 32"/>
          <p:cNvSpPr txBox="1"/>
          <p:nvPr/>
        </p:nvSpPr>
        <p:spPr>
          <a:xfrm>
            <a:off x="4035312" y="3248797"/>
            <a:ext cx="1251063" cy="215444"/>
          </a:xfrm>
          <a:prstGeom prst="rect">
            <a:avLst/>
          </a:prstGeom>
          <a:noFill/>
        </p:spPr>
        <p:txBody>
          <a:bodyPr wrap="square" rtlCol="0">
            <a:spAutoFit/>
          </a:bodyPr>
          <a:lstStyle/>
          <a:p>
            <a:r>
              <a:rPr lang="id-ID" sz="800" dirty="0" smtClean="0">
                <a:solidFill>
                  <a:schemeClr val="tx2">
                    <a:lumMod val="65000"/>
                  </a:schemeClr>
                </a:solidFill>
                <a:latin typeface="Arial Unicode MS" pitchFamily="34" charset="-128"/>
                <a:ea typeface="Arial Unicode MS" pitchFamily="34" charset="-128"/>
                <a:cs typeface="Arial Unicode MS" pitchFamily="34" charset="-128"/>
              </a:rPr>
              <a:t>Amankan lampiran</a:t>
            </a:r>
            <a:endParaRPr lang="en-US" sz="900" dirty="0">
              <a:solidFill>
                <a:schemeClr val="tx2">
                  <a:lumMod val="6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animEffect transition="in" filter="slide(fromTop)">
                                      <p:cBhvr>
                                        <p:cTn id="7" dur="500"/>
                                        <p:tgtEl>
                                          <p:spTgt spid="231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31431">
                                            <p:txEl>
                                              <p:pRg st="0" end="0"/>
                                            </p:txEl>
                                          </p:spTgt>
                                        </p:tgtEl>
                                        <p:attrNameLst>
                                          <p:attrName>style.visibility</p:attrName>
                                        </p:attrNameLst>
                                      </p:cBhvr>
                                      <p:to>
                                        <p:strVal val="visible"/>
                                      </p:to>
                                    </p:set>
                                    <p:animEffect transition="in" filter="slide(fromLeft)">
                                      <p:cBhvr>
                                        <p:cTn id="12" dur="500"/>
                                        <p:tgtEl>
                                          <p:spTgt spid="2314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31431">
                                            <p:txEl>
                                              <p:pRg st="1" end="1"/>
                                            </p:txEl>
                                          </p:spTgt>
                                        </p:tgtEl>
                                        <p:attrNameLst>
                                          <p:attrName>style.visibility</p:attrName>
                                        </p:attrNameLst>
                                      </p:cBhvr>
                                      <p:to>
                                        <p:strVal val="visible"/>
                                      </p:to>
                                    </p:set>
                                    <p:animEffect transition="in" filter="slide(fromLeft)">
                                      <p:cBhvr>
                                        <p:cTn id="17" dur="500"/>
                                        <p:tgtEl>
                                          <p:spTgt spid="2314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autoUpdateAnimBg="0"/>
      <p:bldP spid="231431"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239713" y="63500"/>
            <a:ext cx="8904287" cy="614363"/>
          </a:xfrm>
        </p:spPr>
        <p:txBody>
          <a:bodyPr/>
          <a:lstStyle/>
          <a:p>
            <a:r>
              <a:rPr lang="id-ID" dirty="0" smtClean="0"/>
              <a:t>O</a:t>
            </a:r>
            <a:r>
              <a:rPr lang="en-US" dirty="0" smtClean="0"/>
              <a:t>oops! </a:t>
            </a:r>
            <a:r>
              <a:rPr lang="id-ID" dirty="0" smtClean="0"/>
              <a:t>Perlu menarik kembali sebuah pesan?</a:t>
            </a:r>
            <a:endParaRPr lang="en-US" dirty="0"/>
          </a:p>
        </p:txBody>
      </p:sp>
      <p:sp>
        <p:nvSpPr>
          <p:cNvPr id="23347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id-ID" sz="2000" dirty="0" smtClean="0"/>
              <a:t>Anda baru saja mengirim sebuah pesan dan menyadari sebuah detil utama salah</a:t>
            </a:r>
            <a:r>
              <a:rPr lang="en-US" sz="2000" dirty="0" smtClean="0"/>
              <a:t>. </a:t>
            </a:r>
            <a:endParaRPr lang="en-US" sz="2000" dirty="0"/>
          </a:p>
        </p:txBody>
      </p:sp>
      <p:sp>
        <p:nvSpPr>
          <p:cNvPr id="233476"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33477" name="Rectangle 5"/>
          <p:cNvSpPr>
            <a:spLocks noChangeArrowheads="1"/>
          </p:cNvSpPr>
          <p:nvPr/>
        </p:nvSpPr>
        <p:spPr bwMode="auto">
          <a:xfrm>
            <a:off x="242888" y="4019550"/>
            <a:ext cx="5934075" cy="342900"/>
          </a:xfrm>
          <a:prstGeom prst="rect">
            <a:avLst/>
          </a:prstGeom>
          <a:noFill/>
          <a:ln w="9525">
            <a:noFill/>
            <a:miter lim="800000"/>
            <a:headEnd/>
            <a:tailEnd/>
          </a:ln>
          <a:effectLst/>
        </p:spPr>
        <p:txBody>
          <a:bodyPr/>
          <a:lstStyle/>
          <a:p>
            <a:pPr>
              <a:spcBef>
                <a:spcPct val="20000"/>
              </a:spcBef>
              <a:spcAft>
                <a:spcPct val="75000"/>
              </a:spcAft>
            </a:pPr>
            <a:r>
              <a:rPr lang="id-ID" dirty="0" smtClean="0">
                <a:solidFill>
                  <a:srgbClr val="FFCC00"/>
                </a:solidFill>
              </a:rPr>
              <a:t>Inilah yang perlu dilakukan</a:t>
            </a:r>
            <a:r>
              <a:rPr lang="en-US" dirty="0" smtClean="0">
                <a:solidFill>
                  <a:srgbClr val="FFCC00"/>
                </a:solidFill>
              </a:rPr>
              <a:t>:</a:t>
            </a:r>
            <a:endParaRPr lang="en-US" dirty="0">
              <a:solidFill>
                <a:srgbClr val="FFCC00"/>
              </a:solidFill>
            </a:endParaRPr>
          </a:p>
        </p:txBody>
      </p:sp>
      <p:graphicFrame>
        <p:nvGraphicFramePr>
          <p:cNvPr id="233479" name="Object 7"/>
          <p:cNvGraphicFramePr>
            <a:graphicFrameLocks noChangeAspect="1"/>
          </p:cNvGraphicFramePr>
          <p:nvPr/>
        </p:nvGraphicFramePr>
        <p:xfrm>
          <a:off x="339725" y="4535488"/>
          <a:ext cx="269875" cy="303212"/>
        </p:xfrm>
        <a:graphic>
          <a:graphicData uri="http://schemas.openxmlformats.org/presentationml/2006/ole">
            <p:oleObj spid="_x0000_s233479" name="Visio" r:id="rId4" imgW="270231" imgH="303063" progId="">
              <p:embed/>
            </p:oleObj>
          </a:graphicData>
        </a:graphic>
      </p:graphicFrame>
      <p:graphicFrame>
        <p:nvGraphicFramePr>
          <p:cNvPr id="233480" name="Object 8"/>
          <p:cNvGraphicFramePr>
            <a:graphicFrameLocks noChangeAspect="1"/>
          </p:cNvGraphicFramePr>
          <p:nvPr/>
        </p:nvGraphicFramePr>
        <p:xfrm>
          <a:off x="339725" y="5259388"/>
          <a:ext cx="269875" cy="303212"/>
        </p:xfrm>
        <a:graphic>
          <a:graphicData uri="http://schemas.openxmlformats.org/presentationml/2006/ole">
            <p:oleObj spid="_x0000_s233480" name="Visio" r:id="rId5" imgW="270231" imgH="303063" progId="">
              <p:embed/>
            </p:oleObj>
          </a:graphicData>
        </a:graphic>
      </p:graphicFrame>
      <p:sp>
        <p:nvSpPr>
          <p:cNvPr id="233482" name="Rectangle 10"/>
          <p:cNvSpPr>
            <a:spLocks noChangeArrowheads="1"/>
          </p:cNvSpPr>
          <p:nvPr/>
        </p:nvSpPr>
        <p:spPr bwMode="auto">
          <a:xfrm>
            <a:off x="676275" y="4502150"/>
            <a:ext cx="5940425" cy="1380378"/>
          </a:xfrm>
          <a:prstGeom prst="rect">
            <a:avLst/>
          </a:prstGeom>
          <a:noFill/>
          <a:ln w="9525" algn="ctr">
            <a:noFill/>
            <a:miter lim="800000"/>
            <a:headEnd/>
            <a:tailEnd/>
          </a:ln>
          <a:effectLst/>
        </p:spPr>
        <p:txBody>
          <a:bodyPr>
            <a:spAutoFit/>
          </a:bodyPr>
          <a:lstStyle/>
          <a:p>
            <a:pPr>
              <a:spcBef>
                <a:spcPct val="20000"/>
              </a:spcBef>
              <a:spcAft>
                <a:spcPct val="45000"/>
              </a:spcAft>
            </a:pPr>
            <a:r>
              <a:rPr lang="id-ID" dirty="0" smtClean="0">
                <a:solidFill>
                  <a:srgbClr val="FFCC00"/>
                </a:solidFill>
              </a:rPr>
              <a:t>Dalam </a:t>
            </a:r>
            <a:r>
              <a:rPr lang="id-ID" b="1" dirty="0" err="1" smtClean="0">
                <a:solidFill>
                  <a:srgbClr val="FFCC00"/>
                </a:solidFill>
              </a:rPr>
              <a:t>Birih</a:t>
            </a:r>
            <a:r>
              <a:rPr lang="id-ID" b="1" dirty="0" smtClean="0">
                <a:solidFill>
                  <a:srgbClr val="FFCC00"/>
                </a:solidFill>
              </a:rPr>
              <a:t> Navigasi</a:t>
            </a:r>
            <a:r>
              <a:rPr lang="id-ID" dirty="0" smtClean="0">
                <a:solidFill>
                  <a:srgbClr val="FFCC00"/>
                </a:solidFill>
              </a:rPr>
              <a:t>, klik </a:t>
            </a:r>
            <a:r>
              <a:rPr lang="id-ID" b="1" dirty="0" smtClean="0">
                <a:solidFill>
                  <a:srgbClr val="FFCC00"/>
                </a:solidFill>
              </a:rPr>
              <a:t>Butir Terkirim </a:t>
            </a:r>
            <a:r>
              <a:rPr lang="id-ID" dirty="0" smtClean="0">
                <a:solidFill>
                  <a:srgbClr val="FFCC00"/>
                </a:solidFill>
              </a:rPr>
              <a:t>untuk berpindah ke map tersebut</a:t>
            </a:r>
            <a:r>
              <a:rPr lang="en-US" dirty="0" smtClean="0">
                <a:solidFill>
                  <a:srgbClr val="FFCC00"/>
                </a:solidFill>
              </a:rPr>
              <a:t>.</a:t>
            </a:r>
            <a:endParaRPr lang="en-US" dirty="0">
              <a:solidFill>
                <a:srgbClr val="FFCC00"/>
              </a:solidFill>
            </a:endParaRPr>
          </a:p>
          <a:p>
            <a:pPr>
              <a:spcBef>
                <a:spcPct val="20000"/>
              </a:spcBef>
              <a:spcAft>
                <a:spcPct val="45000"/>
              </a:spcAft>
            </a:pPr>
            <a:r>
              <a:rPr lang="id-ID" dirty="0" smtClean="0">
                <a:solidFill>
                  <a:srgbClr val="FFCC00"/>
                </a:solidFill>
              </a:rPr>
              <a:t>Dalam map </a:t>
            </a:r>
            <a:r>
              <a:rPr lang="id-ID" b="1" dirty="0" smtClean="0">
                <a:solidFill>
                  <a:srgbClr val="FFCC00"/>
                </a:solidFill>
              </a:rPr>
              <a:t>Butir terkirim</a:t>
            </a:r>
            <a:r>
              <a:rPr lang="en-US" dirty="0" smtClean="0">
                <a:solidFill>
                  <a:srgbClr val="FFCC00"/>
                </a:solidFill>
              </a:rPr>
              <a:t>, </a:t>
            </a:r>
            <a:r>
              <a:rPr lang="id-ID" dirty="0" err="1" smtClean="0">
                <a:solidFill>
                  <a:srgbClr val="FFCC00"/>
                </a:solidFill>
              </a:rPr>
              <a:t>klik-ganda</a:t>
            </a:r>
            <a:r>
              <a:rPr lang="id-ID" dirty="0" smtClean="0">
                <a:solidFill>
                  <a:srgbClr val="FFCC00"/>
                </a:solidFill>
              </a:rPr>
              <a:t> pada pesan yang ingin anda tarik kembali untuk membukanya</a:t>
            </a:r>
            <a:r>
              <a:rPr lang="en-US" dirty="0" smtClean="0">
                <a:solidFill>
                  <a:srgbClr val="FFCC00"/>
                </a:solidFill>
              </a:rPr>
              <a:t>. </a:t>
            </a:r>
            <a:endParaRPr lang="en-US" dirty="0">
              <a:solidFill>
                <a:srgbClr val="FFCC00"/>
              </a:solidFill>
            </a:endParaRPr>
          </a:p>
        </p:txBody>
      </p:sp>
      <p:pic>
        <p:nvPicPr>
          <p:cNvPr id="35" name="Picture 1"/>
          <p:cNvPicPr>
            <a:picLocks noChangeAspect="1" noChangeArrowheads="1"/>
          </p:cNvPicPr>
          <p:nvPr/>
        </p:nvPicPr>
        <p:blipFill>
          <a:blip r:embed="rId6"/>
          <a:srcRect/>
          <a:stretch>
            <a:fillRect/>
          </a:stretch>
        </p:blipFill>
        <p:spPr bwMode="auto">
          <a:xfrm>
            <a:off x="404181" y="952500"/>
            <a:ext cx="5590852" cy="2838450"/>
          </a:xfrm>
          <a:prstGeom prst="rect">
            <a:avLst/>
          </a:prstGeom>
          <a:noFill/>
          <a:ln w="9525">
            <a:noFill/>
            <a:miter lim="800000"/>
            <a:headEnd/>
            <a:tailEnd/>
          </a:ln>
          <a:effectLst/>
        </p:spPr>
      </p:pic>
      <p:sp>
        <p:nvSpPr>
          <p:cNvPr id="36" name="TextBox 8"/>
          <p:cNvSpPr txBox="1"/>
          <p:nvPr/>
        </p:nvSpPr>
        <p:spPr>
          <a:xfrm>
            <a:off x="3225688" y="1534297"/>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Pesan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3" name="TextBox 9"/>
          <p:cNvSpPr txBox="1"/>
          <p:nvPr/>
        </p:nvSpPr>
        <p:spPr>
          <a:xfrm>
            <a:off x="2806588" y="2096272"/>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Hapus</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4" name="TextBox 10"/>
          <p:cNvSpPr txBox="1"/>
          <p:nvPr/>
        </p:nvSpPr>
        <p:spPr>
          <a:xfrm>
            <a:off x="3198233" y="2096272"/>
            <a:ext cx="741755"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Pindahkan ke map</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5" name="TextBox 11"/>
          <p:cNvSpPr txBox="1"/>
          <p:nvPr/>
        </p:nvSpPr>
        <p:spPr>
          <a:xfrm>
            <a:off x="3787663" y="2096272"/>
            <a:ext cx="628650"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Buat Aturan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6" name="TextBox 12"/>
          <p:cNvSpPr txBox="1"/>
          <p:nvPr/>
        </p:nvSpPr>
        <p:spPr>
          <a:xfrm>
            <a:off x="4254388" y="2096272"/>
            <a:ext cx="628650"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Aksi Lainnya</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7" name="TextBox 13"/>
          <p:cNvSpPr txBox="1"/>
          <p:nvPr/>
        </p:nvSpPr>
        <p:spPr>
          <a:xfrm>
            <a:off x="3270391" y="2394920"/>
            <a:ext cx="1054174" cy="215444"/>
          </a:xfrm>
          <a:prstGeom prst="rect">
            <a:avLst/>
          </a:prstGeom>
          <a:noFill/>
        </p:spPr>
        <p:txBody>
          <a:bodyPr wrap="square" rtlCol="0">
            <a:spAutoFit/>
          </a:bodyPr>
          <a:lstStyle/>
          <a:p>
            <a:pPr algn="ctr"/>
            <a:r>
              <a:rPr lang="id-ID" sz="800" dirty="0" smtClean="0">
                <a:solidFill>
                  <a:srgbClr val="0069B8"/>
                </a:solidFill>
                <a:latin typeface="Arial Unicode MS" pitchFamily="34" charset="-128"/>
                <a:ea typeface="Arial Unicode MS" pitchFamily="34" charset="-128"/>
                <a:cs typeface="Arial Unicode MS" pitchFamily="34" charset="-128"/>
              </a:rPr>
              <a:t>Aksi</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68" name="TextBox 14"/>
          <p:cNvSpPr txBox="1"/>
          <p:nvPr/>
        </p:nvSpPr>
        <p:spPr>
          <a:xfrm>
            <a:off x="2777950" y="2602011"/>
            <a:ext cx="491530" cy="215444"/>
          </a:xfrm>
          <a:prstGeom prst="rect">
            <a:avLst/>
          </a:prstGeom>
          <a:noFill/>
        </p:spPr>
        <p:txBody>
          <a:bodyPr wrap="square" rtlCol="0">
            <a:spAutoFit/>
          </a:bodyPr>
          <a:lstStyle/>
          <a:p>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Dari :</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69" name="TextBox 15"/>
          <p:cNvSpPr txBox="1"/>
          <p:nvPr/>
        </p:nvSpPr>
        <p:spPr>
          <a:xfrm>
            <a:off x="2777950" y="2782986"/>
            <a:ext cx="491530" cy="215444"/>
          </a:xfrm>
          <a:prstGeom prst="rect">
            <a:avLst/>
          </a:prstGeom>
          <a:noFill/>
        </p:spPr>
        <p:txBody>
          <a:bodyPr wrap="square" rtlCol="0">
            <a:spAutoFit/>
          </a:bodyPr>
          <a:lstStyle/>
          <a:p>
            <a:r>
              <a:rPr lang="en-IE" sz="800" dirty="0" err="1" smtClean="0">
                <a:solidFill>
                  <a:schemeClr val="accent3">
                    <a:lumMod val="10000"/>
                  </a:schemeClr>
                </a:solidFill>
                <a:latin typeface="Arial Unicode MS" pitchFamily="34" charset="-128"/>
                <a:ea typeface="Arial Unicode MS" pitchFamily="34" charset="-128"/>
                <a:cs typeface="Arial Unicode MS" pitchFamily="34" charset="-128"/>
              </a:rPr>
              <a:t>Ke</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 :</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70" name="TextBox 16"/>
          <p:cNvSpPr txBox="1"/>
          <p:nvPr/>
        </p:nvSpPr>
        <p:spPr>
          <a:xfrm>
            <a:off x="2768425" y="2954436"/>
            <a:ext cx="491530" cy="215444"/>
          </a:xfrm>
          <a:prstGeom prst="rect">
            <a:avLst/>
          </a:prstGeom>
          <a:noFill/>
        </p:spPr>
        <p:txBody>
          <a:bodyPr wrap="square" rtlCol="0">
            <a:spAutoFit/>
          </a:bodyPr>
          <a:lstStyle/>
          <a:p>
            <a:r>
              <a:rPr lang="en-IE" sz="800" dirty="0" err="1" smtClean="0">
                <a:solidFill>
                  <a:schemeClr val="accent3">
                    <a:lumMod val="10000"/>
                  </a:schemeClr>
                </a:solidFill>
                <a:latin typeface="Arial Unicode MS" pitchFamily="34" charset="-128"/>
                <a:ea typeface="Arial Unicode MS" pitchFamily="34" charset="-128"/>
                <a:cs typeface="Arial Unicode MS" pitchFamily="34" charset="-128"/>
              </a:rPr>
              <a:t>Kk</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71" name="TextBox 17"/>
          <p:cNvSpPr txBox="1"/>
          <p:nvPr/>
        </p:nvSpPr>
        <p:spPr>
          <a:xfrm>
            <a:off x="2768425" y="3106836"/>
            <a:ext cx="632000" cy="215444"/>
          </a:xfrm>
          <a:prstGeom prst="rect">
            <a:avLst/>
          </a:prstGeom>
          <a:noFill/>
        </p:spPr>
        <p:txBody>
          <a:bodyPr wrap="square" rtlCol="0">
            <a:spAutoFit/>
          </a:bodyPr>
          <a:lstStyle/>
          <a:p>
            <a:r>
              <a:rPr lang="en-IE" sz="800" dirty="0" err="1" smtClean="0">
                <a:solidFill>
                  <a:schemeClr val="accent3">
                    <a:lumMod val="10000"/>
                  </a:schemeClr>
                </a:solidFill>
                <a:latin typeface="Arial Unicode MS" pitchFamily="34" charset="-128"/>
                <a:ea typeface="Arial Unicode MS" pitchFamily="34" charset="-128"/>
                <a:cs typeface="Arial Unicode MS" pitchFamily="34" charset="-128"/>
              </a:rPr>
              <a:t>Subjek</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 :</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72" name="TextBox 18"/>
          <p:cNvSpPr txBox="1"/>
          <p:nvPr/>
        </p:nvSpPr>
        <p:spPr>
          <a:xfrm>
            <a:off x="4921138" y="2086747"/>
            <a:ext cx="628650"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Blok pengirim</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3" name="TextBox 19"/>
          <p:cNvSpPr txBox="1"/>
          <p:nvPr/>
        </p:nvSpPr>
        <p:spPr>
          <a:xfrm>
            <a:off x="4813441" y="2394920"/>
            <a:ext cx="1054174" cy="215444"/>
          </a:xfrm>
          <a:prstGeom prst="rect">
            <a:avLst/>
          </a:prstGeom>
          <a:noFill/>
        </p:spPr>
        <p:txBody>
          <a:bodyPr wrap="square" rtlCol="0">
            <a:spAutoFit/>
          </a:bodyPr>
          <a:lstStyle/>
          <a:p>
            <a:pPr algn="ctr"/>
            <a:r>
              <a:rPr lang="id-ID" sz="800" dirty="0" err="1" smtClean="0">
                <a:solidFill>
                  <a:srgbClr val="0069B8"/>
                </a:solidFill>
                <a:latin typeface="Arial Unicode MS" pitchFamily="34" charset="-128"/>
                <a:ea typeface="Arial Unicode MS" pitchFamily="34" charset="-128"/>
                <a:cs typeface="Arial Unicode MS" pitchFamily="34" charset="-128"/>
              </a:rPr>
              <a:t>Pos-el</a:t>
            </a:r>
            <a:r>
              <a:rPr lang="id-ID" sz="800" dirty="0" smtClean="0">
                <a:solidFill>
                  <a:srgbClr val="0069B8"/>
                </a:solidFill>
                <a:latin typeface="Arial Unicode MS" pitchFamily="34" charset="-128"/>
                <a:ea typeface="Arial Unicode MS" pitchFamily="34" charset="-128"/>
                <a:cs typeface="Arial Unicode MS" pitchFamily="34" charset="-128"/>
              </a:rPr>
              <a:t> sampah</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74" name="TextBox 20"/>
          <p:cNvSpPr txBox="1"/>
          <p:nvPr/>
        </p:nvSpPr>
        <p:spPr>
          <a:xfrm>
            <a:off x="401170" y="1044018"/>
            <a:ext cx="628650" cy="276999"/>
          </a:xfrm>
          <a:prstGeom prst="rect">
            <a:avLst/>
          </a:prstGeom>
          <a:noFill/>
        </p:spPr>
        <p:txBody>
          <a:bodyPr wrap="square" rtlCol="0">
            <a:spAutoFit/>
          </a:bodyPr>
          <a:lstStyle/>
          <a:p>
            <a:pPr algn="ctr"/>
            <a:r>
              <a:rPr lang="en-IE" sz="1200" b="1" dirty="0" smtClean="0">
                <a:solidFill>
                  <a:schemeClr val="accent1">
                    <a:lumMod val="75000"/>
                  </a:schemeClr>
                </a:solidFill>
                <a:latin typeface="Arial Unicode MS" pitchFamily="34" charset="-128"/>
                <a:ea typeface="Arial Unicode MS" pitchFamily="34" charset="-128"/>
                <a:cs typeface="Arial Unicode MS" pitchFamily="34" charset="-128"/>
              </a:rPr>
              <a:t>Pos</a:t>
            </a:r>
            <a:endParaRPr lang="en-US" sz="14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5" name="TextBox 21"/>
          <p:cNvSpPr txBox="1"/>
          <p:nvPr/>
        </p:nvSpPr>
        <p:spPr>
          <a:xfrm>
            <a:off x="801219" y="2501343"/>
            <a:ext cx="1237131" cy="276999"/>
          </a:xfrm>
          <a:prstGeom prst="rect">
            <a:avLst/>
          </a:prstGeom>
          <a:noFill/>
        </p:spPr>
        <p:txBody>
          <a:bodyPr wrap="square" rtlCol="0">
            <a:spAutoFit/>
          </a:bodyPr>
          <a:lstStyle/>
          <a:p>
            <a:r>
              <a:rPr lang="id-ID" sz="1200" b="1" dirty="0" smtClean="0">
                <a:solidFill>
                  <a:schemeClr val="accent1">
                    <a:lumMod val="75000"/>
                  </a:schemeClr>
                </a:solidFill>
                <a:latin typeface="Arial Unicode MS" pitchFamily="34" charset="-128"/>
                <a:ea typeface="Arial Unicode MS" pitchFamily="34" charset="-128"/>
                <a:cs typeface="Arial Unicode MS" pitchFamily="34" charset="-128"/>
              </a:rPr>
              <a:t>Butir Terkirim</a:t>
            </a:r>
            <a:endParaRPr lang="en-US" sz="14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6" name="TextBox 22"/>
          <p:cNvSpPr txBox="1"/>
          <p:nvPr/>
        </p:nvSpPr>
        <p:spPr>
          <a:xfrm>
            <a:off x="458320" y="1310718"/>
            <a:ext cx="1446680" cy="230832"/>
          </a:xfrm>
          <a:prstGeom prst="rect">
            <a:avLst/>
          </a:prstGeom>
          <a:noFill/>
        </p:spPr>
        <p:txBody>
          <a:bodyPr wrap="square" rtlCol="0">
            <a:spAutoFit/>
          </a:bodyPr>
          <a:lstStyle/>
          <a:p>
            <a:r>
              <a:rPr lang="en-IE" sz="900" b="1" dirty="0" smtClean="0">
                <a:solidFill>
                  <a:schemeClr val="accent1">
                    <a:lumMod val="75000"/>
                  </a:schemeClr>
                </a:solidFill>
                <a:latin typeface="Arial Unicode MS" pitchFamily="34" charset="-128"/>
                <a:ea typeface="Arial Unicode MS" pitchFamily="34" charset="-128"/>
                <a:cs typeface="Arial Unicode MS" pitchFamily="34" charset="-128"/>
              </a:rPr>
              <a:t>Map Pos</a:t>
            </a:r>
            <a:endParaRPr lang="en-US" sz="10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7" name="TextBox 23"/>
          <p:cNvSpPr txBox="1"/>
          <p:nvPr/>
        </p:nvSpPr>
        <p:spPr>
          <a:xfrm>
            <a:off x="648820" y="1482168"/>
            <a:ext cx="1446680" cy="230832"/>
          </a:xfrm>
          <a:prstGeom prst="rect">
            <a:avLst/>
          </a:prstGeom>
          <a:noFill/>
        </p:spPr>
        <p:txBody>
          <a:bodyPr wrap="square" rtlCol="0">
            <a:spAutoFit/>
          </a:bodyPr>
          <a:lstStyle/>
          <a:p>
            <a:r>
              <a:rPr lang="en-IE" sz="900" dirty="0" err="1" smtClean="0">
                <a:solidFill>
                  <a:schemeClr val="accent3">
                    <a:lumMod val="10000"/>
                  </a:schemeClr>
                </a:solidFill>
                <a:latin typeface="Arial Unicode MS" pitchFamily="34" charset="-128"/>
                <a:ea typeface="Arial Unicode MS" pitchFamily="34" charset="-128"/>
                <a:cs typeface="Arial Unicode MS" pitchFamily="34" charset="-128"/>
              </a:rPr>
              <a:t>Semua</a:t>
            </a:r>
            <a:r>
              <a:rPr lang="en-IE" sz="900" dirty="0" smtClean="0">
                <a:solidFill>
                  <a:schemeClr val="accent3">
                    <a:lumMod val="10000"/>
                  </a:schemeClr>
                </a:solidFill>
                <a:latin typeface="Arial Unicode MS" pitchFamily="34" charset="-128"/>
                <a:ea typeface="Arial Unicode MS" pitchFamily="34" charset="-128"/>
                <a:cs typeface="Arial Unicode MS" pitchFamily="34" charset="-128"/>
              </a:rPr>
              <a:t> </a:t>
            </a:r>
            <a:r>
              <a:rPr lang="en-IE" sz="900" dirty="0" err="1" smtClean="0">
                <a:solidFill>
                  <a:schemeClr val="accent3">
                    <a:lumMod val="10000"/>
                  </a:schemeClr>
                </a:solidFill>
                <a:latin typeface="Arial Unicode MS" pitchFamily="34" charset="-128"/>
                <a:ea typeface="Arial Unicode MS" pitchFamily="34" charset="-128"/>
                <a:cs typeface="Arial Unicode MS" pitchFamily="34" charset="-128"/>
              </a:rPr>
              <a:t>Butir</a:t>
            </a:r>
            <a:r>
              <a:rPr lang="en-IE" sz="900" dirty="0" smtClean="0">
                <a:solidFill>
                  <a:schemeClr val="accent3">
                    <a:lumMod val="10000"/>
                  </a:schemeClr>
                </a:solidFill>
                <a:latin typeface="Arial Unicode MS" pitchFamily="34" charset="-128"/>
                <a:ea typeface="Arial Unicode MS" pitchFamily="34" charset="-128"/>
                <a:cs typeface="Arial Unicode MS" pitchFamily="34" charset="-128"/>
              </a:rPr>
              <a:t> Pos</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78" name="TextBox 24"/>
          <p:cNvSpPr txBox="1"/>
          <p:nvPr/>
        </p:nvSpPr>
        <p:spPr>
          <a:xfrm>
            <a:off x="705970" y="1710768"/>
            <a:ext cx="1446680" cy="230832"/>
          </a:xfrm>
          <a:prstGeom prst="rect">
            <a:avLst/>
          </a:prstGeom>
          <a:noFill/>
        </p:spPr>
        <p:txBody>
          <a:bodyPr wrap="square" rtlCol="0">
            <a:spAutoFit/>
          </a:bodyPr>
          <a:lstStyle/>
          <a:p>
            <a:r>
              <a:rPr lang="en-IE" sz="900" dirty="0" err="1" smtClean="0">
                <a:solidFill>
                  <a:schemeClr val="accent3">
                    <a:lumMod val="10000"/>
                  </a:schemeClr>
                </a:solidFill>
                <a:latin typeface="Arial Unicode MS" pitchFamily="34" charset="-128"/>
                <a:ea typeface="Arial Unicode MS" pitchFamily="34" charset="-128"/>
                <a:cs typeface="Arial Unicode MS" pitchFamily="34" charset="-128"/>
              </a:rPr>
              <a:t>Kotak</a:t>
            </a:r>
            <a:r>
              <a:rPr lang="en-IE" sz="900" dirty="0" smtClean="0">
                <a:solidFill>
                  <a:schemeClr val="accent3">
                    <a:lumMod val="10000"/>
                  </a:schemeClr>
                </a:solidFill>
                <a:latin typeface="Arial Unicode MS" pitchFamily="34" charset="-128"/>
                <a:ea typeface="Arial Unicode MS" pitchFamily="34" charset="-128"/>
                <a:cs typeface="Arial Unicode MS" pitchFamily="34" charset="-128"/>
              </a:rPr>
              <a:t> </a:t>
            </a:r>
            <a:r>
              <a:rPr lang="en-IE" sz="900" dirty="0" err="1" smtClean="0">
                <a:solidFill>
                  <a:schemeClr val="accent3">
                    <a:lumMod val="10000"/>
                  </a:schemeClr>
                </a:solidFill>
                <a:latin typeface="Arial Unicode MS" pitchFamily="34" charset="-128"/>
                <a:ea typeface="Arial Unicode MS" pitchFamily="34" charset="-128"/>
                <a:cs typeface="Arial Unicode MS" pitchFamily="34" charset="-128"/>
              </a:rPr>
              <a:t>Masuk</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79" name="TextBox 25"/>
          <p:cNvSpPr txBox="1"/>
          <p:nvPr/>
        </p:nvSpPr>
        <p:spPr>
          <a:xfrm>
            <a:off x="705970" y="1910793"/>
            <a:ext cx="1446680" cy="230832"/>
          </a:xfrm>
          <a:prstGeom prst="rect">
            <a:avLst/>
          </a:prstGeom>
          <a:noFill/>
        </p:spPr>
        <p:txBody>
          <a:bodyPr wrap="square" rtlCol="0">
            <a:spAutoFit/>
          </a:bodyPr>
          <a:lstStyle/>
          <a:p>
            <a:r>
              <a:rPr lang="en-IE" sz="900" dirty="0" err="1" smtClean="0">
                <a:solidFill>
                  <a:schemeClr val="accent3">
                    <a:lumMod val="10000"/>
                  </a:schemeClr>
                </a:solidFill>
                <a:latin typeface="Arial Unicode MS" pitchFamily="34" charset="-128"/>
                <a:ea typeface="Arial Unicode MS" pitchFamily="34" charset="-128"/>
                <a:cs typeface="Arial Unicode MS" pitchFamily="34" charset="-128"/>
              </a:rPr>
              <a:t>Kotak</a:t>
            </a:r>
            <a:r>
              <a:rPr lang="en-IE" sz="900" dirty="0" smtClean="0">
                <a:solidFill>
                  <a:schemeClr val="accent3">
                    <a:lumMod val="10000"/>
                  </a:schemeClr>
                </a:solidFill>
                <a:latin typeface="Arial Unicode MS" pitchFamily="34" charset="-128"/>
                <a:ea typeface="Arial Unicode MS" pitchFamily="34" charset="-128"/>
                <a:cs typeface="Arial Unicode MS" pitchFamily="34" charset="-128"/>
              </a:rPr>
              <a:t> </a:t>
            </a:r>
            <a:r>
              <a:rPr lang="en-IE" sz="900" dirty="0" err="1" smtClean="0">
                <a:solidFill>
                  <a:schemeClr val="accent3">
                    <a:lumMod val="10000"/>
                  </a:schemeClr>
                </a:solidFill>
                <a:latin typeface="Arial Unicode MS" pitchFamily="34" charset="-128"/>
                <a:ea typeface="Arial Unicode MS" pitchFamily="34" charset="-128"/>
                <a:cs typeface="Arial Unicode MS" pitchFamily="34" charset="-128"/>
              </a:rPr>
              <a:t>Keluar</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80" name="TextBox 26"/>
          <p:cNvSpPr txBox="1"/>
          <p:nvPr/>
        </p:nvSpPr>
        <p:spPr>
          <a:xfrm>
            <a:off x="686920" y="2082243"/>
            <a:ext cx="1446680" cy="230832"/>
          </a:xfrm>
          <a:prstGeom prst="rect">
            <a:avLst/>
          </a:prstGeom>
          <a:noFill/>
        </p:spPr>
        <p:txBody>
          <a:bodyPr wrap="square" rtlCol="0">
            <a:spAutoFit/>
          </a:bodyPr>
          <a:lstStyle/>
          <a:p>
            <a:r>
              <a:rPr lang="en-IE" sz="900" dirty="0" err="1" smtClean="0">
                <a:solidFill>
                  <a:schemeClr val="accent3">
                    <a:lumMod val="10000"/>
                  </a:schemeClr>
                </a:solidFill>
                <a:latin typeface="Arial Unicode MS" pitchFamily="34" charset="-128"/>
                <a:ea typeface="Arial Unicode MS" pitchFamily="34" charset="-128"/>
                <a:cs typeface="Arial Unicode MS" pitchFamily="34" charset="-128"/>
              </a:rPr>
              <a:t>Butir</a:t>
            </a:r>
            <a:r>
              <a:rPr lang="en-IE" sz="900" dirty="0" smtClean="0">
                <a:solidFill>
                  <a:schemeClr val="accent3">
                    <a:lumMod val="10000"/>
                  </a:schemeClr>
                </a:solidFill>
                <a:latin typeface="Arial Unicode MS" pitchFamily="34" charset="-128"/>
                <a:ea typeface="Arial Unicode MS" pitchFamily="34" charset="-128"/>
                <a:cs typeface="Arial Unicode MS" pitchFamily="34" charset="-128"/>
              </a:rPr>
              <a:t>  </a:t>
            </a:r>
            <a:r>
              <a:rPr lang="en-IE" sz="900" dirty="0" err="1" smtClean="0">
                <a:solidFill>
                  <a:schemeClr val="accent3">
                    <a:lumMod val="10000"/>
                  </a:schemeClr>
                </a:solidFill>
                <a:latin typeface="Arial Unicode MS" pitchFamily="34" charset="-128"/>
                <a:ea typeface="Arial Unicode MS" pitchFamily="34" charset="-128"/>
                <a:cs typeface="Arial Unicode MS" pitchFamily="34" charset="-128"/>
              </a:rPr>
              <a:t>Terkirim</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81" name="TextBox 27"/>
          <p:cNvSpPr txBox="1"/>
          <p:nvPr/>
        </p:nvSpPr>
        <p:spPr>
          <a:xfrm>
            <a:off x="591670" y="2758518"/>
            <a:ext cx="1446680" cy="230832"/>
          </a:xfrm>
          <a:prstGeom prst="rect">
            <a:avLst/>
          </a:prstGeom>
          <a:noFill/>
        </p:spPr>
        <p:txBody>
          <a:bodyPr wrap="square" rtlCol="0">
            <a:spAutoFit/>
          </a:bodyPr>
          <a:lstStyle/>
          <a:p>
            <a:r>
              <a:rPr lang="id-ID" sz="900" dirty="0" smtClean="0">
                <a:solidFill>
                  <a:schemeClr val="tx2">
                    <a:lumMod val="65000"/>
                  </a:schemeClr>
                </a:solidFill>
                <a:latin typeface="Arial Unicode MS" pitchFamily="34" charset="-128"/>
                <a:ea typeface="Arial Unicode MS" pitchFamily="34" charset="-128"/>
                <a:cs typeface="Arial Unicode MS" pitchFamily="34" charset="-128"/>
              </a:rPr>
              <a:t>Cari butir terkirim</a:t>
            </a:r>
            <a:endParaRPr lang="en-US" sz="1000" dirty="0">
              <a:solidFill>
                <a:schemeClr val="tx2">
                  <a:lumMod val="65000"/>
                </a:schemeClr>
              </a:solidFill>
              <a:latin typeface="Arial Unicode MS" pitchFamily="34" charset="-128"/>
              <a:ea typeface="Arial Unicode MS" pitchFamily="34" charset="-128"/>
              <a:cs typeface="Arial Unicode MS" pitchFamily="34" charset="-128"/>
            </a:endParaRPr>
          </a:p>
        </p:txBody>
      </p:sp>
      <p:sp>
        <p:nvSpPr>
          <p:cNvPr id="82" name="TextBox 28"/>
          <p:cNvSpPr txBox="1"/>
          <p:nvPr/>
        </p:nvSpPr>
        <p:spPr>
          <a:xfrm>
            <a:off x="601195" y="2968068"/>
            <a:ext cx="1671358" cy="230832"/>
          </a:xfrm>
          <a:prstGeom prst="rect">
            <a:avLst/>
          </a:prstGeom>
          <a:noFill/>
        </p:spPr>
        <p:txBody>
          <a:bodyPr wrap="square" rtlCol="0">
            <a:spAutoFit/>
          </a:bodyPr>
          <a:lstStyle/>
          <a:p>
            <a:r>
              <a:rPr lang="id-ID" sz="900" dirty="0" smtClean="0">
                <a:solidFill>
                  <a:schemeClr val="accent3">
                    <a:lumMod val="10000"/>
                  </a:schemeClr>
                </a:solidFill>
                <a:latin typeface="Arial Unicode MS" pitchFamily="34" charset="-128"/>
                <a:ea typeface="Arial Unicode MS" pitchFamily="34" charset="-128"/>
                <a:cs typeface="Arial Unicode MS" pitchFamily="34" charset="-128"/>
              </a:rPr>
              <a:t>Atur berdasarkan</a:t>
            </a:r>
            <a:r>
              <a:rPr lang="en-IE" sz="900" dirty="0" smtClean="0">
                <a:solidFill>
                  <a:schemeClr val="accent3">
                    <a:lumMod val="10000"/>
                  </a:schemeClr>
                </a:solidFill>
                <a:latin typeface="Arial Unicode MS" pitchFamily="34" charset="-128"/>
                <a:ea typeface="Arial Unicode MS" pitchFamily="34" charset="-128"/>
                <a:cs typeface="Arial Unicode MS" pitchFamily="34" charset="-128"/>
              </a:rPr>
              <a:t>: </a:t>
            </a:r>
            <a:r>
              <a:rPr lang="id-ID" sz="900" dirty="0" smtClean="0">
                <a:solidFill>
                  <a:schemeClr val="accent3">
                    <a:lumMod val="10000"/>
                  </a:schemeClr>
                </a:solidFill>
                <a:latin typeface="Arial Unicode MS" pitchFamily="34" charset="-128"/>
                <a:ea typeface="Arial Unicode MS" pitchFamily="34" charset="-128"/>
                <a:cs typeface="Arial Unicode MS" pitchFamily="34" charset="-128"/>
              </a:rPr>
              <a:t>Tanggal</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83" name="TextBox 29"/>
          <p:cNvSpPr txBox="1"/>
          <p:nvPr/>
        </p:nvSpPr>
        <p:spPr>
          <a:xfrm>
            <a:off x="4054362" y="2591572"/>
            <a:ext cx="993887" cy="215444"/>
          </a:xfrm>
          <a:prstGeom prst="rect">
            <a:avLst/>
          </a:prstGeom>
          <a:noFill/>
        </p:spPr>
        <p:txBody>
          <a:bodyPr wrap="square" rtlCol="0">
            <a:spAutoFit/>
          </a:bodyPr>
          <a:lstStyle/>
          <a:p>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Edit </a:t>
            </a: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Pesan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84" name="TextBox 30"/>
          <p:cNvSpPr txBox="1"/>
          <p:nvPr/>
        </p:nvSpPr>
        <p:spPr>
          <a:xfrm>
            <a:off x="4054362" y="2810647"/>
            <a:ext cx="1526167"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Panggil kembali pesan ini</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85" name="TextBox 31"/>
          <p:cNvSpPr txBox="1"/>
          <p:nvPr/>
        </p:nvSpPr>
        <p:spPr>
          <a:xfrm>
            <a:off x="4044837" y="3058297"/>
            <a:ext cx="1251063"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Kirim ulang pesan ini</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86" name="TextBox 32"/>
          <p:cNvSpPr txBox="1"/>
          <p:nvPr/>
        </p:nvSpPr>
        <p:spPr>
          <a:xfrm>
            <a:off x="4035312" y="3248797"/>
            <a:ext cx="1251063" cy="215444"/>
          </a:xfrm>
          <a:prstGeom prst="rect">
            <a:avLst/>
          </a:prstGeom>
          <a:noFill/>
        </p:spPr>
        <p:txBody>
          <a:bodyPr wrap="square" rtlCol="0">
            <a:spAutoFit/>
          </a:bodyPr>
          <a:lstStyle/>
          <a:p>
            <a:r>
              <a:rPr lang="id-ID" sz="800" dirty="0" smtClean="0">
                <a:solidFill>
                  <a:schemeClr val="tx2">
                    <a:lumMod val="65000"/>
                  </a:schemeClr>
                </a:solidFill>
                <a:latin typeface="Arial Unicode MS" pitchFamily="34" charset="-128"/>
                <a:ea typeface="Arial Unicode MS" pitchFamily="34" charset="-128"/>
                <a:cs typeface="Arial Unicode MS" pitchFamily="34" charset="-128"/>
              </a:rPr>
              <a:t>Amankan lampiran</a:t>
            </a:r>
            <a:endParaRPr lang="en-US" sz="900" dirty="0">
              <a:solidFill>
                <a:schemeClr val="tx2">
                  <a:lumMod val="6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33477">
                                            <p:txEl>
                                              <p:pRg st="0" end="0"/>
                                            </p:txEl>
                                          </p:spTgt>
                                        </p:tgtEl>
                                        <p:attrNameLst>
                                          <p:attrName>style.visibility</p:attrName>
                                        </p:attrNameLst>
                                      </p:cBhvr>
                                      <p:to>
                                        <p:strVal val="visible"/>
                                      </p:to>
                                    </p:set>
                                    <p:animEffect transition="in" filter="slide(fromLeft)">
                                      <p:cBhvr>
                                        <p:cTn id="7" dur="500"/>
                                        <p:tgtEl>
                                          <p:spTgt spid="2334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3479"/>
                                        </p:tgtEl>
                                        <p:attrNameLst>
                                          <p:attrName>style.visibility</p:attrName>
                                        </p:attrNameLst>
                                      </p:cBhvr>
                                      <p:to>
                                        <p:strVal val="visible"/>
                                      </p:to>
                                    </p:set>
                                    <p:animEffect transition="in" filter="dissolve">
                                      <p:cBhvr>
                                        <p:cTn id="12" dur="500"/>
                                        <p:tgtEl>
                                          <p:spTgt spid="233479"/>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33480"/>
                                        </p:tgtEl>
                                        <p:attrNameLst>
                                          <p:attrName>style.visibility</p:attrName>
                                        </p:attrNameLst>
                                      </p:cBhvr>
                                      <p:to>
                                        <p:strVal val="visible"/>
                                      </p:to>
                                    </p:set>
                                    <p:animEffect transition="in" filter="dissolve">
                                      <p:cBhvr>
                                        <p:cTn id="16" dur="500"/>
                                        <p:tgtEl>
                                          <p:spTgt spid="233480"/>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33482">
                                            <p:txEl>
                                              <p:pRg st="0" end="0"/>
                                            </p:txEl>
                                          </p:spTgt>
                                        </p:tgtEl>
                                        <p:attrNameLst>
                                          <p:attrName>style.visibility</p:attrName>
                                        </p:attrNameLst>
                                      </p:cBhvr>
                                      <p:to>
                                        <p:strVal val="visible"/>
                                      </p:to>
                                    </p:set>
                                    <p:animEffect transition="in" filter="checkerboard(across)">
                                      <p:cBhvr>
                                        <p:cTn id="21" dur="500"/>
                                        <p:tgtEl>
                                          <p:spTgt spid="23348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33482">
                                            <p:txEl>
                                              <p:pRg st="1" end="1"/>
                                            </p:txEl>
                                          </p:spTgt>
                                        </p:tgtEl>
                                        <p:attrNameLst>
                                          <p:attrName>style.visibility</p:attrName>
                                        </p:attrNameLst>
                                      </p:cBhvr>
                                      <p:to>
                                        <p:strVal val="visible"/>
                                      </p:to>
                                    </p:set>
                                    <p:animEffect transition="in" filter="checkerboard(across)">
                                      <p:cBhvr>
                                        <p:cTn id="26" dur="500"/>
                                        <p:tgtEl>
                                          <p:spTgt spid="2334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7" grpId="0" build="p" autoUpdateAnimBg="0" advAuto="0"/>
      <p:bldP spid="233482"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239713" y="63500"/>
            <a:ext cx="8904287" cy="614363"/>
          </a:xfrm>
        </p:spPr>
        <p:txBody>
          <a:bodyPr/>
          <a:lstStyle/>
          <a:p>
            <a:r>
              <a:rPr lang="id-ID" dirty="0" smtClean="0"/>
              <a:t>O</a:t>
            </a:r>
            <a:r>
              <a:rPr lang="en-US" dirty="0" smtClean="0"/>
              <a:t>oops! </a:t>
            </a:r>
            <a:r>
              <a:rPr lang="id-ID" dirty="0" smtClean="0"/>
              <a:t>Perlu menarik kembali sebuah pesan?</a:t>
            </a:r>
            <a:endParaRPr lang="en-US" dirty="0"/>
          </a:p>
        </p:txBody>
      </p:sp>
      <p:sp>
        <p:nvSpPr>
          <p:cNvPr id="23552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id-ID" sz="2000" dirty="0" smtClean="0"/>
              <a:t>Anda baru saja mengirim sebuah pesan dan menyadari sebuah detil utama salah</a:t>
            </a:r>
            <a:r>
              <a:rPr lang="en-US" sz="2000" dirty="0" smtClean="0"/>
              <a:t>. </a:t>
            </a:r>
            <a:endParaRPr lang="en-US" sz="2000" dirty="0"/>
          </a:p>
        </p:txBody>
      </p:sp>
      <p:sp>
        <p:nvSpPr>
          <p:cNvPr id="23552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35525" name="Rectangle 5"/>
          <p:cNvSpPr>
            <a:spLocks noChangeArrowheads="1"/>
          </p:cNvSpPr>
          <p:nvPr/>
        </p:nvSpPr>
        <p:spPr bwMode="auto">
          <a:xfrm>
            <a:off x="242888" y="4019550"/>
            <a:ext cx="5934075" cy="342900"/>
          </a:xfrm>
          <a:prstGeom prst="rect">
            <a:avLst/>
          </a:prstGeom>
          <a:noFill/>
          <a:ln w="9525">
            <a:noFill/>
            <a:miter lim="800000"/>
            <a:headEnd/>
            <a:tailEnd/>
          </a:ln>
          <a:effectLst/>
        </p:spPr>
        <p:txBody>
          <a:bodyPr/>
          <a:lstStyle/>
          <a:p>
            <a:pPr>
              <a:spcBef>
                <a:spcPct val="20000"/>
              </a:spcBef>
              <a:spcAft>
                <a:spcPct val="75000"/>
              </a:spcAft>
            </a:pPr>
            <a:r>
              <a:rPr lang="id-ID" dirty="0" smtClean="0">
                <a:solidFill>
                  <a:srgbClr val="FFCC00"/>
                </a:solidFill>
              </a:rPr>
              <a:t>Inilah yang perlu dilakukan</a:t>
            </a:r>
            <a:r>
              <a:rPr lang="en-US" dirty="0" smtClean="0">
                <a:solidFill>
                  <a:srgbClr val="FFCC00"/>
                </a:solidFill>
              </a:rPr>
              <a:t>:</a:t>
            </a:r>
            <a:endParaRPr lang="en-US" dirty="0">
              <a:solidFill>
                <a:srgbClr val="FFCC00"/>
              </a:solidFill>
            </a:endParaRPr>
          </a:p>
        </p:txBody>
      </p:sp>
      <p:graphicFrame>
        <p:nvGraphicFramePr>
          <p:cNvPr id="235529" name="Object 9"/>
          <p:cNvGraphicFramePr>
            <a:graphicFrameLocks noChangeAspect="1"/>
          </p:cNvGraphicFramePr>
          <p:nvPr/>
        </p:nvGraphicFramePr>
        <p:xfrm>
          <a:off x="339725" y="4532313"/>
          <a:ext cx="269875" cy="303212"/>
        </p:xfrm>
        <a:graphic>
          <a:graphicData uri="http://schemas.openxmlformats.org/presentationml/2006/ole">
            <p:oleObj spid="_x0000_s235529" name="Visio" r:id="rId4" imgW="270231" imgH="303063" progId="">
              <p:embed/>
            </p:oleObj>
          </a:graphicData>
        </a:graphic>
      </p:graphicFrame>
      <p:sp>
        <p:nvSpPr>
          <p:cNvPr id="235530" name="Rectangle 10"/>
          <p:cNvSpPr>
            <a:spLocks noChangeArrowheads="1"/>
          </p:cNvSpPr>
          <p:nvPr/>
        </p:nvSpPr>
        <p:spPr bwMode="auto">
          <a:xfrm>
            <a:off x="676275" y="4502150"/>
            <a:ext cx="5940425" cy="646331"/>
          </a:xfrm>
          <a:prstGeom prst="rect">
            <a:avLst/>
          </a:prstGeom>
          <a:noFill/>
          <a:ln w="9525" algn="ctr">
            <a:noFill/>
            <a:miter lim="800000"/>
            <a:headEnd/>
            <a:tailEnd/>
          </a:ln>
          <a:effectLst/>
        </p:spPr>
        <p:txBody>
          <a:bodyPr>
            <a:spAutoFit/>
          </a:bodyPr>
          <a:lstStyle/>
          <a:p>
            <a:pPr>
              <a:spcBef>
                <a:spcPct val="20000"/>
              </a:spcBef>
              <a:spcAft>
                <a:spcPct val="45000"/>
              </a:spcAft>
            </a:pPr>
            <a:r>
              <a:rPr lang="id-ID" dirty="0" smtClean="0">
                <a:solidFill>
                  <a:srgbClr val="FFCC00"/>
                </a:solidFill>
              </a:rPr>
              <a:t>Dalam pesan terbuka, klik </a:t>
            </a:r>
            <a:r>
              <a:rPr lang="id-ID" b="1" dirty="0" smtClean="0">
                <a:solidFill>
                  <a:srgbClr val="FFCC00"/>
                </a:solidFill>
              </a:rPr>
              <a:t>Aksi Lain </a:t>
            </a:r>
            <a:r>
              <a:rPr lang="id-ID" dirty="0" smtClean="0">
                <a:solidFill>
                  <a:srgbClr val="FFCC00"/>
                </a:solidFill>
              </a:rPr>
              <a:t>dalam grup </a:t>
            </a:r>
            <a:r>
              <a:rPr lang="id-ID" b="1" dirty="0" smtClean="0">
                <a:solidFill>
                  <a:srgbClr val="FFCC00"/>
                </a:solidFill>
              </a:rPr>
              <a:t>Aksi</a:t>
            </a:r>
            <a:r>
              <a:rPr lang="id-ID" dirty="0" smtClean="0">
                <a:solidFill>
                  <a:srgbClr val="FFCC00"/>
                </a:solidFill>
              </a:rPr>
              <a:t>, dan klik </a:t>
            </a:r>
            <a:r>
              <a:rPr lang="id-ID" b="1" dirty="0" smtClean="0">
                <a:solidFill>
                  <a:srgbClr val="FFCC00"/>
                </a:solidFill>
              </a:rPr>
              <a:t>Panggil kembali pesan ini</a:t>
            </a:r>
            <a:r>
              <a:rPr lang="en-US" dirty="0" smtClean="0">
                <a:solidFill>
                  <a:srgbClr val="FFCC00"/>
                </a:solidFill>
              </a:rPr>
              <a:t>.</a:t>
            </a:r>
            <a:endParaRPr lang="en-US" dirty="0">
              <a:solidFill>
                <a:srgbClr val="FFCC00"/>
              </a:solidFill>
            </a:endParaRPr>
          </a:p>
        </p:txBody>
      </p:sp>
      <p:pic>
        <p:nvPicPr>
          <p:cNvPr id="35" name="Picture 1"/>
          <p:cNvPicPr>
            <a:picLocks noChangeAspect="1" noChangeArrowheads="1"/>
          </p:cNvPicPr>
          <p:nvPr/>
        </p:nvPicPr>
        <p:blipFill>
          <a:blip r:embed="rId5"/>
          <a:srcRect/>
          <a:stretch>
            <a:fillRect/>
          </a:stretch>
        </p:blipFill>
        <p:spPr bwMode="auto">
          <a:xfrm>
            <a:off x="404181" y="952500"/>
            <a:ext cx="5590852" cy="2838450"/>
          </a:xfrm>
          <a:prstGeom prst="rect">
            <a:avLst/>
          </a:prstGeom>
          <a:noFill/>
          <a:ln w="9525">
            <a:noFill/>
            <a:miter lim="800000"/>
            <a:headEnd/>
            <a:tailEnd/>
          </a:ln>
          <a:effectLst/>
        </p:spPr>
      </p:pic>
      <p:sp>
        <p:nvSpPr>
          <p:cNvPr id="62" name="TextBox 8"/>
          <p:cNvSpPr txBox="1"/>
          <p:nvPr/>
        </p:nvSpPr>
        <p:spPr>
          <a:xfrm>
            <a:off x="3225688" y="1534297"/>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Pesan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3" name="TextBox 9"/>
          <p:cNvSpPr txBox="1"/>
          <p:nvPr/>
        </p:nvSpPr>
        <p:spPr>
          <a:xfrm>
            <a:off x="2806588" y="2096272"/>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Hapus</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4" name="TextBox 10"/>
          <p:cNvSpPr txBox="1"/>
          <p:nvPr/>
        </p:nvSpPr>
        <p:spPr>
          <a:xfrm>
            <a:off x="3198233" y="2096272"/>
            <a:ext cx="741755"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Pindahkan ke map</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5" name="TextBox 11"/>
          <p:cNvSpPr txBox="1"/>
          <p:nvPr/>
        </p:nvSpPr>
        <p:spPr>
          <a:xfrm>
            <a:off x="3787663" y="2096272"/>
            <a:ext cx="628650"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Buat Aturan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6" name="TextBox 12"/>
          <p:cNvSpPr txBox="1"/>
          <p:nvPr/>
        </p:nvSpPr>
        <p:spPr>
          <a:xfrm>
            <a:off x="4254388" y="2096272"/>
            <a:ext cx="628650"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Aksi Lainnya</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7" name="TextBox 13"/>
          <p:cNvSpPr txBox="1"/>
          <p:nvPr/>
        </p:nvSpPr>
        <p:spPr>
          <a:xfrm>
            <a:off x="3270391" y="2394920"/>
            <a:ext cx="1054174" cy="215444"/>
          </a:xfrm>
          <a:prstGeom prst="rect">
            <a:avLst/>
          </a:prstGeom>
          <a:noFill/>
        </p:spPr>
        <p:txBody>
          <a:bodyPr wrap="square" rtlCol="0">
            <a:spAutoFit/>
          </a:bodyPr>
          <a:lstStyle/>
          <a:p>
            <a:pPr algn="ctr"/>
            <a:r>
              <a:rPr lang="id-ID" sz="800" dirty="0" smtClean="0">
                <a:solidFill>
                  <a:srgbClr val="0069B8"/>
                </a:solidFill>
                <a:latin typeface="Arial Unicode MS" pitchFamily="34" charset="-128"/>
                <a:ea typeface="Arial Unicode MS" pitchFamily="34" charset="-128"/>
                <a:cs typeface="Arial Unicode MS" pitchFamily="34" charset="-128"/>
              </a:rPr>
              <a:t>Aksi</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68" name="TextBox 14"/>
          <p:cNvSpPr txBox="1"/>
          <p:nvPr/>
        </p:nvSpPr>
        <p:spPr>
          <a:xfrm>
            <a:off x="2777950" y="2602011"/>
            <a:ext cx="491530" cy="215444"/>
          </a:xfrm>
          <a:prstGeom prst="rect">
            <a:avLst/>
          </a:prstGeom>
          <a:noFill/>
        </p:spPr>
        <p:txBody>
          <a:bodyPr wrap="square" rtlCol="0">
            <a:spAutoFit/>
          </a:bodyPr>
          <a:lstStyle/>
          <a:p>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Dari :</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69" name="TextBox 15"/>
          <p:cNvSpPr txBox="1"/>
          <p:nvPr/>
        </p:nvSpPr>
        <p:spPr>
          <a:xfrm>
            <a:off x="2777950" y="2782986"/>
            <a:ext cx="491530" cy="215444"/>
          </a:xfrm>
          <a:prstGeom prst="rect">
            <a:avLst/>
          </a:prstGeom>
          <a:noFill/>
        </p:spPr>
        <p:txBody>
          <a:bodyPr wrap="square" rtlCol="0">
            <a:spAutoFit/>
          </a:bodyPr>
          <a:lstStyle/>
          <a:p>
            <a:r>
              <a:rPr lang="en-IE" sz="800" dirty="0" err="1" smtClean="0">
                <a:solidFill>
                  <a:schemeClr val="accent3">
                    <a:lumMod val="10000"/>
                  </a:schemeClr>
                </a:solidFill>
                <a:latin typeface="Arial Unicode MS" pitchFamily="34" charset="-128"/>
                <a:ea typeface="Arial Unicode MS" pitchFamily="34" charset="-128"/>
                <a:cs typeface="Arial Unicode MS" pitchFamily="34" charset="-128"/>
              </a:rPr>
              <a:t>Ke</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 :</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70" name="TextBox 16"/>
          <p:cNvSpPr txBox="1"/>
          <p:nvPr/>
        </p:nvSpPr>
        <p:spPr>
          <a:xfrm>
            <a:off x="2768425" y="2954436"/>
            <a:ext cx="491530" cy="215444"/>
          </a:xfrm>
          <a:prstGeom prst="rect">
            <a:avLst/>
          </a:prstGeom>
          <a:noFill/>
        </p:spPr>
        <p:txBody>
          <a:bodyPr wrap="square" rtlCol="0">
            <a:spAutoFit/>
          </a:bodyPr>
          <a:lstStyle/>
          <a:p>
            <a:r>
              <a:rPr lang="en-IE" sz="800" dirty="0" err="1" smtClean="0">
                <a:solidFill>
                  <a:schemeClr val="accent3">
                    <a:lumMod val="10000"/>
                  </a:schemeClr>
                </a:solidFill>
                <a:latin typeface="Arial Unicode MS" pitchFamily="34" charset="-128"/>
                <a:ea typeface="Arial Unicode MS" pitchFamily="34" charset="-128"/>
                <a:cs typeface="Arial Unicode MS" pitchFamily="34" charset="-128"/>
              </a:rPr>
              <a:t>Kk</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71" name="TextBox 17"/>
          <p:cNvSpPr txBox="1"/>
          <p:nvPr/>
        </p:nvSpPr>
        <p:spPr>
          <a:xfrm>
            <a:off x="2768425" y="3106836"/>
            <a:ext cx="632000" cy="215444"/>
          </a:xfrm>
          <a:prstGeom prst="rect">
            <a:avLst/>
          </a:prstGeom>
          <a:noFill/>
        </p:spPr>
        <p:txBody>
          <a:bodyPr wrap="square" rtlCol="0">
            <a:spAutoFit/>
          </a:bodyPr>
          <a:lstStyle/>
          <a:p>
            <a:r>
              <a:rPr lang="en-IE" sz="800" dirty="0" err="1" smtClean="0">
                <a:solidFill>
                  <a:schemeClr val="accent3">
                    <a:lumMod val="10000"/>
                  </a:schemeClr>
                </a:solidFill>
                <a:latin typeface="Arial Unicode MS" pitchFamily="34" charset="-128"/>
                <a:ea typeface="Arial Unicode MS" pitchFamily="34" charset="-128"/>
                <a:cs typeface="Arial Unicode MS" pitchFamily="34" charset="-128"/>
              </a:rPr>
              <a:t>Subjek</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 :</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72" name="TextBox 18"/>
          <p:cNvSpPr txBox="1"/>
          <p:nvPr/>
        </p:nvSpPr>
        <p:spPr>
          <a:xfrm>
            <a:off x="4921138" y="2086747"/>
            <a:ext cx="628650"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Blok pengirim</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3" name="TextBox 19"/>
          <p:cNvSpPr txBox="1"/>
          <p:nvPr/>
        </p:nvSpPr>
        <p:spPr>
          <a:xfrm>
            <a:off x="4813441" y="2394920"/>
            <a:ext cx="1054174" cy="215444"/>
          </a:xfrm>
          <a:prstGeom prst="rect">
            <a:avLst/>
          </a:prstGeom>
          <a:noFill/>
        </p:spPr>
        <p:txBody>
          <a:bodyPr wrap="square" rtlCol="0">
            <a:spAutoFit/>
          </a:bodyPr>
          <a:lstStyle/>
          <a:p>
            <a:pPr algn="ctr"/>
            <a:r>
              <a:rPr lang="id-ID" sz="800" dirty="0" err="1" smtClean="0">
                <a:solidFill>
                  <a:srgbClr val="0069B8"/>
                </a:solidFill>
                <a:latin typeface="Arial Unicode MS" pitchFamily="34" charset="-128"/>
                <a:ea typeface="Arial Unicode MS" pitchFamily="34" charset="-128"/>
                <a:cs typeface="Arial Unicode MS" pitchFamily="34" charset="-128"/>
              </a:rPr>
              <a:t>Pos-el</a:t>
            </a:r>
            <a:r>
              <a:rPr lang="id-ID" sz="800" dirty="0" smtClean="0">
                <a:solidFill>
                  <a:srgbClr val="0069B8"/>
                </a:solidFill>
                <a:latin typeface="Arial Unicode MS" pitchFamily="34" charset="-128"/>
                <a:ea typeface="Arial Unicode MS" pitchFamily="34" charset="-128"/>
                <a:cs typeface="Arial Unicode MS" pitchFamily="34" charset="-128"/>
              </a:rPr>
              <a:t> sampah</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74" name="TextBox 20"/>
          <p:cNvSpPr txBox="1"/>
          <p:nvPr/>
        </p:nvSpPr>
        <p:spPr>
          <a:xfrm>
            <a:off x="401170" y="1044018"/>
            <a:ext cx="628650" cy="276999"/>
          </a:xfrm>
          <a:prstGeom prst="rect">
            <a:avLst/>
          </a:prstGeom>
          <a:noFill/>
        </p:spPr>
        <p:txBody>
          <a:bodyPr wrap="square" rtlCol="0">
            <a:spAutoFit/>
          </a:bodyPr>
          <a:lstStyle/>
          <a:p>
            <a:pPr algn="ctr"/>
            <a:r>
              <a:rPr lang="en-IE" sz="1200" b="1" dirty="0" smtClean="0">
                <a:solidFill>
                  <a:schemeClr val="accent1">
                    <a:lumMod val="75000"/>
                  </a:schemeClr>
                </a:solidFill>
                <a:latin typeface="Arial Unicode MS" pitchFamily="34" charset="-128"/>
                <a:ea typeface="Arial Unicode MS" pitchFamily="34" charset="-128"/>
                <a:cs typeface="Arial Unicode MS" pitchFamily="34" charset="-128"/>
              </a:rPr>
              <a:t>Pos</a:t>
            </a:r>
            <a:endParaRPr lang="en-US" sz="14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5" name="TextBox 21"/>
          <p:cNvSpPr txBox="1"/>
          <p:nvPr/>
        </p:nvSpPr>
        <p:spPr>
          <a:xfrm>
            <a:off x="801219" y="2501343"/>
            <a:ext cx="1237131" cy="276999"/>
          </a:xfrm>
          <a:prstGeom prst="rect">
            <a:avLst/>
          </a:prstGeom>
          <a:noFill/>
        </p:spPr>
        <p:txBody>
          <a:bodyPr wrap="square" rtlCol="0">
            <a:spAutoFit/>
          </a:bodyPr>
          <a:lstStyle/>
          <a:p>
            <a:r>
              <a:rPr lang="id-ID" sz="1200" b="1" dirty="0" smtClean="0">
                <a:solidFill>
                  <a:schemeClr val="accent1">
                    <a:lumMod val="75000"/>
                  </a:schemeClr>
                </a:solidFill>
                <a:latin typeface="Arial Unicode MS" pitchFamily="34" charset="-128"/>
                <a:ea typeface="Arial Unicode MS" pitchFamily="34" charset="-128"/>
                <a:cs typeface="Arial Unicode MS" pitchFamily="34" charset="-128"/>
              </a:rPr>
              <a:t>Butir Terkirim</a:t>
            </a:r>
            <a:endParaRPr lang="en-US" sz="14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6" name="TextBox 22"/>
          <p:cNvSpPr txBox="1"/>
          <p:nvPr/>
        </p:nvSpPr>
        <p:spPr>
          <a:xfrm>
            <a:off x="458320" y="1310718"/>
            <a:ext cx="1446680" cy="230832"/>
          </a:xfrm>
          <a:prstGeom prst="rect">
            <a:avLst/>
          </a:prstGeom>
          <a:noFill/>
        </p:spPr>
        <p:txBody>
          <a:bodyPr wrap="square" rtlCol="0">
            <a:spAutoFit/>
          </a:bodyPr>
          <a:lstStyle/>
          <a:p>
            <a:r>
              <a:rPr lang="en-IE" sz="900" b="1" dirty="0" smtClean="0">
                <a:solidFill>
                  <a:schemeClr val="accent1">
                    <a:lumMod val="75000"/>
                  </a:schemeClr>
                </a:solidFill>
                <a:latin typeface="Arial Unicode MS" pitchFamily="34" charset="-128"/>
                <a:ea typeface="Arial Unicode MS" pitchFamily="34" charset="-128"/>
                <a:cs typeface="Arial Unicode MS" pitchFamily="34" charset="-128"/>
              </a:rPr>
              <a:t>Map Pos</a:t>
            </a:r>
            <a:endParaRPr lang="en-US" sz="10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7" name="TextBox 23"/>
          <p:cNvSpPr txBox="1"/>
          <p:nvPr/>
        </p:nvSpPr>
        <p:spPr>
          <a:xfrm>
            <a:off x="648820" y="1482168"/>
            <a:ext cx="1446680" cy="230832"/>
          </a:xfrm>
          <a:prstGeom prst="rect">
            <a:avLst/>
          </a:prstGeom>
          <a:noFill/>
        </p:spPr>
        <p:txBody>
          <a:bodyPr wrap="square" rtlCol="0">
            <a:spAutoFit/>
          </a:bodyPr>
          <a:lstStyle/>
          <a:p>
            <a:r>
              <a:rPr lang="en-IE" sz="900" dirty="0" err="1" smtClean="0">
                <a:solidFill>
                  <a:schemeClr val="accent3">
                    <a:lumMod val="10000"/>
                  </a:schemeClr>
                </a:solidFill>
                <a:latin typeface="Arial Unicode MS" pitchFamily="34" charset="-128"/>
                <a:ea typeface="Arial Unicode MS" pitchFamily="34" charset="-128"/>
                <a:cs typeface="Arial Unicode MS" pitchFamily="34" charset="-128"/>
              </a:rPr>
              <a:t>Semua</a:t>
            </a:r>
            <a:r>
              <a:rPr lang="en-IE" sz="900" dirty="0" smtClean="0">
                <a:solidFill>
                  <a:schemeClr val="accent3">
                    <a:lumMod val="10000"/>
                  </a:schemeClr>
                </a:solidFill>
                <a:latin typeface="Arial Unicode MS" pitchFamily="34" charset="-128"/>
                <a:ea typeface="Arial Unicode MS" pitchFamily="34" charset="-128"/>
                <a:cs typeface="Arial Unicode MS" pitchFamily="34" charset="-128"/>
              </a:rPr>
              <a:t> </a:t>
            </a:r>
            <a:r>
              <a:rPr lang="en-IE" sz="900" dirty="0" err="1" smtClean="0">
                <a:solidFill>
                  <a:schemeClr val="accent3">
                    <a:lumMod val="10000"/>
                  </a:schemeClr>
                </a:solidFill>
                <a:latin typeface="Arial Unicode MS" pitchFamily="34" charset="-128"/>
                <a:ea typeface="Arial Unicode MS" pitchFamily="34" charset="-128"/>
                <a:cs typeface="Arial Unicode MS" pitchFamily="34" charset="-128"/>
              </a:rPr>
              <a:t>Butir</a:t>
            </a:r>
            <a:r>
              <a:rPr lang="en-IE" sz="900" dirty="0" smtClean="0">
                <a:solidFill>
                  <a:schemeClr val="accent3">
                    <a:lumMod val="10000"/>
                  </a:schemeClr>
                </a:solidFill>
                <a:latin typeface="Arial Unicode MS" pitchFamily="34" charset="-128"/>
                <a:ea typeface="Arial Unicode MS" pitchFamily="34" charset="-128"/>
                <a:cs typeface="Arial Unicode MS" pitchFamily="34" charset="-128"/>
              </a:rPr>
              <a:t> Pos</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78" name="TextBox 24"/>
          <p:cNvSpPr txBox="1"/>
          <p:nvPr/>
        </p:nvSpPr>
        <p:spPr>
          <a:xfrm>
            <a:off x="705970" y="1710768"/>
            <a:ext cx="1446680" cy="230832"/>
          </a:xfrm>
          <a:prstGeom prst="rect">
            <a:avLst/>
          </a:prstGeom>
          <a:noFill/>
        </p:spPr>
        <p:txBody>
          <a:bodyPr wrap="square" rtlCol="0">
            <a:spAutoFit/>
          </a:bodyPr>
          <a:lstStyle/>
          <a:p>
            <a:r>
              <a:rPr lang="en-IE" sz="900" dirty="0" err="1" smtClean="0">
                <a:solidFill>
                  <a:schemeClr val="accent3">
                    <a:lumMod val="10000"/>
                  </a:schemeClr>
                </a:solidFill>
                <a:latin typeface="Arial Unicode MS" pitchFamily="34" charset="-128"/>
                <a:ea typeface="Arial Unicode MS" pitchFamily="34" charset="-128"/>
                <a:cs typeface="Arial Unicode MS" pitchFamily="34" charset="-128"/>
              </a:rPr>
              <a:t>Kotak</a:t>
            </a:r>
            <a:r>
              <a:rPr lang="en-IE" sz="900" dirty="0" smtClean="0">
                <a:solidFill>
                  <a:schemeClr val="accent3">
                    <a:lumMod val="10000"/>
                  </a:schemeClr>
                </a:solidFill>
                <a:latin typeface="Arial Unicode MS" pitchFamily="34" charset="-128"/>
                <a:ea typeface="Arial Unicode MS" pitchFamily="34" charset="-128"/>
                <a:cs typeface="Arial Unicode MS" pitchFamily="34" charset="-128"/>
              </a:rPr>
              <a:t> </a:t>
            </a:r>
            <a:r>
              <a:rPr lang="en-IE" sz="900" dirty="0" err="1" smtClean="0">
                <a:solidFill>
                  <a:schemeClr val="accent3">
                    <a:lumMod val="10000"/>
                  </a:schemeClr>
                </a:solidFill>
                <a:latin typeface="Arial Unicode MS" pitchFamily="34" charset="-128"/>
                <a:ea typeface="Arial Unicode MS" pitchFamily="34" charset="-128"/>
                <a:cs typeface="Arial Unicode MS" pitchFamily="34" charset="-128"/>
              </a:rPr>
              <a:t>Masuk</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79" name="TextBox 25"/>
          <p:cNvSpPr txBox="1"/>
          <p:nvPr/>
        </p:nvSpPr>
        <p:spPr>
          <a:xfrm>
            <a:off x="705970" y="1910793"/>
            <a:ext cx="1446680" cy="230832"/>
          </a:xfrm>
          <a:prstGeom prst="rect">
            <a:avLst/>
          </a:prstGeom>
          <a:noFill/>
        </p:spPr>
        <p:txBody>
          <a:bodyPr wrap="square" rtlCol="0">
            <a:spAutoFit/>
          </a:bodyPr>
          <a:lstStyle/>
          <a:p>
            <a:r>
              <a:rPr lang="en-IE" sz="900" dirty="0" err="1" smtClean="0">
                <a:solidFill>
                  <a:schemeClr val="accent3">
                    <a:lumMod val="10000"/>
                  </a:schemeClr>
                </a:solidFill>
                <a:latin typeface="Arial Unicode MS" pitchFamily="34" charset="-128"/>
                <a:ea typeface="Arial Unicode MS" pitchFamily="34" charset="-128"/>
                <a:cs typeface="Arial Unicode MS" pitchFamily="34" charset="-128"/>
              </a:rPr>
              <a:t>Kotak</a:t>
            </a:r>
            <a:r>
              <a:rPr lang="en-IE" sz="900" dirty="0" smtClean="0">
                <a:solidFill>
                  <a:schemeClr val="accent3">
                    <a:lumMod val="10000"/>
                  </a:schemeClr>
                </a:solidFill>
                <a:latin typeface="Arial Unicode MS" pitchFamily="34" charset="-128"/>
                <a:ea typeface="Arial Unicode MS" pitchFamily="34" charset="-128"/>
                <a:cs typeface="Arial Unicode MS" pitchFamily="34" charset="-128"/>
              </a:rPr>
              <a:t> </a:t>
            </a:r>
            <a:r>
              <a:rPr lang="en-IE" sz="900" dirty="0" err="1" smtClean="0">
                <a:solidFill>
                  <a:schemeClr val="accent3">
                    <a:lumMod val="10000"/>
                  </a:schemeClr>
                </a:solidFill>
                <a:latin typeface="Arial Unicode MS" pitchFamily="34" charset="-128"/>
                <a:ea typeface="Arial Unicode MS" pitchFamily="34" charset="-128"/>
                <a:cs typeface="Arial Unicode MS" pitchFamily="34" charset="-128"/>
              </a:rPr>
              <a:t>Keluar</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80" name="TextBox 26"/>
          <p:cNvSpPr txBox="1"/>
          <p:nvPr/>
        </p:nvSpPr>
        <p:spPr>
          <a:xfrm>
            <a:off x="686920" y="2082243"/>
            <a:ext cx="1446680" cy="230832"/>
          </a:xfrm>
          <a:prstGeom prst="rect">
            <a:avLst/>
          </a:prstGeom>
          <a:noFill/>
        </p:spPr>
        <p:txBody>
          <a:bodyPr wrap="square" rtlCol="0">
            <a:spAutoFit/>
          </a:bodyPr>
          <a:lstStyle/>
          <a:p>
            <a:r>
              <a:rPr lang="en-IE" sz="900" dirty="0" err="1" smtClean="0">
                <a:solidFill>
                  <a:schemeClr val="accent3">
                    <a:lumMod val="10000"/>
                  </a:schemeClr>
                </a:solidFill>
                <a:latin typeface="Arial Unicode MS" pitchFamily="34" charset="-128"/>
                <a:ea typeface="Arial Unicode MS" pitchFamily="34" charset="-128"/>
                <a:cs typeface="Arial Unicode MS" pitchFamily="34" charset="-128"/>
              </a:rPr>
              <a:t>Butir</a:t>
            </a:r>
            <a:r>
              <a:rPr lang="en-IE" sz="900" dirty="0" smtClean="0">
                <a:solidFill>
                  <a:schemeClr val="accent3">
                    <a:lumMod val="10000"/>
                  </a:schemeClr>
                </a:solidFill>
                <a:latin typeface="Arial Unicode MS" pitchFamily="34" charset="-128"/>
                <a:ea typeface="Arial Unicode MS" pitchFamily="34" charset="-128"/>
                <a:cs typeface="Arial Unicode MS" pitchFamily="34" charset="-128"/>
              </a:rPr>
              <a:t>  </a:t>
            </a:r>
            <a:r>
              <a:rPr lang="en-IE" sz="900" dirty="0" err="1" smtClean="0">
                <a:solidFill>
                  <a:schemeClr val="accent3">
                    <a:lumMod val="10000"/>
                  </a:schemeClr>
                </a:solidFill>
                <a:latin typeface="Arial Unicode MS" pitchFamily="34" charset="-128"/>
                <a:ea typeface="Arial Unicode MS" pitchFamily="34" charset="-128"/>
                <a:cs typeface="Arial Unicode MS" pitchFamily="34" charset="-128"/>
              </a:rPr>
              <a:t>Terkirim</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81" name="TextBox 27"/>
          <p:cNvSpPr txBox="1"/>
          <p:nvPr/>
        </p:nvSpPr>
        <p:spPr>
          <a:xfrm>
            <a:off x="591670" y="2758518"/>
            <a:ext cx="1446680" cy="230832"/>
          </a:xfrm>
          <a:prstGeom prst="rect">
            <a:avLst/>
          </a:prstGeom>
          <a:noFill/>
        </p:spPr>
        <p:txBody>
          <a:bodyPr wrap="square" rtlCol="0">
            <a:spAutoFit/>
          </a:bodyPr>
          <a:lstStyle/>
          <a:p>
            <a:r>
              <a:rPr lang="id-ID" sz="900" dirty="0" smtClean="0">
                <a:solidFill>
                  <a:schemeClr val="tx2">
                    <a:lumMod val="65000"/>
                  </a:schemeClr>
                </a:solidFill>
                <a:latin typeface="Arial Unicode MS" pitchFamily="34" charset="-128"/>
                <a:ea typeface="Arial Unicode MS" pitchFamily="34" charset="-128"/>
                <a:cs typeface="Arial Unicode MS" pitchFamily="34" charset="-128"/>
              </a:rPr>
              <a:t>Cari butir terkirim</a:t>
            </a:r>
            <a:endParaRPr lang="en-US" sz="1000" dirty="0">
              <a:solidFill>
                <a:schemeClr val="tx2">
                  <a:lumMod val="65000"/>
                </a:schemeClr>
              </a:solidFill>
              <a:latin typeface="Arial Unicode MS" pitchFamily="34" charset="-128"/>
              <a:ea typeface="Arial Unicode MS" pitchFamily="34" charset="-128"/>
              <a:cs typeface="Arial Unicode MS" pitchFamily="34" charset="-128"/>
            </a:endParaRPr>
          </a:p>
        </p:txBody>
      </p:sp>
      <p:sp>
        <p:nvSpPr>
          <p:cNvPr id="82" name="TextBox 28"/>
          <p:cNvSpPr txBox="1"/>
          <p:nvPr/>
        </p:nvSpPr>
        <p:spPr>
          <a:xfrm>
            <a:off x="601195" y="2968068"/>
            <a:ext cx="1671358" cy="230832"/>
          </a:xfrm>
          <a:prstGeom prst="rect">
            <a:avLst/>
          </a:prstGeom>
          <a:noFill/>
        </p:spPr>
        <p:txBody>
          <a:bodyPr wrap="square" rtlCol="0">
            <a:spAutoFit/>
          </a:bodyPr>
          <a:lstStyle/>
          <a:p>
            <a:r>
              <a:rPr lang="id-ID" sz="900" dirty="0" smtClean="0">
                <a:solidFill>
                  <a:schemeClr val="accent3">
                    <a:lumMod val="10000"/>
                  </a:schemeClr>
                </a:solidFill>
                <a:latin typeface="Arial Unicode MS" pitchFamily="34" charset="-128"/>
                <a:ea typeface="Arial Unicode MS" pitchFamily="34" charset="-128"/>
                <a:cs typeface="Arial Unicode MS" pitchFamily="34" charset="-128"/>
              </a:rPr>
              <a:t>Atur berdasarkan</a:t>
            </a:r>
            <a:r>
              <a:rPr lang="en-IE" sz="900" dirty="0" smtClean="0">
                <a:solidFill>
                  <a:schemeClr val="accent3">
                    <a:lumMod val="10000"/>
                  </a:schemeClr>
                </a:solidFill>
                <a:latin typeface="Arial Unicode MS" pitchFamily="34" charset="-128"/>
                <a:ea typeface="Arial Unicode MS" pitchFamily="34" charset="-128"/>
                <a:cs typeface="Arial Unicode MS" pitchFamily="34" charset="-128"/>
              </a:rPr>
              <a:t>: </a:t>
            </a:r>
            <a:r>
              <a:rPr lang="id-ID" sz="900" dirty="0" smtClean="0">
                <a:solidFill>
                  <a:schemeClr val="accent3">
                    <a:lumMod val="10000"/>
                  </a:schemeClr>
                </a:solidFill>
                <a:latin typeface="Arial Unicode MS" pitchFamily="34" charset="-128"/>
                <a:ea typeface="Arial Unicode MS" pitchFamily="34" charset="-128"/>
                <a:cs typeface="Arial Unicode MS" pitchFamily="34" charset="-128"/>
              </a:rPr>
              <a:t>Tanggal</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83" name="TextBox 29"/>
          <p:cNvSpPr txBox="1"/>
          <p:nvPr/>
        </p:nvSpPr>
        <p:spPr>
          <a:xfrm>
            <a:off x="4054362" y="2591572"/>
            <a:ext cx="993887" cy="215444"/>
          </a:xfrm>
          <a:prstGeom prst="rect">
            <a:avLst/>
          </a:prstGeom>
          <a:noFill/>
        </p:spPr>
        <p:txBody>
          <a:bodyPr wrap="square" rtlCol="0">
            <a:spAutoFit/>
          </a:bodyPr>
          <a:lstStyle/>
          <a:p>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Edit </a:t>
            </a: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Pesan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84" name="TextBox 30"/>
          <p:cNvSpPr txBox="1"/>
          <p:nvPr/>
        </p:nvSpPr>
        <p:spPr>
          <a:xfrm>
            <a:off x="4054362" y="2810647"/>
            <a:ext cx="1526167"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Panggil kembali pesan ini</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85" name="TextBox 31"/>
          <p:cNvSpPr txBox="1"/>
          <p:nvPr/>
        </p:nvSpPr>
        <p:spPr>
          <a:xfrm>
            <a:off x="4044837" y="3058297"/>
            <a:ext cx="1251063"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Kirim ulang pesan ini</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86" name="TextBox 32"/>
          <p:cNvSpPr txBox="1"/>
          <p:nvPr/>
        </p:nvSpPr>
        <p:spPr>
          <a:xfrm>
            <a:off x="4035312" y="3248797"/>
            <a:ext cx="1251063" cy="215444"/>
          </a:xfrm>
          <a:prstGeom prst="rect">
            <a:avLst/>
          </a:prstGeom>
          <a:noFill/>
        </p:spPr>
        <p:txBody>
          <a:bodyPr wrap="square" rtlCol="0">
            <a:spAutoFit/>
          </a:bodyPr>
          <a:lstStyle/>
          <a:p>
            <a:r>
              <a:rPr lang="id-ID" sz="800" dirty="0" smtClean="0">
                <a:solidFill>
                  <a:schemeClr val="tx2">
                    <a:lumMod val="65000"/>
                  </a:schemeClr>
                </a:solidFill>
                <a:latin typeface="Arial Unicode MS" pitchFamily="34" charset="-128"/>
                <a:ea typeface="Arial Unicode MS" pitchFamily="34" charset="-128"/>
                <a:cs typeface="Arial Unicode MS" pitchFamily="34" charset="-128"/>
              </a:rPr>
              <a:t>Amankan lampiran</a:t>
            </a:r>
            <a:endParaRPr lang="en-US" sz="900" dirty="0">
              <a:solidFill>
                <a:schemeClr val="tx2">
                  <a:lumMod val="6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35529"/>
                                        </p:tgtEl>
                                        <p:attrNameLst>
                                          <p:attrName>style.visibility</p:attrName>
                                        </p:attrNameLst>
                                      </p:cBhvr>
                                      <p:to>
                                        <p:strVal val="visible"/>
                                      </p:to>
                                    </p:set>
                                    <p:animEffect transition="in" filter="dissolve">
                                      <p:cBhvr>
                                        <p:cTn id="7" dur="500"/>
                                        <p:tgtEl>
                                          <p:spTgt spid="235529"/>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35530">
                                            <p:txEl>
                                              <p:pRg st="0" end="0"/>
                                            </p:txEl>
                                          </p:spTgt>
                                        </p:tgtEl>
                                        <p:attrNameLst>
                                          <p:attrName>style.visibility</p:attrName>
                                        </p:attrNameLst>
                                      </p:cBhvr>
                                      <p:to>
                                        <p:strVal val="visible"/>
                                      </p:to>
                                    </p:set>
                                    <p:animEffect transition="in" filter="checkerboard(across)">
                                      <p:cBhvr>
                                        <p:cTn id="11" dur="500"/>
                                        <p:tgtEl>
                                          <p:spTgt spid="2355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0" grpId="0" build="p" autoUpdateAnimBg="0" advAuto="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7265" name="Picture 1"/>
          <p:cNvPicPr>
            <a:picLocks noChangeAspect="1" noChangeArrowheads="1"/>
          </p:cNvPicPr>
          <p:nvPr/>
        </p:nvPicPr>
        <p:blipFill>
          <a:blip r:embed="rId3"/>
          <a:srcRect/>
          <a:stretch>
            <a:fillRect/>
          </a:stretch>
        </p:blipFill>
        <p:spPr bwMode="auto">
          <a:xfrm>
            <a:off x="446089" y="945143"/>
            <a:ext cx="5526086" cy="2815064"/>
          </a:xfrm>
          <a:prstGeom prst="rect">
            <a:avLst/>
          </a:prstGeom>
          <a:noFill/>
          <a:ln w="9525">
            <a:noFill/>
            <a:miter lim="800000"/>
            <a:headEnd/>
            <a:tailEnd/>
          </a:ln>
          <a:effectLst/>
        </p:spPr>
      </p:pic>
      <p:sp>
        <p:nvSpPr>
          <p:cNvPr id="237570" name="Rectangle 2"/>
          <p:cNvSpPr>
            <a:spLocks noGrp="1" noChangeArrowheads="1"/>
          </p:cNvSpPr>
          <p:nvPr>
            <p:ph type="title"/>
          </p:nvPr>
        </p:nvSpPr>
        <p:spPr>
          <a:xfrm>
            <a:off x="239713" y="63500"/>
            <a:ext cx="8904287" cy="614363"/>
          </a:xfrm>
        </p:spPr>
        <p:txBody>
          <a:bodyPr/>
          <a:lstStyle/>
          <a:p>
            <a:r>
              <a:rPr lang="id-ID" dirty="0" smtClean="0"/>
              <a:t>Buat waktu dan pengingat melakukan pekerjaan</a:t>
            </a:r>
            <a:endParaRPr lang="en-US" dirty="0"/>
          </a:p>
        </p:txBody>
      </p:sp>
      <p:sp>
        <p:nvSpPr>
          <p:cNvPr id="23757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dirty="0"/>
              <a:t>Outlook </a:t>
            </a:r>
            <a:r>
              <a:rPr lang="id-ID" sz="2000" dirty="0" smtClean="0"/>
              <a:t>tidak hanya mengenai </a:t>
            </a:r>
            <a:r>
              <a:rPr lang="id-ID" sz="2000" dirty="0" err="1" smtClean="0"/>
              <a:t>pos-el</a:t>
            </a:r>
            <a:r>
              <a:rPr lang="en-US" sz="2000" dirty="0" smtClean="0"/>
              <a:t>. </a:t>
            </a:r>
            <a:endParaRPr lang="en-US" sz="2000" dirty="0"/>
          </a:p>
          <a:p>
            <a:pPr>
              <a:spcBef>
                <a:spcPct val="20000"/>
              </a:spcBef>
              <a:spcAft>
                <a:spcPct val="75000"/>
              </a:spcAft>
            </a:pPr>
            <a:r>
              <a:rPr lang="id-ID" sz="2000" dirty="0" smtClean="0"/>
              <a:t>Tetapi juga mengatur waktu anda, yang anda lakukan dalam kalender</a:t>
            </a:r>
            <a:r>
              <a:rPr lang="en-US" sz="2000" dirty="0" smtClean="0"/>
              <a:t>. </a:t>
            </a:r>
            <a:endParaRPr lang="en-US" sz="2000" dirty="0"/>
          </a:p>
        </p:txBody>
      </p:sp>
      <p:sp>
        <p:nvSpPr>
          <p:cNvPr id="237572"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37575" name="Rectangle 7"/>
          <p:cNvSpPr>
            <a:spLocks noChangeArrowheads="1"/>
          </p:cNvSpPr>
          <p:nvPr/>
        </p:nvSpPr>
        <p:spPr bwMode="auto">
          <a:xfrm>
            <a:off x="242888" y="4019550"/>
            <a:ext cx="5934075" cy="401638"/>
          </a:xfrm>
          <a:prstGeom prst="rect">
            <a:avLst/>
          </a:prstGeom>
          <a:noFill/>
          <a:ln w="9525">
            <a:noFill/>
            <a:miter lim="800000"/>
            <a:headEnd/>
            <a:tailEnd/>
          </a:ln>
          <a:effectLst/>
        </p:spPr>
        <p:txBody>
          <a:bodyPr/>
          <a:lstStyle/>
          <a:p>
            <a:pPr>
              <a:spcBef>
                <a:spcPct val="20000"/>
              </a:spcBef>
              <a:spcAft>
                <a:spcPct val="75000"/>
              </a:spcAft>
            </a:pPr>
            <a:r>
              <a:rPr lang="id-ID" dirty="0" smtClean="0">
                <a:solidFill>
                  <a:srgbClr val="FFCC00"/>
                </a:solidFill>
              </a:rPr>
              <a:t>Saat anda membuat atau membuka sebuah butir dalam kalender anda, anda akan melihat bahwa Pita menampilkan grup dan perintah yang tepat untuk membantu mengatur waktu anda</a:t>
            </a:r>
            <a:r>
              <a:rPr lang="en-US" dirty="0" smtClean="0">
                <a:solidFill>
                  <a:srgbClr val="FFCC00"/>
                </a:solidFill>
              </a:rPr>
              <a:t>.</a:t>
            </a:r>
            <a:endParaRPr lang="en-US" dirty="0">
              <a:solidFill>
                <a:srgbClr val="FFCC00"/>
              </a:solidFill>
            </a:endParaRPr>
          </a:p>
        </p:txBody>
      </p:sp>
      <p:sp>
        <p:nvSpPr>
          <p:cNvPr id="9" name="TextBox 8"/>
          <p:cNvSpPr txBox="1"/>
          <p:nvPr/>
        </p:nvSpPr>
        <p:spPr>
          <a:xfrm>
            <a:off x="882538" y="1229497"/>
            <a:ext cx="908162"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Janji temu</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0" name="TextBox 9"/>
          <p:cNvSpPr txBox="1"/>
          <p:nvPr/>
        </p:nvSpPr>
        <p:spPr>
          <a:xfrm>
            <a:off x="1853754" y="1229497"/>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Sisipkan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1" name="TextBox 10"/>
          <p:cNvSpPr txBox="1"/>
          <p:nvPr/>
        </p:nvSpPr>
        <p:spPr>
          <a:xfrm>
            <a:off x="2525598" y="1229497"/>
            <a:ext cx="857584" cy="215444"/>
          </a:xfrm>
          <a:prstGeom prst="rect">
            <a:avLst/>
          </a:prstGeom>
          <a:noFill/>
        </p:spPr>
        <p:txBody>
          <a:bodyPr wrap="square" rtlCol="0">
            <a:spAutoFit/>
          </a:bodyPr>
          <a:lstStyle/>
          <a:p>
            <a:pPr algn="ct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Format Te</a:t>
            </a:r>
            <a:r>
              <a:rPr lang="id-ID" sz="800" dirty="0" err="1" smtClean="0">
                <a:solidFill>
                  <a:schemeClr val="accent1">
                    <a:lumMod val="75000"/>
                  </a:schemeClr>
                </a:solidFill>
                <a:latin typeface="Arial Unicode MS" pitchFamily="34" charset="-128"/>
                <a:ea typeface="Arial Unicode MS" pitchFamily="34" charset="-128"/>
                <a:cs typeface="Arial Unicode MS" pitchFamily="34" charset="-128"/>
              </a:rPr>
              <a:t>ks</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3" name="TextBox 12"/>
          <p:cNvSpPr txBox="1"/>
          <p:nvPr/>
        </p:nvSpPr>
        <p:spPr>
          <a:xfrm>
            <a:off x="827498" y="2070847"/>
            <a:ext cx="1054174" cy="215444"/>
          </a:xfrm>
          <a:prstGeom prst="rect">
            <a:avLst/>
          </a:prstGeom>
          <a:noFill/>
        </p:spPr>
        <p:txBody>
          <a:bodyPr wrap="square" rtlCol="0">
            <a:spAutoFit/>
          </a:bodyPr>
          <a:lstStyle/>
          <a:p>
            <a:pPr algn="ctr"/>
            <a:r>
              <a:rPr lang="en-IE" sz="800" dirty="0" err="1" smtClean="0">
                <a:solidFill>
                  <a:srgbClr val="0069B8"/>
                </a:solidFill>
                <a:latin typeface="Arial Unicode MS" pitchFamily="34" charset="-128"/>
                <a:ea typeface="Arial Unicode MS" pitchFamily="34" charset="-128"/>
                <a:cs typeface="Arial Unicode MS" pitchFamily="34" charset="-128"/>
              </a:rPr>
              <a:t>Aksi</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14" name="TextBox 13"/>
          <p:cNvSpPr txBox="1"/>
          <p:nvPr/>
        </p:nvSpPr>
        <p:spPr>
          <a:xfrm>
            <a:off x="2361023" y="2061322"/>
            <a:ext cx="1054174" cy="215444"/>
          </a:xfrm>
          <a:prstGeom prst="rect">
            <a:avLst/>
          </a:prstGeom>
          <a:noFill/>
        </p:spPr>
        <p:txBody>
          <a:bodyPr wrap="square" rtlCol="0">
            <a:spAutoFit/>
          </a:bodyPr>
          <a:lstStyle/>
          <a:p>
            <a:pPr algn="ctr"/>
            <a:r>
              <a:rPr lang="en-IE" sz="800" dirty="0" err="1" smtClean="0">
                <a:solidFill>
                  <a:srgbClr val="0069B8"/>
                </a:solidFill>
                <a:latin typeface="Arial Unicode MS" pitchFamily="34" charset="-128"/>
                <a:ea typeface="Arial Unicode MS" pitchFamily="34" charset="-128"/>
                <a:cs typeface="Arial Unicode MS" pitchFamily="34" charset="-128"/>
              </a:rPr>
              <a:t>Perlihatkan</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16" name="TextBox 15"/>
          <p:cNvSpPr txBox="1"/>
          <p:nvPr/>
        </p:nvSpPr>
        <p:spPr>
          <a:xfrm>
            <a:off x="463438" y="1762897"/>
            <a:ext cx="628650"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Simpan</a:t>
            </a: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 &amp; </a:t>
            </a: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Tutup</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7" name="TextBox 16"/>
          <p:cNvSpPr txBox="1"/>
          <p:nvPr/>
        </p:nvSpPr>
        <p:spPr>
          <a:xfrm>
            <a:off x="1063512" y="1762897"/>
            <a:ext cx="689087"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Undang peserta</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2177937" y="1734322"/>
            <a:ext cx="774813"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Janji temu</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2873262" y="1743847"/>
            <a:ext cx="774813"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Penjadwalan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3" name="TextBox 22"/>
          <p:cNvSpPr txBox="1"/>
          <p:nvPr/>
        </p:nvSpPr>
        <p:spPr>
          <a:xfrm>
            <a:off x="3711462" y="1534297"/>
            <a:ext cx="806750" cy="33855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Perlihatkan sebagai</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4" name="TextBox 23"/>
          <p:cNvSpPr txBox="1"/>
          <p:nvPr/>
        </p:nvSpPr>
        <p:spPr>
          <a:xfrm>
            <a:off x="3701937" y="1810522"/>
            <a:ext cx="689087"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Pengingat</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9" name="TextBox 28"/>
          <p:cNvSpPr txBox="1"/>
          <p:nvPr/>
        </p:nvSpPr>
        <p:spPr>
          <a:xfrm>
            <a:off x="4521087" y="1534297"/>
            <a:ext cx="689087"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Sibuk</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1" name="TextBox 30"/>
          <p:cNvSpPr txBox="1"/>
          <p:nvPr/>
        </p:nvSpPr>
        <p:spPr>
          <a:xfrm>
            <a:off x="444325" y="2316261"/>
            <a:ext cx="632000" cy="215444"/>
          </a:xfrm>
          <a:prstGeom prst="rect">
            <a:avLst/>
          </a:prstGeom>
          <a:noFill/>
        </p:spPr>
        <p:txBody>
          <a:bodyPr wrap="square" rtlCol="0">
            <a:spAutoFit/>
          </a:bodyPr>
          <a:lstStyle/>
          <a:p>
            <a:r>
              <a:rPr lang="en-IE" sz="800" dirty="0" err="1" smtClean="0">
                <a:solidFill>
                  <a:schemeClr val="accent3">
                    <a:lumMod val="10000"/>
                  </a:schemeClr>
                </a:solidFill>
                <a:latin typeface="Arial Unicode MS" pitchFamily="34" charset="-128"/>
                <a:ea typeface="Arial Unicode MS" pitchFamily="34" charset="-128"/>
                <a:cs typeface="Arial Unicode MS" pitchFamily="34" charset="-128"/>
              </a:rPr>
              <a:t>Subjek</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32" name="TextBox 31"/>
          <p:cNvSpPr txBox="1"/>
          <p:nvPr/>
        </p:nvSpPr>
        <p:spPr>
          <a:xfrm>
            <a:off x="444325" y="2544861"/>
            <a:ext cx="632000" cy="215444"/>
          </a:xfrm>
          <a:prstGeom prst="rect">
            <a:avLst/>
          </a:prstGeom>
          <a:noFill/>
        </p:spPr>
        <p:txBody>
          <a:bodyPr wrap="square" rtlCol="0">
            <a:spAutoFit/>
          </a:bodyPr>
          <a:lstStyle/>
          <a:p>
            <a:r>
              <a:rPr lang="en-IE" sz="800" dirty="0" err="1" smtClean="0">
                <a:solidFill>
                  <a:schemeClr val="accent3">
                    <a:lumMod val="10000"/>
                  </a:schemeClr>
                </a:solidFill>
                <a:latin typeface="Arial Unicode MS" pitchFamily="34" charset="-128"/>
                <a:ea typeface="Arial Unicode MS" pitchFamily="34" charset="-128"/>
                <a:cs typeface="Arial Unicode MS" pitchFamily="34" charset="-128"/>
              </a:rPr>
              <a:t>Lokasi</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33" name="TextBox 32"/>
          <p:cNvSpPr txBox="1"/>
          <p:nvPr/>
        </p:nvSpPr>
        <p:spPr>
          <a:xfrm>
            <a:off x="444325" y="2868711"/>
            <a:ext cx="860600" cy="215444"/>
          </a:xfrm>
          <a:prstGeom prst="rect">
            <a:avLst/>
          </a:prstGeom>
          <a:noFill/>
        </p:spPr>
        <p:txBody>
          <a:bodyPr wrap="square" rtlCol="0">
            <a:spAutoFit/>
          </a:bodyPr>
          <a:lstStyle/>
          <a:p>
            <a:r>
              <a:rPr lang="en-IE" sz="800" dirty="0" err="1" smtClean="0">
                <a:solidFill>
                  <a:schemeClr val="accent3">
                    <a:lumMod val="10000"/>
                  </a:schemeClr>
                </a:solidFill>
                <a:latin typeface="Arial Unicode MS" pitchFamily="34" charset="-128"/>
                <a:ea typeface="Arial Unicode MS" pitchFamily="34" charset="-128"/>
                <a:cs typeface="Arial Unicode MS" pitchFamily="34" charset="-128"/>
              </a:rPr>
              <a:t>Waktu</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 </a:t>
            </a:r>
            <a:r>
              <a:rPr lang="en-IE" sz="800" dirty="0" err="1" smtClean="0">
                <a:solidFill>
                  <a:schemeClr val="accent3">
                    <a:lumMod val="10000"/>
                  </a:schemeClr>
                </a:solidFill>
                <a:latin typeface="Arial Unicode MS" pitchFamily="34" charset="-128"/>
                <a:ea typeface="Arial Unicode MS" pitchFamily="34" charset="-128"/>
                <a:cs typeface="Arial Unicode MS" pitchFamily="34" charset="-128"/>
              </a:rPr>
              <a:t>mulai</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34" name="TextBox 33"/>
          <p:cNvSpPr txBox="1"/>
          <p:nvPr/>
        </p:nvSpPr>
        <p:spPr>
          <a:xfrm>
            <a:off x="453850" y="3078261"/>
            <a:ext cx="879650" cy="215444"/>
          </a:xfrm>
          <a:prstGeom prst="rect">
            <a:avLst/>
          </a:prstGeom>
          <a:noFill/>
        </p:spPr>
        <p:txBody>
          <a:bodyPr wrap="square" rtlCol="0">
            <a:spAutoFit/>
          </a:bodyPr>
          <a:lstStyle/>
          <a:p>
            <a:r>
              <a:rPr lang="en-IE" sz="800" dirty="0" err="1" smtClean="0">
                <a:solidFill>
                  <a:schemeClr val="accent3">
                    <a:lumMod val="10000"/>
                  </a:schemeClr>
                </a:solidFill>
                <a:latin typeface="Arial Unicode MS" pitchFamily="34" charset="-128"/>
                <a:ea typeface="Arial Unicode MS" pitchFamily="34" charset="-128"/>
                <a:cs typeface="Arial Unicode MS" pitchFamily="34" charset="-128"/>
              </a:rPr>
              <a:t>Waktu</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 </a:t>
            </a:r>
            <a:r>
              <a:rPr lang="en-IE" sz="800" dirty="0" err="1" smtClean="0">
                <a:solidFill>
                  <a:schemeClr val="accent3">
                    <a:lumMod val="10000"/>
                  </a:schemeClr>
                </a:solidFill>
                <a:latin typeface="Arial Unicode MS" pitchFamily="34" charset="-128"/>
                <a:ea typeface="Arial Unicode MS" pitchFamily="34" charset="-128"/>
                <a:cs typeface="Arial Unicode MS" pitchFamily="34" charset="-128"/>
              </a:rPr>
              <a:t>Selesai</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35" name="TextBox 34"/>
          <p:cNvSpPr txBox="1"/>
          <p:nvPr/>
        </p:nvSpPr>
        <p:spPr>
          <a:xfrm>
            <a:off x="4397262" y="1781947"/>
            <a:ext cx="689087" cy="215444"/>
          </a:xfrm>
          <a:prstGeom prst="rect">
            <a:avLst/>
          </a:prstGeom>
          <a:noFill/>
        </p:spPr>
        <p:txBody>
          <a:bodyPr wrap="square" rtlCol="0">
            <a:spAutoFit/>
          </a:bodyPr>
          <a:lstStyle/>
          <a:p>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15 m</a:t>
            </a:r>
            <a:r>
              <a:rPr lang="id-ID" sz="800" dirty="0" err="1" smtClean="0">
                <a:solidFill>
                  <a:schemeClr val="accent1">
                    <a:lumMod val="75000"/>
                  </a:schemeClr>
                </a:solidFill>
                <a:latin typeface="Arial Unicode MS" pitchFamily="34" charset="-128"/>
                <a:ea typeface="Arial Unicode MS" pitchFamily="34" charset="-128"/>
                <a:cs typeface="Arial Unicode MS" pitchFamily="34" charset="-128"/>
              </a:rPr>
              <a:t>enit</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6" name="TextBox 35"/>
          <p:cNvSpPr txBox="1"/>
          <p:nvPr/>
        </p:nvSpPr>
        <p:spPr>
          <a:xfrm>
            <a:off x="4406787" y="1991497"/>
            <a:ext cx="689087" cy="215444"/>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N</a:t>
            </a:r>
            <a:r>
              <a:rPr lang="id-ID" sz="800" dirty="0" err="1" smtClean="0">
                <a:solidFill>
                  <a:srgbClr val="000099"/>
                </a:solidFill>
                <a:latin typeface="Arial Unicode MS" pitchFamily="34" charset="-128"/>
                <a:ea typeface="Arial Unicode MS" pitchFamily="34" charset="-128"/>
                <a:cs typeface="Arial Unicode MS" pitchFamily="34" charset="-128"/>
              </a:rPr>
              <a:t>ihil</a:t>
            </a:r>
            <a:endParaRPr lang="en-US" sz="900" dirty="0">
              <a:solidFill>
                <a:srgbClr val="000099"/>
              </a:solidFill>
              <a:latin typeface="Arial Unicode MS" pitchFamily="34" charset="-128"/>
              <a:ea typeface="Arial Unicode MS" pitchFamily="34" charset="-128"/>
              <a:cs typeface="Arial Unicode MS" pitchFamily="34" charset="-128"/>
            </a:endParaRPr>
          </a:p>
        </p:txBody>
      </p:sp>
      <p:sp>
        <p:nvSpPr>
          <p:cNvPr id="37" name="TextBox 36"/>
          <p:cNvSpPr txBox="1"/>
          <p:nvPr/>
        </p:nvSpPr>
        <p:spPr>
          <a:xfrm>
            <a:off x="4406787" y="2134372"/>
            <a:ext cx="689087" cy="215444"/>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0 </a:t>
            </a:r>
            <a:r>
              <a:rPr lang="id-ID" sz="800" dirty="0" smtClean="0">
                <a:solidFill>
                  <a:srgbClr val="000099"/>
                </a:solidFill>
                <a:latin typeface="Arial Unicode MS" pitchFamily="34" charset="-128"/>
                <a:ea typeface="Arial Unicode MS" pitchFamily="34" charset="-128"/>
                <a:cs typeface="Arial Unicode MS" pitchFamily="34" charset="-128"/>
              </a:rPr>
              <a:t>menit</a:t>
            </a:r>
            <a:endParaRPr lang="en-US" sz="900" dirty="0">
              <a:solidFill>
                <a:srgbClr val="000099"/>
              </a:solidFill>
              <a:latin typeface="Arial Unicode MS" pitchFamily="34" charset="-128"/>
              <a:ea typeface="Arial Unicode MS" pitchFamily="34" charset="-128"/>
              <a:cs typeface="Arial Unicode MS" pitchFamily="34" charset="-128"/>
            </a:endParaRPr>
          </a:p>
        </p:txBody>
      </p:sp>
      <p:sp>
        <p:nvSpPr>
          <p:cNvPr id="38" name="TextBox 37"/>
          <p:cNvSpPr txBox="1"/>
          <p:nvPr/>
        </p:nvSpPr>
        <p:spPr>
          <a:xfrm>
            <a:off x="4406787" y="2315347"/>
            <a:ext cx="689087" cy="215444"/>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5 </a:t>
            </a:r>
            <a:r>
              <a:rPr lang="id-ID" sz="800" dirty="0" smtClean="0">
                <a:solidFill>
                  <a:srgbClr val="000099"/>
                </a:solidFill>
                <a:latin typeface="Arial Unicode MS" pitchFamily="34" charset="-128"/>
                <a:ea typeface="Arial Unicode MS" pitchFamily="34" charset="-128"/>
                <a:cs typeface="Arial Unicode MS" pitchFamily="34" charset="-128"/>
              </a:rPr>
              <a:t>menit</a:t>
            </a:r>
            <a:endParaRPr lang="en-US" sz="900" dirty="0">
              <a:solidFill>
                <a:srgbClr val="000099"/>
              </a:solidFill>
              <a:latin typeface="Arial Unicode MS" pitchFamily="34" charset="-128"/>
              <a:ea typeface="Arial Unicode MS" pitchFamily="34" charset="-128"/>
              <a:cs typeface="Arial Unicode MS" pitchFamily="34" charset="-128"/>
            </a:endParaRPr>
          </a:p>
        </p:txBody>
      </p:sp>
      <p:sp>
        <p:nvSpPr>
          <p:cNvPr id="39" name="TextBox 38"/>
          <p:cNvSpPr txBox="1"/>
          <p:nvPr/>
        </p:nvSpPr>
        <p:spPr>
          <a:xfrm>
            <a:off x="4406787" y="2505847"/>
            <a:ext cx="689087" cy="215444"/>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10 </a:t>
            </a:r>
            <a:r>
              <a:rPr lang="id-ID" sz="800" dirty="0" smtClean="0">
                <a:solidFill>
                  <a:srgbClr val="000099"/>
                </a:solidFill>
                <a:latin typeface="Arial Unicode MS" pitchFamily="34" charset="-128"/>
                <a:ea typeface="Arial Unicode MS" pitchFamily="34" charset="-128"/>
                <a:cs typeface="Arial Unicode MS" pitchFamily="34" charset="-128"/>
              </a:rPr>
              <a:t>menit</a:t>
            </a:r>
            <a:endParaRPr lang="en-US" sz="900" dirty="0">
              <a:solidFill>
                <a:srgbClr val="000099"/>
              </a:solidFill>
              <a:latin typeface="Arial Unicode MS" pitchFamily="34" charset="-128"/>
              <a:ea typeface="Arial Unicode MS" pitchFamily="34" charset="-128"/>
              <a:cs typeface="Arial Unicode MS" pitchFamily="34" charset="-128"/>
            </a:endParaRPr>
          </a:p>
        </p:txBody>
      </p:sp>
      <p:sp>
        <p:nvSpPr>
          <p:cNvPr id="40" name="TextBox 39"/>
          <p:cNvSpPr txBox="1"/>
          <p:nvPr/>
        </p:nvSpPr>
        <p:spPr>
          <a:xfrm>
            <a:off x="4406787" y="2667772"/>
            <a:ext cx="689087" cy="215444"/>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15 </a:t>
            </a:r>
            <a:r>
              <a:rPr lang="id-ID" sz="800" dirty="0" smtClean="0">
                <a:solidFill>
                  <a:srgbClr val="000099"/>
                </a:solidFill>
                <a:latin typeface="Arial Unicode MS" pitchFamily="34" charset="-128"/>
                <a:ea typeface="Arial Unicode MS" pitchFamily="34" charset="-128"/>
                <a:cs typeface="Arial Unicode MS" pitchFamily="34" charset="-128"/>
              </a:rPr>
              <a:t>menit</a:t>
            </a:r>
            <a:endParaRPr lang="en-US" sz="900" dirty="0">
              <a:solidFill>
                <a:srgbClr val="000099"/>
              </a:solidFill>
              <a:latin typeface="Arial Unicode MS" pitchFamily="34" charset="-128"/>
              <a:ea typeface="Arial Unicode MS" pitchFamily="34" charset="-128"/>
              <a:cs typeface="Arial Unicode MS" pitchFamily="34" charset="-128"/>
            </a:endParaRPr>
          </a:p>
        </p:txBody>
      </p:sp>
      <p:sp>
        <p:nvSpPr>
          <p:cNvPr id="41" name="TextBox 40"/>
          <p:cNvSpPr txBox="1"/>
          <p:nvPr/>
        </p:nvSpPr>
        <p:spPr>
          <a:xfrm>
            <a:off x="4406787" y="2839222"/>
            <a:ext cx="689087" cy="215444"/>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30 </a:t>
            </a:r>
            <a:r>
              <a:rPr lang="id-ID" sz="800" dirty="0" smtClean="0">
                <a:solidFill>
                  <a:srgbClr val="000099"/>
                </a:solidFill>
                <a:latin typeface="Arial Unicode MS" pitchFamily="34" charset="-128"/>
                <a:ea typeface="Arial Unicode MS" pitchFamily="34" charset="-128"/>
                <a:cs typeface="Arial Unicode MS" pitchFamily="34" charset="-128"/>
              </a:rPr>
              <a:t>menit</a:t>
            </a:r>
            <a:endParaRPr lang="en-US" sz="900" dirty="0">
              <a:solidFill>
                <a:srgbClr val="000099"/>
              </a:solidFill>
              <a:latin typeface="Arial Unicode MS" pitchFamily="34" charset="-128"/>
              <a:ea typeface="Arial Unicode MS" pitchFamily="34" charset="-128"/>
              <a:cs typeface="Arial Unicode MS" pitchFamily="34" charset="-128"/>
            </a:endParaRPr>
          </a:p>
        </p:txBody>
      </p:sp>
      <p:sp>
        <p:nvSpPr>
          <p:cNvPr id="42" name="TextBox 41"/>
          <p:cNvSpPr txBox="1"/>
          <p:nvPr/>
        </p:nvSpPr>
        <p:spPr>
          <a:xfrm>
            <a:off x="4406787" y="3001147"/>
            <a:ext cx="689087" cy="215444"/>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1</a:t>
            </a:r>
            <a:r>
              <a:rPr lang="id-ID" sz="800" dirty="0" smtClean="0">
                <a:solidFill>
                  <a:srgbClr val="000099"/>
                </a:solidFill>
                <a:latin typeface="Arial Unicode MS" pitchFamily="34" charset="-128"/>
                <a:ea typeface="Arial Unicode MS" pitchFamily="34" charset="-128"/>
                <a:cs typeface="Arial Unicode MS" pitchFamily="34" charset="-128"/>
              </a:rPr>
              <a:t> jam</a:t>
            </a:r>
            <a:endParaRPr lang="en-US" sz="900" dirty="0">
              <a:solidFill>
                <a:srgbClr val="000099"/>
              </a:solidFill>
              <a:latin typeface="Arial Unicode MS" pitchFamily="34" charset="-128"/>
              <a:ea typeface="Arial Unicode MS" pitchFamily="34" charset="-128"/>
              <a:cs typeface="Arial Unicode MS" pitchFamily="34" charset="-128"/>
            </a:endParaRPr>
          </a:p>
        </p:txBody>
      </p:sp>
      <p:sp>
        <p:nvSpPr>
          <p:cNvPr id="43" name="TextBox 42"/>
          <p:cNvSpPr txBox="1"/>
          <p:nvPr/>
        </p:nvSpPr>
        <p:spPr>
          <a:xfrm>
            <a:off x="4406787" y="3182122"/>
            <a:ext cx="689087" cy="215444"/>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2 </a:t>
            </a:r>
            <a:r>
              <a:rPr lang="id-ID" sz="800" dirty="0" smtClean="0">
                <a:solidFill>
                  <a:srgbClr val="000099"/>
                </a:solidFill>
                <a:latin typeface="Arial Unicode MS" pitchFamily="34" charset="-128"/>
                <a:ea typeface="Arial Unicode MS" pitchFamily="34" charset="-128"/>
                <a:cs typeface="Arial Unicode MS" pitchFamily="34" charset="-128"/>
              </a:rPr>
              <a:t>jam</a:t>
            </a:r>
            <a:endParaRPr lang="en-US" sz="900" dirty="0">
              <a:solidFill>
                <a:srgbClr val="000099"/>
              </a:solidFill>
              <a:latin typeface="Arial Unicode MS" pitchFamily="34" charset="-128"/>
              <a:ea typeface="Arial Unicode MS" pitchFamily="34" charset="-128"/>
              <a:cs typeface="Arial Unicode MS" pitchFamily="34" charset="-128"/>
            </a:endParaRPr>
          </a:p>
        </p:txBody>
      </p:sp>
      <p:sp>
        <p:nvSpPr>
          <p:cNvPr id="44" name="TextBox 43"/>
          <p:cNvSpPr txBox="1"/>
          <p:nvPr/>
        </p:nvSpPr>
        <p:spPr>
          <a:xfrm>
            <a:off x="4406787" y="3353572"/>
            <a:ext cx="689087" cy="215444"/>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3 </a:t>
            </a:r>
            <a:r>
              <a:rPr lang="id-ID" sz="800" dirty="0" smtClean="0">
                <a:solidFill>
                  <a:srgbClr val="000099"/>
                </a:solidFill>
                <a:latin typeface="Arial Unicode MS" pitchFamily="34" charset="-128"/>
                <a:ea typeface="Arial Unicode MS" pitchFamily="34" charset="-128"/>
                <a:cs typeface="Arial Unicode MS" pitchFamily="34" charset="-128"/>
              </a:rPr>
              <a:t>jam</a:t>
            </a:r>
            <a:endParaRPr lang="en-US" sz="900" dirty="0">
              <a:solidFill>
                <a:srgbClr val="000099"/>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37571">
                                            <p:txEl>
                                              <p:pRg st="0" end="0"/>
                                            </p:txEl>
                                          </p:spTgt>
                                        </p:tgtEl>
                                        <p:attrNameLst>
                                          <p:attrName>style.visibility</p:attrName>
                                        </p:attrNameLst>
                                      </p:cBhvr>
                                      <p:to>
                                        <p:strVal val="visible"/>
                                      </p:to>
                                    </p:set>
                                    <p:animEffect transition="in" filter="slide(fromTop)">
                                      <p:cBhvr>
                                        <p:cTn id="7" dur="500"/>
                                        <p:tgtEl>
                                          <p:spTgt spid="2375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37571">
                                            <p:txEl>
                                              <p:pRg st="1" end="1"/>
                                            </p:txEl>
                                          </p:spTgt>
                                        </p:tgtEl>
                                        <p:attrNameLst>
                                          <p:attrName>style.visibility</p:attrName>
                                        </p:attrNameLst>
                                      </p:cBhvr>
                                      <p:to>
                                        <p:strVal val="visible"/>
                                      </p:to>
                                    </p:set>
                                    <p:animEffect transition="in" filter="slide(fromTop)">
                                      <p:cBhvr>
                                        <p:cTn id="12" dur="500"/>
                                        <p:tgtEl>
                                          <p:spTgt spid="2375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37575">
                                            <p:txEl>
                                              <p:pRg st="0" end="0"/>
                                            </p:txEl>
                                          </p:spTgt>
                                        </p:tgtEl>
                                        <p:attrNameLst>
                                          <p:attrName>style.visibility</p:attrName>
                                        </p:attrNameLst>
                                      </p:cBhvr>
                                      <p:to>
                                        <p:strVal val="visible"/>
                                      </p:to>
                                    </p:set>
                                    <p:animEffect transition="in" filter="slide(fromLeft)">
                                      <p:cBhvr>
                                        <p:cTn id="17" dur="500"/>
                                        <p:tgtEl>
                                          <p:spTgt spid="2375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build="p" autoUpdateAnimBg="0"/>
      <p:bldP spid="23757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239713" y="63500"/>
            <a:ext cx="8904287" cy="614363"/>
          </a:xfrm>
        </p:spPr>
        <p:txBody>
          <a:bodyPr/>
          <a:lstStyle/>
          <a:p>
            <a:r>
              <a:rPr lang="id-ID" dirty="0" smtClean="0"/>
              <a:t>Buat waktu dan pengingat melakukan pekerjaan</a:t>
            </a:r>
            <a:endParaRPr lang="en-US" dirty="0"/>
          </a:p>
        </p:txBody>
      </p:sp>
      <p:sp>
        <p:nvSpPr>
          <p:cNvPr id="23961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id-ID" sz="2000" dirty="0" smtClean="0"/>
              <a:t>Saat anda membuat entri kalender apa saja, sebuah pengingat akan terbuat secara otomatis</a:t>
            </a:r>
            <a:r>
              <a:rPr lang="en-US" sz="2000" dirty="0" smtClean="0"/>
              <a:t>. </a:t>
            </a:r>
            <a:endParaRPr lang="en-US" sz="2000" dirty="0"/>
          </a:p>
        </p:txBody>
      </p:sp>
      <p:sp>
        <p:nvSpPr>
          <p:cNvPr id="23962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39621" name="Rectangle 5"/>
          <p:cNvSpPr>
            <a:spLocks noChangeArrowheads="1"/>
          </p:cNvSpPr>
          <p:nvPr/>
        </p:nvSpPr>
        <p:spPr bwMode="auto">
          <a:xfrm>
            <a:off x="242888" y="4019550"/>
            <a:ext cx="6799357" cy="401638"/>
          </a:xfrm>
          <a:prstGeom prst="rect">
            <a:avLst/>
          </a:prstGeom>
          <a:noFill/>
          <a:ln w="9525">
            <a:noFill/>
            <a:miter lim="800000"/>
            <a:headEnd/>
            <a:tailEnd/>
          </a:ln>
          <a:effectLst/>
        </p:spPr>
        <p:txBody>
          <a:bodyPr/>
          <a:lstStyle/>
          <a:p>
            <a:pPr>
              <a:spcBef>
                <a:spcPct val="20000"/>
              </a:spcBef>
              <a:spcAft>
                <a:spcPct val="75000"/>
              </a:spcAft>
            </a:pPr>
            <a:r>
              <a:rPr lang="id-ID" dirty="0" smtClean="0">
                <a:solidFill>
                  <a:srgbClr val="FFCC00"/>
                </a:solidFill>
              </a:rPr>
              <a:t>Untuk mengganti waktu pengingat untuk sebuah janji temu</a:t>
            </a:r>
            <a:r>
              <a:rPr lang="en-US" dirty="0" smtClean="0">
                <a:solidFill>
                  <a:srgbClr val="FFCC00"/>
                </a:solidFill>
              </a:rPr>
              <a:t>:</a:t>
            </a:r>
            <a:endParaRPr lang="en-US" dirty="0">
              <a:solidFill>
                <a:srgbClr val="FFCC00"/>
              </a:solidFill>
            </a:endParaRPr>
          </a:p>
        </p:txBody>
      </p:sp>
      <p:graphicFrame>
        <p:nvGraphicFramePr>
          <p:cNvPr id="239623" name="Object 7"/>
          <p:cNvGraphicFramePr>
            <a:graphicFrameLocks noChangeAspect="1"/>
          </p:cNvGraphicFramePr>
          <p:nvPr/>
        </p:nvGraphicFramePr>
        <p:xfrm>
          <a:off x="339725" y="4535488"/>
          <a:ext cx="269875" cy="303212"/>
        </p:xfrm>
        <a:graphic>
          <a:graphicData uri="http://schemas.openxmlformats.org/presentationml/2006/ole">
            <p:oleObj spid="_x0000_s239623" name="Visio" r:id="rId4" imgW="270231" imgH="303063" progId="">
              <p:embed/>
            </p:oleObj>
          </a:graphicData>
        </a:graphic>
      </p:graphicFrame>
      <p:graphicFrame>
        <p:nvGraphicFramePr>
          <p:cNvPr id="239624" name="Object 8"/>
          <p:cNvGraphicFramePr>
            <a:graphicFrameLocks noChangeAspect="1"/>
          </p:cNvGraphicFramePr>
          <p:nvPr/>
        </p:nvGraphicFramePr>
        <p:xfrm>
          <a:off x="339725" y="5249863"/>
          <a:ext cx="269875" cy="303212"/>
        </p:xfrm>
        <a:graphic>
          <a:graphicData uri="http://schemas.openxmlformats.org/presentationml/2006/ole">
            <p:oleObj spid="_x0000_s239624" name="Visio" r:id="rId5" imgW="270231" imgH="303063" progId="">
              <p:embed/>
            </p:oleObj>
          </a:graphicData>
        </a:graphic>
      </p:graphicFrame>
      <p:sp>
        <p:nvSpPr>
          <p:cNvPr id="239626" name="Rectangle 10"/>
          <p:cNvSpPr>
            <a:spLocks noChangeArrowheads="1"/>
          </p:cNvSpPr>
          <p:nvPr/>
        </p:nvSpPr>
        <p:spPr bwMode="auto">
          <a:xfrm>
            <a:off x="676275" y="4502150"/>
            <a:ext cx="5940425" cy="1380378"/>
          </a:xfrm>
          <a:prstGeom prst="rect">
            <a:avLst/>
          </a:prstGeom>
          <a:noFill/>
          <a:ln w="9525" algn="ctr">
            <a:noFill/>
            <a:miter lim="800000"/>
            <a:headEnd/>
            <a:tailEnd/>
          </a:ln>
          <a:effectLst/>
        </p:spPr>
        <p:txBody>
          <a:bodyPr>
            <a:spAutoFit/>
          </a:bodyPr>
          <a:lstStyle/>
          <a:p>
            <a:pPr>
              <a:spcBef>
                <a:spcPct val="20000"/>
              </a:spcBef>
              <a:spcAft>
                <a:spcPct val="45000"/>
              </a:spcAft>
            </a:pPr>
            <a:r>
              <a:rPr lang="id-ID" dirty="0" smtClean="0">
                <a:solidFill>
                  <a:srgbClr val="FFCC00"/>
                </a:solidFill>
              </a:rPr>
              <a:t>Pada </a:t>
            </a:r>
            <a:r>
              <a:rPr lang="id-ID" dirty="0" err="1" smtClean="0">
                <a:solidFill>
                  <a:srgbClr val="FFCC00"/>
                </a:solidFill>
              </a:rPr>
              <a:t>tab</a:t>
            </a:r>
            <a:r>
              <a:rPr lang="id-ID" dirty="0" smtClean="0">
                <a:solidFill>
                  <a:srgbClr val="FFCC00"/>
                </a:solidFill>
              </a:rPr>
              <a:t> </a:t>
            </a:r>
            <a:r>
              <a:rPr lang="id-ID" b="1" dirty="0" smtClean="0">
                <a:solidFill>
                  <a:srgbClr val="FFCC00"/>
                </a:solidFill>
              </a:rPr>
              <a:t>Janji temu</a:t>
            </a:r>
            <a:r>
              <a:rPr lang="en-US" dirty="0" smtClean="0">
                <a:solidFill>
                  <a:srgbClr val="FFCC00"/>
                </a:solidFill>
              </a:rPr>
              <a:t>, </a:t>
            </a:r>
            <a:r>
              <a:rPr lang="id-ID" dirty="0" smtClean="0">
                <a:solidFill>
                  <a:srgbClr val="FFCC00"/>
                </a:solidFill>
              </a:rPr>
              <a:t>klik panah untuk membuat daftar  </a:t>
            </a:r>
            <a:r>
              <a:rPr lang="id-ID" b="1" dirty="0" smtClean="0">
                <a:solidFill>
                  <a:srgbClr val="FFCC00"/>
                </a:solidFill>
              </a:rPr>
              <a:t>Pengingat </a:t>
            </a:r>
            <a:r>
              <a:rPr lang="id-ID" dirty="0" smtClean="0">
                <a:solidFill>
                  <a:srgbClr val="FFCC00"/>
                </a:solidFill>
              </a:rPr>
              <a:t>kemudian pilih sebuah waktu</a:t>
            </a:r>
            <a:r>
              <a:rPr lang="en-US" dirty="0" smtClean="0">
                <a:solidFill>
                  <a:srgbClr val="FFCC00"/>
                </a:solidFill>
              </a:rPr>
              <a:t>.</a:t>
            </a:r>
            <a:endParaRPr lang="en-US" dirty="0">
              <a:solidFill>
                <a:srgbClr val="FFCC00"/>
              </a:solidFill>
            </a:endParaRPr>
          </a:p>
          <a:p>
            <a:pPr>
              <a:spcBef>
                <a:spcPct val="20000"/>
              </a:spcBef>
              <a:spcAft>
                <a:spcPct val="45000"/>
              </a:spcAft>
            </a:pPr>
            <a:r>
              <a:rPr lang="id-ID" dirty="0" smtClean="0">
                <a:solidFill>
                  <a:srgbClr val="FFCC00"/>
                </a:solidFill>
              </a:rPr>
              <a:t>Begitu anda membuat perubahan, klik </a:t>
            </a:r>
            <a:r>
              <a:rPr lang="id-ID" b="1" dirty="0" smtClean="0">
                <a:solidFill>
                  <a:srgbClr val="FFCC00"/>
                </a:solidFill>
              </a:rPr>
              <a:t>Simpan &amp; Tutup</a:t>
            </a:r>
            <a:r>
              <a:rPr lang="id-ID" dirty="0" smtClean="0">
                <a:solidFill>
                  <a:srgbClr val="FFCC00"/>
                </a:solidFill>
              </a:rPr>
              <a:t> pada bagian paling kiri dari Pita</a:t>
            </a:r>
            <a:r>
              <a:rPr lang="en-US" dirty="0" smtClean="0">
                <a:solidFill>
                  <a:srgbClr val="FFCC00"/>
                </a:solidFill>
              </a:rPr>
              <a:t>.</a:t>
            </a:r>
            <a:endParaRPr lang="en-US" dirty="0">
              <a:solidFill>
                <a:srgbClr val="FFCC00"/>
              </a:solidFill>
            </a:endParaRPr>
          </a:p>
        </p:txBody>
      </p:sp>
      <p:pic>
        <p:nvPicPr>
          <p:cNvPr id="36" name="Picture 1"/>
          <p:cNvPicPr>
            <a:picLocks noChangeAspect="1" noChangeArrowheads="1"/>
          </p:cNvPicPr>
          <p:nvPr/>
        </p:nvPicPr>
        <p:blipFill>
          <a:blip r:embed="rId6"/>
          <a:srcRect/>
          <a:stretch>
            <a:fillRect/>
          </a:stretch>
        </p:blipFill>
        <p:spPr bwMode="auto">
          <a:xfrm>
            <a:off x="446089" y="945143"/>
            <a:ext cx="5526086" cy="2815064"/>
          </a:xfrm>
          <a:prstGeom prst="rect">
            <a:avLst/>
          </a:prstGeom>
          <a:noFill/>
          <a:ln w="9525">
            <a:noFill/>
            <a:miter lim="800000"/>
            <a:headEnd/>
            <a:tailEnd/>
          </a:ln>
          <a:effectLst/>
        </p:spPr>
      </p:pic>
      <p:sp>
        <p:nvSpPr>
          <p:cNvPr id="37" name="TextBox 8"/>
          <p:cNvSpPr txBox="1"/>
          <p:nvPr/>
        </p:nvSpPr>
        <p:spPr>
          <a:xfrm>
            <a:off x="882538" y="1229497"/>
            <a:ext cx="908162"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Janji temu</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8" name="TextBox 9"/>
          <p:cNvSpPr txBox="1"/>
          <p:nvPr/>
        </p:nvSpPr>
        <p:spPr>
          <a:xfrm>
            <a:off x="1853754" y="1229497"/>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Sisipkan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9" name="TextBox 10"/>
          <p:cNvSpPr txBox="1"/>
          <p:nvPr/>
        </p:nvSpPr>
        <p:spPr>
          <a:xfrm>
            <a:off x="2525598" y="1229497"/>
            <a:ext cx="857584" cy="215444"/>
          </a:xfrm>
          <a:prstGeom prst="rect">
            <a:avLst/>
          </a:prstGeom>
          <a:noFill/>
        </p:spPr>
        <p:txBody>
          <a:bodyPr wrap="square" rtlCol="0">
            <a:spAutoFit/>
          </a:bodyPr>
          <a:lstStyle/>
          <a:p>
            <a:pPr algn="ct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Format Te</a:t>
            </a:r>
            <a:r>
              <a:rPr lang="id-ID" sz="800" dirty="0" err="1" smtClean="0">
                <a:solidFill>
                  <a:schemeClr val="accent1">
                    <a:lumMod val="75000"/>
                  </a:schemeClr>
                </a:solidFill>
                <a:latin typeface="Arial Unicode MS" pitchFamily="34" charset="-128"/>
                <a:ea typeface="Arial Unicode MS" pitchFamily="34" charset="-128"/>
                <a:cs typeface="Arial Unicode MS" pitchFamily="34" charset="-128"/>
              </a:rPr>
              <a:t>ks</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0" name="TextBox 12"/>
          <p:cNvSpPr txBox="1"/>
          <p:nvPr/>
        </p:nvSpPr>
        <p:spPr>
          <a:xfrm>
            <a:off x="827498" y="2070847"/>
            <a:ext cx="1054174" cy="215444"/>
          </a:xfrm>
          <a:prstGeom prst="rect">
            <a:avLst/>
          </a:prstGeom>
          <a:noFill/>
        </p:spPr>
        <p:txBody>
          <a:bodyPr wrap="square" rtlCol="0">
            <a:spAutoFit/>
          </a:bodyPr>
          <a:lstStyle/>
          <a:p>
            <a:pPr algn="ctr"/>
            <a:r>
              <a:rPr lang="en-IE" sz="800" dirty="0" err="1" smtClean="0">
                <a:solidFill>
                  <a:srgbClr val="0069B8"/>
                </a:solidFill>
                <a:latin typeface="Arial Unicode MS" pitchFamily="34" charset="-128"/>
                <a:ea typeface="Arial Unicode MS" pitchFamily="34" charset="-128"/>
                <a:cs typeface="Arial Unicode MS" pitchFamily="34" charset="-128"/>
              </a:rPr>
              <a:t>Aksi</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68" name="TextBox 13"/>
          <p:cNvSpPr txBox="1"/>
          <p:nvPr/>
        </p:nvSpPr>
        <p:spPr>
          <a:xfrm>
            <a:off x="2361023" y="2061322"/>
            <a:ext cx="1054174" cy="215444"/>
          </a:xfrm>
          <a:prstGeom prst="rect">
            <a:avLst/>
          </a:prstGeom>
          <a:noFill/>
        </p:spPr>
        <p:txBody>
          <a:bodyPr wrap="square" rtlCol="0">
            <a:spAutoFit/>
          </a:bodyPr>
          <a:lstStyle/>
          <a:p>
            <a:pPr algn="ctr"/>
            <a:r>
              <a:rPr lang="en-IE" sz="800" dirty="0" err="1" smtClean="0">
                <a:solidFill>
                  <a:srgbClr val="0069B8"/>
                </a:solidFill>
                <a:latin typeface="Arial Unicode MS" pitchFamily="34" charset="-128"/>
                <a:ea typeface="Arial Unicode MS" pitchFamily="34" charset="-128"/>
                <a:cs typeface="Arial Unicode MS" pitchFamily="34" charset="-128"/>
              </a:rPr>
              <a:t>Perlihatkan</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69" name="TextBox 15"/>
          <p:cNvSpPr txBox="1"/>
          <p:nvPr/>
        </p:nvSpPr>
        <p:spPr>
          <a:xfrm>
            <a:off x="463438" y="1762897"/>
            <a:ext cx="628650"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Simpan</a:t>
            </a: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 &amp; </a:t>
            </a: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Tutup</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0" name="TextBox 16"/>
          <p:cNvSpPr txBox="1"/>
          <p:nvPr/>
        </p:nvSpPr>
        <p:spPr>
          <a:xfrm>
            <a:off x="1063512" y="1762897"/>
            <a:ext cx="689087"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Undang peserta</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1" name="TextBox 20"/>
          <p:cNvSpPr txBox="1"/>
          <p:nvPr/>
        </p:nvSpPr>
        <p:spPr>
          <a:xfrm>
            <a:off x="2177937" y="1734322"/>
            <a:ext cx="774813"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Janji temu</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2" name="TextBox 21"/>
          <p:cNvSpPr txBox="1"/>
          <p:nvPr/>
        </p:nvSpPr>
        <p:spPr>
          <a:xfrm>
            <a:off x="2873262" y="1743847"/>
            <a:ext cx="774813"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Penjadwalan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3" name="TextBox 22"/>
          <p:cNvSpPr txBox="1"/>
          <p:nvPr/>
        </p:nvSpPr>
        <p:spPr>
          <a:xfrm>
            <a:off x="3711462" y="1534297"/>
            <a:ext cx="806750" cy="33855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Perlihatkan sebagai</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4" name="TextBox 23"/>
          <p:cNvSpPr txBox="1"/>
          <p:nvPr/>
        </p:nvSpPr>
        <p:spPr>
          <a:xfrm>
            <a:off x="3701937" y="1810522"/>
            <a:ext cx="689087"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Pengingat</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5" name="TextBox 28"/>
          <p:cNvSpPr txBox="1"/>
          <p:nvPr/>
        </p:nvSpPr>
        <p:spPr>
          <a:xfrm>
            <a:off x="4521087" y="1534297"/>
            <a:ext cx="689087"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Sibuk</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6" name="TextBox 30"/>
          <p:cNvSpPr txBox="1"/>
          <p:nvPr/>
        </p:nvSpPr>
        <p:spPr>
          <a:xfrm>
            <a:off x="444325" y="2316261"/>
            <a:ext cx="632000" cy="215444"/>
          </a:xfrm>
          <a:prstGeom prst="rect">
            <a:avLst/>
          </a:prstGeom>
          <a:noFill/>
        </p:spPr>
        <p:txBody>
          <a:bodyPr wrap="square" rtlCol="0">
            <a:spAutoFit/>
          </a:bodyPr>
          <a:lstStyle/>
          <a:p>
            <a:r>
              <a:rPr lang="en-IE" sz="800" dirty="0" err="1" smtClean="0">
                <a:solidFill>
                  <a:schemeClr val="accent3">
                    <a:lumMod val="10000"/>
                  </a:schemeClr>
                </a:solidFill>
                <a:latin typeface="Arial Unicode MS" pitchFamily="34" charset="-128"/>
                <a:ea typeface="Arial Unicode MS" pitchFamily="34" charset="-128"/>
                <a:cs typeface="Arial Unicode MS" pitchFamily="34" charset="-128"/>
              </a:rPr>
              <a:t>Subjek</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77" name="TextBox 31"/>
          <p:cNvSpPr txBox="1"/>
          <p:nvPr/>
        </p:nvSpPr>
        <p:spPr>
          <a:xfrm>
            <a:off x="444325" y="2544861"/>
            <a:ext cx="632000" cy="215444"/>
          </a:xfrm>
          <a:prstGeom prst="rect">
            <a:avLst/>
          </a:prstGeom>
          <a:noFill/>
        </p:spPr>
        <p:txBody>
          <a:bodyPr wrap="square" rtlCol="0">
            <a:spAutoFit/>
          </a:bodyPr>
          <a:lstStyle/>
          <a:p>
            <a:r>
              <a:rPr lang="en-IE" sz="800" dirty="0" err="1" smtClean="0">
                <a:solidFill>
                  <a:schemeClr val="accent3">
                    <a:lumMod val="10000"/>
                  </a:schemeClr>
                </a:solidFill>
                <a:latin typeface="Arial Unicode MS" pitchFamily="34" charset="-128"/>
                <a:ea typeface="Arial Unicode MS" pitchFamily="34" charset="-128"/>
                <a:cs typeface="Arial Unicode MS" pitchFamily="34" charset="-128"/>
              </a:rPr>
              <a:t>Lokasi</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78" name="TextBox 32"/>
          <p:cNvSpPr txBox="1"/>
          <p:nvPr/>
        </p:nvSpPr>
        <p:spPr>
          <a:xfrm>
            <a:off x="444324" y="2868711"/>
            <a:ext cx="851075" cy="215444"/>
          </a:xfrm>
          <a:prstGeom prst="rect">
            <a:avLst/>
          </a:prstGeom>
          <a:noFill/>
        </p:spPr>
        <p:txBody>
          <a:bodyPr wrap="square" rtlCol="0">
            <a:spAutoFit/>
          </a:bodyPr>
          <a:lstStyle/>
          <a:p>
            <a:r>
              <a:rPr lang="en-IE" sz="800" dirty="0" err="1" smtClean="0">
                <a:solidFill>
                  <a:schemeClr val="accent3">
                    <a:lumMod val="10000"/>
                  </a:schemeClr>
                </a:solidFill>
                <a:latin typeface="Arial Unicode MS" pitchFamily="34" charset="-128"/>
                <a:ea typeface="Arial Unicode MS" pitchFamily="34" charset="-128"/>
                <a:cs typeface="Arial Unicode MS" pitchFamily="34" charset="-128"/>
              </a:rPr>
              <a:t>Waktu</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 </a:t>
            </a:r>
            <a:r>
              <a:rPr lang="en-IE" sz="800" dirty="0" err="1" smtClean="0">
                <a:solidFill>
                  <a:schemeClr val="accent3">
                    <a:lumMod val="10000"/>
                  </a:schemeClr>
                </a:solidFill>
                <a:latin typeface="Arial Unicode MS" pitchFamily="34" charset="-128"/>
                <a:ea typeface="Arial Unicode MS" pitchFamily="34" charset="-128"/>
                <a:cs typeface="Arial Unicode MS" pitchFamily="34" charset="-128"/>
              </a:rPr>
              <a:t>mulai</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79" name="TextBox 33"/>
          <p:cNvSpPr txBox="1"/>
          <p:nvPr/>
        </p:nvSpPr>
        <p:spPr>
          <a:xfrm>
            <a:off x="453849" y="3078261"/>
            <a:ext cx="870125" cy="215444"/>
          </a:xfrm>
          <a:prstGeom prst="rect">
            <a:avLst/>
          </a:prstGeom>
          <a:noFill/>
        </p:spPr>
        <p:txBody>
          <a:bodyPr wrap="square" rtlCol="0">
            <a:spAutoFit/>
          </a:bodyPr>
          <a:lstStyle/>
          <a:p>
            <a:r>
              <a:rPr lang="en-IE" sz="800" dirty="0" err="1" smtClean="0">
                <a:solidFill>
                  <a:schemeClr val="accent3">
                    <a:lumMod val="10000"/>
                  </a:schemeClr>
                </a:solidFill>
                <a:latin typeface="Arial Unicode MS" pitchFamily="34" charset="-128"/>
                <a:ea typeface="Arial Unicode MS" pitchFamily="34" charset="-128"/>
                <a:cs typeface="Arial Unicode MS" pitchFamily="34" charset="-128"/>
              </a:rPr>
              <a:t>Waktu</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 </a:t>
            </a:r>
            <a:r>
              <a:rPr lang="en-IE" sz="800" dirty="0" err="1" smtClean="0">
                <a:solidFill>
                  <a:schemeClr val="accent3">
                    <a:lumMod val="10000"/>
                  </a:schemeClr>
                </a:solidFill>
                <a:latin typeface="Arial Unicode MS" pitchFamily="34" charset="-128"/>
                <a:ea typeface="Arial Unicode MS" pitchFamily="34" charset="-128"/>
                <a:cs typeface="Arial Unicode MS" pitchFamily="34" charset="-128"/>
              </a:rPr>
              <a:t>Selesai</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80" name="TextBox 34"/>
          <p:cNvSpPr txBox="1"/>
          <p:nvPr/>
        </p:nvSpPr>
        <p:spPr>
          <a:xfrm>
            <a:off x="4397262" y="1781947"/>
            <a:ext cx="689087" cy="215444"/>
          </a:xfrm>
          <a:prstGeom prst="rect">
            <a:avLst/>
          </a:prstGeom>
          <a:noFill/>
        </p:spPr>
        <p:txBody>
          <a:bodyPr wrap="square" rtlCol="0">
            <a:spAutoFit/>
          </a:bodyPr>
          <a:lstStyle/>
          <a:p>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15 m</a:t>
            </a:r>
            <a:r>
              <a:rPr lang="id-ID" sz="800" dirty="0" err="1" smtClean="0">
                <a:solidFill>
                  <a:schemeClr val="accent1">
                    <a:lumMod val="75000"/>
                  </a:schemeClr>
                </a:solidFill>
                <a:latin typeface="Arial Unicode MS" pitchFamily="34" charset="-128"/>
                <a:ea typeface="Arial Unicode MS" pitchFamily="34" charset="-128"/>
                <a:cs typeface="Arial Unicode MS" pitchFamily="34" charset="-128"/>
              </a:rPr>
              <a:t>enit</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81" name="TextBox 35"/>
          <p:cNvSpPr txBox="1"/>
          <p:nvPr/>
        </p:nvSpPr>
        <p:spPr>
          <a:xfrm>
            <a:off x="4406787" y="1991497"/>
            <a:ext cx="689087" cy="215444"/>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N</a:t>
            </a:r>
            <a:r>
              <a:rPr lang="id-ID" sz="800" dirty="0" err="1" smtClean="0">
                <a:solidFill>
                  <a:srgbClr val="000099"/>
                </a:solidFill>
                <a:latin typeface="Arial Unicode MS" pitchFamily="34" charset="-128"/>
                <a:ea typeface="Arial Unicode MS" pitchFamily="34" charset="-128"/>
                <a:cs typeface="Arial Unicode MS" pitchFamily="34" charset="-128"/>
              </a:rPr>
              <a:t>ihil</a:t>
            </a:r>
            <a:endParaRPr lang="en-US" sz="900" dirty="0">
              <a:solidFill>
                <a:srgbClr val="000099"/>
              </a:solidFill>
              <a:latin typeface="Arial Unicode MS" pitchFamily="34" charset="-128"/>
              <a:ea typeface="Arial Unicode MS" pitchFamily="34" charset="-128"/>
              <a:cs typeface="Arial Unicode MS" pitchFamily="34" charset="-128"/>
            </a:endParaRPr>
          </a:p>
        </p:txBody>
      </p:sp>
      <p:sp>
        <p:nvSpPr>
          <p:cNvPr id="82" name="TextBox 36"/>
          <p:cNvSpPr txBox="1"/>
          <p:nvPr/>
        </p:nvSpPr>
        <p:spPr>
          <a:xfrm>
            <a:off x="4406787" y="2134372"/>
            <a:ext cx="689087" cy="215444"/>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0 </a:t>
            </a:r>
            <a:r>
              <a:rPr lang="id-ID" sz="800" dirty="0" smtClean="0">
                <a:solidFill>
                  <a:srgbClr val="000099"/>
                </a:solidFill>
                <a:latin typeface="Arial Unicode MS" pitchFamily="34" charset="-128"/>
                <a:ea typeface="Arial Unicode MS" pitchFamily="34" charset="-128"/>
                <a:cs typeface="Arial Unicode MS" pitchFamily="34" charset="-128"/>
              </a:rPr>
              <a:t>menit</a:t>
            </a:r>
            <a:endParaRPr lang="en-US" sz="900" dirty="0">
              <a:solidFill>
                <a:srgbClr val="000099"/>
              </a:solidFill>
              <a:latin typeface="Arial Unicode MS" pitchFamily="34" charset="-128"/>
              <a:ea typeface="Arial Unicode MS" pitchFamily="34" charset="-128"/>
              <a:cs typeface="Arial Unicode MS" pitchFamily="34" charset="-128"/>
            </a:endParaRPr>
          </a:p>
        </p:txBody>
      </p:sp>
      <p:sp>
        <p:nvSpPr>
          <p:cNvPr id="83" name="TextBox 37"/>
          <p:cNvSpPr txBox="1"/>
          <p:nvPr/>
        </p:nvSpPr>
        <p:spPr>
          <a:xfrm>
            <a:off x="4406787" y="2315347"/>
            <a:ext cx="689087" cy="215444"/>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5 </a:t>
            </a:r>
            <a:r>
              <a:rPr lang="id-ID" sz="800" dirty="0" smtClean="0">
                <a:solidFill>
                  <a:srgbClr val="000099"/>
                </a:solidFill>
                <a:latin typeface="Arial Unicode MS" pitchFamily="34" charset="-128"/>
                <a:ea typeface="Arial Unicode MS" pitchFamily="34" charset="-128"/>
                <a:cs typeface="Arial Unicode MS" pitchFamily="34" charset="-128"/>
              </a:rPr>
              <a:t>menit</a:t>
            </a:r>
            <a:endParaRPr lang="en-US" sz="900" dirty="0">
              <a:solidFill>
                <a:srgbClr val="000099"/>
              </a:solidFill>
              <a:latin typeface="Arial Unicode MS" pitchFamily="34" charset="-128"/>
              <a:ea typeface="Arial Unicode MS" pitchFamily="34" charset="-128"/>
              <a:cs typeface="Arial Unicode MS" pitchFamily="34" charset="-128"/>
            </a:endParaRPr>
          </a:p>
        </p:txBody>
      </p:sp>
      <p:sp>
        <p:nvSpPr>
          <p:cNvPr id="84" name="TextBox 38"/>
          <p:cNvSpPr txBox="1"/>
          <p:nvPr/>
        </p:nvSpPr>
        <p:spPr>
          <a:xfrm>
            <a:off x="4406787" y="2505847"/>
            <a:ext cx="689087" cy="215444"/>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10 </a:t>
            </a:r>
            <a:r>
              <a:rPr lang="id-ID" sz="800" dirty="0" smtClean="0">
                <a:solidFill>
                  <a:srgbClr val="000099"/>
                </a:solidFill>
                <a:latin typeface="Arial Unicode MS" pitchFamily="34" charset="-128"/>
                <a:ea typeface="Arial Unicode MS" pitchFamily="34" charset="-128"/>
                <a:cs typeface="Arial Unicode MS" pitchFamily="34" charset="-128"/>
              </a:rPr>
              <a:t>menit</a:t>
            </a:r>
            <a:endParaRPr lang="en-US" sz="900" dirty="0">
              <a:solidFill>
                <a:srgbClr val="000099"/>
              </a:solidFill>
              <a:latin typeface="Arial Unicode MS" pitchFamily="34" charset="-128"/>
              <a:ea typeface="Arial Unicode MS" pitchFamily="34" charset="-128"/>
              <a:cs typeface="Arial Unicode MS" pitchFamily="34" charset="-128"/>
            </a:endParaRPr>
          </a:p>
        </p:txBody>
      </p:sp>
      <p:sp>
        <p:nvSpPr>
          <p:cNvPr id="85" name="TextBox 39"/>
          <p:cNvSpPr txBox="1"/>
          <p:nvPr/>
        </p:nvSpPr>
        <p:spPr>
          <a:xfrm>
            <a:off x="4406787" y="2667772"/>
            <a:ext cx="689087" cy="215444"/>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15 </a:t>
            </a:r>
            <a:r>
              <a:rPr lang="id-ID" sz="800" dirty="0" smtClean="0">
                <a:solidFill>
                  <a:srgbClr val="000099"/>
                </a:solidFill>
                <a:latin typeface="Arial Unicode MS" pitchFamily="34" charset="-128"/>
                <a:ea typeface="Arial Unicode MS" pitchFamily="34" charset="-128"/>
                <a:cs typeface="Arial Unicode MS" pitchFamily="34" charset="-128"/>
              </a:rPr>
              <a:t>menit</a:t>
            </a:r>
            <a:endParaRPr lang="en-US" sz="900" dirty="0">
              <a:solidFill>
                <a:srgbClr val="000099"/>
              </a:solidFill>
              <a:latin typeface="Arial Unicode MS" pitchFamily="34" charset="-128"/>
              <a:ea typeface="Arial Unicode MS" pitchFamily="34" charset="-128"/>
              <a:cs typeface="Arial Unicode MS" pitchFamily="34" charset="-128"/>
            </a:endParaRPr>
          </a:p>
        </p:txBody>
      </p:sp>
      <p:sp>
        <p:nvSpPr>
          <p:cNvPr id="86" name="TextBox 40"/>
          <p:cNvSpPr txBox="1"/>
          <p:nvPr/>
        </p:nvSpPr>
        <p:spPr>
          <a:xfrm>
            <a:off x="4406787" y="2839222"/>
            <a:ext cx="689087" cy="215444"/>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30 </a:t>
            </a:r>
            <a:r>
              <a:rPr lang="id-ID" sz="800" dirty="0" smtClean="0">
                <a:solidFill>
                  <a:srgbClr val="000099"/>
                </a:solidFill>
                <a:latin typeface="Arial Unicode MS" pitchFamily="34" charset="-128"/>
                <a:ea typeface="Arial Unicode MS" pitchFamily="34" charset="-128"/>
                <a:cs typeface="Arial Unicode MS" pitchFamily="34" charset="-128"/>
              </a:rPr>
              <a:t>menit</a:t>
            </a:r>
            <a:endParaRPr lang="en-US" sz="900" dirty="0">
              <a:solidFill>
                <a:srgbClr val="000099"/>
              </a:solidFill>
              <a:latin typeface="Arial Unicode MS" pitchFamily="34" charset="-128"/>
              <a:ea typeface="Arial Unicode MS" pitchFamily="34" charset="-128"/>
              <a:cs typeface="Arial Unicode MS" pitchFamily="34" charset="-128"/>
            </a:endParaRPr>
          </a:p>
        </p:txBody>
      </p:sp>
      <p:sp>
        <p:nvSpPr>
          <p:cNvPr id="87" name="TextBox 41"/>
          <p:cNvSpPr txBox="1"/>
          <p:nvPr/>
        </p:nvSpPr>
        <p:spPr>
          <a:xfrm>
            <a:off x="4406787" y="3001147"/>
            <a:ext cx="689087" cy="215444"/>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1</a:t>
            </a:r>
            <a:r>
              <a:rPr lang="id-ID" sz="800" dirty="0" smtClean="0">
                <a:solidFill>
                  <a:srgbClr val="000099"/>
                </a:solidFill>
                <a:latin typeface="Arial Unicode MS" pitchFamily="34" charset="-128"/>
                <a:ea typeface="Arial Unicode MS" pitchFamily="34" charset="-128"/>
                <a:cs typeface="Arial Unicode MS" pitchFamily="34" charset="-128"/>
              </a:rPr>
              <a:t> jam</a:t>
            </a:r>
            <a:endParaRPr lang="en-US" sz="900" dirty="0">
              <a:solidFill>
                <a:srgbClr val="000099"/>
              </a:solidFill>
              <a:latin typeface="Arial Unicode MS" pitchFamily="34" charset="-128"/>
              <a:ea typeface="Arial Unicode MS" pitchFamily="34" charset="-128"/>
              <a:cs typeface="Arial Unicode MS" pitchFamily="34" charset="-128"/>
            </a:endParaRPr>
          </a:p>
        </p:txBody>
      </p:sp>
      <p:sp>
        <p:nvSpPr>
          <p:cNvPr id="88" name="TextBox 42"/>
          <p:cNvSpPr txBox="1"/>
          <p:nvPr/>
        </p:nvSpPr>
        <p:spPr>
          <a:xfrm>
            <a:off x="4406787" y="3182122"/>
            <a:ext cx="689087" cy="215444"/>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2 </a:t>
            </a:r>
            <a:r>
              <a:rPr lang="id-ID" sz="800" dirty="0" smtClean="0">
                <a:solidFill>
                  <a:srgbClr val="000099"/>
                </a:solidFill>
                <a:latin typeface="Arial Unicode MS" pitchFamily="34" charset="-128"/>
                <a:ea typeface="Arial Unicode MS" pitchFamily="34" charset="-128"/>
                <a:cs typeface="Arial Unicode MS" pitchFamily="34" charset="-128"/>
              </a:rPr>
              <a:t>jam</a:t>
            </a:r>
            <a:endParaRPr lang="en-US" sz="900" dirty="0">
              <a:solidFill>
                <a:srgbClr val="000099"/>
              </a:solidFill>
              <a:latin typeface="Arial Unicode MS" pitchFamily="34" charset="-128"/>
              <a:ea typeface="Arial Unicode MS" pitchFamily="34" charset="-128"/>
              <a:cs typeface="Arial Unicode MS" pitchFamily="34" charset="-128"/>
            </a:endParaRPr>
          </a:p>
        </p:txBody>
      </p:sp>
      <p:sp>
        <p:nvSpPr>
          <p:cNvPr id="89" name="TextBox 43"/>
          <p:cNvSpPr txBox="1"/>
          <p:nvPr/>
        </p:nvSpPr>
        <p:spPr>
          <a:xfrm>
            <a:off x="4406787" y="3353572"/>
            <a:ext cx="689087" cy="215444"/>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3 </a:t>
            </a:r>
            <a:r>
              <a:rPr lang="id-ID" sz="800" dirty="0" smtClean="0">
                <a:solidFill>
                  <a:srgbClr val="000099"/>
                </a:solidFill>
                <a:latin typeface="Arial Unicode MS" pitchFamily="34" charset="-128"/>
                <a:ea typeface="Arial Unicode MS" pitchFamily="34" charset="-128"/>
                <a:cs typeface="Arial Unicode MS" pitchFamily="34" charset="-128"/>
              </a:rPr>
              <a:t>jam</a:t>
            </a:r>
            <a:endParaRPr lang="en-US" sz="900" dirty="0">
              <a:solidFill>
                <a:srgbClr val="000099"/>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39619">
                                            <p:txEl>
                                              <p:pRg st="0" end="0"/>
                                            </p:txEl>
                                          </p:spTgt>
                                        </p:tgtEl>
                                        <p:attrNameLst>
                                          <p:attrName>style.visibility</p:attrName>
                                        </p:attrNameLst>
                                      </p:cBhvr>
                                      <p:to>
                                        <p:strVal val="visible"/>
                                      </p:to>
                                    </p:set>
                                    <p:animEffect transition="in" filter="slide(fromTop)">
                                      <p:cBhvr>
                                        <p:cTn id="7" dur="500"/>
                                        <p:tgtEl>
                                          <p:spTgt spid="239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39621">
                                            <p:txEl>
                                              <p:pRg st="0" end="0"/>
                                            </p:txEl>
                                          </p:spTgt>
                                        </p:tgtEl>
                                        <p:attrNameLst>
                                          <p:attrName>style.visibility</p:attrName>
                                        </p:attrNameLst>
                                      </p:cBhvr>
                                      <p:to>
                                        <p:strVal val="visible"/>
                                      </p:to>
                                    </p:set>
                                    <p:animEffect transition="in" filter="slide(fromLeft)">
                                      <p:cBhvr>
                                        <p:cTn id="12" dur="500"/>
                                        <p:tgtEl>
                                          <p:spTgt spid="2396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39623"/>
                                        </p:tgtEl>
                                        <p:attrNameLst>
                                          <p:attrName>style.visibility</p:attrName>
                                        </p:attrNameLst>
                                      </p:cBhvr>
                                      <p:to>
                                        <p:strVal val="visible"/>
                                      </p:to>
                                    </p:set>
                                    <p:animEffect transition="in" filter="dissolve">
                                      <p:cBhvr>
                                        <p:cTn id="17" dur="500"/>
                                        <p:tgtEl>
                                          <p:spTgt spid="239623"/>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39624"/>
                                        </p:tgtEl>
                                        <p:attrNameLst>
                                          <p:attrName>style.visibility</p:attrName>
                                        </p:attrNameLst>
                                      </p:cBhvr>
                                      <p:to>
                                        <p:strVal val="visible"/>
                                      </p:to>
                                    </p:set>
                                    <p:animEffect transition="in" filter="dissolve">
                                      <p:cBhvr>
                                        <p:cTn id="21" dur="500"/>
                                        <p:tgtEl>
                                          <p:spTgt spid="239624"/>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39626">
                                            <p:txEl>
                                              <p:pRg st="0" end="0"/>
                                            </p:txEl>
                                          </p:spTgt>
                                        </p:tgtEl>
                                        <p:attrNameLst>
                                          <p:attrName>style.visibility</p:attrName>
                                        </p:attrNameLst>
                                      </p:cBhvr>
                                      <p:to>
                                        <p:strVal val="visible"/>
                                      </p:to>
                                    </p:set>
                                    <p:animEffect transition="in" filter="checkerboard(across)">
                                      <p:cBhvr>
                                        <p:cTn id="26" dur="500"/>
                                        <p:tgtEl>
                                          <p:spTgt spid="23962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39626">
                                            <p:txEl>
                                              <p:pRg st="1" end="1"/>
                                            </p:txEl>
                                          </p:spTgt>
                                        </p:tgtEl>
                                        <p:attrNameLst>
                                          <p:attrName>style.visibility</p:attrName>
                                        </p:attrNameLst>
                                      </p:cBhvr>
                                      <p:to>
                                        <p:strVal val="visible"/>
                                      </p:to>
                                    </p:set>
                                    <p:animEffect transition="in" filter="checkerboard(across)">
                                      <p:cBhvr>
                                        <p:cTn id="31" dur="500"/>
                                        <p:tgtEl>
                                          <p:spTgt spid="2396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build="p" autoUpdateAnimBg="0" advAuto="0"/>
      <p:bldP spid="239621" grpId="0" build="p" autoUpdateAnimBg="0"/>
      <p:bldP spid="239626"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4214" name="Picture 6"/>
          <p:cNvPicPr>
            <a:picLocks noChangeAspect="1" noChangeArrowheads="1"/>
          </p:cNvPicPr>
          <p:nvPr/>
        </p:nvPicPr>
        <p:blipFill>
          <a:blip r:embed="rId4"/>
          <a:srcRect/>
          <a:stretch>
            <a:fillRect/>
          </a:stretch>
        </p:blipFill>
        <p:spPr bwMode="auto">
          <a:xfrm>
            <a:off x="328590" y="952500"/>
            <a:ext cx="5646784" cy="2876550"/>
          </a:xfrm>
          <a:prstGeom prst="rect">
            <a:avLst/>
          </a:prstGeom>
          <a:noFill/>
          <a:ln w="9525">
            <a:noFill/>
            <a:miter lim="800000"/>
            <a:headEnd/>
            <a:tailEnd/>
          </a:ln>
          <a:effectLst/>
        </p:spPr>
      </p:pic>
      <p:sp>
        <p:nvSpPr>
          <p:cNvPr id="94210" name="Rectangle 2"/>
          <p:cNvSpPr>
            <a:spLocks noGrp="1" noChangeArrowheads="1"/>
          </p:cNvSpPr>
          <p:nvPr>
            <p:ph type="title"/>
          </p:nvPr>
        </p:nvSpPr>
        <p:spPr>
          <a:xfrm>
            <a:off x="239713" y="63500"/>
            <a:ext cx="8904287" cy="614363"/>
          </a:xfrm>
        </p:spPr>
        <p:txBody>
          <a:bodyPr/>
          <a:lstStyle/>
          <a:p>
            <a:r>
              <a:rPr lang="id-ID" dirty="0" smtClean="0"/>
              <a:t>Ingin membuat rapat? Undang yang lainnya</a:t>
            </a:r>
            <a:endParaRPr lang="en-US" dirty="0"/>
          </a:p>
        </p:txBody>
      </p:sp>
      <p:sp>
        <p:nvSpPr>
          <p:cNvPr id="9421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id-ID" sz="2000" dirty="0" smtClean="0"/>
              <a:t>Sebuah janji temu hanya untuk anda sendiri</a:t>
            </a:r>
            <a:r>
              <a:rPr lang="en-US" sz="2000" dirty="0" smtClean="0"/>
              <a:t>. </a:t>
            </a:r>
            <a:endParaRPr lang="en-US" sz="2000" dirty="0"/>
          </a:p>
          <a:p>
            <a:pPr>
              <a:spcBef>
                <a:spcPct val="20000"/>
              </a:spcBef>
              <a:spcAft>
                <a:spcPct val="75000"/>
              </a:spcAft>
            </a:pPr>
            <a:r>
              <a:rPr lang="id-ID" sz="2000" dirty="0" smtClean="0"/>
              <a:t>Jika yang lainnya terlibat, buat sebuah rapat</a:t>
            </a:r>
            <a:r>
              <a:rPr lang="en-US" sz="2000" dirty="0" smtClean="0"/>
              <a:t>. </a:t>
            </a:r>
            <a:endParaRPr lang="en-US" sz="2000" dirty="0"/>
          </a:p>
          <a:p>
            <a:pPr>
              <a:spcBef>
                <a:spcPct val="20000"/>
              </a:spcBef>
              <a:spcAft>
                <a:spcPct val="75000"/>
              </a:spcAft>
            </a:pPr>
            <a:endParaRPr lang="en-US" sz="2000" dirty="0"/>
          </a:p>
        </p:txBody>
      </p:sp>
      <p:graphicFrame>
        <p:nvGraphicFramePr>
          <p:cNvPr id="94212" name="Object 4"/>
          <p:cNvGraphicFramePr>
            <a:graphicFrameLocks noChangeAspect="1"/>
          </p:cNvGraphicFramePr>
          <p:nvPr/>
        </p:nvGraphicFramePr>
        <p:xfrm>
          <a:off x="339725" y="4021138"/>
          <a:ext cx="269875" cy="303212"/>
        </p:xfrm>
        <a:graphic>
          <a:graphicData uri="http://schemas.openxmlformats.org/presentationml/2006/ole">
            <p:oleObj spid="_x0000_s94212" name="Visio" r:id="rId5" imgW="270231" imgH="303063" progId="">
              <p:embed/>
            </p:oleObj>
          </a:graphicData>
        </a:graphic>
      </p:graphicFrame>
      <p:graphicFrame>
        <p:nvGraphicFramePr>
          <p:cNvPr id="94213" name="Object 5"/>
          <p:cNvGraphicFramePr>
            <a:graphicFrameLocks noChangeAspect="1"/>
          </p:cNvGraphicFramePr>
          <p:nvPr/>
        </p:nvGraphicFramePr>
        <p:xfrm>
          <a:off x="339725" y="4468813"/>
          <a:ext cx="269875" cy="303212"/>
        </p:xfrm>
        <a:graphic>
          <a:graphicData uri="http://schemas.openxmlformats.org/presentationml/2006/ole">
            <p:oleObj spid="_x0000_s94213" name="Visio" r:id="rId6" imgW="270231" imgH="303063" progId="">
              <p:embed/>
            </p:oleObj>
          </a:graphicData>
        </a:graphic>
      </p:graphicFrame>
      <p:sp>
        <p:nvSpPr>
          <p:cNvPr id="9421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94217" name="Rectangle 9"/>
          <p:cNvSpPr>
            <a:spLocks noChangeArrowheads="1"/>
          </p:cNvSpPr>
          <p:nvPr/>
        </p:nvSpPr>
        <p:spPr bwMode="auto">
          <a:xfrm>
            <a:off x="676275" y="3987800"/>
            <a:ext cx="5940425" cy="1657377"/>
          </a:xfrm>
          <a:prstGeom prst="rect">
            <a:avLst/>
          </a:prstGeom>
          <a:noFill/>
          <a:ln w="9525" algn="ctr">
            <a:noFill/>
            <a:miter lim="800000"/>
            <a:headEnd/>
            <a:tailEnd/>
          </a:ln>
          <a:effectLst/>
        </p:spPr>
        <p:txBody>
          <a:bodyPr>
            <a:spAutoFit/>
          </a:bodyPr>
          <a:lstStyle/>
          <a:p>
            <a:pPr>
              <a:spcBef>
                <a:spcPct val="20000"/>
              </a:spcBef>
              <a:spcAft>
                <a:spcPct val="45000"/>
              </a:spcAft>
            </a:pPr>
            <a:r>
              <a:rPr lang="id-ID" dirty="0" smtClean="0">
                <a:solidFill>
                  <a:srgbClr val="FFCC00"/>
                </a:solidFill>
              </a:rPr>
              <a:t>Pada </a:t>
            </a:r>
            <a:r>
              <a:rPr lang="id-ID" dirty="0" err="1" smtClean="0">
                <a:solidFill>
                  <a:srgbClr val="FFCC00"/>
                </a:solidFill>
              </a:rPr>
              <a:t>tab</a:t>
            </a:r>
            <a:r>
              <a:rPr lang="id-ID" dirty="0" smtClean="0">
                <a:solidFill>
                  <a:srgbClr val="FFCC00"/>
                </a:solidFill>
              </a:rPr>
              <a:t> </a:t>
            </a:r>
            <a:r>
              <a:rPr lang="id-ID" b="1" dirty="0" smtClean="0">
                <a:solidFill>
                  <a:srgbClr val="FFCC00"/>
                </a:solidFill>
              </a:rPr>
              <a:t>Janji temu</a:t>
            </a:r>
            <a:r>
              <a:rPr lang="en-US" dirty="0" smtClean="0">
                <a:solidFill>
                  <a:srgbClr val="FFCC00"/>
                </a:solidFill>
              </a:rPr>
              <a:t>, </a:t>
            </a:r>
            <a:r>
              <a:rPr lang="id-ID" dirty="0" smtClean="0">
                <a:solidFill>
                  <a:srgbClr val="FFCC00"/>
                </a:solidFill>
              </a:rPr>
              <a:t>klik </a:t>
            </a:r>
            <a:r>
              <a:rPr lang="id-ID" b="1" dirty="0" smtClean="0">
                <a:solidFill>
                  <a:srgbClr val="FFCC00"/>
                </a:solidFill>
              </a:rPr>
              <a:t>Undang Peserta</a:t>
            </a:r>
            <a:r>
              <a:rPr lang="en-US" dirty="0" smtClean="0">
                <a:solidFill>
                  <a:srgbClr val="FFCC00"/>
                </a:solidFill>
              </a:rPr>
              <a:t>.</a:t>
            </a:r>
            <a:endParaRPr lang="en-US" dirty="0">
              <a:solidFill>
                <a:srgbClr val="FFCC00"/>
              </a:solidFill>
            </a:endParaRPr>
          </a:p>
          <a:p>
            <a:pPr>
              <a:spcBef>
                <a:spcPct val="20000"/>
              </a:spcBef>
              <a:spcAft>
                <a:spcPct val="45000"/>
              </a:spcAft>
            </a:pPr>
            <a:r>
              <a:rPr lang="id-ID" dirty="0" smtClean="0">
                <a:solidFill>
                  <a:srgbClr val="FFCC00"/>
                </a:solidFill>
              </a:rPr>
              <a:t>Sebuah tombol dan kotak </a:t>
            </a:r>
            <a:r>
              <a:rPr lang="id-ID" b="1" dirty="0" smtClean="0">
                <a:solidFill>
                  <a:srgbClr val="FFCC00"/>
                </a:solidFill>
              </a:rPr>
              <a:t>Ke</a:t>
            </a:r>
            <a:r>
              <a:rPr lang="en-US" dirty="0" smtClean="0">
                <a:solidFill>
                  <a:srgbClr val="FFCC00"/>
                </a:solidFill>
              </a:rPr>
              <a:t> </a:t>
            </a:r>
            <a:r>
              <a:rPr lang="id-ID" dirty="0" smtClean="0">
                <a:solidFill>
                  <a:srgbClr val="FFCC00"/>
                </a:solidFill>
              </a:rPr>
              <a:t>muncul</a:t>
            </a:r>
            <a:r>
              <a:rPr lang="en-US" dirty="0" smtClean="0">
                <a:solidFill>
                  <a:srgbClr val="FFCC00"/>
                </a:solidFill>
              </a:rPr>
              <a:t>. </a:t>
            </a:r>
            <a:r>
              <a:rPr lang="id-ID" dirty="0" smtClean="0">
                <a:solidFill>
                  <a:srgbClr val="FFCC00"/>
                </a:solidFill>
              </a:rPr>
              <a:t>Langsung mengetikkan nama ke kotak tersebut atau klik tombol </a:t>
            </a:r>
            <a:r>
              <a:rPr lang="id-ID" b="1" dirty="0" smtClean="0">
                <a:solidFill>
                  <a:srgbClr val="FFCC00"/>
                </a:solidFill>
              </a:rPr>
              <a:t>Ke </a:t>
            </a:r>
            <a:r>
              <a:rPr lang="id-ID" dirty="0" smtClean="0">
                <a:solidFill>
                  <a:srgbClr val="FFCC00"/>
                </a:solidFill>
              </a:rPr>
              <a:t>untuk menambahkan undangan dengan memilih dari daftar</a:t>
            </a:r>
            <a:r>
              <a:rPr lang="en-US" dirty="0" smtClean="0">
                <a:solidFill>
                  <a:srgbClr val="FFCC00"/>
                </a:solidFill>
              </a:rPr>
              <a:t>.</a:t>
            </a:r>
            <a:endParaRPr lang="en-US" dirty="0">
              <a:solidFill>
                <a:srgbClr val="FFCC00"/>
              </a:solidFill>
            </a:endParaRPr>
          </a:p>
        </p:txBody>
      </p:sp>
      <p:sp>
        <p:nvSpPr>
          <p:cNvPr id="11" name="TextBox 10"/>
          <p:cNvSpPr txBox="1"/>
          <p:nvPr/>
        </p:nvSpPr>
        <p:spPr>
          <a:xfrm>
            <a:off x="787288" y="1277122"/>
            <a:ext cx="908162"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Janji temu</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3" name="TextBox 12"/>
          <p:cNvSpPr txBox="1"/>
          <p:nvPr/>
        </p:nvSpPr>
        <p:spPr>
          <a:xfrm>
            <a:off x="387238" y="1762897"/>
            <a:ext cx="628650" cy="338554"/>
          </a:xfrm>
          <a:prstGeom prst="rect">
            <a:avLst/>
          </a:prstGeom>
          <a:noFill/>
        </p:spPr>
        <p:txBody>
          <a:bodyPr wrap="square" rtlCol="0">
            <a:spAutoFit/>
          </a:bodyPr>
          <a:lstStyle/>
          <a:p>
            <a:pPr algn="ct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S</a:t>
            </a:r>
            <a:r>
              <a:rPr lang="id-ID" sz="800" dirty="0" err="1" smtClean="0">
                <a:solidFill>
                  <a:schemeClr val="accent1">
                    <a:lumMod val="75000"/>
                  </a:schemeClr>
                </a:solidFill>
                <a:latin typeface="Arial Unicode MS" pitchFamily="34" charset="-128"/>
                <a:ea typeface="Arial Unicode MS" pitchFamily="34" charset="-128"/>
                <a:cs typeface="Arial Unicode MS" pitchFamily="34" charset="-128"/>
              </a:rPr>
              <a:t>impan</a:t>
            </a: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 &amp; </a:t>
            </a: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Tutup</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4" name="TextBox 13"/>
          <p:cNvSpPr txBox="1"/>
          <p:nvPr/>
        </p:nvSpPr>
        <p:spPr>
          <a:xfrm>
            <a:off x="930162" y="1762897"/>
            <a:ext cx="689087"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Undang peserta</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8" name="TextBox 17"/>
          <p:cNvSpPr txBox="1"/>
          <p:nvPr/>
        </p:nvSpPr>
        <p:spPr>
          <a:xfrm>
            <a:off x="1758504" y="1277122"/>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Sisipkan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2430348" y="1277122"/>
            <a:ext cx="857584" cy="215444"/>
          </a:xfrm>
          <a:prstGeom prst="rect">
            <a:avLst/>
          </a:prstGeom>
          <a:noFill/>
        </p:spPr>
        <p:txBody>
          <a:bodyPr wrap="square" rtlCol="0">
            <a:spAutoFit/>
          </a:bodyPr>
          <a:lstStyle/>
          <a:p>
            <a:pPr algn="ct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Format Te</a:t>
            </a:r>
            <a:r>
              <a:rPr lang="id-ID" sz="800" dirty="0" err="1" smtClean="0">
                <a:solidFill>
                  <a:schemeClr val="accent1">
                    <a:lumMod val="75000"/>
                  </a:schemeClr>
                </a:solidFill>
                <a:latin typeface="Arial Unicode MS" pitchFamily="34" charset="-128"/>
                <a:ea typeface="Arial Unicode MS" pitchFamily="34" charset="-128"/>
                <a:cs typeface="Arial Unicode MS" pitchFamily="34" charset="-128"/>
              </a:rPr>
              <a:t>ks</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2120787" y="1753372"/>
            <a:ext cx="774813"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Janji temu</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2758962" y="1762897"/>
            <a:ext cx="774813"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Penjadwalan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3" name="TextBox 22"/>
          <p:cNvSpPr txBox="1"/>
          <p:nvPr/>
        </p:nvSpPr>
        <p:spPr>
          <a:xfrm>
            <a:off x="3692412" y="1553347"/>
            <a:ext cx="811349" cy="33855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Perlihatkan sebagai</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4" name="TextBox 23"/>
          <p:cNvSpPr txBox="1"/>
          <p:nvPr/>
        </p:nvSpPr>
        <p:spPr>
          <a:xfrm>
            <a:off x="3682887" y="1829572"/>
            <a:ext cx="689087"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Pengingat</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5" name="TextBox 24"/>
          <p:cNvSpPr txBox="1"/>
          <p:nvPr/>
        </p:nvSpPr>
        <p:spPr>
          <a:xfrm>
            <a:off x="4482987" y="1572397"/>
            <a:ext cx="689087"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Sibuk</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6" name="TextBox 25"/>
          <p:cNvSpPr txBox="1"/>
          <p:nvPr/>
        </p:nvSpPr>
        <p:spPr>
          <a:xfrm>
            <a:off x="4359162" y="1820047"/>
            <a:ext cx="689087" cy="215444"/>
          </a:xfrm>
          <a:prstGeom prst="rect">
            <a:avLst/>
          </a:prstGeom>
          <a:noFill/>
        </p:spPr>
        <p:txBody>
          <a:bodyPr wrap="square" rtlCol="0">
            <a:spAutoFit/>
          </a:bodyPr>
          <a:lstStyle/>
          <a:p>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15 m</a:t>
            </a:r>
            <a:r>
              <a:rPr lang="id-ID" sz="800" dirty="0" err="1" smtClean="0">
                <a:solidFill>
                  <a:schemeClr val="accent1">
                    <a:lumMod val="75000"/>
                  </a:schemeClr>
                </a:solidFill>
                <a:latin typeface="Arial Unicode MS" pitchFamily="34" charset="-128"/>
                <a:ea typeface="Arial Unicode MS" pitchFamily="34" charset="-128"/>
                <a:cs typeface="Arial Unicode MS" pitchFamily="34" charset="-128"/>
              </a:rPr>
              <a:t>enit</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7" name="TextBox 26"/>
          <p:cNvSpPr txBox="1"/>
          <p:nvPr/>
        </p:nvSpPr>
        <p:spPr>
          <a:xfrm>
            <a:off x="2196988" y="2372497"/>
            <a:ext cx="908162"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Rapat</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8" name="TextBox 27"/>
          <p:cNvSpPr txBox="1"/>
          <p:nvPr/>
        </p:nvSpPr>
        <p:spPr>
          <a:xfrm>
            <a:off x="3168204" y="2372497"/>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Sisipkan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9" name="TextBox 28"/>
          <p:cNvSpPr txBox="1"/>
          <p:nvPr/>
        </p:nvSpPr>
        <p:spPr>
          <a:xfrm>
            <a:off x="3840048" y="2372497"/>
            <a:ext cx="857584" cy="215444"/>
          </a:xfrm>
          <a:prstGeom prst="rect">
            <a:avLst/>
          </a:prstGeom>
          <a:noFill/>
        </p:spPr>
        <p:txBody>
          <a:bodyPr wrap="square" rtlCol="0">
            <a:spAutoFit/>
          </a:bodyPr>
          <a:lstStyle/>
          <a:p>
            <a:pPr algn="ct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Format Te</a:t>
            </a:r>
            <a:r>
              <a:rPr lang="id-ID" sz="800" dirty="0" err="1" smtClean="0">
                <a:solidFill>
                  <a:schemeClr val="accent1">
                    <a:lumMod val="75000"/>
                  </a:schemeClr>
                </a:solidFill>
                <a:latin typeface="Arial Unicode MS" pitchFamily="34" charset="-128"/>
                <a:ea typeface="Arial Unicode MS" pitchFamily="34" charset="-128"/>
                <a:cs typeface="Arial Unicode MS" pitchFamily="34" charset="-128"/>
              </a:rPr>
              <a:t>ks</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0" name="TextBox 29"/>
          <p:cNvSpPr txBox="1"/>
          <p:nvPr/>
        </p:nvSpPr>
        <p:spPr>
          <a:xfrm>
            <a:off x="2901837" y="2601097"/>
            <a:ext cx="689087"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Kalender</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1" name="TextBox 30"/>
          <p:cNvSpPr txBox="1"/>
          <p:nvPr/>
        </p:nvSpPr>
        <p:spPr>
          <a:xfrm>
            <a:off x="2901837" y="2782072"/>
            <a:ext cx="689087"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Hapus</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2" name="TextBox 31"/>
          <p:cNvSpPr txBox="1"/>
          <p:nvPr/>
        </p:nvSpPr>
        <p:spPr>
          <a:xfrm>
            <a:off x="2901837" y="3001147"/>
            <a:ext cx="689087"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Teruskan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3" name="TextBox 32"/>
          <p:cNvSpPr txBox="1"/>
          <p:nvPr/>
        </p:nvSpPr>
        <p:spPr>
          <a:xfrm>
            <a:off x="3901962" y="2877322"/>
            <a:ext cx="774813"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Janji Temu</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4" name="TextBox 33"/>
          <p:cNvSpPr txBox="1"/>
          <p:nvPr/>
        </p:nvSpPr>
        <p:spPr>
          <a:xfrm>
            <a:off x="4635387" y="2896372"/>
            <a:ext cx="774813"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Penjadwalan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5" name="TextBox 34"/>
          <p:cNvSpPr txBox="1"/>
          <p:nvPr/>
        </p:nvSpPr>
        <p:spPr>
          <a:xfrm>
            <a:off x="5321187" y="2886847"/>
            <a:ext cx="755763"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Ruang kerja rapat</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6" name="TextBox 35"/>
          <p:cNvSpPr txBox="1"/>
          <p:nvPr/>
        </p:nvSpPr>
        <p:spPr>
          <a:xfrm>
            <a:off x="2160998" y="3223372"/>
            <a:ext cx="1054174" cy="215444"/>
          </a:xfrm>
          <a:prstGeom prst="rect">
            <a:avLst/>
          </a:prstGeom>
          <a:noFill/>
        </p:spPr>
        <p:txBody>
          <a:bodyPr wrap="square" rtlCol="0">
            <a:spAutoFit/>
          </a:bodyPr>
          <a:lstStyle/>
          <a:p>
            <a:pPr algn="ctr"/>
            <a:r>
              <a:rPr lang="id-ID" sz="800" dirty="0" smtClean="0">
                <a:solidFill>
                  <a:srgbClr val="0069B8"/>
                </a:solidFill>
                <a:latin typeface="Arial Unicode MS" pitchFamily="34" charset="-128"/>
                <a:ea typeface="Arial Unicode MS" pitchFamily="34" charset="-128"/>
                <a:cs typeface="Arial Unicode MS" pitchFamily="34" charset="-128"/>
              </a:rPr>
              <a:t>Aksi</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37" name="TextBox 36"/>
          <p:cNvSpPr txBox="1"/>
          <p:nvPr/>
        </p:nvSpPr>
        <p:spPr>
          <a:xfrm>
            <a:off x="4027898" y="3213847"/>
            <a:ext cx="1054174" cy="215444"/>
          </a:xfrm>
          <a:prstGeom prst="rect">
            <a:avLst/>
          </a:prstGeom>
          <a:noFill/>
        </p:spPr>
        <p:txBody>
          <a:bodyPr wrap="square" rtlCol="0">
            <a:spAutoFit/>
          </a:bodyPr>
          <a:lstStyle/>
          <a:p>
            <a:pPr algn="ctr"/>
            <a:r>
              <a:rPr lang="id-ID" sz="800" dirty="0" smtClean="0">
                <a:solidFill>
                  <a:srgbClr val="0069B8"/>
                </a:solidFill>
                <a:latin typeface="Arial Unicode MS" pitchFamily="34" charset="-128"/>
                <a:ea typeface="Arial Unicode MS" pitchFamily="34" charset="-128"/>
                <a:cs typeface="Arial Unicode MS" pitchFamily="34" charset="-128"/>
              </a:rPr>
              <a:t>Perlihatkan</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41" name="TextBox 40"/>
          <p:cNvSpPr txBox="1"/>
          <p:nvPr/>
        </p:nvSpPr>
        <p:spPr>
          <a:xfrm>
            <a:off x="2766578" y="3466854"/>
            <a:ext cx="364309" cy="215444"/>
          </a:xfrm>
          <a:prstGeom prst="rect">
            <a:avLst/>
          </a:prstGeom>
          <a:noFill/>
        </p:spPr>
        <p:txBody>
          <a:bodyPr wrap="square" rtlCol="0">
            <a:spAutoFit/>
          </a:bodyPr>
          <a:lstStyle/>
          <a:p>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Ke</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42" name="TextBox 41"/>
          <p:cNvSpPr txBox="1"/>
          <p:nvPr/>
        </p:nvSpPr>
        <p:spPr>
          <a:xfrm>
            <a:off x="1987437" y="2877322"/>
            <a:ext cx="755763"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Batal Undangan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slide(fromTop)">
                                      <p:cBhvr>
                                        <p:cTn id="7" dur="500"/>
                                        <p:tgtEl>
                                          <p:spTgt spid="94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4211">
                                            <p:txEl>
                                              <p:pRg st="1" end="1"/>
                                            </p:txEl>
                                          </p:spTgt>
                                        </p:tgtEl>
                                        <p:attrNameLst>
                                          <p:attrName>style.visibility</p:attrName>
                                        </p:attrNameLst>
                                      </p:cBhvr>
                                      <p:to>
                                        <p:strVal val="visible"/>
                                      </p:to>
                                    </p:set>
                                    <p:animEffect transition="in" filter="slide(fromTop)">
                                      <p:cBhvr>
                                        <p:cTn id="12" dur="500"/>
                                        <p:tgtEl>
                                          <p:spTgt spid="94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4212"/>
                                        </p:tgtEl>
                                        <p:attrNameLst>
                                          <p:attrName>style.visibility</p:attrName>
                                        </p:attrNameLst>
                                      </p:cBhvr>
                                      <p:to>
                                        <p:strVal val="visible"/>
                                      </p:to>
                                    </p:set>
                                    <p:animEffect transition="in" filter="dissolve">
                                      <p:cBhvr>
                                        <p:cTn id="17" dur="500"/>
                                        <p:tgtEl>
                                          <p:spTgt spid="94212"/>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94213"/>
                                        </p:tgtEl>
                                        <p:attrNameLst>
                                          <p:attrName>style.visibility</p:attrName>
                                        </p:attrNameLst>
                                      </p:cBhvr>
                                      <p:to>
                                        <p:strVal val="visible"/>
                                      </p:to>
                                    </p:set>
                                    <p:animEffect transition="in" filter="dissolve">
                                      <p:cBhvr>
                                        <p:cTn id="21" dur="500"/>
                                        <p:tgtEl>
                                          <p:spTgt spid="94213"/>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94217">
                                            <p:txEl>
                                              <p:pRg st="0" end="0"/>
                                            </p:txEl>
                                          </p:spTgt>
                                        </p:tgtEl>
                                        <p:attrNameLst>
                                          <p:attrName>style.visibility</p:attrName>
                                        </p:attrNameLst>
                                      </p:cBhvr>
                                      <p:to>
                                        <p:strVal val="visible"/>
                                      </p:to>
                                    </p:set>
                                    <p:animEffect transition="in" filter="checkerboard(across)">
                                      <p:cBhvr>
                                        <p:cTn id="26" dur="500"/>
                                        <p:tgtEl>
                                          <p:spTgt spid="9421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94217">
                                            <p:txEl>
                                              <p:pRg st="1" end="1"/>
                                            </p:txEl>
                                          </p:spTgt>
                                        </p:tgtEl>
                                        <p:attrNameLst>
                                          <p:attrName>style.visibility</p:attrName>
                                        </p:attrNameLst>
                                      </p:cBhvr>
                                      <p:to>
                                        <p:strVal val="visible"/>
                                      </p:to>
                                    </p:set>
                                    <p:animEffect transition="in" filter="checkerboard(across)">
                                      <p:cBhvr>
                                        <p:cTn id="31" dur="500"/>
                                        <p:tgtEl>
                                          <p:spTgt spid="942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utoUpdateAnimBg="0"/>
      <p:bldP spid="94217"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239713" y="63500"/>
            <a:ext cx="8904287" cy="614363"/>
          </a:xfrm>
        </p:spPr>
        <p:txBody>
          <a:bodyPr/>
          <a:lstStyle/>
          <a:p>
            <a:r>
              <a:rPr lang="id-ID" dirty="0" smtClean="0"/>
              <a:t>Ingin membuat rapat? Undang yang lainnya</a:t>
            </a:r>
            <a:endParaRPr lang="en-US" dirty="0"/>
          </a:p>
        </p:txBody>
      </p:sp>
      <p:sp>
        <p:nvSpPr>
          <p:cNvPr id="24166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id-ID" sz="2000" dirty="0" smtClean="0"/>
              <a:t>Sebuah janji temu hanya untuk anda sendiri</a:t>
            </a:r>
            <a:r>
              <a:rPr lang="en-US" sz="2000" dirty="0" smtClean="0"/>
              <a:t>. </a:t>
            </a:r>
          </a:p>
          <a:p>
            <a:pPr>
              <a:spcBef>
                <a:spcPct val="20000"/>
              </a:spcBef>
              <a:spcAft>
                <a:spcPct val="75000"/>
              </a:spcAft>
            </a:pPr>
            <a:r>
              <a:rPr lang="id-ID" sz="2000" dirty="0" smtClean="0"/>
              <a:t>Jika yang lainnya terlibat, buat sebuah rapat</a:t>
            </a:r>
            <a:r>
              <a:rPr lang="en-US" sz="2000" dirty="0" smtClean="0"/>
              <a:t>. </a:t>
            </a:r>
          </a:p>
          <a:p>
            <a:pPr>
              <a:spcBef>
                <a:spcPct val="20000"/>
              </a:spcBef>
              <a:spcAft>
                <a:spcPct val="75000"/>
              </a:spcAft>
            </a:pPr>
            <a:endParaRPr lang="en-US" sz="2000" dirty="0" smtClean="0"/>
          </a:p>
          <a:p>
            <a:pPr>
              <a:spcBef>
                <a:spcPct val="20000"/>
              </a:spcBef>
              <a:spcAft>
                <a:spcPct val="75000"/>
              </a:spcAft>
            </a:pPr>
            <a:endParaRPr lang="en-US" sz="2000" dirty="0"/>
          </a:p>
        </p:txBody>
      </p:sp>
      <p:graphicFrame>
        <p:nvGraphicFramePr>
          <p:cNvPr id="241670" name="Object 6"/>
          <p:cNvGraphicFramePr>
            <a:graphicFrameLocks noChangeAspect="1"/>
          </p:cNvGraphicFramePr>
          <p:nvPr/>
        </p:nvGraphicFramePr>
        <p:xfrm>
          <a:off x="339725" y="4017963"/>
          <a:ext cx="269875" cy="303212"/>
        </p:xfrm>
        <a:graphic>
          <a:graphicData uri="http://schemas.openxmlformats.org/presentationml/2006/ole">
            <p:oleObj spid="_x0000_s241670" name="Visio" r:id="rId4" imgW="270231" imgH="303063" progId="">
              <p:embed/>
            </p:oleObj>
          </a:graphicData>
        </a:graphic>
      </p:graphicFrame>
      <p:sp>
        <p:nvSpPr>
          <p:cNvPr id="24167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41672" name="Rectangle 8"/>
          <p:cNvSpPr>
            <a:spLocks noChangeArrowheads="1"/>
          </p:cNvSpPr>
          <p:nvPr/>
        </p:nvSpPr>
        <p:spPr bwMode="auto">
          <a:xfrm>
            <a:off x="676275" y="3987800"/>
            <a:ext cx="5940425" cy="923330"/>
          </a:xfrm>
          <a:prstGeom prst="rect">
            <a:avLst/>
          </a:prstGeom>
          <a:noFill/>
          <a:ln w="9525" algn="ctr">
            <a:noFill/>
            <a:miter lim="800000"/>
            <a:headEnd/>
            <a:tailEnd/>
          </a:ln>
          <a:effectLst/>
        </p:spPr>
        <p:txBody>
          <a:bodyPr>
            <a:spAutoFit/>
          </a:bodyPr>
          <a:lstStyle/>
          <a:p>
            <a:pPr>
              <a:spcBef>
                <a:spcPct val="20000"/>
              </a:spcBef>
              <a:spcAft>
                <a:spcPct val="45000"/>
              </a:spcAft>
            </a:pPr>
            <a:r>
              <a:rPr lang="id-ID" dirty="0" smtClean="0">
                <a:solidFill>
                  <a:srgbClr val="FFCC00"/>
                </a:solidFill>
              </a:rPr>
              <a:t>Begitu anda memasukkan semua detil rapat, klik </a:t>
            </a:r>
            <a:r>
              <a:rPr lang="id-ID" b="1" dirty="0" smtClean="0">
                <a:solidFill>
                  <a:srgbClr val="FFCC00"/>
                </a:solidFill>
              </a:rPr>
              <a:t>Kirim </a:t>
            </a:r>
            <a:r>
              <a:rPr lang="id-ID" dirty="0" smtClean="0">
                <a:solidFill>
                  <a:srgbClr val="FFCC00"/>
                </a:solidFill>
              </a:rPr>
              <a:t>untuk mengirimkan undangan kepada para partisipan rapat lainnya</a:t>
            </a:r>
            <a:r>
              <a:rPr lang="en-US" dirty="0" smtClean="0">
                <a:solidFill>
                  <a:srgbClr val="FFCC00"/>
                </a:solidFill>
              </a:rPr>
              <a:t>.</a:t>
            </a:r>
            <a:endParaRPr lang="en-US" dirty="0">
              <a:solidFill>
                <a:srgbClr val="FFCC00"/>
              </a:solidFill>
            </a:endParaRPr>
          </a:p>
        </p:txBody>
      </p:sp>
      <p:sp>
        <p:nvSpPr>
          <p:cNvPr id="61" name="TextBox 60"/>
          <p:cNvSpPr txBox="1"/>
          <p:nvPr/>
        </p:nvSpPr>
        <p:spPr>
          <a:xfrm>
            <a:off x="5321187" y="2886847"/>
            <a:ext cx="755763" cy="338554"/>
          </a:xfrm>
          <a:prstGeom prst="rect">
            <a:avLst/>
          </a:prstGeom>
          <a:noFill/>
        </p:spPr>
        <p:txBody>
          <a:bodyPr wrap="square" rtlCol="0">
            <a:spAutoFit/>
          </a:bodyPr>
          <a:lstStyle/>
          <a:p>
            <a:pPr algn="ct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Meeting </a:t>
            </a: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Workspa</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pic>
        <p:nvPicPr>
          <p:cNvPr id="35" name="Picture 6"/>
          <p:cNvPicPr>
            <a:picLocks noChangeAspect="1" noChangeArrowheads="1"/>
          </p:cNvPicPr>
          <p:nvPr/>
        </p:nvPicPr>
        <p:blipFill>
          <a:blip r:embed="rId5"/>
          <a:srcRect/>
          <a:stretch>
            <a:fillRect/>
          </a:stretch>
        </p:blipFill>
        <p:spPr bwMode="auto">
          <a:xfrm>
            <a:off x="328590" y="952500"/>
            <a:ext cx="5646784" cy="2876550"/>
          </a:xfrm>
          <a:prstGeom prst="rect">
            <a:avLst/>
          </a:prstGeom>
          <a:noFill/>
          <a:ln w="9525">
            <a:noFill/>
            <a:miter lim="800000"/>
            <a:headEnd/>
            <a:tailEnd/>
          </a:ln>
          <a:effectLst/>
        </p:spPr>
      </p:pic>
      <p:sp>
        <p:nvSpPr>
          <p:cNvPr id="36" name="TextBox 10"/>
          <p:cNvSpPr txBox="1"/>
          <p:nvPr/>
        </p:nvSpPr>
        <p:spPr>
          <a:xfrm>
            <a:off x="787288" y="1277122"/>
            <a:ext cx="908162"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Janji temu</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7" name="TextBox 12"/>
          <p:cNvSpPr txBox="1"/>
          <p:nvPr/>
        </p:nvSpPr>
        <p:spPr>
          <a:xfrm>
            <a:off x="387238" y="1762897"/>
            <a:ext cx="628650" cy="338554"/>
          </a:xfrm>
          <a:prstGeom prst="rect">
            <a:avLst/>
          </a:prstGeom>
          <a:noFill/>
        </p:spPr>
        <p:txBody>
          <a:bodyPr wrap="square" rtlCol="0">
            <a:spAutoFit/>
          </a:bodyPr>
          <a:lstStyle/>
          <a:p>
            <a:pPr algn="ct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S</a:t>
            </a:r>
            <a:r>
              <a:rPr lang="id-ID" sz="800" dirty="0" err="1" smtClean="0">
                <a:solidFill>
                  <a:schemeClr val="accent1">
                    <a:lumMod val="75000"/>
                  </a:schemeClr>
                </a:solidFill>
                <a:latin typeface="Arial Unicode MS" pitchFamily="34" charset="-128"/>
                <a:ea typeface="Arial Unicode MS" pitchFamily="34" charset="-128"/>
                <a:cs typeface="Arial Unicode MS" pitchFamily="34" charset="-128"/>
              </a:rPr>
              <a:t>impan</a:t>
            </a: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 &amp; </a:t>
            </a: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Tutup</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8" name="TextBox 13"/>
          <p:cNvSpPr txBox="1"/>
          <p:nvPr/>
        </p:nvSpPr>
        <p:spPr>
          <a:xfrm>
            <a:off x="930162" y="1762897"/>
            <a:ext cx="689087"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Undang peserta</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9" name="TextBox 17"/>
          <p:cNvSpPr txBox="1"/>
          <p:nvPr/>
        </p:nvSpPr>
        <p:spPr>
          <a:xfrm>
            <a:off x="1758504" y="1277122"/>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Sisipkan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0" name="TextBox 18"/>
          <p:cNvSpPr txBox="1"/>
          <p:nvPr/>
        </p:nvSpPr>
        <p:spPr>
          <a:xfrm>
            <a:off x="2430348" y="1277122"/>
            <a:ext cx="857584" cy="215444"/>
          </a:xfrm>
          <a:prstGeom prst="rect">
            <a:avLst/>
          </a:prstGeom>
          <a:noFill/>
        </p:spPr>
        <p:txBody>
          <a:bodyPr wrap="square" rtlCol="0">
            <a:spAutoFit/>
          </a:bodyPr>
          <a:lstStyle/>
          <a:p>
            <a:pPr algn="ct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Format Te</a:t>
            </a:r>
            <a:r>
              <a:rPr lang="id-ID" sz="800" dirty="0" err="1" smtClean="0">
                <a:solidFill>
                  <a:schemeClr val="accent1">
                    <a:lumMod val="75000"/>
                  </a:schemeClr>
                </a:solidFill>
                <a:latin typeface="Arial Unicode MS" pitchFamily="34" charset="-128"/>
                <a:ea typeface="Arial Unicode MS" pitchFamily="34" charset="-128"/>
                <a:cs typeface="Arial Unicode MS" pitchFamily="34" charset="-128"/>
              </a:rPr>
              <a:t>ks</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6" name="TextBox 20"/>
          <p:cNvSpPr txBox="1"/>
          <p:nvPr/>
        </p:nvSpPr>
        <p:spPr>
          <a:xfrm>
            <a:off x="2120787" y="1753372"/>
            <a:ext cx="774813"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Janji temu</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7" name="TextBox 21"/>
          <p:cNvSpPr txBox="1"/>
          <p:nvPr/>
        </p:nvSpPr>
        <p:spPr>
          <a:xfrm>
            <a:off x="2758962" y="1762897"/>
            <a:ext cx="774813"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Penjadwalan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8" name="TextBox 22"/>
          <p:cNvSpPr txBox="1"/>
          <p:nvPr/>
        </p:nvSpPr>
        <p:spPr>
          <a:xfrm>
            <a:off x="3692412" y="1553347"/>
            <a:ext cx="811349" cy="33855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Perlihatkan sebagai</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9" name="TextBox 23"/>
          <p:cNvSpPr txBox="1"/>
          <p:nvPr/>
        </p:nvSpPr>
        <p:spPr>
          <a:xfrm>
            <a:off x="3682887" y="1829572"/>
            <a:ext cx="689087"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Pengingat</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0" name="TextBox 24"/>
          <p:cNvSpPr txBox="1"/>
          <p:nvPr/>
        </p:nvSpPr>
        <p:spPr>
          <a:xfrm>
            <a:off x="4482987" y="1572397"/>
            <a:ext cx="689087"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Sibuk</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1" name="TextBox 25"/>
          <p:cNvSpPr txBox="1"/>
          <p:nvPr/>
        </p:nvSpPr>
        <p:spPr>
          <a:xfrm>
            <a:off x="4359162" y="1820047"/>
            <a:ext cx="689087" cy="215444"/>
          </a:xfrm>
          <a:prstGeom prst="rect">
            <a:avLst/>
          </a:prstGeom>
          <a:noFill/>
        </p:spPr>
        <p:txBody>
          <a:bodyPr wrap="square" rtlCol="0">
            <a:spAutoFit/>
          </a:bodyPr>
          <a:lstStyle/>
          <a:p>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15 m</a:t>
            </a:r>
            <a:r>
              <a:rPr lang="id-ID" sz="800" dirty="0" err="1" smtClean="0">
                <a:solidFill>
                  <a:schemeClr val="accent1">
                    <a:lumMod val="75000"/>
                  </a:schemeClr>
                </a:solidFill>
                <a:latin typeface="Arial Unicode MS" pitchFamily="34" charset="-128"/>
                <a:ea typeface="Arial Unicode MS" pitchFamily="34" charset="-128"/>
                <a:cs typeface="Arial Unicode MS" pitchFamily="34" charset="-128"/>
              </a:rPr>
              <a:t>enit</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2" name="TextBox 26"/>
          <p:cNvSpPr txBox="1"/>
          <p:nvPr/>
        </p:nvSpPr>
        <p:spPr>
          <a:xfrm>
            <a:off x="2196988" y="2372497"/>
            <a:ext cx="908162"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Rapat</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3" name="TextBox 27"/>
          <p:cNvSpPr txBox="1"/>
          <p:nvPr/>
        </p:nvSpPr>
        <p:spPr>
          <a:xfrm>
            <a:off x="3168204" y="2372497"/>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Sisipkan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4" name="TextBox 28"/>
          <p:cNvSpPr txBox="1"/>
          <p:nvPr/>
        </p:nvSpPr>
        <p:spPr>
          <a:xfrm>
            <a:off x="3840048" y="2372497"/>
            <a:ext cx="857584" cy="215444"/>
          </a:xfrm>
          <a:prstGeom prst="rect">
            <a:avLst/>
          </a:prstGeom>
          <a:noFill/>
        </p:spPr>
        <p:txBody>
          <a:bodyPr wrap="square" rtlCol="0">
            <a:spAutoFit/>
          </a:bodyPr>
          <a:lstStyle/>
          <a:p>
            <a:pPr algn="ct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Format Te</a:t>
            </a:r>
            <a:r>
              <a:rPr lang="id-ID" sz="800" dirty="0" err="1" smtClean="0">
                <a:solidFill>
                  <a:schemeClr val="accent1">
                    <a:lumMod val="75000"/>
                  </a:schemeClr>
                </a:solidFill>
                <a:latin typeface="Arial Unicode MS" pitchFamily="34" charset="-128"/>
                <a:ea typeface="Arial Unicode MS" pitchFamily="34" charset="-128"/>
                <a:cs typeface="Arial Unicode MS" pitchFamily="34" charset="-128"/>
              </a:rPr>
              <a:t>ks</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5" name="TextBox 29"/>
          <p:cNvSpPr txBox="1"/>
          <p:nvPr/>
        </p:nvSpPr>
        <p:spPr>
          <a:xfrm>
            <a:off x="2901837" y="2601097"/>
            <a:ext cx="689087"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Kalender</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6" name="TextBox 30"/>
          <p:cNvSpPr txBox="1"/>
          <p:nvPr/>
        </p:nvSpPr>
        <p:spPr>
          <a:xfrm>
            <a:off x="2901837" y="2782072"/>
            <a:ext cx="689087"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Hapus</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7" name="TextBox 31"/>
          <p:cNvSpPr txBox="1"/>
          <p:nvPr/>
        </p:nvSpPr>
        <p:spPr>
          <a:xfrm>
            <a:off x="2901837" y="3001147"/>
            <a:ext cx="689087"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Teruskan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8" name="TextBox 32"/>
          <p:cNvSpPr txBox="1"/>
          <p:nvPr/>
        </p:nvSpPr>
        <p:spPr>
          <a:xfrm>
            <a:off x="3901962" y="2877322"/>
            <a:ext cx="774813"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Janji Temu</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9" name="TextBox 33"/>
          <p:cNvSpPr txBox="1"/>
          <p:nvPr/>
        </p:nvSpPr>
        <p:spPr>
          <a:xfrm>
            <a:off x="4635387" y="2896372"/>
            <a:ext cx="774813"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Penjadwalan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80" name="TextBox 34"/>
          <p:cNvSpPr txBox="1"/>
          <p:nvPr/>
        </p:nvSpPr>
        <p:spPr>
          <a:xfrm>
            <a:off x="5321187" y="2886847"/>
            <a:ext cx="755763"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Ruang kerja rapat</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81" name="TextBox 35"/>
          <p:cNvSpPr txBox="1"/>
          <p:nvPr/>
        </p:nvSpPr>
        <p:spPr>
          <a:xfrm>
            <a:off x="2160998" y="3223372"/>
            <a:ext cx="1054174" cy="215444"/>
          </a:xfrm>
          <a:prstGeom prst="rect">
            <a:avLst/>
          </a:prstGeom>
          <a:noFill/>
        </p:spPr>
        <p:txBody>
          <a:bodyPr wrap="square" rtlCol="0">
            <a:spAutoFit/>
          </a:bodyPr>
          <a:lstStyle/>
          <a:p>
            <a:pPr algn="ctr"/>
            <a:r>
              <a:rPr lang="id-ID" sz="800" dirty="0" smtClean="0">
                <a:solidFill>
                  <a:srgbClr val="0069B8"/>
                </a:solidFill>
                <a:latin typeface="Arial Unicode MS" pitchFamily="34" charset="-128"/>
                <a:ea typeface="Arial Unicode MS" pitchFamily="34" charset="-128"/>
                <a:cs typeface="Arial Unicode MS" pitchFamily="34" charset="-128"/>
              </a:rPr>
              <a:t>Aksi</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82" name="TextBox 36"/>
          <p:cNvSpPr txBox="1"/>
          <p:nvPr/>
        </p:nvSpPr>
        <p:spPr>
          <a:xfrm>
            <a:off x="4027898" y="3213847"/>
            <a:ext cx="1054174" cy="215444"/>
          </a:xfrm>
          <a:prstGeom prst="rect">
            <a:avLst/>
          </a:prstGeom>
          <a:noFill/>
        </p:spPr>
        <p:txBody>
          <a:bodyPr wrap="square" rtlCol="0">
            <a:spAutoFit/>
          </a:bodyPr>
          <a:lstStyle/>
          <a:p>
            <a:pPr algn="ctr"/>
            <a:r>
              <a:rPr lang="id-ID" sz="800" dirty="0" smtClean="0">
                <a:solidFill>
                  <a:srgbClr val="0069B8"/>
                </a:solidFill>
                <a:latin typeface="Arial Unicode MS" pitchFamily="34" charset="-128"/>
                <a:ea typeface="Arial Unicode MS" pitchFamily="34" charset="-128"/>
                <a:cs typeface="Arial Unicode MS" pitchFamily="34" charset="-128"/>
              </a:rPr>
              <a:t>Perlihatkan</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83" name="TextBox 40"/>
          <p:cNvSpPr txBox="1"/>
          <p:nvPr/>
        </p:nvSpPr>
        <p:spPr>
          <a:xfrm>
            <a:off x="2766578" y="3466854"/>
            <a:ext cx="364309" cy="215444"/>
          </a:xfrm>
          <a:prstGeom prst="rect">
            <a:avLst/>
          </a:prstGeom>
          <a:noFill/>
        </p:spPr>
        <p:txBody>
          <a:bodyPr wrap="square" rtlCol="0">
            <a:spAutoFit/>
          </a:bodyPr>
          <a:lstStyle/>
          <a:p>
            <a:r>
              <a:rPr lang="id-ID" sz="800" dirty="0" smtClean="0">
                <a:solidFill>
                  <a:schemeClr val="tx1">
                    <a:lumMod val="50000"/>
                  </a:schemeClr>
                </a:solidFill>
                <a:latin typeface="Arial Unicode MS" pitchFamily="34" charset="-128"/>
                <a:ea typeface="Arial Unicode MS" pitchFamily="34" charset="-128"/>
                <a:cs typeface="Arial Unicode MS" pitchFamily="34" charset="-128"/>
              </a:rPr>
              <a:t>Ke</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84" name="TextBox 41"/>
          <p:cNvSpPr txBox="1"/>
          <p:nvPr/>
        </p:nvSpPr>
        <p:spPr>
          <a:xfrm>
            <a:off x="1987437" y="2877322"/>
            <a:ext cx="755763"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Batal Undangan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41670"/>
                                        </p:tgtEl>
                                        <p:attrNameLst>
                                          <p:attrName>style.visibility</p:attrName>
                                        </p:attrNameLst>
                                      </p:cBhvr>
                                      <p:to>
                                        <p:strVal val="visible"/>
                                      </p:to>
                                    </p:set>
                                    <p:animEffect transition="in" filter="dissolve">
                                      <p:cBhvr>
                                        <p:cTn id="7" dur="500"/>
                                        <p:tgtEl>
                                          <p:spTgt spid="241670"/>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41672">
                                            <p:txEl>
                                              <p:pRg st="0" end="0"/>
                                            </p:txEl>
                                          </p:spTgt>
                                        </p:tgtEl>
                                        <p:attrNameLst>
                                          <p:attrName>style.visibility</p:attrName>
                                        </p:attrNameLst>
                                      </p:cBhvr>
                                      <p:to>
                                        <p:strVal val="visible"/>
                                      </p:to>
                                    </p:set>
                                    <p:animEffect transition="in" filter="checkerboard(across)">
                                      <p:cBhvr>
                                        <p:cTn id="11" dur="500"/>
                                        <p:tgtEl>
                                          <p:spTgt spid="2416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2" grpId="0" build="p" autoUpdateAnimBg="0" advAuto="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9012" name="Picture 4"/>
          <p:cNvPicPr>
            <a:picLocks noChangeAspect="1" noChangeArrowheads="1"/>
          </p:cNvPicPr>
          <p:nvPr/>
        </p:nvPicPr>
        <p:blipFill>
          <a:blip r:embed="rId3"/>
          <a:srcRect/>
          <a:stretch>
            <a:fillRect/>
          </a:stretch>
        </p:blipFill>
        <p:spPr bwMode="auto">
          <a:xfrm>
            <a:off x="331789" y="982568"/>
            <a:ext cx="5697536" cy="2892614"/>
          </a:xfrm>
          <a:prstGeom prst="rect">
            <a:avLst/>
          </a:prstGeom>
          <a:noFill/>
          <a:ln w="9525">
            <a:noFill/>
            <a:miter lim="800000"/>
            <a:headEnd/>
            <a:tailEnd/>
          </a:ln>
          <a:effectLst/>
        </p:spPr>
      </p:pic>
      <p:sp>
        <p:nvSpPr>
          <p:cNvPr id="243714" name="Rectangle 2"/>
          <p:cNvSpPr>
            <a:spLocks noGrp="1" noChangeArrowheads="1"/>
          </p:cNvSpPr>
          <p:nvPr>
            <p:ph type="title"/>
          </p:nvPr>
        </p:nvSpPr>
        <p:spPr>
          <a:xfrm>
            <a:off x="239713" y="63500"/>
            <a:ext cx="8904287" cy="614363"/>
          </a:xfrm>
        </p:spPr>
        <p:txBody>
          <a:bodyPr/>
          <a:lstStyle/>
          <a:p>
            <a:r>
              <a:rPr lang="id-ID" dirty="0" smtClean="0"/>
              <a:t>Bekerja dengan kontak</a:t>
            </a:r>
            <a:endParaRPr lang="en-US" dirty="0"/>
          </a:p>
        </p:txBody>
      </p:sp>
      <p:sp>
        <p:nvSpPr>
          <p:cNvPr id="243715" name="Rectangle 3"/>
          <p:cNvSpPr>
            <a:spLocks noChangeArrowheads="1"/>
          </p:cNvSpPr>
          <p:nvPr/>
        </p:nvSpPr>
        <p:spPr bwMode="auto">
          <a:xfrm>
            <a:off x="6119813" y="697319"/>
            <a:ext cx="2744787" cy="2763838"/>
          </a:xfrm>
          <a:prstGeom prst="rect">
            <a:avLst/>
          </a:prstGeom>
          <a:noFill/>
          <a:ln w="9525">
            <a:noFill/>
            <a:miter lim="800000"/>
            <a:headEnd/>
            <a:tailEnd/>
          </a:ln>
          <a:effectLst/>
        </p:spPr>
        <p:txBody>
          <a:bodyPr/>
          <a:lstStyle/>
          <a:p>
            <a:pPr>
              <a:spcBef>
                <a:spcPct val="20000"/>
              </a:spcBef>
              <a:spcAft>
                <a:spcPct val="75000"/>
              </a:spcAft>
            </a:pPr>
            <a:r>
              <a:rPr lang="id-ID" sz="2000" dirty="0" smtClean="0"/>
              <a:t>Saat anda membuka atau mengedit sebuah kontak, anda perlu menggunakan tombol pada grup </a:t>
            </a:r>
            <a:r>
              <a:rPr lang="id-ID" sz="2000" b="1" dirty="0" smtClean="0"/>
              <a:t>Perlihatkan </a:t>
            </a:r>
            <a:r>
              <a:rPr lang="id-ID" sz="2000" dirty="0" smtClean="0"/>
              <a:t>untuk munculkan atau sembunyikan informasi lebih dari sebuah kontak</a:t>
            </a:r>
            <a:r>
              <a:rPr lang="en-US" sz="2000" dirty="0" smtClean="0"/>
              <a:t>. </a:t>
            </a:r>
            <a:endParaRPr lang="en-US" sz="2000" dirty="0"/>
          </a:p>
        </p:txBody>
      </p:sp>
      <p:sp>
        <p:nvSpPr>
          <p:cNvPr id="243716"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43719" name="Rectangle 7"/>
          <p:cNvSpPr>
            <a:spLocks noChangeArrowheads="1"/>
          </p:cNvSpPr>
          <p:nvPr/>
        </p:nvSpPr>
        <p:spPr bwMode="auto">
          <a:xfrm>
            <a:off x="242888" y="4019550"/>
            <a:ext cx="5934075" cy="1452563"/>
          </a:xfrm>
          <a:prstGeom prst="rect">
            <a:avLst/>
          </a:prstGeom>
          <a:noFill/>
          <a:ln w="9525">
            <a:noFill/>
            <a:miter lim="800000"/>
            <a:headEnd/>
            <a:tailEnd/>
          </a:ln>
          <a:effectLst/>
        </p:spPr>
        <p:txBody>
          <a:bodyPr/>
          <a:lstStyle/>
          <a:p>
            <a:pPr>
              <a:spcBef>
                <a:spcPct val="20000"/>
              </a:spcBef>
              <a:spcAft>
                <a:spcPct val="75000"/>
              </a:spcAft>
            </a:pPr>
            <a:r>
              <a:rPr lang="id-ID" dirty="0" smtClean="0">
                <a:solidFill>
                  <a:srgbClr val="FFCC00"/>
                </a:solidFill>
              </a:rPr>
              <a:t>Sebagai contoh</a:t>
            </a:r>
            <a:r>
              <a:rPr lang="en-US" dirty="0" smtClean="0">
                <a:solidFill>
                  <a:srgbClr val="FFCC00"/>
                </a:solidFill>
              </a:rPr>
              <a:t>, </a:t>
            </a:r>
            <a:r>
              <a:rPr lang="id-ID" dirty="0" smtClean="0">
                <a:solidFill>
                  <a:srgbClr val="FFCC00"/>
                </a:solidFill>
              </a:rPr>
              <a:t>jika anda ingin mencatat tanggal lahir atau ulang tahun dari sebuah kontak, klik tombol </a:t>
            </a:r>
            <a:r>
              <a:rPr lang="id-ID" b="1" dirty="0" smtClean="0">
                <a:solidFill>
                  <a:srgbClr val="FFCC00"/>
                </a:solidFill>
              </a:rPr>
              <a:t>Detil </a:t>
            </a:r>
            <a:r>
              <a:rPr lang="id-ID" dirty="0" smtClean="0">
                <a:solidFill>
                  <a:srgbClr val="FFCC00"/>
                </a:solidFill>
              </a:rPr>
              <a:t>kemudian pilih tanggal yang tepat di sebelah </a:t>
            </a:r>
            <a:r>
              <a:rPr lang="id-ID" b="1" dirty="0" smtClean="0">
                <a:solidFill>
                  <a:srgbClr val="FFCC00"/>
                </a:solidFill>
              </a:rPr>
              <a:t>Aniversari </a:t>
            </a:r>
            <a:r>
              <a:rPr lang="id-ID" dirty="0" smtClean="0">
                <a:solidFill>
                  <a:srgbClr val="FFCC00"/>
                </a:solidFill>
              </a:rPr>
              <a:t>atau </a:t>
            </a:r>
            <a:r>
              <a:rPr lang="id-ID" b="1" dirty="0" smtClean="0">
                <a:solidFill>
                  <a:srgbClr val="FFCC00"/>
                </a:solidFill>
              </a:rPr>
              <a:t>Ulang tahun</a:t>
            </a:r>
            <a:r>
              <a:rPr lang="en-US" dirty="0" smtClean="0">
                <a:solidFill>
                  <a:srgbClr val="FFCC00"/>
                </a:solidFill>
              </a:rPr>
              <a:t>.</a:t>
            </a:r>
            <a:endParaRPr lang="en-US" dirty="0">
              <a:solidFill>
                <a:srgbClr val="FFCC00"/>
              </a:solidFill>
            </a:endParaRPr>
          </a:p>
        </p:txBody>
      </p:sp>
      <p:sp>
        <p:nvSpPr>
          <p:cNvPr id="9" name="TextBox 8"/>
          <p:cNvSpPr txBox="1"/>
          <p:nvPr/>
        </p:nvSpPr>
        <p:spPr>
          <a:xfrm>
            <a:off x="815863" y="1362847"/>
            <a:ext cx="908162"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Kontak</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0" name="TextBox 9"/>
          <p:cNvSpPr txBox="1"/>
          <p:nvPr/>
        </p:nvSpPr>
        <p:spPr>
          <a:xfrm>
            <a:off x="1787079" y="1362847"/>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Sisipkan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1" name="TextBox 10"/>
          <p:cNvSpPr txBox="1"/>
          <p:nvPr/>
        </p:nvSpPr>
        <p:spPr>
          <a:xfrm>
            <a:off x="2458923" y="1362847"/>
            <a:ext cx="857584" cy="215444"/>
          </a:xfrm>
          <a:prstGeom prst="rect">
            <a:avLst/>
          </a:prstGeom>
          <a:noFill/>
        </p:spPr>
        <p:txBody>
          <a:bodyPr wrap="square" rtlCol="0">
            <a:spAutoFit/>
          </a:bodyPr>
          <a:lstStyle/>
          <a:p>
            <a:pPr algn="ct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Format Te</a:t>
            </a:r>
            <a:r>
              <a:rPr lang="id-ID" sz="800" dirty="0" err="1" smtClean="0">
                <a:solidFill>
                  <a:schemeClr val="accent1">
                    <a:lumMod val="75000"/>
                  </a:schemeClr>
                </a:solidFill>
                <a:latin typeface="Arial Unicode MS" pitchFamily="34" charset="-128"/>
                <a:ea typeface="Arial Unicode MS" pitchFamily="34" charset="-128"/>
                <a:cs typeface="Arial Unicode MS" pitchFamily="34" charset="-128"/>
              </a:rPr>
              <a:t>ks</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2" name="TextBox 11"/>
          <p:cNvSpPr txBox="1"/>
          <p:nvPr/>
        </p:nvSpPr>
        <p:spPr>
          <a:xfrm>
            <a:off x="1644537" y="1620022"/>
            <a:ext cx="689087"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Umum</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3" name="TextBox 12"/>
          <p:cNvSpPr txBox="1"/>
          <p:nvPr/>
        </p:nvSpPr>
        <p:spPr>
          <a:xfrm>
            <a:off x="1654062" y="1839097"/>
            <a:ext cx="689087" cy="215444"/>
          </a:xfrm>
          <a:prstGeom prst="rect">
            <a:avLst/>
          </a:prstGeom>
          <a:noFill/>
        </p:spPr>
        <p:txBody>
          <a:bodyPr wrap="square" rtlCol="0">
            <a:spAutoFit/>
          </a:bodyPr>
          <a:lstStyle/>
          <a:p>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Detil</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7" name="TextBox 26"/>
          <p:cNvSpPr txBox="1"/>
          <p:nvPr/>
        </p:nvSpPr>
        <p:spPr>
          <a:xfrm>
            <a:off x="718703" y="2523879"/>
            <a:ext cx="1129147" cy="215444"/>
          </a:xfrm>
          <a:prstGeom prst="rect">
            <a:avLst/>
          </a:prstGeom>
          <a:noFill/>
        </p:spPr>
        <p:txBody>
          <a:bodyPr wrap="square" rtlCol="0">
            <a:spAutoFit/>
          </a:bodyPr>
          <a:lstStyle/>
          <a:p>
            <a:r>
              <a:rPr lang="en-IE" sz="800" dirty="0" err="1" smtClean="0">
                <a:solidFill>
                  <a:srgbClr val="C7C7E7"/>
                </a:solidFill>
                <a:latin typeface="Arial Unicode MS" pitchFamily="34" charset="-128"/>
                <a:ea typeface="Arial Unicode MS" pitchFamily="34" charset="-128"/>
                <a:cs typeface="Arial Unicode MS" pitchFamily="34" charset="-128"/>
              </a:rPr>
              <a:t>Nama</a:t>
            </a:r>
            <a:r>
              <a:rPr lang="en-IE" sz="800" dirty="0" smtClean="0">
                <a:solidFill>
                  <a:srgbClr val="C7C7E7"/>
                </a:solidFill>
                <a:latin typeface="Arial Unicode MS" pitchFamily="34" charset="-128"/>
                <a:ea typeface="Arial Unicode MS" pitchFamily="34" charset="-128"/>
                <a:cs typeface="Arial Unicode MS" pitchFamily="34" charset="-128"/>
              </a:rPr>
              <a:t> </a:t>
            </a:r>
            <a:r>
              <a:rPr lang="en-IE" sz="800" dirty="0" err="1" smtClean="0">
                <a:solidFill>
                  <a:srgbClr val="C7C7E7"/>
                </a:solidFill>
                <a:latin typeface="Arial Unicode MS" pitchFamily="34" charset="-128"/>
                <a:ea typeface="Arial Unicode MS" pitchFamily="34" charset="-128"/>
                <a:cs typeface="Arial Unicode MS" pitchFamily="34" charset="-128"/>
              </a:rPr>
              <a:t>Lengkap</a:t>
            </a:r>
            <a:r>
              <a:rPr lang="en-IE" sz="800" dirty="0" smtClean="0">
                <a:solidFill>
                  <a:srgbClr val="C7C7E7"/>
                </a:solidFill>
                <a:latin typeface="Arial Unicode MS" pitchFamily="34" charset="-128"/>
                <a:ea typeface="Arial Unicode MS" pitchFamily="34" charset="-128"/>
                <a:cs typeface="Arial Unicode MS" pitchFamily="34" charset="-128"/>
              </a:rPr>
              <a:t>...</a:t>
            </a:r>
            <a:endParaRPr lang="en-US" sz="900" dirty="0">
              <a:solidFill>
                <a:srgbClr val="C7C7E7"/>
              </a:solidFill>
              <a:latin typeface="Arial Unicode MS" pitchFamily="34" charset="-128"/>
              <a:ea typeface="Arial Unicode MS" pitchFamily="34" charset="-128"/>
              <a:cs typeface="Arial Unicode MS" pitchFamily="34" charset="-128"/>
            </a:endParaRPr>
          </a:p>
        </p:txBody>
      </p:sp>
      <p:sp>
        <p:nvSpPr>
          <p:cNvPr id="28" name="TextBox 27"/>
          <p:cNvSpPr txBox="1"/>
          <p:nvPr/>
        </p:nvSpPr>
        <p:spPr>
          <a:xfrm>
            <a:off x="718703" y="2742954"/>
            <a:ext cx="938647" cy="215444"/>
          </a:xfrm>
          <a:prstGeom prst="rect">
            <a:avLst/>
          </a:prstGeom>
          <a:noFill/>
        </p:spPr>
        <p:txBody>
          <a:bodyPr wrap="square" rtlCol="0">
            <a:spAutoFit/>
          </a:bodyPr>
          <a:lstStyle/>
          <a:p>
            <a:r>
              <a:rPr lang="en-IE" sz="800" dirty="0" smtClean="0">
                <a:solidFill>
                  <a:srgbClr val="C7C7E7"/>
                </a:solidFill>
                <a:latin typeface="Arial Unicode MS" pitchFamily="34" charset="-128"/>
                <a:ea typeface="Arial Unicode MS" pitchFamily="34" charset="-128"/>
                <a:cs typeface="Arial Unicode MS" pitchFamily="34" charset="-128"/>
              </a:rPr>
              <a:t>Perusahaan</a:t>
            </a:r>
            <a:endParaRPr lang="en-US" sz="900" dirty="0">
              <a:solidFill>
                <a:srgbClr val="C7C7E7"/>
              </a:solidFill>
              <a:latin typeface="Arial Unicode MS" pitchFamily="34" charset="-128"/>
              <a:ea typeface="Arial Unicode MS" pitchFamily="34" charset="-128"/>
              <a:cs typeface="Arial Unicode MS" pitchFamily="34" charset="-128"/>
            </a:endParaRPr>
          </a:p>
        </p:txBody>
      </p:sp>
      <p:sp>
        <p:nvSpPr>
          <p:cNvPr id="29" name="TextBox 28"/>
          <p:cNvSpPr txBox="1"/>
          <p:nvPr/>
        </p:nvSpPr>
        <p:spPr>
          <a:xfrm>
            <a:off x="718703" y="2981079"/>
            <a:ext cx="938647" cy="215444"/>
          </a:xfrm>
          <a:prstGeom prst="rect">
            <a:avLst/>
          </a:prstGeom>
          <a:noFill/>
        </p:spPr>
        <p:txBody>
          <a:bodyPr wrap="square" rtlCol="0">
            <a:spAutoFit/>
          </a:bodyPr>
          <a:lstStyle/>
          <a:p>
            <a:r>
              <a:rPr lang="en-IE" sz="800" dirty="0" err="1" smtClean="0">
                <a:solidFill>
                  <a:srgbClr val="C7C7E7"/>
                </a:solidFill>
                <a:latin typeface="Arial Unicode MS" pitchFamily="34" charset="-128"/>
                <a:ea typeface="Arial Unicode MS" pitchFamily="34" charset="-128"/>
                <a:cs typeface="Arial Unicode MS" pitchFamily="34" charset="-128"/>
              </a:rPr>
              <a:t>Jabatan</a:t>
            </a:r>
            <a:r>
              <a:rPr lang="en-IE" sz="800" dirty="0" smtClean="0">
                <a:solidFill>
                  <a:srgbClr val="C7C7E7"/>
                </a:solidFill>
                <a:latin typeface="Arial Unicode MS" pitchFamily="34" charset="-128"/>
                <a:ea typeface="Arial Unicode MS" pitchFamily="34" charset="-128"/>
                <a:cs typeface="Arial Unicode MS" pitchFamily="34" charset="-128"/>
              </a:rPr>
              <a:t>:</a:t>
            </a:r>
            <a:endParaRPr lang="en-US" sz="900" dirty="0">
              <a:solidFill>
                <a:srgbClr val="C7C7E7"/>
              </a:solidFill>
              <a:latin typeface="Arial Unicode MS" pitchFamily="34" charset="-128"/>
              <a:ea typeface="Arial Unicode MS" pitchFamily="34" charset="-128"/>
              <a:cs typeface="Arial Unicode MS" pitchFamily="34" charset="-128"/>
            </a:endParaRPr>
          </a:p>
        </p:txBody>
      </p:sp>
      <p:sp>
        <p:nvSpPr>
          <p:cNvPr id="30" name="TextBox 29"/>
          <p:cNvSpPr txBox="1"/>
          <p:nvPr/>
        </p:nvSpPr>
        <p:spPr>
          <a:xfrm>
            <a:off x="718703" y="3228729"/>
            <a:ext cx="1243447" cy="215444"/>
          </a:xfrm>
          <a:prstGeom prst="rect">
            <a:avLst/>
          </a:prstGeom>
          <a:noFill/>
        </p:spPr>
        <p:txBody>
          <a:bodyPr wrap="square" rtlCol="0">
            <a:spAutoFit/>
          </a:bodyPr>
          <a:lstStyle/>
          <a:p>
            <a:r>
              <a:rPr lang="en-IE" sz="800" dirty="0" err="1" smtClean="0">
                <a:solidFill>
                  <a:srgbClr val="C7C7E7"/>
                </a:solidFill>
                <a:latin typeface="Arial Unicode MS" pitchFamily="34" charset="-128"/>
                <a:ea typeface="Arial Unicode MS" pitchFamily="34" charset="-128"/>
                <a:cs typeface="Arial Unicode MS" pitchFamily="34" charset="-128"/>
              </a:rPr>
              <a:t>Berkaskan</a:t>
            </a:r>
            <a:r>
              <a:rPr lang="en-IE" sz="800" dirty="0" smtClean="0">
                <a:solidFill>
                  <a:srgbClr val="C7C7E7"/>
                </a:solidFill>
                <a:latin typeface="Arial Unicode MS" pitchFamily="34" charset="-128"/>
                <a:ea typeface="Arial Unicode MS" pitchFamily="34" charset="-128"/>
                <a:cs typeface="Arial Unicode MS" pitchFamily="34" charset="-128"/>
              </a:rPr>
              <a:t> </a:t>
            </a:r>
            <a:r>
              <a:rPr lang="en-IE" sz="800" dirty="0" err="1" smtClean="0">
                <a:solidFill>
                  <a:srgbClr val="C7C7E7"/>
                </a:solidFill>
                <a:latin typeface="Arial Unicode MS" pitchFamily="34" charset="-128"/>
                <a:ea typeface="Arial Unicode MS" pitchFamily="34" charset="-128"/>
                <a:cs typeface="Arial Unicode MS" pitchFamily="34" charset="-128"/>
              </a:rPr>
              <a:t>sebagai</a:t>
            </a:r>
            <a:r>
              <a:rPr lang="en-IE" sz="800" dirty="0" smtClean="0">
                <a:solidFill>
                  <a:srgbClr val="C7C7E7"/>
                </a:solidFill>
                <a:latin typeface="Arial Unicode MS" pitchFamily="34" charset="-128"/>
                <a:ea typeface="Arial Unicode MS" pitchFamily="34" charset="-128"/>
                <a:cs typeface="Arial Unicode MS" pitchFamily="34" charset="-128"/>
              </a:rPr>
              <a:t>:</a:t>
            </a:r>
            <a:endParaRPr lang="en-US" sz="900" dirty="0">
              <a:solidFill>
                <a:srgbClr val="C7C7E7"/>
              </a:solidFill>
              <a:latin typeface="Arial Unicode MS" pitchFamily="34" charset="-128"/>
              <a:ea typeface="Arial Unicode MS" pitchFamily="34" charset="-128"/>
              <a:cs typeface="Arial Unicode MS" pitchFamily="34" charset="-128"/>
            </a:endParaRPr>
          </a:p>
        </p:txBody>
      </p:sp>
      <p:sp>
        <p:nvSpPr>
          <p:cNvPr id="31" name="TextBox 30"/>
          <p:cNvSpPr txBox="1"/>
          <p:nvPr/>
        </p:nvSpPr>
        <p:spPr>
          <a:xfrm>
            <a:off x="890153" y="3638304"/>
            <a:ext cx="938647" cy="230832"/>
          </a:xfrm>
          <a:prstGeom prst="rect">
            <a:avLst/>
          </a:prstGeom>
          <a:noFill/>
        </p:spPr>
        <p:txBody>
          <a:bodyPr wrap="square" rtlCol="0">
            <a:spAutoFit/>
          </a:bodyPr>
          <a:lstStyle/>
          <a:p>
            <a:r>
              <a:rPr lang="en-IE" sz="800" dirty="0" smtClean="0">
                <a:solidFill>
                  <a:srgbClr val="C7C7E7"/>
                </a:solidFill>
                <a:latin typeface="Arial Unicode MS" pitchFamily="34" charset="-128"/>
                <a:ea typeface="Arial Unicode MS" pitchFamily="34" charset="-128"/>
                <a:cs typeface="Arial Unicode MS" pitchFamily="34" charset="-128"/>
              </a:rPr>
              <a:t>Pos-el..</a:t>
            </a:r>
            <a:r>
              <a:rPr lang="en-IE" sz="900" dirty="0" smtClean="0">
                <a:solidFill>
                  <a:srgbClr val="C7C7E7"/>
                </a:solidFill>
                <a:latin typeface="Arial Unicode MS" pitchFamily="34" charset="-128"/>
                <a:ea typeface="Arial Unicode MS" pitchFamily="34" charset="-128"/>
                <a:cs typeface="Arial Unicode MS" pitchFamily="34" charset="-128"/>
              </a:rPr>
              <a:t>.</a:t>
            </a:r>
            <a:endParaRPr lang="en-US" sz="900" dirty="0">
              <a:solidFill>
                <a:srgbClr val="C7C7E7"/>
              </a:solidFill>
              <a:latin typeface="Arial Unicode MS" pitchFamily="34" charset="-128"/>
              <a:ea typeface="Arial Unicode MS" pitchFamily="34" charset="-128"/>
              <a:cs typeface="Arial Unicode MS" pitchFamily="34" charset="-128"/>
            </a:endParaRPr>
          </a:p>
        </p:txBody>
      </p:sp>
      <p:sp>
        <p:nvSpPr>
          <p:cNvPr id="32" name="TextBox 31"/>
          <p:cNvSpPr txBox="1"/>
          <p:nvPr/>
        </p:nvSpPr>
        <p:spPr>
          <a:xfrm>
            <a:off x="452003" y="3428754"/>
            <a:ext cx="938647" cy="215444"/>
          </a:xfrm>
          <a:prstGeom prst="rect">
            <a:avLst/>
          </a:prstGeom>
          <a:noFill/>
        </p:spPr>
        <p:txBody>
          <a:bodyPr wrap="square" rtlCol="0">
            <a:spAutoFit/>
          </a:bodyPr>
          <a:lstStyle/>
          <a:p>
            <a:r>
              <a:rPr lang="en-IE" sz="800" dirty="0" smtClean="0">
                <a:solidFill>
                  <a:srgbClr val="B5B5F5"/>
                </a:solidFill>
                <a:latin typeface="Arial Unicode MS" pitchFamily="34" charset="-128"/>
                <a:ea typeface="Arial Unicode MS" pitchFamily="34" charset="-128"/>
                <a:cs typeface="Arial Unicode MS" pitchFamily="34" charset="-128"/>
              </a:rPr>
              <a:t>Internet</a:t>
            </a:r>
            <a:endParaRPr lang="en-US" sz="900" dirty="0">
              <a:solidFill>
                <a:srgbClr val="B5B5F5"/>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43715"/>
                                        </p:tgtEl>
                                        <p:attrNameLst>
                                          <p:attrName>style.visibility</p:attrName>
                                        </p:attrNameLst>
                                      </p:cBhvr>
                                      <p:to>
                                        <p:strVal val="visible"/>
                                      </p:to>
                                    </p:set>
                                    <p:animEffect transition="in" filter="slide(fromTop)">
                                      <p:cBhvr>
                                        <p:cTn id="7" dur="500"/>
                                        <p:tgtEl>
                                          <p:spTgt spid="2437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43719">
                                            <p:txEl>
                                              <p:pRg st="0" end="0"/>
                                            </p:txEl>
                                          </p:spTgt>
                                        </p:tgtEl>
                                        <p:attrNameLst>
                                          <p:attrName>style.visibility</p:attrName>
                                        </p:attrNameLst>
                                      </p:cBhvr>
                                      <p:to>
                                        <p:strVal val="visible"/>
                                      </p:to>
                                    </p:set>
                                    <p:animEffect transition="in" filter="slide(fromLeft)">
                                      <p:cBhvr>
                                        <p:cTn id="12" dur="500"/>
                                        <p:tgtEl>
                                          <p:spTgt spid="2437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autoUpdateAnimBg="0"/>
      <p:bldP spid="243719"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dirty="0" smtClean="0"/>
              <a:t>S</a:t>
            </a:r>
            <a:r>
              <a:rPr lang="id-ID" dirty="0" err="1" smtClean="0"/>
              <a:t>aran</a:t>
            </a:r>
            <a:r>
              <a:rPr lang="id-ID" dirty="0" smtClean="0"/>
              <a:t> untuk latihan</a:t>
            </a:r>
            <a:endParaRPr lang="en-US" dirty="0"/>
          </a:p>
        </p:txBody>
      </p:sp>
      <p:sp>
        <p:nvSpPr>
          <p:cNvPr id="245763" name="Rectangle 3"/>
          <p:cNvSpPr>
            <a:spLocks noGrp="1" noChangeArrowheads="1"/>
          </p:cNvSpPr>
          <p:nvPr>
            <p:ph type="body" idx="1"/>
          </p:nvPr>
        </p:nvSpPr>
        <p:spPr>
          <a:xfrm>
            <a:off x="276225" y="814388"/>
            <a:ext cx="8905875" cy="4564062"/>
          </a:xfrm>
        </p:spPr>
        <p:txBody>
          <a:bodyPr/>
          <a:lstStyle/>
          <a:p>
            <a:pPr marL="288925" indent="-288925">
              <a:spcAft>
                <a:spcPct val="75000"/>
              </a:spcAft>
              <a:buClr>
                <a:srgbClr val="FF9900"/>
              </a:buClr>
              <a:buFontTx/>
              <a:buAutoNum type="arabicPeriod"/>
            </a:pPr>
            <a:r>
              <a:rPr lang="id-ID" dirty="0" smtClean="0"/>
              <a:t>Gunakan Buku Alamat dan </a:t>
            </a:r>
            <a:r>
              <a:rPr lang="id-ID" dirty="0" err="1" smtClean="0"/>
              <a:t>Bkk</a:t>
            </a:r>
            <a:r>
              <a:rPr lang="en-US" dirty="0" smtClean="0"/>
              <a:t>.</a:t>
            </a:r>
            <a:endParaRPr lang="en-US" dirty="0"/>
          </a:p>
          <a:p>
            <a:pPr marL="288925" indent="-288925">
              <a:spcAft>
                <a:spcPct val="75000"/>
              </a:spcAft>
              <a:buClr>
                <a:srgbClr val="FF9900"/>
              </a:buClr>
              <a:buFontTx/>
              <a:buAutoNum type="arabicPeriod"/>
            </a:pPr>
            <a:r>
              <a:rPr lang="id-ID" dirty="0" smtClean="0"/>
              <a:t>Periksa ejaan dan </a:t>
            </a:r>
            <a:r>
              <a:rPr lang="id-ID" dirty="0" err="1" smtClean="0"/>
              <a:t>tatabahasa</a:t>
            </a:r>
            <a:r>
              <a:rPr lang="en-US" dirty="0" smtClean="0"/>
              <a:t>. </a:t>
            </a:r>
            <a:endParaRPr lang="en-US" dirty="0"/>
          </a:p>
          <a:p>
            <a:pPr marL="288925" indent="-288925">
              <a:spcAft>
                <a:spcPct val="75000"/>
              </a:spcAft>
              <a:buClr>
                <a:srgbClr val="FF9900"/>
              </a:buClr>
              <a:buFontTx/>
              <a:buAutoNum type="arabicPeriod"/>
            </a:pPr>
            <a:r>
              <a:rPr lang="id-ID" dirty="0" smtClean="0"/>
              <a:t>Lihat tanda tangan</a:t>
            </a:r>
            <a:r>
              <a:rPr lang="en-US" dirty="0" smtClean="0"/>
              <a:t>.</a:t>
            </a:r>
            <a:endParaRPr lang="en-US" dirty="0"/>
          </a:p>
          <a:p>
            <a:pPr marL="288925" indent="-288925">
              <a:spcAft>
                <a:spcPct val="75000"/>
              </a:spcAft>
              <a:buClr>
                <a:srgbClr val="FF9900"/>
              </a:buClr>
              <a:buFontTx/>
              <a:buAutoNum type="arabicPeriod"/>
            </a:pPr>
            <a:r>
              <a:rPr lang="id-ID" dirty="0" smtClean="0"/>
              <a:t>Tambahkan bendera untuk tindak lanjut</a:t>
            </a:r>
            <a:r>
              <a:rPr lang="en-US" dirty="0" smtClean="0"/>
              <a:t>.</a:t>
            </a:r>
          </a:p>
          <a:p>
            <a:pPr marL="288925" indent="-288925">
              <a:spcAft>
                <a:spcPct val="75000"/>
              </a:spcAft>
              <a:buClr>
                <a:srgbClr val="FF9900"/>
              </a:buClr>
              <a:buFontTx/>
              <a:buAutoNum type="arabicPeriod"/>
            </a:pPr>
            <a:r>
              <a:rPr lang="id-ID" dirty="0" smtClean="0"/>
              <a:t>Balas ke sebuah pesan; panggil kembali sebuah pesan (opsional</a:t>
            </a:r>
            <a:r>
              <a:rPr lang="en-US" dirty="0" smtClean="0"/>
              <a:t>). </a:t>
            </a:r>
          </a:p>
          <a:p>
            <a:pPr marL="288925" indent="-288925">
              <a:spcAft>
                <a:spcPct val="75000"/>
              </a:spcAft>
              <a:buClr>
                <a:srgbClr val="FF9900"/>
              </a:buClr>
              <a:buFontTx/>
              <a:buAutoNum type="arabicPeriod"/>
            </a:pPr>
            <a:r>
              <a:rPr lang="id-ID" dirty="0" smtClean="0"/>
              <a:t>Jadwalkan sebuah janji temu dan setel pengingat</a:t>
            </a:r>
            <a:endParaRPr lang="en-US" dirty="0"/>
          </a:p>
          <a:p>
            <a:pPr marL="288925" indent="-288925">
              <a:spcAft>
                <a:spcPct val="75000"/>
              </a:spcAft>
              <a:buClr>
                <a:srgbClr val="FF9900"/>
              </a:buClr>
              <a:buFontTx/>
              <a:buAutoNum type="arabicPeriod"/>
            </a:pPr>
            <a:r>
              <a:rPr lang="id-ID" dirty="0" smtClean="0"/>
              <a:t>Buat kontak baru</a:t>
            </a:r>
            <a:r>
              <a:rPr lang="en-US" dirty="0" smtClean="0"/>
              <a:t>.</a:t>
            </a:r>
            <a:endParaRPr lang="en-US" dirty="0"/>
          </a:p>
          <a:p>
            <a:pPr marL="288925" indent="-288925">
              <a:spcAft>
                <a:spcPct val="75000"/>
              </a:spcAft>
              <a:buClr>
                <a:srgbClr val="FF9900"/>
              </a:buClr>
              <a:buFontTx/>
              <a:buAutoNum type="arabicPeriod"/>
            </a:pPr>
            <a:r>
              <a:rPr lang="en-US" dirty="0"/>
              <a:t>Edit </a:t>
            </a:r>
            <a:r>
              <a:rPr lang="id-ID" dirty="0" smtClean="0"/>
              <a:t>kartu bisnis</a:t>
            </a:r>
            <a:r>
              <a:rPr lang="en-US" dirty="0" smtClean="0"/>
              <a:t>. </a:t>
            </a:r>
            <a:endParaRPr lang="en-US" dirty="0"/>
          </a:p>
        </p:txBody>
      </p:sp>
    </p:spTree>
  </p:cSld>
  <p:clrMapOvr>
    <a:masterClrMapping/>
  </p:clrMapOvr>
  <p:transition spd="med">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id-ID" dirty="0" smtClean="0"/>
              <a:t>Ujian </a:t>
            </a:r>
            <a:r>
              <a:rPr lang="en-US" dirty="0" smtClean="0"/>
              <a:t>2</a:t>
            </a:r>
            <a:r>
              <a:rPr lang="en-US" dirty="0"/>
              <a:t>, </a:t>
            </a:r>
            <a:r>
              <a:rPr lang="id-ID" dirty="0" smtClean="0"/>
              <a:t>pertanyaan</a:t>
            </a:r>
            <a:r>
              <a:rPr lang="en-US" dirty="0" smtClean="0"/>
              <a:t> </a:t>
            </a:r>
            <a:r>
              <a:rPr lang="en-US" dirty="0"/>
              <a:t>1</a:t>
            </a:r>
          </a:p>
        </p:txBody>
      </p:sp>
      <p:sp>
        <p:nvSpPr>
          <p:cNvPr id="118787" name="Rectangle 3"/>
          <p:cNvSpPr>
            <a:spLocks noGrp="1" noChangeArrowheads="1"/>
          </p:cNvSpPr>
          <p:nvPr>
            <p:ph type="body" sz="half" idx="2"/>
          </p:nvPr>
        </p:nvSpPr>
        <p:spPr>
          <a:xfrm>
            <a:off x="222250" y="850900"/>
            <a:ext cx="7685088" cy="1189038"/>
          </a:xfrm>
        </p:spPr>
        <p:txBody>
          <a:bodyPr/>
          <a:lstStyle/>
          <a:p>
            <a:pPr marL="0" indent="0">
              <a:spcAft>
                <a:spcPct val="75000"/>
              </a:spcAft>
            </a:pPr>
            <a:r>
              <a:rPr lang="id-ID" b="1" dirty="0" smtClean="0"/>
              <a:t>Untuk memulai pesan baru, anda menggunakan Pita. (Pilih satu jawaban.)</a:t>
            </a:r>
            <a:endParaRPr lang="en-US" b="1" dirty="0"/>
          </a:p>
        </p:txBody>
      </p:sp>
      <p:sp>
        <p:nvSpPr>
          <p:cNvPr id="118788" name="Rectangle 4"/>
          <p:cNvSpPr>
            <a:spLocks noChangeArrowheads="1"/>
          </p:cNvSpPr>
          <p:nvPr/>
        </p:nvSpPr>
        <p:spPr bwMode="auto">
          <a:xfrm>
            <a:off x="242888" y="2344738"/>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id-ID" sz="2000" dirty="0" smtClean="0"/>
              <a:t>Betul</a:t>
            </a:r>
            <a:r>
              <a:rPr lang="en-US" sz="2000" dirty="0" smtClean="0"/>
              <a:t>.</a:t>
            </a:r>
            <a:endParaRPr lang="en-US" sz="2000" dirty="0"/>
          </a:p>
          <a:p>
            <a:pPr marL="401638" indent="-401638">
              <a:spcBef>
                <a:spcPct val="20000"/>
              </a:spcBef>
              <a:spcAft>
                <a:spcPct val="75000"/>
              </a:spcAft>
              <a:buFontTx/>
              <a:buAutoNum type="arabicPeriod"/>
            </a:pPr>
            <a:r>
              <a:rPr lang="id-ID" sz="2000" dirty="0" smtClean="0"/>
              <a:t>Salah</a:t>
            </a:r>
            <a:r>
              <a:rPr lang="en-US" sz="2000" dirty="0" smtClean="0"/>
              <a:t>. </a:t>
            </a:r>
            <a:endParaRPr lang="en-US"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slide(fromTop)">
                                      <p:cBhvr>
                                        <p:cTn id="7" dur="500"/>
                                        <p:tgtEl>
                                          <p:spTgt spid="118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8788">
                                            <p:txEl>
                                              <p:pRg st="0" end="0"/>
                                            </p:txEl>
                                          </p:spTgt>
                                        </p:tgtEl>
                                        <p:attrNameLst>
                                          <p:attrName>style.visibility</p:attrName>
                                        </p:attrNameLst>
                                      </p:cBhvr>
                                      <p:to>
                                        <p:strVal val="visible"/>
                                      </p:to>
                                    </p:set>
                                    <p:animEffect transition="in" filter="slide(fromLeft)">
                                      <p:cBhvr>
                                        <p:cTn id="12" dur="500"/>
                                        <p:tgtEl>
                                          <p:spTgt spid="11878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18788">
                                            <p:txEl>
                                              <p:pRg st="1" end="1"/>
                                            </p:txEl>
                                          </p:spTgt>
                                        </p:tgtEl>
                                        <p:attrNameLst>
                                          <p:attrName>style.visibility</p:attrName>
                                        </p:attrNameLst>
                                      </p:cBhvr>
                                      <p:to>
                                        <p:strVal val="visible"/>
                                      </p:to>
                                    </p:set>
                                    <p:animEffect transition="in" filter="slide(fromLeft)">
                                      <p:cBhvr>
                                        <p:cTn id="17" dur="500"/>
                                        <p:tgtEl>
                                          <p:spTgt spid="1187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autoUpdateAnimBg="0" advAuto="0"/>
      <p:bldP spid="118788"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r>
              <a:rPr lang="id-ID" dirty="0" smtClean="0"/>
              <a:t>Pelajaran</a:t>
            </a:r>
            <a:r>
              <a:rPr lang="en-US" dirty="0" smtClean="0"/>
              <a:t> </a:t>
            </a:r>
            <a:r>
              <a:rPr lang="en-US" dirty="0"/>
              <a:t>1</a:t>
            </a:r>
          </a:p>
        </p:txBody>
      </p:sp>
      <p:sp>
        <p:nvSpPr>
          <p:cNvPr id="18435" name="Rectangle 3"/>
          <p:cNvSpPr>
            <a:spLocks noGrp="1" noChangeArrowheads="1"/>
          </p:cNvSpPr>
          <p:nvPr>
            <p:ph type="subTitle" idx="1"/>
          </p:nvPr>
        </p:nvSpPr>
        <p:spPr/>
        <p:txBody>
          <a:bodyPr/>
          <a:lstStyle/>
          <a:p>
            <a:r>
              <a:rPr lang="en-US" dirty="0" err="1" smtClean="0"/>
              <a:t>Mengenali</a:t>
            </a:r>
            <a:r>
              <a:rPr lang="en-US" dirty="0" smtClean="0"/>
              <a:t> Pita</a:t>
            </a: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slide(fromBottom)">
                                      <p:cBhvr>
                                        <p:cTn id="12"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advAuto="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id-ID" dirty="0" smtClean="0"/>
              <a:t>Ujian</a:t>
            </a:r>
            <a:r>
              <a:rPr lang="en-US" dirty="0" smtClean="0"/>
              <a:t> </a:t>
            </a:r>
            <a:r>
              <a:rPr lang="en-US" dirty="0"/>
              <a:t>2, </a:t>
            </a:r>
            <a:r>
              <a:rPr lang="id-ID" dirty="0" smtClean="0"/>
              <a:t>pertanyaan</a:t>
            </a:r>
            <a:r>
              <a:rPr lang="en-US" dirty="0" smtClean="0"/>
              <a:t> </a:t>
            </a:r>
            <a:r>
              <a:rPr lang="en-US" dirty="0"/>
              <a:t>1: </a:t>
            </a:r>
            <a:r>
              <a:rPr lang="id-ID" dirty="0" smtClean="0"/>
              <a:t>Jawaban</a:t>
            </a:r>
            <a:endParaRPr lang="en-US" dirty="0"/>
          </a:p>
        </p:txBody>
      </p:sp>
      <p:sp>
        <p:nvSpPr>
          <p:cNvPr id="120835" name="Rectangle 3"/>
          <p:cNvSpPr>
            <a:spLocks noGrp="1" noChangeArrowheads="1"/>
          </p:cNvSpPr>
          <p:nvPr>
            <p:ph sz="half" idx="2"/>
          </p:nvPr>
        </p:nvSpPr>
        <p:spPr>
          <a:xfrm>
            <a:off x="323850" y="815975"/>
            <a:ext cx="8350250" cy="703263"/>
          </a:xfrm>
        </p:spPr>
        <p:txBody>
          <a:bodyPr/>
          <a:lstStyle/>
          <a:p>
            <a:pPr marL="0" indent="0">
              <a:spcAft>
                <a:spcPct val="75000"/>
              </a:spcAft>
            </a:pPr>
            <a:r>
              <a:rPr lang="id-ID" dirty="0" smtClean="0"/>
              <a:t>Salah</a:t>
            </a:r>
            <a:r>
              <a:rPr lang="en-US" dirty="0" smtClean="0"/>
              <a:t>.</a:t>
            </a:r>
            <a:endParaRPr lang="en-US" dirty="0"/>
          </a:p>
        </p:txBody>
      </p:sp>
      <p:sp>
        <p:nvSpPr>
          <p:cNvPr id="120836" name="Rectangle 4"/>
          <p:cNvSpPr>
            <a:spLocks noChangeArrowheads="1"/>
          </p:cNvSpPr>
          <p:nvPr/>
        </p:nvSpPr>
        <p:spPr bwMode="auto">
          <a:xfrm>
            <a:off x="300038" y="2000250"/>
            <a:ext cx="8350250" cy="1171575"/>
          </a:xfrm>
          <a:prstGeom prst="rect">
            <a:avLst/>
          </a:prstGeom>
          <a:noFill/>
          <a:ln w="9525">
            <a:noFill/>
            <a:miter lim="800000"/>
            <a:headEnd/>
            <a:tailEnd/>
          </a:ln>
          <a:effectLst/>
        </p:spPr>
        <p:txBody>
          <a:bodyPr/>
          <a:lstStyle/>
          <a:p>
            <a:pPr>
              <a:spcBef>
                <a:spcPct val="20000"/>
              </a:spcBef>
              <a:spcAft>
                <a:spcPct val="75000"/>
              </a:spcAft>
            </a:pPr>
            <a:r>
              <a:rPr lang="id-ID" sz="2000" dirty="0" smtClean="0"/>
              <a:t>Anda membuat pesan seperti yang biasa anda lakukan</a:t>
            </a:r>
            <a:r>
              <a:rPr lang="en-US" sz="2000" dirty="0" smtClean="0"/>
              <a:t>. </a:t>
            </a:r>
            <a:endParaRPr lang="en-US"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0835"/>
                                        </p:tgtEl>
                                        <p:attrNameLst>
                                          <p:attrName>style.visibility</p:attrName>
                                        </p:attrNameLst>
                                      </p:cBhvr>
                                      <p:to>
                                        <p:strVal val="visible"/>
                                      </p:to>
                                    </p:set>
                                    <p:anim calcmode="lin" valueType="num">
                                      <p:cBhvr>
                                        <p:cTn id="7" dur="500" fill="hold"/>
                                        <p:tgtEl>
                                          <p:spTgt spid="120835"/>
                                        </p:tgtEl>
                                        <p:attrNameLst>
                                          <p:attrName>ppt_w</p:attrName>
                                        </p:attrNameLst>
                                      </p:cBhvr>
                                      <p:tavLst>
                                        <p:tav tm="0">
                                          <p:val>
                                            <p:fltVal val="0"/>
                                          </p:val>
                                        </p:tav>
                                        <p:tav tm="100000">
                                          <p:val>
                                            <p:strVal val="#ppt_w"/>
                                          </p:val>
                                        </p:tav>
                                      </p:tavLst>
                                    </p:anim>
                                    <p:anim calcmode="lin" valueType="num">
                                      <p:cBhvr>
                                        <p:cTn id="8" dur="500" fill="hold"/>
                                        <p:tgtEl>
                                          <p:spTgt spid="12083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0836"/>
                                        </p:tgtEl>
                                        <p:attrNameLst>
                                          <p:attrName>style.visibility</p:attrName>
                                        </p:attrNameLst>
                                      </p:cBhvr>
                                      <p:to>
                                        <p:strVal val="visible"/>
                                      </p:to>
                                    </p:set>
                                    <p:animEffect transition="in" filter="slide(fromBottom)">
                                      <p:cBhvr>
                                        <p:cTn id="13" dur="500"/>
                                        <p:tgtEl>
                                          <p:spTgt spid="120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autoUpdateAnimBg="0"/>
      <p:bldP spid="120836"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id-ID" dirty="0" smtClean="0"/>
              <a:t>Ujian</a:t>
            </a:r>
            <a:r>
              <a:rPr lang="en-US" dirty="0" smtClean="0"/>
              <a:t> </a:t>
            </a:r>
            <a:r>
              <a:rPr lang="en-US" dirty="0"/>
              <a:t>2, </a:t>
            </a:r>
            <a:r>
              <a:rPr lang="id-ID" dirty="0" smtClean="0"/>
              <a:t>pertanyaan</a:t>
            </a:r>
            <a:r>
              <a:rPr lang="en-US" dirty="0" smtClean="0"/>
              <a:t> </a:t>
            </a:r>
            <a:r>
              <a:rPr lang="en-US" dirty="0"/>
              <a:t>2</a:t>
            </a:r>
          </a:p>
        </p:txBody>
      </p:sp>
      <p:sp>
        <p:nvSpPr>
          <p:cNvPr id="122883"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id-ID" b="1" dirty="0" smtClean="0"/>
              <a:t>Manakah dari berikut ini yang mengizinkan anda untuk tampakkan atau sembunyikan bidang </a:t>
            </a:r>
            <a:r>
              <a:rPr lang="id-ID" b="1" dirty="0" err="1" smtClean="0"/>
              <a:t>Bkk</a:t>
            </a:r>
            <a:r>
              <a:rPr lang="id-ID" b="1" dirty="0" smtClean="0"/>
              <a:t> dalam sebuah pesan?</a:t>
            </a:r>
            <a:r>
              <a:rPr lang="en-US" b="1" dirty="0" smtClean="0"/>
              <a:t> (Pi</a:t>
            </a:r>
            <a:r>
              <a:rPr lang="id-ID" b="1" dirty="0" err="1" smtClean="0"/>
              <a:t>lih</a:t>
            </a:r>
            <a:r>
              <a:rPr lang="id-ID" b="1" dirty="0" smtClean="0"/>
              <a:t> satu jawaban</a:t>
            </a:r>
            <a:r>
              <a:rPr lang="en-US" b="1" dirty="0" smtClean="0"/>
              <a:t>.)</a:t>
            </a:r>
            <a:endParaRPr lang="en-US" b="1" dirty="0"/>
          </a:p>
        </p:txBody>
      </p:sp>
      <p:sp>
        <p:nvSpPr>
          <p:cNvPr id="122884" name="Rectangle 4"/>
          <p:cNvSpPr>
            <a:spLocks noChangeArrowheads="1"/>
          </p:cNvSpPr>
          <p:nvPr/>
        </p:nvSpPr>
        <p:spPr bwMode="auto">
          <a:xfrm>
            <a:off x="242888"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id-ID" sz="2000" dirty="0" smtClean="0"/>
              <a:t>Buku alamat</a:t>
            </a:r>
            <a:r>
              <a:rPr lang="en-US" sz="2000" dirty="0" smtClean="0"/>
              <a:t>. </a:t>
            </a:r>
            <a:endParaRPr lang="en-US" sz="2000" dirty="0"/>
          </a:p>
          <a:p>
            <a:pPr marL="401638" indent="-401638">
              <a:spcBef>
                <a:spcPct val="20000"/>
              </a:spcBef>
              <a:spcAft>
                <a:spcPct val="75000"/>
              </a:spcAft>
              <a:buFontTx/>
              <a:buAutoNum type="arabicPeriod"/>
            </a:pPr>
            <a:r>
              <a:rPr lang="id-ID" sz="2000" dirty="0" err="1" smtClean="0"/>
              <a:t>Luntang</a:t>
            </a:r>
            <a:r>
              <a:rPr lang="id-ID" sz="2000" dirty="0" smtClean="0"/>
              <a:t> Akses Cepat</a:t>
            </a:r>
            <a:r>
              <a:rPr lang="en-US" sz="2000" dirty="0" smtClean="0"/>
              <a:t>. </a:t>
            </a:r>
            <a:endParaRPr lang="en-US" sz="2000" dirty="0"/>
          </a:p>
          <a:p>
            <a:pPr marL="401638" indent="-401638">
              <a:spcBef>
                <a:spcPct val="20000"/>
              </a:spcBef>
              <a:spcAft>
                <a:spcPct val="75000"/>
              </a:spcAft>
              <a:buFontTx/>
              <a:buAutoNum type="arabicPeriod"/>
            </a:pPr>
            <a:r>
              <a:rPr lang="id-ID" sz="2000" dirty="0" smtClean="0"/>
              <a:t>Tombol </a:t>
            </a:r>
            <a:r>
              <a:rPr lang="id-ID" sz="2000" b="1" dirty="0" smtClean="0"/>
              <a:t>Tunjukkan Bkk</a:t>
            </a:r>
            <a:r>
              <a:rPr lang="en-US" sz="2000" b="1" dirty="0" smtClean="0"/>
              <a:t> </a:t>
            </a:r>
            <a:r>
              <a:rPr lang="id-ID" sz="2000" dirty="0" smtClean="0"/>
              <a:t>pada tab </a:t>
            </a:r>
            <a:r>
              <a:rPr lang="en-US" sz="2000" b="1" dirty="0" smtClean="0"/>
              <a:t>Op</a:t>
            </a:r>
            <a:r>
              <a:rPr lang="id-ID" sz="2000" b="1" dirty="0" smtClean="0"/>
              <a:t>si</a:t>
            </a:r>
            <a:r>
              <a:rPr lang="en-US" sz="2000" dirty="0" smtClean="0"/>
              <a:t>. </a:t>
            </a:r>
            <a:endParaRPr lang="en-US"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slide(fromTop)">
                                      <p:cBhvr>
                                        <p:cTn id="7" dur="500"/>
                                        <p:tgtEl>
                                          <p:spTgt spid="122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22884">
                                            <p:txEl>
                                              <p:pRg st="0" end="0"/>
                                            </p:txEl>
                                          </p:spTgt>
                                        </p:tgtEl>
                                        <p:attrNameLst>
                                          <p:attrName>style.visibility</p:attrName>
                                        </p:attrNameLst>
                                      </p:cBhvr>
                                      <p:to>
                                        <p:strVal val="visible"/>
                                      </p:to>
                                    </p:set>
                                    <p:animEffect transition="in" filter="slide(fromLeft)">
                                      <p:cBhvr>
                                        <p:cTn id="12" dur="500"/>
                                        <p:tgtEl>
                                          <p:spTgt spid="1228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2884">
                                            <p:txEl>
                                              <p:pRg st="1" end="1"/>
                                            </p:txEl>
                                          </p:spTgt>
                                        </p:tgtEl>
                                        <p:attrNameLst>
                                          <p:attrName>style.visibility</p:attrName>
                                        </p:attrNameLst>
                                      </p:cBhvr>
                                      <p:to>
                                        <p:strVal val="visible"/>
                                      </p:to>
                                    </p:set>
                                    <p:animEffect transition="in" filter="slide(fromLeft)">
                                      <p:cBhvr>
                                        <p:cTn id="17" dur="500"/>
                                        <p:tgtEl>
                                          <p:spTgt spid="12288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22884">
                                            <p:txEl>
                                              <p:pRg st="2" end="2"/>
                                            </p:txEl>
                                          </p:spTgt>
                                        </p:tgtEl>
                                        <p:attrNameLst>
                                          <p:attrName>style.visibility</p:attrName>
                                        </p:attrNameLst>
                                      </p:cBhvr>
                                      <p:to>
                                        <p:strVal val="visible"/>
                                      </p:to>
                                    </p:set>
                                    <p:animEffect transition="in" filter="slide(fromLeft)">
                                      <p:cBhvr>
                                        <p:cTn id="22" dur="500"/>
                                        <p:tgtEl>
                                          <p:spTgt spid="1228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advAuto="0"/>
      <p:bldP spid="122884"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id-ID" dirty="0" smtClean="0"/>
              <a:t>Ujian</a:t>
            </a:r>
            <a:r>
              <a:rPr lang="en-US" dirty="0" smtClean="0"/>
              <a:t> </a:t>
            </a:r>
            <a:r>
              <a:rPr lang="en-US" dirty="0"/>
              <a:t>2, </a:t>
            </a:r>
            <a:r>
              <a:rPr lang="id-ID" dirty="0" smtClean="0"/>
              <a:t>pertanyaan</a:t>
            </a:r>
            <a:r>
              <a:rPr lang="en-US" dirty="0" smtClean="0"/>
              <a:t> </a:t>
            </a:r>
            <a:r>
              <a:rPr lang="en-US" dirty="0"/>
              <a:t>2: </a:t>
            </a:r>
            <a:r>
              <a:rPr lang="id-ID" dirty="0" smtClean="0"/>
              <a:t>Jawaban</a:t>
            </a:r>
            <a:endParaRPr lang="en-US" dirty="0"/>
          </a:p>
        </p:txBody>
      </p:sp>
      <p:sp>
        <p:nvSpPr>
          <p:cNvPr id="124931" name="Rectangle 3"/>
          <p:cNvSpPr>
            <a:spLocks noGrp="1" noChangeArrowheads="1"/>
          </p:cNvSpPr>
          <p:nvPr>
            <p:ph sz="half" idx="2"/>
          </p:nvPr>
        </p:nvSpPr>
        <p:spPr>
          <a:xfrm>
            <a:off x="261938" y="836613"/>
            <a:ext cx="8350250" cy="703262"/>
          </a:xfrm>
        </p:spPr>
        <p:txBody>
          <a:bodyPr/>
          <a:lstStyle/>
          <a:p>
            <a:pPr marL="0" indent="0">
              <a:spcAft>
                <a:spcPct val="75000"/>
              </a:spcAft>
            </a:pPr>
            <a:r>
              <a:rPr lang="id-ID" dirty="0" smtClean="0"/>
              <a:t>Tombol </a:t>
            </a:r>
            <a:r>
              <a:rPr lang="id-ID" b="1" dirty="0" smtClean="0"/>
              <a:t>Tunjukkan Bkk</a:t>
            </a:r>
            <a:r>
              <a:rPr lang="en-US" b="1" dirty="0" smtClean="0"/>
              <a:t> </a:t>
            </a:r>
            <a:r>
              <a:rPr lang="id-ID" dirty="0" smtClean="0"/>
              <a:t>pada tab </a:t>
            </a:r>
            <a:r>
              <a:rPr lang="en-US" b="1" dirty="0" smtClean="0"/>
              <a:t>Op</a:t>
            </a:r>
            <a:r>
              <a:rPr lang="id-ID" b="1" dirty="0" smtClean="0"/>
              <a:t>si</a:t>
            </a:r>
            <a:r>
              <a:rPr lang="en-US" dirty="0" smtClean="0"/>
              <a:t>. </a:t>
            </a:r>
            <a:endParaRPr lang="en-US" dirty="0"/>
          </a:p>
        </p:txBody>
      </p:sp>
      <p:sp>
        <p:nvSpPr>
          <p:cNvPr id="124932" name="Rectangle 4"/>
          <p:cNvSpPr>
            <a:spLocks noChangeArrowheads="1"/>
          </p:cNvSpPr>
          <p:nvPr/>
        </p:nvSpPr>
        <p:spPr bwMode="auto">
          <a:xfrm>
            <a:off x="238125" y="2082800"/>
            <a:ext cx="8350250" cy="1171575"/>
          </a:xfrm>
          <a:prstGeom prst="rect">
            <a:avLst/>
          </a:prstGeom>
          <a:noFill/>
          <a:ln w="9525">
            <a:noFill/>
            <a:miter lim="800000"/>
            <a:headEnd/>
            <a:tailEnd/>
          </a:ln>
          <a:effectLst/>
        </p:spPr>
        <p:txBody>
          <a:bodyPr/>
          <a:lstStyle/>
          <a:p>
            <a:pPr>
              <a:spcBef>
                <a:spcPct val="20000"/>
              </a:spcBef>
              <a:spcAft>
                <a:spcPct val="75000"/>
              </a:spcAft>
            </a:pPr>
            <a:r>
              <a:rPr lang="id-ID" sz="2000" dirty="0" smtClean="0"/>
              <a:t>Pelajaran terakhir melukiskan bagaimana ada memiliki banyak Opsi dalam Outlook</a:t>
            </a:r>
            <a:r>
              <a:rPr lang="en-US" sz="2000" dirty="0" smtClean="0"/>
              <a:t>. </a:t>
            </a:r>
            <a:r>
              <a:rPr lang="id-ID" sz="2000" dirty="0" smtClean="0"/>
              <a:t>Anda mengakses tombol tersebut dari sebuah </a:t>
            </a:r>
            <a:r>
              <a:rPr lang="id-ID" sz="2000" dirty="0" err="1" smtClean="0"/>
              <a:t>tab</a:t>
            </a:r>
            <a:r>
              <a:rPr lang="id-ID" sz="2000" dirty="0" smtClean="0"/>
              <a:t> khusus untuk opsi pesan, </a:t>
            </a:r>
            <a:r>
              <a:rPr lang="id-ID" sz="2000" dirty="0" err="1" smtClean="0"/>
              <a:t>tab</a:t>
            </a:r>
            <a:r>
              <a:rPr lang="id-ID" sz="2000" dirty="0" smtClean="0"/>
              <a:t> </a:t>
            </a:r>
            <a:r>
              <a:rPr lang="id-ID" sz="2000" b="1" dirty="0" smtClean="0"/>
              <a:t>Opsi</a:t>
            </a:r>
            <a:r>
              <a:rPr lang="en-US" sz="2000" dirty="0" smtClean="0"/>
              <a:t>.</a:t>
            </a:r>
            <a:endParaRPr lang="en-US"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4931"/>
                                        </p:tgtEl>
                                        <p:attrNameLst>
                                          <p:attrName>style.visibility</p:attrName>
                                        </p:attrNameLst>
                                      </p:cBhvr>
                                      <p:to>
                                        <p:strVal val="visible"/>
                                      </p:to>
                                    </p:set>
                                    <p:anim calcmode="lin" valueType="num">
                                      <p:cBhvr>
                                        <p:cTn id="7" dur="500" fill="hold"/>
                                        <p:tgtEl>
                                          <p:spTgt spid="124931"/>
                                        </p:tgtEl>
                                        <p:attrNameLst>
                                          <p:attrName>ppt_w</p:attrName>
                                        </p:attrNameLst>
                                      </p:cBhvr>
                                      <p:tavLst>
                                        <p:tav tm="0">
                                          <p:val>
                                            <p:fltVal val="0"/>
                                          </p:val>
                                        </p:tav>
                                        <p:tav tm="100000">
                                          <p:val>
                                            <p:strVal val="#ppt_w"/>
                                          </p:val>
                                        </p:tav>
                                      </p:tavLst>
                                    </p:anim>
                                    <p:anim calcmode="lin" valueType="num">
                                      <p:cBhvr>
                                        <p:cTn id="8" dur="500" fill="hold"/>
                                        <p:tgtEl>
                                          <p:spTgt spid="12493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4932"/>
                                        </p:tgtEl>
                                        <p:attrNameLst>
                                          <p:attrName>style.visibility</p:attrName>
                                        </p:attrNameLst>
                                      </p:cBhvr>
                                      <p:to>
                                        <p:strVal val="visible"/>
                                      </p:to>
                                    </p:set>
                                    <p:animEffect transition="in" filter="slide(fromBottom)">
                                      <p:cBhvr>
                                        <p:cTn id="13" dur="500"/>
                                        <p:tgtEl>
                                          <p:spTgt spid="124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autoUpdateAnimBg="0"/>
      <p:bldP spid="124932"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id-ID" dirty="0" smtClean="0"/>
              <a:t>Ujian</a:t>
            </a:r>
            <a:r>
              <a:rPr lang="en-US" dirty="0" smtClean="0"/>
              <a:t> </a:t>
            </a:r>
            <a:r>
              <a:rPr lang="en-US" dirty="0"/>
              <a:t>2, </a:t>
            </a:r>
            <a:r>
              <a:rPr lang="id-ID" dirty="0" smtClean="0"/>
              <a:t>pertanyaan</a:t>
            </a:r>
            <a:r>
              <a:rPr lang="en-US" dirty="0" smtClean="0"/>
              <a:t> </a:t>
            </a:r>
            <a:r>
              <a:rPr lang="en-US" dirty="0"/>
              <a:t>3</a:t>
            </a:r>
          </a:p>
        </p:txBody>
      </p:sp>
      <p:sp>
        <p:nvSpPr>
          <p:cNvPr id="126979"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id-ID" b="1" dirty="0" smtClean="0"/>
              <a:t>Anda baru saja mengirimkan sebuah pesan dengan kesalahan yang memalukan dan anda ingin memanggilnya kembali.  Apakah langkah pertamanya?</a:t>
            </a:r>
            <a:r>
              <a:rPr lang="en-US" b="1" dirty="0" smtClean="0"/>
              <a:t> (</a:t>
            </a:r>
            <a:r>
              <a:rPr lang="id-ID" b="1" dirty="0" smtClean="0"/>
              <a:t>Anda telah mengetahui bahwa anda menggunakan Peladen </a:t>
            </a:r>
            <a:r>
              <a:rPr lang="en-US" b="1" dirty="0" smtClean="0"/>
              <a:t>Microsoft Exchange.) (</a:t>
            </a:r>
            <a:r>
              <a:rPr lang="id-ID" b="1" dirty="0" smtClean="0"/>
              <a:t>Pilih satu jawaban</a:t>
            </a:r>
            <a:r>
              <a:rPr lang="en-US" b="1" dirty="0" smtClean="0"/>
              <a:t>.)</a:t>
            </a:r>
            <a:endParaRPr lang="en-US" b="1" dirty="0"/>
          </a:p>
        </p:txBody>
      </p:sp>
      <p:sp>
        <p:nvSpPr>
          <p:cNvPr id="126980" name="Rectangle 4"/>
          <p:cNvSpPr>
            <a:spLocks noChangeArrowheads="1"/>
          </p:cNvSpPr>
          <p:nvPr/>
        </p:nvSpPr>
        <p:spPr bwMode="auto">
          <a:xfrm>
            <a:off x="242888" y="25827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id-ID" sz="2000" dirty="0" smtClean="0"/>
              <a:t>Pada jendela utama Outlook, klik </a:t>
            </a:r>
            <a:r>
              <a:rPr lang="id-ID" sz="2000" b="1" dirty="0" smtClean="0"/>
              <a:t>Panggil Kembali Pesan Ini </a:t>
            </a:r>
            <a:r>
              <a:rPr lang="id-ID" sz="2000" dirty="0" smtClean="0"/>
              <a:t>pada menu </a:t>
            </a:r>
            <a:r>
              <a:rPr lang="id-ID" sz="2000" b="1" dirty="0" smtClean="0"/>
              <a:t>Aksi</a:t>
            </a:r>
            <a:r>
              <a:rPr lang="en-US" sz="2000" dirty="0" smtClean="0"/>
              <a:t>. </a:t>
            </a:r>
            <a:endParaRPr lang="en-US" sz="2000" dirty="0"/>
          </a:p>
          <a:p>
            <a:pPr marL="401638" indent="-401638">
              <a:spcBef>
                <a:spcPct val="20000"/>
              </a:spcBef>
              <a:spcAft>
                <a:spcPct val="75000"/>
              </a:spcAft>
              <a:buFontTx/>
              <a:buAutoNum type="arabicPeriod"/>
            </a:pPr>
            <a:r>
              <a:rPr lang="id-ID" sz="2000" dirty="0" smtClean="0"/>
              <a:t>Temukan dan buka pesan tersebut dalam map </a:t>
            </a:r>
            <a:r>
              <a:rPr lang="id-ID" sz="2000" b="1" dirty="0" smtClean="0"/>
              <a:t>Butir  Terkirim</a:t>
            </a:r>
            <a:r>
              <a:rPr lang="en-US" sz="2000" dirty="0" smtClean="0"/>
              <a:t>. </a:t>
            </a:r>
            <a:endParaRPr lang="en-US" sz="2000" dirty="0"/>
          </a:p>
          <a:p>
            <a:pPr marL="401638" indent="-401638">
              <a:spcBef>
                <a:spcPct val="20000"/>
              </a:spcBef>
              <a:spcAft>
                <a:spcPct val="75000"/>
              </a:spcAft>
              <a:buFontTx/>
              <a:buAutoNum type="arabicPeriod"/>
            </a:pPr>
            <a:r>
              <a:rPr lang="id-ID" sz="2000" dirty="0" smtClean="0"/>
              <a:t>Temukan dan pilih pesan tersebut dalam map </a:t>
            </a:r>
            <a:r>
              <a:rPr lang="id-ID" sz="2000" b="1" dirty="0" smtClean="0"/>
              <a:t>Butir Terkirim</a:t>
            </a:r>
            <a:r>
              <a:rPr lang="en-US" sz="2000" dirty="0" smtClean="0"/>
              <a:t>. </a:t>
            </a:r>
            <a:endParaRPr lang="en-US"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slide(fromTop)">
                                      <p:cBhvr>
                                        <p:cTn id="7" dur="500"/>
                                        <p:tgtEl>
                                          <p:spTgt spid="1269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26980">
                                            <p:txEl>
                                              <p:pRg st="0" end="0"/>
                                            </p:txEl>
                                          </p:spTgt>
                                        </p:tgtEl>
                                        <p:attrNameLst>
                                          <p:attrName>style.visibility</p:attrName>
                                        </p:attrNameLst>
                                      </p:cBhvr>
                                      <p:to>
                                        <p:strVal val="visible"/>
                                      </p:to>
                                    </p:set>
                                    <p:animEffect transition="in" filter="slide(fromLeft)">
                                      <p:cBhvr>
                                        <p:cTn id="12" dur="500"/>
                                        <p:tgtEl>
                                          <p:spTgt spid="12698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6980">
                                            <p:txEl>
                                              <p:pRg st="1" end="1"/>
                                            </p:txEl>
                                          </p:spTgt>
                                        </p:tgtEl>
                                        <p:attrNameLst>
                                          <p:attrName>style.visibility</p:attrName>
                                        </p:attrNameLst>
                                      </p:cBhvr>
                                      <p:to>
                                        <p:strVal val="visible"/>
                                      </p:to>
                                    </p:set>
                                    <p:animEffect transition="in" filter="slide(fromLeft)">
                                      <p:cBhvr>
                                        <p:cTn id="17" dur="500"/>
                                        <p:tgtEl>
                                          <p:spTgt spid="12698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26980">
                                            <p:txEl>
                                              <p:pRg st="2" end="2"/>
                                            </p:txEl>
                                          </p:spTgt>
                                        </p:tgtEl>
                                        <p:attrNameLst>
                                          <p:attrName>style.visibility</p:attrName>
                                        </p:attrNameLst>
                                      </p:cBhvr>
                                      <p:to>
                                        <p:strVal val="visible"/>
                                      </p:to>
                                    </p:set>
                                    <p:animEffect transition="in" filter="slide(fromLeft)">
                                      <p:cBhvr>
                                        <p:cTn id="22" dur="500"/>
                                        <p:tgtEl>
                                          <p:spTgt spid="1269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autoUpdateAnimBg="0" advAuto="0"/>
      <p:bldP spid="126980"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id-ID" dirty="0" smtClean="0"/>
              <a:t>Ujian</a:t>
            </a:r>
            <a:r>
              <a:rPr lang="en-US" dirty="0" smtClean="0"/>
              <a:t> </a:t>
            </a:r>
            <a:r>
              <a:rPr lang="en-US" dirty="0"/>
              <a:t>2, </a:t>
            </a:r>
            <a:r>
              <a:rPr lang="id-ID" dirty="0" smtClean="0"/>
              <a:t>pertanyaan</a:t>
            </a:r>
            <a:r>
              <a:rPr lang="en-US" dirty="0" smtClean="0"/>
              <a:t> </a:t>
            </a:r>
            <a:r>
              <a:rPr lang="en-US" dirty="0"/>
              <a:t>3: </a:t>
            </a:r>
            <a:r>
              <a:rPr lang="id-ID" dirty="0" smtClean="0"/>
              <a:t>Jawaban</a:t>
            </a:r>
            <a:endParaRPr lang="en-US" dirty="0"/>
          </a:p>
        </p:txBody>
      </p:sp>
      <p:sp>
        <p:nvSpPr>
          <p:cNvPr id="129027" name="Rectangle 3"/>
          <p:cNvSpPr>
            <a:spLocks noGrp="1" noChangeArrowheads="1"/>
          </p:cNvSpPr>
          <p:nvPr>
            <p:ph sz="half" idx="2"/>
          </p:nvPr>
        </p:nvSpPr>
        <p:spPr>
          <a:xfrm>
            <a:off x="261938" y="877888"/>
            <a:ext cx="8350250" cy="703262"/>
          </a:xfrm>
        </p:spPr>
        <p:txBody>
          <a:bodyPr/>
          <a:lstStyle/>
          <a:p>
            <a:pPr marL="0" indent="0">
              <a:spcAft>
                <a:spcPct val="75000"/>
              </a:spcAft>
            </a:pPr>
            <a:r>
              <a:rPr lang="id-ID" dirty="0" smtClean="0"/>
              <a:t>Temukan dan buka pesan tersebut dalam map </a:t>
            </a:r>
            <a:r>
              <a:rPr lang="id-ID" b="1" dirty="0" smtClean="0"/>
              <a:t>Butir</a:t>
            </a:r>
            <a:r>
              <a:rPr lang="en-US" b="1" dirty="0" smtClean="0"/>
              <a:t> </a:t>
            </a:r>
            <a:r>
              <a:rPr lang="id-ID" b="1" dirty="0" smtClean="0"/>
              <a:t>Terkirim</a:t>
            </a:r>
            <a:r>
              <a:rPr lang="en-US" dirty="0" smtClean="0"/>
              <a:t>. </a:t>
            </a:r>
            <a:endParaRPr lang="en-US" dirty="0"/>
          </a:p>
        </p:txBody>
      </p:sp>
      <p:sp>
        <p:nvSpPr>
          <p:cNvPr id="129028" name="Rectangle 4"/>
          <p:cNvSpPr>
            <a:spLocks noChangeArrowheads="1"/>
          </p:cNvSpPr>
          <p:nvPr/>
        </p:nvSpPr>
        <p:spPr bwMode="auto">
          <a:xfrm>
            <a:off x="238125" y="2124075"/>
            <a:ext cx="8350250" cy="1171575"/>
          </a:xfrm>
          <a:prstGeom prst="rect">
            <a:avLst/>
          </a:prstGeom>
          <a:noFill/>
          <a:ln w="9525">
            <a:noFill/>
            <a:miter lim="800000"/>
            <a:headEnd/>
            <a:tailEnd/>
          </a:ln>
          <a:effectLst/>
        </p:spPr>
        <p:txBody>
          <a:bodyPr/>
          <a:lstStyle/>
          <a:p>
            <a:pPr>
              <a:spcBef>
                <a:spcPct val="20000"/>
              </a:spcBef>
              <a:spcAft>
                <a:spcPct val="75000"/>
              </a:spcAft>
            </a:pPr>
            <a:r>
              <a:rPr lang="id-ID" sz="2000" dirty="0" smtClean="0"/>
              <a:t>Anda akan membuka pesan dari  </a:t>
            </a:r>
            <a:r>
              <a:rPr lang="id-ID" sz="2000" b="1" dirty="0" smtClean="0"/>
              <a:t>Butir Terkirim</a:t>
            </a:r>
            <a:r>
              <a:rPr lang="id-ID" sz="2000" dirty="0" smtClean="0"/>
              <a:t>, kemudian gunakan perintah pada Pita: Klik </a:t>
            </a:r>
            <a:r>
              <a:rPr lang="id-ID" sz="2000" b="1" dirty="0" smtClean="0"/>
              <a:t>Aksi Lain </a:t>
            </a:r>
            <a:r>
              <a:rPr lang="id-ID" sz="2000" dirty="0" smtClean="0"/>
              <a:t>dalam grup </a:t>
            </a:r>
            <a:r>
              <a:rPr lang="id-ID" sz="2000" b="1" dirty="0" smtClean="0"/>
              <a:t>Aksi</a:t>
            </a:r>
            <a:r>
              <a:rPr lang="id-ID" sz="2000" dirty="0" smtClean="0"/>
              <a:t>, dan klik </a:t>
            </a:r>
            <a:r>
              <a:rPr lang="id-ID" sz="2000" b="1" dirty="0" smtClean="0"/>
              <a:t>Panggil Kembali Pesan Ini</a:t>
            </a:r>
            <a:r>
              <a:rPr lang="en-US" sz="2000" dirty="0" smtClean="0"/>
              <a:t>.</a:t>
            </a:r>
            <a:endParaRPr lang="en-US"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9027"/>
                                        </p:tgtEl>
                                        <p:attrNameLst>
                                          <p:attrName>style.visibility</p:attrName>
                                        </p:attrNameLst>
                                      </p:cBhvr>
                                      <p:to>
                                        <p:strVal val="visible"/>
                                      </p:to>
                                    </p:set>
                                    <p:anim calcmode="lin" valueType="num">
                                      <p:cBhvr>
                                        <p:cTn id="7" dur="500" fill="hold"/>
                                        <p:tgtEl>
                                          <p:spTgt spid="129027"/>
                                        </p:tgtEl>
                                        <p:attrNameLst>
                                          <p:attrName>ppt_w</p:attrName>
                                        </p:attrNameLst>
                                      </p:cBhvr>
                                      <p:tavLst>
                                        <p:tav tm="0">
                                          <p:val>
                                            <p:fltVal val="0"/>
                                          </p:val>
                                        </p:tav>
                                        <p:tav tm="100000">
                                          <p:val>
                                            <p:strVal val="#ppt_w"/>
                                          </p:val>
                                        </p:tav>
                                      </p:tavLst>
                                    </p:anim>
                                    <p:anim calcmode="lin" valueType="num">
                                      <p:cBhvr>
                                        <p:cTn id="8" dur="500" fill="hold"/>
                                        <p:tgtEl>
                                          <p:spTgt spid="12902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9028"/>
                                        </p:tgtEl>
                                        <p:attrNameLst>
                                          <p:attrName>style.visibility</p:attrName>
                                        </p:attrNameLst>
                                      </p:cBhvr>
                                      <p:to>
                                        <p:strVal val="visible"/>
                                      </p:to>
                                    </p:set>
                                    <p:animEffect transition="in" filter="slide(fromBottom)">
                                      <p:cBhvr>
                                        <p:cTn id="13" dur="500"/>
                                        <p:tgtEl>
                                          <p:spTgt spid="129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autoUpdateAnimBg="0"/>
      <p:bldP spid="129028"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p:txBody>
          <a:bodyPr/>
          <a:lstStyle/>
          <a:p>
            <a:r>
              <a:rPr lang="id-ID" dirty="0" smtClean="0"/>
              <a:t>Pelajaran</a:t>
            </a:r>
            <a:r>
              <a:rPr lang="en-US" dirty="0" smtClean="0"/>
              <a:t> </a:t>
            </a:r>
            <a:r>
              <a:rPr lang="en-US" dirty="0"/>
              <a:t>3</a:t>
            </a:r>
          </a:p>
        </p:txBody>
      </p:sp>
      <p:sp>
        <p:nvSpPr>
          <p:cNvPr id="65539" name="Rectangle 3"/>
          <p:cNvSpPr>
            <a:spLocks noGrp="1" noChangeArrowheads="1"/>
          </p:cNvSpPr>
          <p:nvPr>
            <p:ph type="subTitle" idx="1"/>
          </p:nvPr>
        </p:nvSpPr>
        <p:spPr/>
        <p:txBody>
          <a:bodyPr/>
          <a:lstStyle/>
          <a:p>
            <a:r>
              <a:rPr lang="id-ID" dirty="0" smtClean="0"/>
              <a:t>Kirim dan terima lampiran dan gambar</a:t>
            </a: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500" fill="hold"/>
                                        <p:tgtEl>
                                          <p:spTgt spid="65538"/>
                                        </p:tgtEl>
                                        <p:attrNameLst>
                                          <p:attrName>ppt_w</p:attrName>
                                        </p:attrNameLst>
                                      </p:cBhvr>
                                      <p:tavLst>
                                        <p:tav tm="0">
                                          <p:val>
                                            <p:fltVal val="0"/>
                                          </p:val>
                                        </p:tav>
                                        <p:tav tm="100000">
                                          <p:val>
                                            <p:strVal val="#ppt_w"/>
                                          </p:val>
                                        </p:tav>
                                      </p:tavLst>
                                    </p:anim>
                                    <p:anim calcmode="lin" valueType="num">
                                      <p:cBhvr>
                                        <p:cTn id="8" dur="500" fill="hold"/>
                                        <p:tgtEl>
                                          <p:spTgt spid="6553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slide(fromBottom)">
                                      <p:cBhvr>
                                        <p:cTn id="12" dur="500"/>
                                        <p:tgtEl>
                                          <p:spTgt spid="655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utoUpdateAnimBg="0"/>
      <p:bldP spid="65539" grpId="0" build="p" autoUpdateAnimBg="0" advAuto="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211138" y="73025"/>
            <a:ext cx="8027987" cy="614363"/>
          </a:xfrm>
        </p:spPr>
        <p:txBody>
          <a:bodyPr/>
          <a:lstStyle/>
          <a:p>
            <a:r>
              <a:rPr lang="id-ID" dirty="0" smtClean="0"/>
              <a:t>Kirim dan terima lampiran dan gambar</a:t>
            </a:r>
            <a:endParaRPr lang="en-US" dirty="0"/>
          </a:p>
        </p:txBody>
      </p:sp>
      <p:sp>
        <p:nvSpPr>
          <p:cNvPr id="13107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id-ID" sz="2000" dirty="0" smtClean="0"/>
              <a:t>Mengirim dan menerima berkas terlampir dalam </a:t>
            </a:r>
            <a:r>
              <a:rPr lang="en-US" sz="2000" dirty="0" smtClean="0"/>
              <a:t>Outlook </a:t>
            </a:r>
            <a:r>
              <a:rPr lang="en-US" sz="2000" dirty="0"/>
              <a:t>2007 </a:t>
            </a:r>
            <a:r>
              <a:rPr lang="id-ID" sz="2000" dirty="0" smtClean="0"/>
              <a:t>adalah gampang</a:t>
            </a:r>
            <a:r>
              <a:rPr lang="en-US" sz="2000" dirty="0" smtClean="0"/>
              <a:t>.</a:t>
            </a:r>
            <a:endParaRPr lang="en-US" sz="2000" dirty="0"/>
          </a:p>
        </p:txBody>
      </p:sp>
      <p:sp>
        <p:nvSpPr>
          <p:cNvPr id="131077" name="Rectangle 5"/>
          <p:cNvSpPr>
            <a:spLocks noChangeArrowheads="1"/>
          </p:cNvSpPr>
          <p:nvPr/>
        </p:nvSpPr>
        <p:spPr bwMode="auto">
          <a:xfrm>
            <a:off x="277813" y="3994150"/>
            <a:ext cx="5741987" cy="1957388"/>
          </a:xfrm>
          <a:prstGeom prst="rect">
            <a:avLst/>
          </a:prstGeom>
          <a:noFill/>
          <a:ln w="9525">
            <a:noFill/>
            <a:miter lim="800000"/>
            <a:headEnd/>
            <a:tailEnd/>
          </a:ln>
          <a:effectLst/>
        </p:spPr>
        <p:txBody>
          <a:bodyPr/>
          <a:lstStyle/>
          <a:p>
            <a:pPr>
              <a:spcBef>
                <a:spcPct val="20000"/>
              </a:spcBef>
              <a:spcAft>
                <a:spcPct val="75000"/>
              </a:spcAft>
            </a:pPr>
            <a:r>
              <a:rPr lang="id-ID" dirty="0" smtClean="0">
                <a:solidFill>
                  <a:srgbClr val="FFCC00"/>
                </a:solidFill>
              </a:rPr>
              <a:t>Saat anda menerima gambar atau berkas Microsoft Office terlampir, anda akan dapat menggunakan </a:t>
            </a:r>
            <a:r>
              <a:rPr lang="id-ID" dirty="0" err="1" smtClean="0">
                <a:solidFill>
                  <a:srgbClr val="FFCC00"/>
                </a:solidFill>
              </a:rPr>
              <a:t>Pratinjau</a:t>
            </a:r>
            <a:r>
              <a:rPr lang="id-ID" dirty="0" smtClean="0">
                <a:solidFill>
                  <a:srgbClr val="FFCC00"/>
                </a:solidFill>
              </a:rPr>
              <a:t> Lampiran untuk melihat lampiran tersebut dalam </a:t>
            </a:r>
            <a:r>
              <a:rPr lang="id-ID" dirty="0" err="1" smtClean="0">
                <a:solidFill>
                  <a:srgbClr val="FFCC00"/>
                </a:solidFill>
              </a:rPr>
              <a:t>Birih</a:t>
            </a:r>
            <a:r>
              <a:rPr lang="id-ID" dirty="0" smtClean="0">
                <a:solidFill>
                  <a:srgbClr val="FFCC00"/>
                </a:solidFill>
              </a:rPr>
              <a:t> Baca </a:t>
            </a:r>
            <a:r>
              <a:rPr lang="en-US" dirty="0" smtClean="0">
                <a:solidFill>
                  <a:srgbClr val="FFCC00"/>
                </a:solidFill>
              </a:rPr>
              <a:t>Outlook. </a:t>
            </a:r>
            <a:endParaRPr lang="en-US" dirty="0">
              <a:solidFill>
                <a:srgbClr val="FFCC00"/>
              </a:solidFill>
            </a:endParaRPr>
          </a:p>
          <a:p>
            <a:pPr>
              <a:spcBef>
                <a:spcPct val="20000"/>
              </a:spcBef>
              <a:spcAft>
                <a:spcPct val="75000"/>
              </a:spcAft>
            </a:pPr>
            <a:r>
              <a:rPr lang="id-ID" dirty="0" smtClean="0">
                <a:solidFill>
                  <a:srgbClr val="FFCC00"/>
                </a:solidFill>
              </a:rPr>
              <a:t>Dan jika anda mengirim gambar, Pita akan membantu anda mengirimnya seperti yang anda inginkan</a:t>
            </a:r>
            <a:r>
              <a:rPr lang="en-US" dirty="0" smtClean="0">
                <a:solidFill>
                  <a:srgbClr val="FFCC00"/>
                </a:solidFill>
              </a:rPr>
              <a:t>.</a:t>
            </a:r>
            <a:endParaRPr lang="en-US" dirty="0">
              <a:solidFill>
                <a:srgbClr val="FFCC00"/>
              </a:solidFill>
            </a:endParaRPr>
          </a:p>
        </p:txBody>
      </p:sp>
      <p:sp>
        <p:nvSpPr>
          <p:cNvPr id="13107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131079" name="Picture 7" descr="Message with attachment being sent from one computer to another"/>
          <p:cNvPicPr>
            <a:picLocks noGrp="1" noChangeAspect="1" noChangeArrowheads="1"/>
          </p:cNvPicPr>
          <p:nvPr>
            <p:ph sz="half" idx="1"/>
          </p:nvPr>
        </p:nvPicPr>
        <p:blipFill>
          <a:blip r:embed="rId3"/>
          <a:srcRect/>
          <a:stretch>
            <a:fillRect/>
          </a:stretch>
        </p:blipFill>
        <p:spPr>
          <a:xfrm>
            <a:off x="339725" y="947738"/>
            <a:ext cx="5662613" cy="2854325"/>
          </a:xfrm>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31079"/>
                                        </p:tgtEl>
                                        <p:attrNameLst>
                                          <p:attrName>style.visibility</p:attrName>
                                        </p:attrNameLst>
                                      </p:cBhvr>
                                      <p:to>
                                        <p:strVal val="visible"/>
                                      </p:to>
                                    </p:set>
                                    <p:animEffect transition="in" filter="slide(fromTop)">
                                      <p:cBhvr>
                                        <p:cTn id="7" dur="500"/>
                                        <p:tgtEl>
                                          <p:spTgt spid="13107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1075">
                                            <p:txEl>
                                              <p:pRg st="0" end="0"/>
                                            </p:txEl>
                                          </p:spTgt>
                                        </p:tgtEl>
                                        <p:attrNameLst>
                                          <p:attrName>style.visibility</p:attrName>
                                        </p:attrNameLst>
                                      </p:cBhvr>
                                      <p:to>
                                        <p:strVal val="visible"/>
                                      </p:to>
                                    </p:set>
                                    <p:animEffect transition="in" filter="slide(fromTop)">
                                      <p:cBhvr>
                                        <p:cTn id="12" dur="500"/>
                                        <p:tgtEl>
                                          <p:spTgt spid="131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1077">
                                            <p:txEl>
                                              <p:pRg st="0" end="0"/>
                                            </p:txEl>
                                          </p:spTgt>
                                        </p:tgtEl>
                                        <p:attrNameLst>
                                          <p:attrName>style.visibility</p:attrName>
                                        </p:attrNameLst>
                                      </p:cBhvr>
                                      <p:to>
                                        <p:strVal val="visible"/>
                                      </p:to>
                                    </p:set>
                                    <p:animEffect transition="in" filter="slide(fromLeft)">
                                      <p:cBhvr>
                                        <p:cTn id="17" dur="500"/>
                                        <p:tgtEl>
                                          <p:spTgt spid="13107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31077">
                                            <p:txEl>
                                              <p:pRg st="1" end="1"/>
                                            </p:txEl>
                                          </p:spTgt>
                                        </p:tgtEl>
                                        <p:attrNameLst>
                                          <p:attrName>style.visibility</p:attrName>
                                        </p:attrNameLst>
                                      </p:cBhvr>
                                      <p:to>
                                        <p:strVal val="visible"/>
                                      </p:to>
                                    </p:set>
                                    <p:animEffect transition="in" filter="slide(fromLeft)">
                                      <p:cBhvr>
                                        <p:cTn id="22" dur="500"/>
                                        <p:tgtEl>
                                          <p:spTgt spid="1310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p:bldP spid="131077"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8530" name="Picture 2"/>
          <p:cNvPicPr>
            <a:picLocks noChangeAspect="1" noChangeArrowheads="1"/>
          </p:cNvPicPr>
          <p:nvPr/>
        </p:nvPicPr>
        <p:blipFill>
          <a:blip r:embed="rId3"/>
          <a:srcRect/>
          <a:stretch>
            <a:fillRect/>
          </a:stretch>
        </p:blipFill>
        <p:spPr bwMode="auto">
          <a:xfrm>
            <a:off x="352517" y="923925"/>
            <a:ext cx="5732280" cy="2895600"/>
          </a:xfrm>
          <a:prstGeom prst="rect">
            <a:avLst/>
          </a:prstGeom>
          <a:noFill/>
          <a:ln w="9525">
            <a:noFill/>
            <a:miter lim="800000"/>
            <a:headEnd/>
            <a:tailEnd/>
          </a:ln>
          <a:effectLst/>
        </p:spPr>
      </p:pic>
      <p:sp>
        <p:nvSpPr>
          <p:cNvPr id="133122" name="Rectangle 2"/>
          <p:cNvSpPr>
            <a:spLocks noGrp="1" noChangeArrowheads="1"/>
          </p:cNvSpPr>
          <p:nvPr>
            <p:ph type="title"/>
          </p:nvPr>
        </p:nvSpPr>
        <p:spPr>
          <a:xfrm>
            <a:off x="211138" y="73025"/>
            <a:ext cx="8027987" cy="614363"/>
          </a:xfrm>
        </p:spPr>
        <p:txBody>
          <a:bodyPr/>
          <a:lstStyle/>
          <a:p>
            <a:r>
              <a:rPr lang="id-ID" dirty="0" smtClean="0"/>
              <a:t>Sertakan sebuah lampiran</a:t>
            </a:r>
            <a:endParaRPr lang="en-US" dirty="0"/>
          </a:p>
        </p:txBody>
      </p:sp>
      <p:sp>
        <p:nvSpPr>
          <p:cNvPr id="133123" name="Rectangle 3"/>
          <p:cNvSpPr>
            <a:spLocks noChangeArrowheads="1"/>
          </p:cNvSpPr>
          <p:nvPr/>
        </p:nvSpPr>
        <p:spPr bwMode="auto">
          <a:xfrm>
            <a:off x="6119813" y="854075"/>
            <a:ext cx="2833118" cy="1344613"/>
          </a:xfrm>
          <a:prstGeom prst="rect">
            <a:avLst/>
          </a:prstGeom>
          <a:noFill/>
          <a:ln w="9525">
            <a:noFill/>
            <a:miter lim="800000"/>
            <a:headEnd/>
            <a:tailEnd/>
          </a:ln>
          <a:effectLst/>
        </p:spPr>
        <p:txBody>
          <a:bodyPr/>
          <a:lstStyle/>
          <a:p>
            <a:pPr>
              <a:spcBef>
                <a:spcPct val="20000"/>
              </a:spcBef>
              <a:spcAft>
                <a:spcPct val="75000"/>
              </a:spcAft>
            </a:pPr>
            <a:r>
              <a:rPr lang="id-ID" sz="2000" dirty="0" smtClean="0"/>
              <a:t>Menyertakan sebuah dokumen atau gambar terlampir pada pesan anda adalah segampang sebelumnya</a:t>
            </a:r>
            <a:r>
              <a:rPr lang="en-US" sz="2000" dirty="0" smtClean="0"/>
              <a:t>. </a:t>
            </a:r>
            <a:endParaRPr lang="en-US" sz="2000" dirty="0"/>
          </a:p>
        </p:txBody>
      </p:sp>
      <p:sp>
        <p:nvSpPr>
          <p:cNvPr id="133125" name="Rectangle 5"/>
          <p:cNvSpPr>
            <a:spLocks noChangeArrowheads="1"/>
          </p:cNvSpPr>
          <p:nvPr/>
        </p:nvSpPr>
        <p:spPr bwMode="auto">
          <a:xfrm>
            <a:off x="277813" y="3994150"/>
            <a:ext cx="5926137" cy="1209675"/>
          </a:xfrm>
          <a:prstGeom prst="rect">
            <a:avLst/>
          </a:prstGeom>
          <a:noFill/>
          <a:ln w="9525">
            <a:noFill/>
            <a:miter lim="800000"/>
            <a:headEnd/>
            <a:tailEnd/>
          </a:ln>
          <a:effectLst/>
        </p:spPr>
        <p:txBody>
          <a:bodyPr/>
          <a:lstStyle/>
          <a:p>
            <a:pPr>
              <a:spcBef>
                <a:spcPct val="20000"/>
              </a:spcBef>
              <a:spcAft>
                <a:spcPct val="75000"/>
              </a:spcAft>
            </a:pPr>
            <a:r>
              <a:rPr lang="id-ID" dirty="0" smtClean="0">
                <a:solidFill>
                  <a:srgbClr val="FFCC00"/>
                </a:solidFill>
              </a:rPr>
              <a:t>Seperti yang biasa anda lakukan, anda akan memulai dengan membuat pesan baru. Kemudian anda menggunakan perintah </a:t>
            </a:r>
            <a:r>
              <a:rPr lang="id-ID" b="1" dirty="0" smtClean="0">
                <a:solidFill>
                  <a:srgbClr val="FFCC00"/>
                </a:solidFill>
              </a:rPr>
              <a:t>Lampirkan Berkas </a:t>
            </a:r>
            <a:r>
              <a:rPr lang="id-ID" dirty="0" smtClean="0">
                <a:solidFill>
                  <a:srgbClr val="FFCC00"/>
                </a:solidFill>
              </a:rPr>
              <a:t>pada Pita</a:t>
            </a:r>
            <a:r>
              <a:rPr lang="en-US" dirty="0" smtClean="0">
                <a:solidFill>
                  <a:srgbClr val="FFCC00"/>
                </a:solidFill>
              </a:rPr>
              <a:t>.</a:t>
            </a:r>
            <a:endParaRPr lang="en-US" dirty="0">
              <a:solidFill>
                <a:srgbClr val="FFCC00"/>
              </a:solidFill>
            </a:endParaRPr>
          </a:p>
        </p:txBody>
      </p:sp>
      <p:sp>
        <p:nvSpPr>
          <p:cNvPr id="13312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9" name="TextBox 8"/>
          <p:cNvSpPr txBox="1"/>
          <p:nvPr/>
        </p:nvSpPr>
        <p:spPr>
          <a:xfrm>
            <a:off x="834913" y="1353322"/>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Pesan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0" name="TextBox 9"/>
          <p:cNvSpPr txBox="1"/>
          <p:nvPr/>
        </p:nvSpPr>
        <p:spPr>
          <a:xfrm>
            <a:off x="1587054" y="1353322"/>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Sisipkan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1" name="TextBox 10"/>
          <p:cNvSpPr txBox="1"/>
          <p:nvPr/>
        </p:nvSpPr>
        <p:spPr>
          <a:xfrm>
            <a:off x="2267537" y="1353322"/>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Opsi</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2" name="TextBox 11"/>
          <p:cNvSpPr txBox="1"/>
          <p:nvPr/>
        </p:nvSpPr>
        <p:spPr>
          <a:xfrm>
            <a:off x="2916123" y="1353322"/>
            <a:ext cx="857584" cy="215444"/>
          </a:xfrm>
          <a:prstGeom prst="rect">
            <a:avLst/>
          </a:prstGeom>
          <a:noFill/>
        </p:spPr>
        <p:txBody>
          <a:bodyPr wrap="square" rtlCol="0">
            <a:spAutoFit/>
          </a:bodyPr>
          <a:lstStyle/>
          <a:p>
            <a:pPr algn="ct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Format Te</a:t>
            </a:r>
            <a:r>
              <a:rPr lang="id-ID" sz="800" dirty="0" err="1" smtClean="0">
                <a:solidFill>
                  <a:schemeClr val="accent1">
                    <a:lumMod val="75000"/>
                  </a:schemeClr>
                </a:solidFill>
                <a:latin typeface="Arial Unicode MS" pitchFamily="34" charset="-128"/>
                <a:ea typeface="Arial Unicode MS" pitchFamily="34" charset="-128"/>
                <a:cs typeface="Arial Unicode MS" pitchFamily="34" charset="-128"/>
              </a:rPr>
              <a:t>ks</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3" name="TextBox 12"/>
          <p:cNvSpPr txBox="1"/>
          <p:nvPr/>
        </p:nvSpPr>
        <p:spPr>
          <a:xfrm>
            <a:off x="1465673" y="2185147"/>
            <a:ext cx="1054174" cy="215444"/>
          </a:xfrm>
          <a:prstGeom prst="rect">
            <a:avLst/>
          </a:prstGeom>
          <a:noFill/>
        </p:spPr>
        <p:txBody>
          <a:bodyPr wrap="square" rtlCol="0">
            <a:spAutoFit/>
          </a:bodyPr>
          <a:lstStyle/>
          <a:p>
            <a:pPr algn="ctr"/>
            <a:r>
              <a:rPr lang="id-ID" sz="800" dirty="0" smtClean="0">
                <a:solidFill>
                  <a:srgbClr val="0069B8"/>
                </a:solidFill>
                <a:latin typeface="Arial Unicode MS" pitchFamily="34" charset="-128"/>
                <a:ea typeface="Arial Unicode MS" pitchFamily="34" charset="-128"/>
                <a:cs typeface="Arial Unicode MS" pitchFamily="34" charset="-128"/>
              </a:rPr>
              <a:t>Termasuk</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15" name="TextBox 14"/>
          <p:cNvSpPr txBox="1"/>
          <p:nvPr/>
        </p:nvSpPr>
        <p:spPr>
          <a:xfrm>
            <a:off x="529826" y="1896247"/>
            <a:ext cx="712119"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Lampirkan Berkas</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6" name="TextBox 15"/>
          <p:cNvSpPr txBox="1"/>
          <p:nvPr/>
        </p:nvSpPr>
        <p:spPr>
          <a:xfrm>
            <a:off x="1151795" y="1896247"/>
            <a:ext cx="704300"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Lampirkan butir</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7" name="TextBox 16"/>
          <p:cNvSpPr txBox="1"/>
          <p:nvPr/>
        </p:nvSpPr>
        <p:spPr>
          <a:xfrm>
            <a:off x="1701687" y="1896247"/>
            <a:ext cx="670038"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Kartu Bisnis</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8" name="TextBox 17"/>
          <p:cNvSpPr txBox="1"/>
          <p:nvPr/>
        </p:nvSpPr>
        <p:spPr>
          <a:xfrm>
            <a:off x="2301762" y="1896247"/>
            <a:ext cx="670038"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Kalender</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2863737" y="1896247"/>
            <a:ext cx="670038"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Tanda tangan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slide(fromTop)">
                                      <p:cBhvr>
                                        <p:cTn id="7" dur="500"/>
                                        <p:tgtEl>
                                          <p:spTgt spid="133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33125">
                                            <p:txEl>
                                              <p:pRg st="0" end="0"/>
                                            </p:txEl>
                                          </p:spTgt>
                                        </p:tgtEl>
                                        <p:attrNameLst>
                                          <p:attrName>style.visibility</p:attrName>
                                        </p:attrNameLst>
                                      </p:cBhvr>
                                      <p:to>
                                        <p:strVal val="visible"/>
                                      </p:to>
                                    </p:set>
                                    <p:animEffect transition="in" filter="slide(fromLeft)">
                                      <p:cBhvr>
                                        <p:cTn id="12" dur="500"/>
                                        <p:tgtEl>
                                          <p:spTgt spid="1331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p:bldP spid="133125"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211138" y="73025"/>
            <a:ext cx="8027987" cy="614363"/>
          </a:xfrm>
        </p:spPr>
        <p:txBody>
          <a:bodyPr/>
          <a:lstStyle/>
          <a:p>
            <a:r>
              <a:rPr lang="id-ID" dirty="0" smtClean="0"/>
              <a:t>Sertakan sebuah lampiran</a:t>
            </a:r>
            <a:endParaRPr lang="en-US" dirty="0"/>
          </a:p>
        </p:txBody>
      </p:sp>
      <p:sp>
        <p:nvSpPr>
          <p:cNvPr id="253955" name="Rectangle 3"/>
          <p:cNvSpPr>
            <a:spLocks noChangeArrowheads="1"/>
          </p:cNvSpPr>
          <p:nvPr/>
        </p:nvSpPr>
        <p:spPr bwMode="auto">
          <a:xfrm>
            <a:off x="6119813" y="772187"/>
            <a:ext cx="2744787" cy="773113"/>
          </a:xfrm>
          <a:prstGeom prst="rect">
            <a:avLst/>
          </a:prstGeom>
          <a:noFill/>
          <a:ln w="9525">
            <a:noFill/>
            <a:miter lim="800000"/>
            <a:headEnd/>
            <a:tailEnd/>
          </a:ln>
          <a:effectLst/>
        </p:spPr>
        <p:txBody>
          <a:bodyPr/>
          <a:lstStyle/>
          <a:p>
            <a:pPr>
              <a:spcBef>
                <a:spcPct val="20000"/>
              </a:spcBef>
              <a:spcAft>
                <a:spcPct val="75000"/>
              </a:spcAft>
            </a:pPr>
            <a:r>
              <a:rPr lang="id-ID" sz="2000" b="1" dirty="0" smtClean="0"/>
              <a:t>Dimana anda menemukan Lampirkan Berkas</a:t>
            </a:r>
            <a:r>
              <a:rPr lang="en-US" sz="2000" b="1" dirty="0" smtClean="0"/>
              <a:t> </a:t>
            </a:r>
            <a:endParaRPr lang="en-US" sz="2000" dirty="0"/>
          </a:p>
        </p:txBody>
      </p:sp>
      <p:sp>
        <p:nvSpPr>
          <p:cNvPr id="253956" name="Rectangle 4"/>
          <p:cNvSpPr>
            <a:spLocks noChangeArrowheads="1"/>
          </p:cNvSpPr>
          <p:nvPr/>
        </p:nvSpPr>
        <p:spPr bwMode="auto">
          <a:xfrm>
            <a:off x="277813" y="3994150"/>
            <a:ext cx="5926137" cy="1579563"/>
          </a:xfrm>
          <a:prstGeom prst="rect">
            <a:avLst/>
          </a:prstGeom>
          <a:noFill/>
          <a:ln w="9525">
            <a:noFill/>
            <a:miter lim="800000"/>
            <a:headEnd/>
            <a:tailEnd/>
          </a:ln>
          <a:effectLst/>
        </p:spPr>
        <p:txBody>
          <a:bodyPr/>
          <a:lstStyle/>
          <a:p>
            <a:pPr>
              <a:spcBef>
                <a:spcPct val="20000"/>
              </a:spcBef>
              <a:spcAft>
                <a:spcPct val="75000"/>
              </a:spcAft>
            </a:pPr>
            <a:r>
              <a:rPr lang="id-ID" dirty="0" smtClean="0">
                <a:solidFill>
                  <a:srgbClr val="FFCC00"/>
                </a:solidFill>
              </a:rPr>
              <a:t>Gambar tersebut menunjukkan pada </a:t>
            </a:r>
            <a:r>
              <a:rPr lang="id-ID" dirty="0" err="1" smtClean="0">
                <a:solidFill>
                  <a:srgbClr val="FFCC00"/>
                </a:solidFill>
              </a:rPr>
              <a:t>tab</a:t>
            </a:r>
            <a:r>
              <a:rPr lang="id-ID" dirty="0" smtClean="0">
                <a:solidFill>
                  <a:srgbClr val="FFCC00"/>
                </a:solidFill>
              </a:rPr>
              <a:t> </a:t>
            </a:r>
            <a:r>
              <a:rPr lang="id-ID" b="1" dirty="0" smtClean="0">
                <a:solidFill>
                  <a:srgbClr val="FFCC00"/>
                </a:solidFill>
              </a:rPr>
              <a:t>Sisipkan</a:t>
            </a:r>
            <a:r>
              <a:rPr lang="en-US" dirty="0" smtClean="0">
                <a:solidFill>
                  <a:srgbClr val="FFCC00"/>
                </a:solidFill>
              </a:rPr>
              <a:t>.</a:t>
            </a:r>
            <a:endParaRPr lang="en-US" dirty="0">
              <a:solidFill>
                <a:srgbClr val="FFCC00"/>
              </a:solidFill>
            </a:endParaRPr>
          </a:p>
        </p:txBody>
      </p:sp>
      <p:sp>
        <p:nvSpPr>
          <p:cNvPr id="253957"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53959" name="Rectangle 7"/>
          <p:cNvSpPr>
            <a:spLocks noChangeArrowheads="1"/>
          </p:cNvSpPr>
          <p:nvPr/>
        </p:nvSpPr>
        <p:spPr bwMode="auto">
          <a:xfrm>
            <a:off x="6115050" y="1703698"/>
            <a:ext cx="2744788" cy="2897188"/>
          </a:xfrm>
          <a:prstGeom prst="rect">
            <a:avLst/>
          </a:prstGeom>
          <a:noFill/>
          <a:ln w="9525">
            <a:noFill/>
            <a:miter lim="800000"/>
            <a:headEnd/>
            <a:tailEnd/>
          </a:ln>
          <a:effectLst/>
        </p:spPr>
        <p:txBody>
          <a:bodyPr/>
          <a:lstStyle/>
          <a:p>
            <a:pPr>
              <a:spcBef>
                <a:spcPct val="20000"/>
              </a:spcBef>
              <a:spcAft>
                <a:spcPct val="75000"/>
              </a:spcAft>
            </a:pPr>
            <a:r>
              <a:rPr lang="id-ID" sz="2000" dirty="0" smtClean="0"/>
              <a:t>Menyertakan lampiran merupakan aktivitas umum, jadi anda akan menemukan </a:t>
            </a:r>
            <a:r>
              <a:rPr lang="id-ID" sz="2000" b="1" dirty="0" smtClean="0"/>
              <a:t>Lampirkan Berkas</a:t>
            </a:r>
            <a:r>
              <a:rPr lang="en-US" sz="2000" b="1" dirty="0" smtClean="0"/>
              <a:t> </a:t>
            </a:r>
            <a:r>
              <a:rPr lang="id-ID" sz="2000" dirty="0" smtClean="0"/>
              <a:t>pada tab </a:t>
            </a:r>
            <a:r>
              <a:rPr lang="id-ID" sz="2000" b="1" dirty="0" smtClean="0"/>
              <a:t>Pesan</a:t>
            </a:r>
            <a:r>
              <a:rPr lang="id-ID" sz="2000" dirty="0" smtClean="0"/>
              <a:t> dan tab </a:t>
            </a:r>
            <a:r>
              <a:rPr lang="id-ID" sz="2000" b="1" dirty="0" smtClean="0"/>
              <a:t>Sisipkan</a:t>
            </a:r>
            <a:r>
              <a:rPr lang="en-US" sz="2000" dirty="0" smtClean="0"/>
              <a:t>. </a:t>
            </a:r>
            <a:endParaRPr lang="en-US" sz="2000" dirty="0"/>
          </a:p>
        </p:txBody>
      </p:sp>
      <p:pic>
        <p:nvPicPr>
          <p:cNvPr id="18" name="Picture 2"/>
          <p:cNvPicPr>
            <a:picLocks noChangeAspect="1" noChangeArrowheads="1"/>
          </p:cNvPicPr>
          <p:nvPr/>
        </p:nvPicPr>
        <p:blipFill>
          <a:blip r:embed="rId3"/>
          <a:srcRect/>
          <a:stretch>
            <a:fillRect/>
          </a:stretch>
        </p:blipFill>
        <p:spPr bwMode="auto">
          <a:xfrm>
            <a:off x="352517" y="923925"/>
            <a:ext cx="5732280" cy="2895600"/>
          </a:xfrm>
          <a:prstGeom prst="rect">
            <a:avLst/>
          </a:prstGeom>
          <a:noFill/>
          <a:ln w="9525">
            <a:noFill/>
            <a:miter lim="800000"/>
            <a:headEnd/>
            <a:tailEnd/>
          </a:ln>
          <a:effectLst/>
        </p:spPr>
      </p:pic>
      <p:sp>
        <p:nvSpPr>
          <p:cNvPr id="19" name="TextBox 8"/>
          <p:cNvSpPr txBox="1"/>
          <p:nvPr/>
        </p:nvSpPr>
        <p:spPr>
          <a:xfrm>
            <a:off x="834913" y="1353322"/>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Pesan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0" name="TextBox 9"/>
          <p:cNvSpPr txBox="1"/>
          <p:nvPr/>
        </p:nvSpPr>
        <p:spPr>
          <a:xfrm>
            <a:off x="1587054" y="1353322"/>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Sisipkan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1" name="TextBox 10"/>
          <p:cNvSpPr txBox="1"/>
          <p:nvPr/>
        </p:nvSpPr>
        <p:spPr>
          <a:xfrm>
            <a:off x="2267537" y="1353322"/>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Opsi</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2" name="TextBox 11"/>
          <p:cNvSpPr txBox="1"/>
          <p:nvPr/>
        </p:nvSpPr>
        <p:spPr>
          <a:xfrm>
            <a:off x="2916123" y="1353322"/>
            <a:ext cx="857584" cy="215444"/>
          </a:xfrm>
          <a:prstGeom prst="rect">
            <a:avLst/>
          </a:prstGeom>
          <a:noFill/>
        </p:spPr>
        <p:txBody>
          <a:bodyPr wrap="square" rtlCol="0">
            <a:spAutoFit/>
          </a:bodyPr>
          <a:lstStyle/>
          <a:p>
            <a:pPr algn="ct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Format Te</a:t>
            </a:r>
            <a:r>
              <a:rPr lang="id-ID" sz="800" dirty="0" err="1" smtClean="0">
                <a:solidFill>
                  <a:schemeClr val="accent1">
                    <a:lumMod val="75000"/>
                  </a:schemeClr>
                </a:solidFill>
                <a:latin typeface="Arial Unicode MS" pitchFamily="34" charset="-128"/>
                <a:ea typeface="Arial Unicode MS" pitchFamily="34" charset="-128"/>
                <a:cs typeface="Arial Unicode MS" pitchFamily="34" charset="-128"/>
              </a:rPr>
              <a:t>ks</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3" name="TextBox 12"/>
          <p:cNvSpPr txBox="1"/>
          <p:nvPr/>
        </p:nvSpPr>
        <p:spPr>
          <a:xfrm>
            <a:off x="1465673" y="2185147"/>
            <a:ext cx="1054174" cy="215444"/>
          </a:xfrm>
          <a:prstGeom prst="rect">
            <a:avLst/>
          </a:prstGeom>
          <a:noFill/>
        </p:spPr>
        <p:txBody>
          <a:bodyPr wrap="square" rtlCol="0">
            <a:spAutoFit/>
          </a:bodyPr>
          <a:lstStyle/>
          <a:p>
            <a:pPr algn="ctr"/>
            <a:r>
              <a:rPr lang="id-ID" sz="800" dirty="0" smtClean="0">
                <a:solidFill>
                  <a:srgbClr val="0069B8"/>
                </a:solidFill>
                <a:latin typeface="Arial Unicode MS" pitchFamily="34" charset="-128"/>
                <a:ea typeface="Arial Unicode MS" pitchFamily="34" charset="-128"/>
                <a:cs typeface="Arial Unicode MS" pitchFamily="34" charset="-128"/>
              </a:rPr>
              <a:t>Termasuk</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24" name="TextBox 14"/>
          <p:cNvSpPr txBox="1"/>
          <p:nvPr/>
        </p:nvSpPr>
        <p:spPr>
          <a:xfrm>
            <a:off x="529826" y="1896247"/>
            <a:ext cx="712119"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Lampirkan Berkas</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5" name="TextBox 15"/>
          <p:cNvSpPr txBox="1"/>
          <p:nvPr/>
        </p:nvSpPr>
        <p:spPr>
          <a:xfrm>
            <a:off x="1151795" y="1896247"/>
            <a:ext cx="704300"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Lampirkan butir</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6" name="TextBox 16"/>
          <p:cNvSpPr txBox="1"/>
          <p:nvPr/>
        </p:nvSpPr>
        <p:spPr>
          <a:xfrm>
            <a:off x="1701687" y="1896247"/>
            <a:ext cx="670038"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Kartu Bisnis</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7" name="TextBox 17"/>
          <p:cNvSpPr txBox="1"/>
          <p:nvPr/>
        </p:nvSpPr>
        <p:spPr>
          <a:xfrm>
            <a:off x="2301762" y="1896247"/>
            <a:ext cx="670038"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Kalender</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8" name="TextBox 18"/>
          <p:cNvSpPr txBox="1"/>
          <p:nvPr/>
        </p:nvSpPr>
        <p:spPr>
          <a:xfrm>
            <a:off x="2863737" y="1896247"/>
            <a:ext cx="670038"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Tanda tangan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animEffect transition="in" filter="slide(fromTop)">
                                      <p:cBhvr>
                                        <p:cTn id="7" dur="500"/>
                                        <p:tgtEl>
                                          <p:spTgt spid="253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53959">
                                            <p:txEl>
                                              <p:pRg st="0" end="0"/>
                                            </p:txEl>
                                          </p:spTgt>
                                        </p:tgtEl>
                                        <p:attrNameLst>
                                          <p:attrName>style.visibility</p:attrName>
                                        </p:attrNameLst>
                                      </p:cBhvr>
                                      <p:to>
                                        <p:strVal val="visible"/>
                                      </p:to>
                                    </p:set>
                                    <p:animEffect transition="in" filter="slide(fromTop)">
                                      <p:cBhvr>
                                        <p:cTn id="12" dur="500"/>
                                        <p:tgtEl>
                                          <p:spTgt spid="2539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53956">
                                            <p:txEl>
                                              <p:pRg st="0" end="0"/>
                                            </p:txEl>
                                          </p:spTgt>
                                        </p:tgtEl>
                                        <p:attrNameLst>
                                          <p:attrName>style.visibility</p:attrName>
                                        </p:attrNameLst>
                                      </p:cBhvr>
                                      <p:to>
                                        <p:strVal val="visible"/>
                                      </p:to>
                                    </p:set>
                                    <p:animEffect transition="in" filter="slide(fromLeft)">
                                      <p:cBhvr>
                                        <p:cTn id="17" dur="500"/>
                                        <p:tgtEl>
                                          <p:spTgt spid="2539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autoUpdateAnimBg="0" advAuto="0"/>
      <p:bldP spid="253956" grpId="0" build="p" autoUpdateAnimBg="0"/>
      <p:bldP spid="253959"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211138" y="73025"/>
            <a:ext cx="8027987" cy="614363"/>
          </a:xfrm>
        </p:spPr>
        <p:txBody>
          <a:bodyPr/>
          <a:lstStyle/>
          <a:p>
            <a:r>
              <a:rPr lang="id-ID" dirty="0" smtClean="0"/>
              <a:t>Sertakan sebuah lampiran</a:t>
            </a:r>
            <a:endParaRPr lang="en-US" dirty="0"/>
          </a:p>
        </p:txBody>
      </p:sp>
      <p:sp>
        <p:nvSpPr>
          <p:cNvPr id="257027" name="Rectangle 3"/>
          <p:cNvSpPr>
            <a:spLocks noChangeArrowheads="1"/>
          </p:cNvSpPr>
          <p:nvPr/>
        </p:nvSpPr>
        <p:spPr bwMode="auto">
          <a:xfrm>
            <a:off x="6119813" y="854075"/>
            <a:ext cx="2744787" cy="773113"/>
          </a:xfrm>
          <a:prstGeom prst="rect">
            <a:avLst/>
          </a:prstGeom>
          <a:noFill/>
          <a:ln w="9525">
            <a:noFill/>
            <a:miter lim="800000"/>
            <a:headEnd/>
            <a:tailEnd/>
          </a:ln>
          <a:effectLst/>
        </p:spPr>
        <p:txBody>
          <a:bodyPr/>
          <a:lstStyle/>
          <a:p>
            <a:pPr>
              <a:spcBef>
                <a:spcPct val="20000"/>
              </a:spcBef>
              <a:spcAft>
                <a:spcPct val="75000"/>
              </a:spcAft>
            </a:pPr>
            <a:r>
              <a:rPr lang="id-ID" sz="2000" b="1" dirty="0" smtClean="0"/>
              <a:t>Anda tidak dapat melampirkan apa saja</a:t>
            </a:r>
            <a:endParaRPr lang="en-US" sz="2000" b="1" dirty="0"/>
          </a:p>
        </p:txBody>
      </p:sp>
      <p:sp>
        <p:nvSpPr>
          <p:cNvPr id="257028" name="Rectangle 4"/>
          <p:cNvSpPr>
            <a:spLocks noChangeArrowheads="1"/>
          </p:cNvSpPr>
          <p:nvPr/>
        </p:nvSpPr>
        <p:spPr bwMode="auto">
          <a:xfrm>
            <a:off x="277813" y="3994150"/>
            <a:ext cx="5926137" cy="1579563"/>
          </a:xfrm>
          <a:prstGeom prst="rect">
            <a:avLst/>
          </a:prstGeom>
          <a:noFill/>
          <a:ln w="9525">
            <a:noFill/>
            <a:miter lim="800000"/>
            <a:headEnd/>
            <a:tailEnd/>
          </a:ln>
          <a:effectLst/>
        </p:spPr>
        <p:txBody>
          <a:bodyPr/>
          <a:lstStyle/>
          <a:p>
            <a:pPr>
              <a:spcBef>
                <a:spcPct val="20000"/>
              </a:spcBef>
              <a:spcAft>
                <a:spcPct val="75000"/>
              </a:spcAft>
            </a:pPr>
            <a:r>
              <a:rPr lang="id-ID" dirty="0" smtClean="0">
                <a:solidFill>
                  <a:srgbClr val="FFCC00"/>
                </a:solidFill>
              </a:rPr>
              <a:t>Perilaku ini tidak berubah dari versi sebelumnya</a:t>
            </a:r>
            <a:r>
              <a:rPr lang="en-US" dirty="0" smtClean="0">
                <a:solidFill>
                  <a:srgbClr val="FFCC00"/>
                </a:solidFill>
              </a:rPr>
              <a:t>. </a:t>
            </a:r>
            <a:endParaRPr lang="en-US" dirty="0">
              <a:solidFill>
                <a:srgbClr val="FFCC00"/>
              </a:solidFill>
            </a:endParaRPr>
          </a:p>
          <a:p>
            <a:pPr>
              <a:spcBef>
                <a:spcPct val="20000"/>
              </a:spcBef>
              <a:spcAft>
                <a:spcPct val="75000"/>
              </a:spcAft>
            </a:pPr>
            <a:r>
              <a:rPr lang="id-ID" dirty="0" smtClean="0">
                <a:solidFill>
                  <a:srgbClr val="FFCC00"/>
                </a:solidFill>
              </a:rPr>
              <a:t>Tetapi</a:t>
            </a:r>
            <a:r>
              <a:rPr lang="en-US" dirty="0" smtClean="0">
                <a:solidFill>
                  <a:srgbClr val="FFCC00"/>
                </a:solidFill>
              </a:rPr>
              <a:t>, </a:t>
            </a:r>
            <a:r>
              <a:rPr lang="id-ID" dirty="0" smtClean="0">
                <a:solidFill>
                  <a:srgbClr val="FFCC00"/>
                </a:solidFill>
              </a:rPr>
              <a:t>anda mungkin tertarik untuk mengetahui bahwa beberapa tipe berkas yang sebelumnya terblokir sekarang telah diperbolehkan dan beberapa tipe baru telah ditambahkan pada daftar blokir</a:t>
            </a:r>
            <a:r>
              <a:rPr lang="en-US" dirty="0" smtClean="0">
                <a:solidFill>
                  <a:srgbClr val="FFCC00"/>
                </a:solidFill>
              </a:rPr>
              <a:t>.</a:t>
            </a:r>
            <a:endParaRPr lang="en-US" dirty="0">
              <a:solidFill>
                <a:srgbClr val="FFCC00"/>
              </a:solidFill>
            </a:endParaRPr>
          </a:p>
        </p:txBody>
      </p:sp>
      <p:sp>
        <p:nvSpPr>
          <p:cNvPr id="257029"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57031" name="Rectangle 7"/>
          <p:cNvSpPr>
            <a:spLocks noChangeArrowheads="1"/>
          </p:cNvSpPr>
          <p:nvPr/>
        </p:nvSpPr>
        <p:spPr bwMode="auto">
          <a:xfrm>
            <a:off x="6119813" y="1913201"/>
            <a:ext cx="2744787" cy="773113"/>
          </a:xfrm>
          <a:prstGeom prst="rect">
            <a:avLst/>
          </a:prstGeom>
          <a:noFill/>
          <a:ln w="9525">
            <a:noFill/>
            <a:miter lim="800000"/>
            <a:headEnd/>
            <a:tailEnd/>
          </a:ln>
          <a:effectLst/>
        </p:spPr>
        <p:txBody>
          <a:bodyPr/>
          <a:lstStyle/>
          <a:p>
            <a:pPr>
              <a:spcBef>
                <a:spcPct val="20000"/>
              </a:spcBef>
              <a:spcAft>
                <a:spcPct val="75000"/>
              </a:spcAft>
            </a:pPr>
            <a:r>
              <a:rPr lang="en-US" sz="2000" dirty="0"/>
              <a:t>Outlook </a:t>
            </a:r>
            <a:r>
              <a:rPr lang="id-ID" sz="2000" dirty="0" smtClean="0"/>
              <a:t>akan memblokir tipe berkas tertentu dari lampiran berkas</a:t>
            </a:r>
            <a:r>
              <a:rPr lang="en-US" sz="2000" dirty="0" smtClean="0"/>
              <a:t>. </a:t>
            </a:r>
            <a:endParaRPr lang="en-US" sz="2000" dirty="0"/>
          </a:p>
        </p:txBody>
      </p:sp>
      <p:pic>
        <p:nvPicPr>
          <p:cNvPr id="28" name="Picture 2"/>
          <p:cNvPicPr>
            <a:picLocks noChangeAspect="1" noChangeArrowheads="1"/>
          </p:cNvPicPr>
          <p:nvPr/>
        </p:nvPicPr>
        <p:blipFill>
          <a:blip r:embed="rId3"/>
          <a:srcRect/>
          <a:stretch>
            <a:fillRect/>
          </a:stretch>
        </p:blipFill>
        <p:spPr bwMode="auto">
          <a:xfrm>
            <a:off x="352517" y="923925"/>
            <a:ext cx="5732280" cy="2895600"/>
          </a:xfrm>
          <a:prstGeom prst="rect">
            <a:avLst/>
          </a:prstGeom>
          <a:noFill/>
          <a:ln w="9525">
            <a:noFill/>
            <a:miter lim="800000"/>
            <a:headEnd/>
            <a:tailEnd/>
          </a:ln>
          <a:effectLst/>
        </p:spPr>
      </p:pic>
      <p:sp>
        <p:nvSpPr>
          <p:cNvPr id="29" name="TextBox 8"/>
          <p:cNvSpPr txBox="1"/>
          <p:nvPr/>
        </p:nvSpPr>
        <p:spPr>
          <a:xfrm>
            <a:off x="834913" y="1353322"/>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Pesan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0" name="TextBox 9"/>
          <p:cNvSpPr txBox="1"/>
          <p:nvPr/>
        </p:nvSpPr>
        <p:spPr>
          <a:xfrm>
            <a:off x="1587054" y="1353322"/>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Sisipkan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1" name="TextBox 10"/>
          <p:cNvSpPr txBox="1"/>
          <p:nvPr/>
        </p:nvSpPr>
        <p:spPr>
          <a:xfrm>
            <a:off x="2267537" y="1353322"/>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Opsi</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2" name="TextBox 11"/>
          <p:cNvSpPr txBox="1"/>
          <p:nvPr/>
        </p:nvSpPr>
        <p:spPr>
          <a:xfrm>
            <a:off x="2916123" y="1353322"/>
            <a:ext cx="857584" cy="215444"/>
          </a:xfrm>
          <a:prstGeom prst="rect">
            <a:avLst/>
          </a:prstGeom>
          <a:noFill/>
        </p:spPr>
        <p:txBody>
          <a:bodyPr wrap="square" rtlCol="0">
            <a:spAutoFit/>
          </a:bodyPr>
          <a:lstStyle/>
          <a:p>
            <a:pPr algn="ct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Format Te</a:t>
            </a:r>
            <a:r>
              <a:rPr lang="id-ID" sz="800" dirty="0" err="1" smtClean="0">
                <a:solidFill>
                  <a:schemeClr val="accent1">
                    <a:lumMod val="75000"/>
                  </a:schemeClr>
                </a:solidFill>
                <a:latin typeface="Arial Unicode MS" pitchFamily="34" charset="-128"/>
                <a:ea typeface="Arial Unicode MS" pitchFamily="34" charset="-128"/>
                <a:cs typeface="Arial Unicode MS" pitchFamily="34" charset="-128"/>
              </a:rPr>
              <a:t>ks</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3" name="TextBox 12"/>
          <p:cNvSpPr txBox="1"/>
          <p:nvPr/>
        </p:nvSpPr>
        <p:spPr>
          <a:xfrm>
            <a:off x="1465673" y="2185147"/>
            <a:ext cx="1054174" cy="215444"/>
          </a:xfrm>
          <a:prstGeom prst="rect">
            <a:avLst/>
          </a:prstGeom>
          <a:noFill/>
        </p:spPr>
        <p:txBody>
          <a:bodyPr wrap="square" rtlCol="0">
            <a:spAutoFit/>
          </a:bodyPr>
          <a:lstStyle/>
          <a:p>
            <a:pPr algn="ctr"/>
            <a:r>
              <a:rPr lang="id-ID" sz="800" dirty="0" smtClean="0">
                <a:solidFill>
                  <a:srgbClr val="0069B8"/>
                </a:solidFill>
                <a:latin typeface="Arial Unicode MS" pitchFamily="34" charset="-128"/>
                <a:ea typeface="Arial Unicode MS" pitchFamily="34" charset="-128"/>
                <a:cs typeface="Arial Unicode MS" pitchFamily="34" charset="-128"/>
              </a:rPr>
              <a:t>Termasuk</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44" name="TextBox 14"/>
          <p:cNvSpPr txBox="1"/>
          <p:nvPr/>
        </p:nvSpPr>
        <p:spPr>
          <a:xfrm>
            <a:off x="529826" y="1896247"/>
            <a:ext cx="712119"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Lampirkan Berkas</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5" name="TextBox 15"/>
          <p:cNvSpPr txBox="1"/>
          <p:nvPr/>
        </p:nvSpPr>
        <p:spPr>
          <a:xfrm>
            <a:off x="1151795" y="1896247"/>
            <a:ext cx="704300"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Lampirkan butir</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6" name="TextBox 16"/>
          <p:cNvSpPr txBox="1"/>
          <p:nvPr/>
        </p:nvSpPr>
        <p:spPr>
          <a:xfrm>
            <a:off x="1701687" y="1896247"/>
            <a:ext cx="670038"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Kartu Bisnis</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7" name="TextBox 17"/>
          <p:cNvSpPr txBox="1"/>
          <p:nvPr/>
        </p:nvSpPr>
        <p:spPr>
          <a:xfrm>
            <a:off x="2301762" y="1896247"/>
            <a:ext cx="670038"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Kalender</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8" name="TextBox 18"/>
          <p:cNvSpPr txBox="1"/>
          <p:nvPr/>
        </p:nvSpPr>
        <p:spPr>
          <a:xfrm>
            <a:off x="2863737" y="1896247"/>
            <a:ext cx="670038" cy="33855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Tanda tangan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animEffect transition="in" filter="slide(fromTop)">
                                      <p:cBhvr>
                                        <p:cTn id="7" dur="500"/>
                                        <p:tgtEl>
                                          <p:spTgt spid="257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57031">
                                            <p:txEl>
                                              <p:pRg st="0" end="0"/>
                                            </p:txEl>
                                          </p:spTgt>
                                        </p:tgtEl>
                                        <p:attrNameLst>
                                          <p:attrName>style.visibility</p:attrName>
                                        </p:attrNameLst>
                                      </p:cBhvr>
                                      <p:to>
                                        <p:strVal val="visible"/>
                                      </p:to>
                                    </p:set>
                                    <p:animEffect transition="in" filter="slide(fromTop)">
                                      <p:cBhvr>
                                        <p:cTn id="12" dur="500"/>
                                        <p:tgtEl>
                                          <p:spTgt spid="2570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57028">
                                            <p:txEl>
                                              <p:pRg st="0" end="0"/>
                                            </p:txEl>
                                          </p:spTgt>
                                        </p:tgtEl>
                                        <p:attrNameLst>
                                          <p:attrName>style.visibility</p:attrName>
                                        </p:attrNameLst>
                                      </p:cBhvr>
                                      <p:to>
                                        <p:strVal val="visible"/>
                                      </p:to>
                                    </p:set>
                                    <p:animEffect transition="in" filter="slide(fromLeft)">
                                      <p:cBhvr>
                                        <p:cTn id="17" dur="500"/>
                                        <p:tgtEl>
                                          <p:spTgt spid="25702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57028">
                                            <p:txEl>
                                              <p:pRg st="1" end="1"/>
                                            </p:txEl>
                                          </p:spTgt>
                                        </p:tgtEl>
                                        <p:attrNameLst>
                                          <p:attrName>style.visibility</p:attrName>
                                        </p:attrNameLst>
                                      </p:cBhvr>
                                      <p:to>
                                        <p:strVal val="visible"/>
                                      </p:to>
                                    </p:set>
                                    <p:animEffect transition="in" filter="slide(fromLeft)">
                                      <p:cBhvr>
                                        <p:cTn id="22" dur="500"/>
                                        <p:tgtEl>
                                          <p:spTgt spid="2570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autoUpdateAnimBg="0" advAuto="0"/>
      <p:bldP spid="257028" grpId="0" build="p" autoUpdateAnimBg="0"/>
      <p:bldP spid="25703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1138" y="73025"/>
            <a:ext cx="8027987" cy="614363"/>
          </a:xfrm>
        </p:spPr>
        <p:txBody>
          <a:bodyPr/>
          <a:lstStyle/>
          <a:p>
            <a:r>
              <a:rPr lang="en-US" dirty="0" err="1" smtClean="0"/>
              <a:t>Mengenali</a:t>
            </a:r>
            <a:r>
              <a:rPr lang="en-US" dirty="0" smtClean="0"/>
              <a:t> Pita</a:t>
            </a:r>
            <a:endParaRPr lang="en-US" dirty="0"/>
          </a:p>
        </p:txBody>
      </p:sp>
      <p:sp>
        <p:nvSpPr>
          <p:cNvPr id="23555" name="Rectangle 3"/>
          <p:cNvSpPr>
            <a:spLocks noChangeArrowheads="1"/>
          </p:cNvSpPr>
          <p:nvPr/>
        </p:nvSpPr>
        <p:spPr bwMode="auto">
          <a:xfrm>
            <a:off x="5995118" y="715525"/>
            <a:ext cx="3176592" cy="2960688"/>
          </a:xfrm>
          <a:prstGeom prst="rect">
            <a:avLst/>
          </a:prstGeom>
          <a:noFill/>
          <a:ln w="9525">
            <a:noFill/>
            <a:miter lim="800000"/>
            <a:headEnd/>
            <a:tailEnd/>
          </a:ln>
          <a:effectLst/>
        </p:spPr>
        <p:txBody>
          <a:bodyPr/>
          <a:lstStyle/>
          <a:p>
            <a:pPr>
              <a:spcBef>
                <a:spcPct val="20000"/>
              </a:spcBef>
              <a:spcAft>
                <a:spcPct val="75000"/>
              </a:spcAft>
            </a:pPr>
            <a:r>
              <a:rPr lang="en-US" sz="2000" dirty="0" err="1" smtClean="0"/>
              <a:t>Pertama</a:t>
            </a:r>
            <a:r>
              <a:rPr lang="en-US" sz="2000" dirty="0" smtClean="0"/>
              <a:t> kali </a:t>
            </a:r>
            <a:r>
              <a:rPr lang="en-US" sz="2000" dirty="0" err="1" smtClean="0"/>
              <a:t>anda</a:t>
            </a:r>
            <a:r>
              <a:rPr lang="en-US" sz="2000" dirty="0" smtClean="0"/>
              <a:t> </a:t>
            </a:r>
            <a:r>
              <a:rPr lang="en-US" sz="2000" dirty="0" err="1" smtClean="0"/>
              <a:t>membuat</a:t>
            </a:r>
            <a:r>
              <a:rPr lang="en-US" sz="2000" dirty="0" smtClean="0"/>
              <a:t> </a:t>
            </a:r>
            <a:r>
              <a:rPr lang="en-US" sz="2000" dirty="0" err="1" smtClean="0"/>
              <a:t>sebuah</a:t>
            </a:r>
            <a:r>
              <a:rPr lang="en-US" sz="2000" dirty="0" smtClean="0"/>
              <a:t> </a:t>
            </a:r>
            <a:r>
              <a:rPr lang="en-US" sz="2000" dirty="0" err="1" smtClean="0"/>
              <a:t>pesan</a:t>
            </a:r>
            <a:r>
              <a:rPr lang="en-US" sz="2000" dirty="0" smtClean="0"/>
              <a:t> </a:t>
            </a:r>
            <a:r>
              <a:rPr lang="en-US" sz="2000" dirty="0" err="1" smtClean="0"/>
              <a:t>dalam</a:t>
            </a:r>
            <a:r>
              <a:rPr lang="en-US" sz="2000" dirty="0" smtClean="0"/>
              <a:t> </a:t>
            </a:r>
            <a:r>
              <a:rPr lang="en-US" sz="2000" dirty="0"/>
              <a:t>Outlook 2007 </a:t>
            </a:r>
            <a:r>
              <a:rPr lang="en-US" sz="2000" dirty="0" smtClean="0"/>
              <a:t>(</a:t>
            </a:r>
            <a:r>
              <a:rPr lang="en-US" sz="2000" dirty="0" err="1" smtClean="0"/>
              <a:t>atau</a:t>
            </a:r>
            <a:r>
              <a:rPr lang="en-US" sz="2000" dirty="0" smtClean="0"/>
              <a:t> </a:t>
            </a:r>
            <a:r>
              <a:rPr lang="en-US" sz="2000" dirty="0" err="1" smtClean="0"/>
              <a:t>membuka</a:t>
            </a:r>
            <a:r>
              <a:rPr lang="en-US" sz="2000" dirty="0" smtClean="0"/>
              <a:t> </a:t>
            </a:r>
            <a:r>
              <a:rPr lang="en-US" sz="2000" dirty="0" err="1" smtClean="0"/>
              <a:t>pesan</a:t>
            </a:r>
            <a:r>
              <a:rPr lang="en-US" sz="2000" dirty="0" smtClean="0"/>
              <a:t> yang </a:t>
            </a:r>
            <a:r>
              <a:rPr lang="en-US" sz="2000" dirty="0" err="1" smtClean="0"/>
              <a:t>anda</a:t>
            </a:r>
            <a:r>
              <a:rPr lang="en-US" sz="2000" dirty="0" smtClean="0"/>
              <a:t> </a:t>
            </a:r>
            <a:r>
              <a:rPr lang="en-US" sz="2000" dirty="0" err="1" smtClean="0"/>
              <a:t>terima</a:t>
            </a:r>
            <a:r>
              <a:rPr lang="en-US" sz="2000" dirty="0" smtClean="0"/>
              <a:t>), </a:t>
            </a:r>
            <a:r>
              <a:rPr lang="en-US" sz="2000" dirty="0" err="1" smtClean="0"/>
              <a:t>anda</a:t>
            </a:r>
            <a:r>
              <a:rPr lang="en-US" sz="2000" dirty="0" smtClean="0"/>
              <a:t> </a:t>
            </a:r>
            <a:r>
              <a:rPr lang="en-US" sz="2000" dirty="0" err="1" smtClean="0"/>
              <a:t>akan</a:t>
            </a:r>
            <a:r>
              <a:rPr lang="en-US" sz="2000" dirty="0" smtClean="0"/>
              <a:t> </a:t>
            </a:r>
            <a:r>
              <a:rPr lang="en-US" sz="2000" dirty="0" err="1" smtClean="0"/>
              <a:t>melihat</a:t>
            </a:r>
            <a:r>
              <a:rPr lang="en-US" sz="2000" dirty="0" smtClean="0"/>
              <a:t> </a:t>
            </a:r>
            <a:r>
              <a:rPr lang="en-US" sz="2000" b="1" dirty="0" smtClean="0"/>
              <a:t>Pita </a:t>
            </a:r>
            <a:r>
              <a:rPr lang="en-US" sz="2000" dirty="0" err="1" smtClean="0"/>
              <a:t>tersebut</a:t>
            </a:r>
            <a:r>
              <a:rPr lang="en-US" sz="2000" dirty="0" smtClean="0"/>
              <a:t>.</a:t>
            </a:r>
            <a:endParaRPr lang="en-US" sz="2000" dirty="0"/>
          </a:p>
          <a:p>
            <a:pPr>
              <a:spcBef>
                <a:spcPct val="20000"/>
              </a:spcBef>
              <a:spcAft>
                <a:spcPct val="75000"/>
              </a:spcAft>
            </a:pPr>
            <a:r>
              <a:rPr lang="en-US" sz="2000" dirty="0" err="1" smtClean="0"/>
              <a:t>Itu</a:t>
            </a:r>
            <a:r>
              <a:rPr lang="en-US" sz="2000" dirty="0" smtClean="0"/>
              <a:t> </a:t>
            </a:r>
            <a:r>
              <a:rPr lang="en-US" sz="2000" dirty="0" err="1" smtClean="0"/>
              <a:t>merupakan</a:t>
            </a:r>
            <a:r>
              <a:rPr lang="en-US" sz="2000" dirty="0" smtClean="0"/>
              <a:t> ban </a:t>
            </a:r>
            <a:r>
              <a:rPr lang="en-US" sz="2000" dirty="0" err="1" smtClean="0"/>
              <a:t>disepanjang</a:t>
            </a:r>
            <a:r>
              <a:rPr lang="en-US" sz="2000" dirty="0" smtClean="0"/>
              <a:t> </a:t>
            </a:r>
            <a:r>
              <a:rPr lang="en-US" sz="2000" dirty="0" err="1" smtClean="0"/>
              <a:t>bagian</a:t>
            </a:r>
            <a:r>
              <a:rPr lang="en-US" sz="2000" dirty="0" smtClean="0"/>
              <a:t> </a:t>
            </a:r>
            <a:r>
              <a:rPr lang="en-US" sz="2000" dirty="0" err="1" smtClean="0"/>
              <a:t>atas</a:t>
            </a:r>
            <a:r>
              <a:rPr lang="en-US" sz="2000" dirty="0" smtClean="0"/>
              <a:t> </a:t>
            </a:r>
            <a:r>
              <a:rPr lang="en-US" sz="2000" dirty="0" err="1" smtClean="0"/>
              <a:t>jendela</a:t>
            </a:r>
            <a:r>
              <a:rPr lang="en-US" sz="2000" dirty="0" smtClean="0"/>
              <a:t>. </a:t>
            </a:r>
            <a:endParaRPr lang="en-US" sz="2000" dirty="0"/>
          </a:p>
        </p:txBody>
      </p:sp>
      <p:sp>
        <p:nvSpPr>
          <p:cNvPr id="23557" name="Rectangle 5"/>
          <p:cNvSpPr>
            <a:spLocks noChangeArrowheads="1"/>
          </p:cNvSpPr>
          <p:nvPr/>
        </p:nvSpPr>
        <p:spPr bwMode="auto">
          <a:xfrm>
            <a:off x="277813" y="3994150"/>
            <a:ext cx="5741987" cy="1957388"/>
          </a:xfrm>
          <a:prstGeom prst="rect">
            <a:avLst/>
          </a:prstGeom>
          <a:noFill/>
          <a:ln w="9525">
            <a:noFill/>
            <a:miter lim="800000"/>
            <a:headEnd/>
            <a:tailEnd/>
          </a:ln>
          <a:effectLst/>
        </p:spPr>
        <p:txBody>
          <a:bodyPr/>
          <a:lstStyle/>
          <a:p>
            <a:pPr>
              <a:spcBef>
                <a:spcPct val="20000"/>
              </a:spcBef>
              <a:spcAft>
                <a:spcPct val="75000"/>
              </a:spcAft>
            </a:pPr>
            <a:r>
              <a:rPr lang="en-US" dirty="0" smtClean="0">
                <a:solidFill>
                  <a:srgbClr val="FFCC00"/>
                </a:solidFill>
              </a:rPr>
              <a:t>Di </a:t>
            </a:r>
            <a:r>
              <a:rPr lang="en-US" dirty="0" err="1" smtClean="0">
                <a:solidFill>
                  <a:srgbClr val="FFCC00"/>
                </a:solidFill>
              </a:rPr>
              <a:t>sana</a:t>
            </a:r>
            <a:r>
              <a:rPr lang="en-US" dirty="0" smtClean="0">
                <a:solidFill>
                  <a:srgbClr val="FFCC00"/>
                </a:solidFill>
              </a:rPr>
              <a:t> </a:t>
            </a:r>
            <a:r>
              <a:rPr lang="en-US" dirty="0" err="1" smtClean="0">
                <a:solidFill>
                  <a:srgbClr val="FFCC00"/>
                </a:solidFill>
              </a:rPr>
              <a:t>lah</a:t>
            </a:r>
            <a:r>
              <a:rPr lang="en-US" dirty="0" smtClean="0">
                <a:solidFill>
                  <a:srgbClr val="FFCC00"/>
                </a:solidFill>
              </a:rPr>
              <a:t> </a:t>
            </a:r>
            <a:r>
              <a:rPr lang="en-US" dirty="0" err="1" smtClean="0">
                <a:solidFill>
                  <a:srgbClr val="FFCC00"/>
                </a:solidFill>
              </a:rPr>
              <a:t>tempat</a:t>
            </a:r>
            <a:r>
              <a:rPr lang="en-US" dirty="0" smtClean="0">
                <a:solidFill>
                  <a:srgbClr val="FFCC00"/>
                </a:solidFill>
              </a:rPr>
              <a:t> </a:t>
            </a:r>
            <a:r>
              <a:rPr lang="en-US" dirty="0" err="1" smtClean="0">
                <a:solidFill>
                  <a:srgbClr val="FFCC00"/>
                </a:solidFill>
              </a:rPr>
              <a:t>anda</a:t>
            </a:r>
            <a:r>
              <a:rPr lang="en-US" dirty="0" smtClean="0">
                <a:solidFill>
                  <a:srgbClr val="FFCC00"/>
                </a:solidFill>
              </a:rPr>
              <a:t> </a:t>
            </a:r>
            <a:r>
              <a:rPr lang="en-US" dirty="0" err="1" smtClean="0">
                <a:solidFill>
                  <a:srgbClr val="FFCC00"/>
                </a:solidFill>
              </a:rPr>
              <a:t>melakukan</a:t>
            </a:r>
            <a:r>
              <a:rPr lang="en-US" dirty="0" smtClean="0">
                <a:solidFill>
                  <a:srgbClr val="FFCC00"/>
                </a:solidFill>
              </a:rPr>
              <a:t> </a:t>
            </a:r>
            <a:r>
              <a:rPr lang="en-US" dirty="0" err="1" smtClean="0">
                <a:solidFill>
                  <a:srgbClr val="FFCC00"/>
                </a:solidFill>
              </a:rPr>
              <a:t>segala</a:t>
            </a:r>
            <a:r>
              <a:rPr lang="en-US" dirty="0" smtClean="0">
                <a:solidFill>
                  <a:srgbClr val="FFCC00"/>
                </a:solidFill>
              </a:rPr>
              <a:t> </a:t>
            </a:r>
            <a:r>
              <a:rPr lang="en-US" dirty="0" err="1" smtClean="0">
                <a:solidFill>
                  <a:srgbClr val="FFCC00"/>
                </a:solidFill>
              </a:rPr>
              <a:t>hal</a:t>
            </a:r>
            <a:r>
              <a:rPr lang="en-US" dirty="0" smtClean="0">
                <a:solidFill>
                  <a:srgbClr val="FFCC00"/>
                </a:solidFill>
              </a:rPr>
              <a:t> </a:t>
            </a:r>
            <a:r>
              <a:rPr lang="en-US" dirty="0" err="1" smtClean="0">
                <a:solidFill>
                  <a:srgbClr val="FFCC00"/>
                </a:solidFill>
              </a:rPr>
              <a:t>dengan</a:t>
            </a:r>
            <a:r>
              <a:rPr lang="en-US" dirty="0" smtClean="0">
                <a:solidFill>
                  <a:srgbClr val="FFCC00"/>
                </a:solidFill>
              </a:rPr>
              <a:t> </a:t>
            </a:r>
            <a:r>
              <a:rPr lang="en-US" dirty="0" err="1" smtClean="0">
                <a:solidFill>
                  <a:srgbClr val="FFCC00"/>
                </a:solidFill>
              </a:rPr>
              <a:t>lebih</a:t>
            </a:r>
            <a:r>
              <a:rPr lang="en-US" dirty="0" smtClean="0">
                <a:solidFill>
                  <a:srgbClr val="FFCC00"/>
                </a:solidFill>
              </a:rPr>
              <a:t> </a:t>
            </a:r>
            <a:r>
              <a:rPr lang="en-US" dirty="0" err="1" smtClean="0">
                <a:solidFill>
                  <a:srgbClr val="FFCC00"/>
                </a:solidFill>
              </a:rPr>
              <a:t>gampang</a:t>
            </a:r>
            <a:r>
              <a:rPr lang="en-US" dirty="0" smtClean="0">
                <a:solidFill>
                  <a:srgbClr val="FFCC00"/>
                </a:solidFill>
              </a:rPr>
              <a:t> </a:t>
            </a:r>
            <a:r>
              <a:rPr lang="en-US" dirty="0" err="1" smtClean="0">
                <a:solidFill>
                  <a:srgbClr val="FFCC00"/>
                </a:solidFill>
              </a:rPr>
              <a:t>dan</a:t>
            </a:r>
            <a:r>
              <a:rPr lang="en-US" dirty="0" smtClean="0">
                <a:solidFill>
                  <a:srgbClr val="FFCC00"/>
                </a:solidFill>
              </a:rPr>
              <a:t> </a:t>
            </a:r>
            <a:r>
              <a:rPr lang="en-US" dirty="0" err="1" smtClean="0">
                <a:solidFill>
                  <a:srgbClr val="FFCC00"/>
                </a:solidFill>
              </a:rPr>
              <a:t>langkah</a:t>
            </a:r>
            <a:r>
              <a:rPr lang="en-US" dirty="0" smtClean="0">
                <a:solidFill>
                  <a:srgbClr val="FFCC00"/>
                </a:solidFill>
              </a:rPr>
              <a:t> yang </a:t>
            </a:r>
            <a:r>
              <a:rPr lang="en-US" dirty="0" err="1" smtClean="0">
                <a:solidFill>
                  <a:srgbClr val="FFCC00"/>
                </a:solidFill>
              </a:rPr>
              <a:t>lebih</a:t>
            </a:r>
            <a:r>
              <a:rPr lang="en-US" dirty="0" smtClean="0">
                <a:solidFill>
                  <a:srgbClr val="FFCC00"/>
                </a:solidFill>
              </a:rPr>
              <a:t> </a:t>
            </a:r>
            <a:r>
              <a:rPr lang="en-US" dirty="0" err="1" smtClean="0">
                <a:solidFill>
                  <a:srgbClr val="FFCC00"/>
                </a:solidFill>
              </a:rPr>
              <a:t>sedikit</a:t>
            </a:r>
            <a:r>
              <a:rPr lang="en-US" dirty="0" smtClean="0">
                <a:solidFill>
                  <a:srgbClr val="FFCC00"/>
                </a:solidFill>
              </a:rPr>
              <a:t>. </a:t>
            </a:r>
            <a:endParaRPr lang="en-US" dirty="0">
              <a:solidFill>
                <a:srgbClr val="FFCC00"/>
              </a:solidFill>
            </a:endParaRPr>
          </a:p>
        </p:txBody>
      </p:sp>
      <p:sp>
        <p:nvSpPr>
          <p:cNvPr id="2355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61441" name="Picture 1"/>
          <p:cNvPicPr>
            <a:picLocks noGrp="1" noChangeAspect="1" noChangeArrowheads="1"/>
          </p:cNvPicPr>
          <p:nvPr>
            <p:ph sz="half" idx="1"/>
          </p:nvPr>
        </p:nvPicPr>
        <p:blipFill>
          <a:blip r:embed="rId3"/>
          <a:srcRect/>
          <a:stretch>
            <a:fillRect/>
          </a:stretch>
        </p:blipFill>
        <p:spPr bwMode="auto">
          <a:xfrm>
            <a:off x="354512" y="904875"/>
            <a:ext cx="5633038" cy="2854325"/>
          </a:xfrm>
          <a:prstGeom prst="rect">
            <a:avLst/>
          </a:prstGeom>
          <a:noFill/>
          <a:ln w="9525">
            <a:noFill/>
            <a:miter lim="800000"/>
            <a:headEnd/>
            <a:tailEnd/>
          </a:ln>
          <a:effectLst/>
        </p:spPr>
      </p:pic>
      <p:sp>
        <p:nvSpPr>
          <p:cNvPr id="9" name="TextBox 8"/>
          <p:cNvSpPr txBox="1"/>
          <p:nvPr/>
        </p:nvSpPr>
        <p:spPr>
          <a:xfrm>
            <a:off x="2785730" y="1073887"/>
            <a:ext cx="1754372" cy="307777"/>
          </a:xfrm>
          <a:prstGeom prst="rect">
            <a:avLst/>
          </a:prstGeom>
          <a:noFill/>
        </p:spPr>
        <p:txBody>
          <a:bodyPr wrap="square" rtlCol="0">
            <a:spAutoFit/>
          </a:bodyPr>
          <a:lstStyle/>
          <a:p>
            <a:pPr algn="ctr"/>
            <a:r>
              <a:rPr lang="en-IE" sz="1400" b="1" dirty="0" smtClean="0">
                <a:solidFill>
                  <a:srgbClr val="000099"/>
                </a:solidFill>
              </a:rPr>
              <a:t>P </a:t>
            </a:r>
            <a:r>
              <a:rPr lang="en-IE" sz="1400" b="1" dirty="0" err="1" smtClean="0">
                <a:solidFill>
                  <a:srgbClr val="000099"/>
                </a:solidFill>
              </a:rPr>
              <a:t>i</a:t>
            </a:r>
            <a:r>
              <a:rPr lang="en-IE" sz="1400" b="1" dirty="0" smtClean="0">
                <a:solidFill>
                  <a:srgbClr val="000099"/>
                </a:solidFill>
              </a:rPr>
              <a:t> t a</a:t>
            </a:r>
            <a:endParaRPr lang="en-US" sz="1400" b="1" dirty="0">
              <a:solidFill>
                <a:srgbClr val="000099"/>
              </a:solidFill>
            </a:endParaRPr>
          </a:p>
        </p:txBody>
      </p:sp>
      <p:sp>
        <p:nvSpPr>
          <p:cNvPr id="10" name="TextBox 9"/>
          <p:cNvSpPr txBox="1"/>
          <p:nvPr/>
        </p:nvSpPr>
        <p:spPr>
          <a:xfrm>
            <a:off x="637952" y="2296632"/>
            <a:ext cx="1754372" cy="307777"/>
          </a:xfrm>
          <a:prstGeom prst="rect">
            <a:avLst/>
          </a:prstGeom>
          <a:noFill/>
        </p:spPr>
        <p:txBody>
          <a:bodyPr wrap="square" rtlCol="0">
            <a:spAutoFit/>
          </a:bodyPr>
          <a:lstStyle/>
          <a:p>
            <a:pPr algn="ctr"/>
            <a:r>
              <a:rPr lang="en-IE" sz="1400" b="1" dirty="0" err="1" smtClean="0">
                <a:solidFill>
                  <a:srgbClr val="99CCFF"/>
                </a:solidFill>
              </a:rPr>
              <a:t>Kalender</a:t>
            </a:r>
            <a:endParaRPr lang="en-US" sz="1400" b="1" dirty="0">
              <a:solidFill>
                <a:srgbClr val="99CCFF"/>
              </a:solidFill>
            </a:endParaRPr>
          </a:p>
        </p:txBody>
      </p:sp>
      <p:sp>
        <p:nvSpPr>
          <p:cNvPr id="11" name="TextBox 10"/>
          <p:cNvSpPr txBox="1"/>
          <p:nvPr/>
        </p:nvSpPr>
        <p:spPr>
          <a:xfrm>
            <a:off x="2466753" y="2296632"/>
            <a:ext cx="1754372" cy="307777"/>
          </a:xfrm>
          <a:prstGeom prst="rect">
            <a:avLst/>
          </a:prstGeom>
          <a:noFill/>
        </p:spPr>
        <p:txBody>
          <a:bodyPr wrap="square" rtlCol="0">
            <a:spAutoFit/>
          </a:bodyPr>
          <a:lstStyle/>
          <a:p>
            <a:pPr algn="ctr"/>
            <a:r>
              <a:rPr lang="en-IE" sz="1400" b="1" dirty="0" err="1" smtClean="0">
                <a:solidFill>
                  <a:srgbClr val="99CCFF"/>
                </a:solidFill>
              </a:rPr>
              <a:t>Kontak</a:t>
            </a:r>
            <a:endParaRPr lang="en-US" sz="1400" b="1" dirty="0">
              <a:solidFill>
                <a:srgbClr val="99CCFF"/>
              </a:solidFill>
            </a:endParaRPr>
          </a:p>
        </p:txBody>
      </p:sp>
      <p:sp>
        <p:nvSpPr>
          <p:cNvPr id="12" name="TextBox 11"/>
          <p:cNvSpPr txBox="1"/>
          <p:nvPr/>
        </p:nvSpPr>
        <p:spPr>
          <a:xfrm>
            <a:off x="3947309" y="2296632"/>
            <a:ext cx="2027976" cy="307777"/>
          </a:xfrm>
          <a:prstGeom prst="rect">
            <a:avLst/>
          </a:prstGeom>
          <a:noFill/>
        </p:spPr>
        <p:txBody>
          <a:bodyPr wrap="square" rtlCol="0">
            <a:spAutoFit/>
          </a:bodyPr>
          <a:lstStyle/>
          <a:p>
            <a:pPr algn="ctr"/>
            <a:r>
              <a:rPr lang="en-IE" sz="1400" b="1" dirty="0" smtClean="0">
                <a:solidFill>
                  <a:srgbClr val="99CCFF"/>
                </a:solidFill>
              </a:rPr>
              <a:t>Bar </a:t>
            </a:r>
            <a:r>
              <a:rPr lang="en-IE" sz="1400" b="1" dirty="0" err="1" smtClean="0">
                <a:solidFill>
                  <a:srgbClr val="99CCFF"/>
                </a:solidFill>
              </a:rPr>
              <a:t>Untuk-Dikerjakan</a:t>
            </a:r>
            <a:endParaRPr lang="en-US" sz="1400" b="1" dirty="0">
              <a:solidFill>
                <a:srgbClr val="99CCFF"/>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slide(fromTop)">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slide(fromTop)">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3557">
                                            <p:txEl>
                                              <p:pRg st="0" end="0"/>
                                            </p:txEl>
                                          </p:spTgt>
                                        </p:tgtEl>
                                        <p:attrNameLst>
                                          <p:attrName>style.visibility</p:attrName>
                                        </p:attrNameLst>
                                      </p:cBhvr>
                                      <p:to>
                                        <p:strVal val="visible"/>
                                      </p:to>
                                    </p:set>
                                    <p:animEffect transition="in" filter="slide(fromLeft)">
                                      <p:cBhvr>
                                        <p:cTn id="17" dur="500"/>
                                        <p:tgtEl>
                                          <p:spTgt spid="235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P spid="23557"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4"/>
          <a:srcRect/>
          <a:stretch>
            <a:fillRect/>
          </a:stretch>
        </p:blipFill>
        <p:spPr bwMode="auto">
          <a:xfrm>
            <a:off x="352131" y="971550"/>
            <a:ext cx="5656852" cy="2857500"/>
          </a:xfrm>
          <a:prstGeom prst="rect">
            <a:avLst/>
          </a:prstGeom>
          <a:noFill/>
          <a:ln w="9525">
            <a:noFill/>
            <a:miter lim="800000"/>
            <a:headEnd/>
            <a:tailEnd/>
          </a:ln>
          <a:effectLst/>
        </p:spPr>
      </p:pic>
      <p:sp>
        <p:nvSpPr>
          <p:cNvPr id="259074" name="Rectangle 2"/>
          <p:cNvSpPr>
            <a:spLocks noGrp="1" noChangeArrowheads="1"/>
          </p:cNvSpPr>
          <p:nvPr>
            <p:ph type="title"/>
          </p:nvPr>
        </p:nvSpPr>
        <p:spPr>
          <a:xfrm>
            <a:off x="239713" y="63500"/>
            <a:ext cx="8904287" cy="614363"/>
          </a:xfrm>
        </p:spPr>
        <p:txBody>
          <a:bodyPr/>
          <a:lstStyle/>
          <a:p>
            <a:r>
              <a:rPr lang="id-ID" dirty="0" smtClean="0"/>
              <a:t>Menyertakan gambar dalam baris bersama teks</a:t>
            </a:r>
            <a:endParaRPr lang="en-US" dirty="0"/>
          </a:p>
        </p:txBody>
      </p:sp>
      <p:sp>
        <p:nvSpPr>
          <p:cNvPr id="25907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id-ID" sz="2000" dirty="0" smtClean="0"/>
              <a:t>Dalam </a:t>
            </a:r>
            <a:r>
              <a:rPr lang="en-US" sz="2000" dirty="0" smtClean="0"/>
              <a:t>Outlook</a:t>
            </a:r>
            <a:r>
              <a:rPr lang="en-US" sz="2000" dirty="0"/>
              <a:t>, </a:t>
            </a:r>
            <a:r>
              <a:rPr lang="id-ID" sz="2000" dirty="0" smtClean="0"/>
              <a:t>sangatlah gampang mengirim gambar dalam tubuh pesan </a:t>
            </a:r>
            <a:r>
              <a:rPr lang="id-ID" sz="2000" dirty="0" err="1" smtClean="0"/>
              <a:t>pos-el</a:t>
            </a:r>
            <a:r>
              <a:rPr lang="id-ID" sz="2000" dirty="0" smtClean="0"/>
              <a:t> anda daripada sebagai berkas lampiran yang terpisah</a:t>
            </a:r>
            <a:r>
              <a:rPr lang="en-US" sz="2000" dirty="0" smtClean="0"/>
              <a:t>. </a:t>
            </a:r>
            <a:endParaRPr lang="en-US" sz="2000" dirty="0"/>
          </a:p>
          <a:p>
            <a:pPr>
              <a:spcBef>
                <a:spcPct val="20000"/>
              </a:spcBef>
              <a:spcAft>
                <a:spcPct val="75000"/>
              </a:spcAft>
            </a:pPr>
            <a:endParaRPr lang="en-US" sz="2000" dirty="0"/>
          </a:p>
        </p:txBody>
      </p:sp>
      <p:graphicFrame>
        <p:nvGraphicFramePr>
          <p:cNvPr id="259076" name="Object 4"/>
          <p:cNvGraphicFramePr>
            <a:graphicFrameLocks noChangeAspect="1"/>
          </p:cNvGraphicFramePr>
          <p:nvPr/>
        </p:nvGraphicFramePr>
        <p:xfrm>
          <a:off x="339725" y="4535488"/>
          <a:ext cx="269875" cy="303212"/>
        </p:xfrm>
        <a:graphic>
          <a:graphicData uri="http://schemas.openxmlformats.org/presentationml/2006/ole">
            <p:oleObj spid="_x0000_s259076" name="Visio" r:id="rId5" imgW="270231" imgH="303063" progId="">
              <p:embed/>
            </p:oleObj>
          </a:graphicData>
        </a:graphic>
      </p:graphicFrame>
      <p:graphicFrame>
        <p:nvGraphicFramePr>
          <p:cNvPr id="259077" name="Object 5"/>
          <p:cNvGraphicFramePr>
            <a:graphicFrameLocks noChangeAspect="1"/>
          </p:cNvGraphicFramePr>
          <p:nvPr/>
        </p:nvGraphicFramePr>
        <p:xfrm>
          <a:off x="339725" y="4983163"/>
          <a:ext cx="269875" cy="303212"/>
        </p:xfrm>
        <a:graphic>
          <a:graphicData uri="http://schemas.openxmlformats.org/presentationml/2006/ole">
            <p:oleObj spid="_x0000_s259077" name="Visio" r:id="rId6" imgW="270231" imgH="303063" progId="">
              <p:embed/>
            </p:oleObj>
          </a:graphicData>
        </a:graphic>
      </p:graphicFrame>
      <p:sp>
        <p:nvSpPr>
          <p:cNvPr id="259079"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59081" name="Rectangle 9"/>
          <p:cNvSpPr>
            <a:spLocks noChangeArrowheads="1"/>
          </p:cNvSpPr>
          <p:nvPr/>
        </p:nvSpPr>
        <p:spPr bwMode="auto">
          <a:xfrm>
            <a:off x="676275" y="4502150"/>
            <a:ext cx="5940425" cy="1103379"/>
          </a:xfrm>
          <a:prstGeom prst="rect">
            <a:avLst/>
          </a:prstGeom>
          <a:noFill/>
          <a:ln w="9525" algn="ctr">
            <a:noFill/>
            <a:miter lim="800000"/>
            <a:headEnd/>
            <a:tailEnd/>
          </a:ln>
          <a:effectLst/>
        </p:spPr>
        <p:txBody>
          <a:bodyPr>
            <a:spAutoFit/>
          </a:bodyPr>
          <a:lstStyle/>
          <a:p>
            <a:pPr>
              <a:spcBef>
                <a:spcPct val="20000"/>
              </a:spcBef>
              <a:spcAft>
                <a:spcPct val="45000"/>
              </a:spcAft>
            </a:pPr>
            <a:r>
              <a:rPr lang="id-ID" dirty="0" smtClean="0">
                <a:solidFill>
                  <a:srgbClr val="FFCC00"/>
                </a:solidFill>
              </a:rPr>
              <a:t>Klik perintah </a:t>
            </a:r>
            <a:r>
              <a:rPr lang="id-ID" b="1" dirty="0" smtClean="0">
                <a:solidFill>
                  <a:srgbClr val="FFCC00"/>
                </a:solidFill>
              </a:rPr>
              <a:t>Gambar</a:t>
            </a:r>
            <a:r>
              <a:rPr lang="id-ID" dirty="0" smtClean="0">
                <a:solidFill>
                  <a:srgbClr val="FFCC00"/>
                </a:solidFill>
              </a:rPr>
              <a:t> pada </a:t>
            </a:r>
            <a:r>
              <a:rPr lang="id-ID" dirty="0" err="1" smtClean="0">
                <a:solidFill>
                  <a:srgbClr val="FFCC00"/>
                </a:solidFill>
              </a:rPr>
              <a:t>tab</a:t>
            </a:r>
            <a:r>
              <a:rPr lang="id-ID" dirty="0" smtClean="0">
                <a:solidFill>
                  <a:srgbClr val="FFCC00"/>
                </a:solidFill>
              </a:rPr>
              <a:t> </a:t>
            </a:r>
            <a:r>
              <a:rPr lang="id-ID" b="1" dirty="0" smtClean="0">
                <a:solidFill>
                  <a:srgbClr val="FFCC00"/>
                </a:solidFill>
              </a:rPr>
              <a:t>Sisipkan</a:t>
            </a:r>
            <a:r>
              <a:rPr lang="en-US" dirty="0" smtClean="0">
                <a:solidFill>
                  <a:srgbClr val="FFCC00"/>
                </a:solidFill>
              </a:rPr>
              <a:t>.</a:t>
            </a:r>
            <a:endParaRPr lang="en-US" dirty="0">
              <a:solidFill>
                <a:srgbClr val="FFCC00"/>
              </a:solidFill>
            </a:endParaRPr>
          </a:p>
          <a:p>
            <a:pPr>
              <a:spcBef>
                <a:spcPct val="20000"/>
              </a:spcBef>
              <a:spcAft>
                <a:spcPct val="45000"/>
              </a:spcAft>
            </a:pPr>
            <a:r>
              <a:rPr lang="id-ID" dirty="0" smtClean="0">
                <a:solidFill>
                  <a:srgbClr val="FFCC00"/>
                </a:solidFill>
              </a:rPr>
              <a:t>Seperti terlihat dalam ilustrasi, anda akan melihat sebuah gambar dalam badan dari sebuah pesan</a:t>
            </a:r>
            <a:r>
              <a:rPr lang="en-US" dirty="0" smtClean="0">
                <a:solidFill>
                  <a:srgbClr val="FFCC00"/>
                </a:solidFill>
              </a:rPr>
              <a:t>. </a:t>
            </a:r>
            <a:endParaRPr lang="en-US" dirty="0">
              <a:solidFill>
                <a:srgbClr val="FFCC00"/>
              </a:solidFill>
            </a:endParaRPr>
          </a:p>
        </p:txBody>
      </p:sp>
      <p:sp>
        <p:nvSpPr>
          <p:cNvPr id="259082" name="Rectangle 10"/>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id-ID" dirty="0" smtClean="0">
                <a:solidFill>
                  <a:srgbClr val="FFCC00"/>
                </a:solidFill>
              </a:rPr>
              <a:t>Untuk melakukan ini</a:t>
            </a:r>
            <a:r>
              <a:rPr lang="en-US" dirty="0" smtClean="0">
                <a:solidFill>
                  <a:srgbClr val="FFCC00"/>
                </a:solidFill>
              </a:rPr>
              <a:t>:</a:t>
            </a:r>
            <a:endParaRPr lang="en-US" dirty="0">
              <a:solidFill>
                <a:srgbClr val="FFCC00"/>
              </a:solidFill>
            </a:endParaRPr>
          </a:p>
        </p:txBody>
      </p:sp>
      <p:sp>
        <p:nvSpPr>
          <p:cNvPr id="12" name="TextBox 11"/>
          <p:cNvSpPr txBox="1"/>
          <p:nvPr/>
        </p:nvSpPr>
        <p:spPr>
          <a:xfrm>
            <a:off x="834913" y="1353322"/>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Pesan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3" name="TextBox 12"/>
          <p:cNvSpPr txBox="1"/>
          <p:nvPr/>
        </p:nvSpPr>
        <p:spPr>
          <a:xfrm>
            <a:off x="1587054" y="1353322"/>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Sisipkan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4" name="TextBox 13"/>
          <p:cNvSpPr txBox="1"/>
          <p:nvPr/>
        </p:nvSpPr>
        <p:spPr>
          <a:xfrm>
            <a:off x="2267537" y="1353322"/>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Opsi</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3997213" y="1905772"/>
            <a:ext cx="628650" cy="215444"/>
          </a:xfrm>
          <a:prstGeom prst="rect">
            <a:avLst/>
          </a:prstGeom>
          <a:noFill/>
        </p:spPr>
        <p:txBody>
          <a:bodyPr wrap="square" rtlCol="0">
            <a:spAutoFit/>
          </a:bodyPr>
          <a:lstStyle/>
          <a:p>
            <a:pPr algn="ctr"/>
            <a:r>
              <a:rPr lang="en-IE" sz="800" dirty="0" err="1" smtClean="0">
                <a:solidFill>
                  <a:schemeClr val="bg2">
                    <a:lumMod val="75000"/>
                  </a:schemeClr>
                </a:solidFill>
                <a:latin typeface="Arial Unicode MS" pitchFamily="34" charset="-128"/>
                <a:ea typeface="Arial Unicode MS" pitchFamily="34" charset="-128"/>
                <a:cs typeface="Arial Unicode MS" pitchFamily="34" charset="-128"/>
              </a:rPr>
              <a:t>Gambar</a:t>
            </a:r>
            <a:endParaRPr lang="en-US" sz="900" dirty="0">
              <a:solidFill>
                <a:schemeClr val="bg2">
                  <a:lumMod val="75000"/>
                </a:schemeClr>
              </a:solidFill>
              <a:latin typeface="Arial Unicode MS" pitchFamily="34" charset="-128"/>
              <a:ea typeface="Arial Unicode MS" pitchFamily="34" charset="-128"/>
              <a:cs typeface="Arial Unicode MS" pitchFamily="34" charset="-128"/>
            </a:endParaRPr>
          </a:p>
        </p:txBody>
      </p:sp>
      <p:sp>
        <p:nvSpPr>
          <p:cNvPr id="27" name="TextBox 26"/>
          <p:cNvSpPr txBox="1"/>
          <p:nvPr/>
        </p:nvSpPr>
        <p:spPr>
          <a:xfrm>
            <a:off x="4606812" y="2201047"/>
            <a:ext cx="812913" cy="215444"/>
          </a:xfrm>
          <a:prstGeom prst="rect">
            <a:avLst/>
          </a:prstGeom>
          <a:noFill/>
        </p:spPr>
        <p:txBody>
          <a:bodyPr wrap="square" rtlCol="0">
            <a:spAutoFit/>
          </a:bodyPr>
          <a:lstStyle/>
          <a:p>
            <a:pPr algn="ctr"/>
            <a:r>
              <a:rPr lang="id-ID" sz="800" dirty="0" smtClean="0">
                <a:solidFill>
                  <a:srgbClr val="0070C0"/>
                </a:solidFill>
                <a:latin typeface="Arial Unicode MS" pitchFamily="34" charset="-128"/>
                <a:ea typeface="Arial Unicode MS" pitchFamily="34" charset="-128"/>
                <a:cs typeface="Arial Unicode MS" pitchFamily="34" charset="-128"/>
              </a:rPr>
              <a:t>Ilustrasi</a:t>
            </a:r>
            <a:endParaRPr lang="en-US" sz="900" dirty="0">
              <a:solidFill>
                <a:srgbClr val="0070C0"/>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59075"/>
                                        </p:tgtEl>
                                        <p:attrNameLst>
                                          <p:attrName>style.visibility</p:attrName>
                                        </p:attrNameLst>
                                      </p:cBhvr>
                                      <p:to>
                                        <p:strVal val="visible"/>
                                      </p:to>
                                    </p:set>
                                    <p:animEffect transition="in" filter="slide(fromTop)">
                                      <p:cBhvr>
                                        <p:cTn id="7" dur="500"/>
                                        <p:tgtEl>
                                          <p:spTgt spid="25907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59082">
                                            <p:txEl>
                                              <p:pRg st="0" end="0"/>
                                            </p:txEl>
                                          </p:spTgt>
                                        </p:tgtEl>
                                        <p:attrNameLst>
                                          <p:attrName>style.visibility</p:attrName>
                                        </p:attrNameLst>
                                      </p:cBhvr>
                                      <p:to>
                                        <p:strVal val="visible"/>
                                      </p:to>
                                    </p:set>
                                    <p:animEffect transition="in" filter="slide(fromLeft)">
                                      <p:cBhvr>
                                        <p:cTn id="12" dur="500"/>
                                        <p:tgtEl>
                                          <p:spTgt spid="25908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59076"/>
                                        </p:tgtEl>
                                        <p:attrNameLst>
                                          <p:attrName>style.visibility</p:attrName>
                                        </p:attrNameLst>
                                      </p:cBhvr>
                                      <p:to>
                                        <p:strVal val="visible"/>
                                      </p:to>
                                    </p:set>
                                    <p:animEffect transition="in" filter="dissolve">
                                      <p:cBhvr>
                                        <p:cTn id="17" dur="500"/>
                                        <p:tgtEl>
                                          <p:spTgt spid="259076"/>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59077"/>
                                        </p:tgtEl>
                                        <p:attrNameLst>
                                          <p:attrName>style.visibility</p:attrName>
                                        </p:attrNameLst>
                                      </p:cBhvr>
                                      <p:to>
                                        <p:strVal val="visible"/>
                                      </p:to>
                                    </p:set>
                                    <p:animEffect transition="in" filter="dissolve">
                                      <p:cBhvr>
                                        <p:cTn id="21" dur="500"/>
                                        <p:tgtEl>
                                          <p:spTgt spid="259077"/>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59081">
                                            <p:txEl>
                                              <p:pRg st="0" end="0"/>
                                            </p:txEl>
                                          </p:spTgt>
                                        </p:tgtEl>
                                        <p:attrNameLst>
                                          <p:attrName>style.visibility</p:attrName>
                                        </p:attrNameLst>
                                      </p:cBhvr>
                                      <p:to>
                                        <p:strVal val="visible"/>
                                      </p:to>
                                    </p:set>
                                    <p:animEffect transition="in" filter="checkerboard(across)">
                                      <p:cBhvr>
                                        <p:cTn id="26" dur="500"/>
                                        <p:tgtEl>
                                          <p:spTgt spid="25908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59081">
                                            <p:txEl>
                                              <p:pRg st="1" end="1"/>
                                            </p:txEl>
                                          </p:spTgt>
                                        </p:tgtEl>
                                        <p:attrNameLst>
                                          <p:attrName>style.visibility</p:attrName>
                                        </p:attrNameLst>
                                      </p:cBhvr>
                                      <p:to>
                                        <p:strVal val="visible"/>
                                      </p:to>
                                    </p:set>
                                    <p:animEffect transition="in" filter="checkerboard(across)">
                                      <p:cBhvr>
                                        <p:cTn id="31" dur="500"/>
                                        <p:tgtEl>
                                          <p:spTgt spid="2590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autoUpdateAnimBg="0"/>
      <p:bldP spid="259081" grpId="0" build="p" autoUpdateAnimBg="0"/>
      <p:bldP spid="259082"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4"/>
          <a:srcRect/>
          <a:stretch>
            <a:fillRect/>
          </a:stretch>
        </p:blipFill>
        <p:spPr bwMode="auto">
          <a:xfrm>
            <a:off x="284164" y="934651"/>
            <a:ext cx="5773736" cy="2931298"/>
          </a:xfrm>
          <a:prstGeom prst="rect">
            <a:avLst/>
          </a:prstGeom>
          <a:noFill/>
          <a:ln w="9525">
            <a:noFill/>
            <a:miter lim="800000"/>
            <a:headEnd/>
            <a:tailEnd/>
          </a:ln>
          <a:effectLst/>
        </p:spPr>
      </p:pic>
      <p:sp>
        <p:nvSpPr>
          <p:cNvPr id="261122" name="Rectangle 2"/>
          <p:cNvSpPr>
            <a:spLocks noGrp="1" noChangeArrowheads="1"/>
          </p:cNvSpPr>
          <p:nvPr>
            <p:ph type="title"/>
          </p:nvPr>
        </p:nvSpPr>
        <p:spPr>
          <a:xfrm>
            <a:off x="239713" y="63500"/>
            <a:ext cx="8904287" cy="614363"/>
          </a:xfrm>
        </p:spPr>
        <p:txBody>
          <a:bodyPr/>
          <a:lstStyle/>
          <a:p>
            <a:r>
              <a:rPr lang="id-ID" dirty="0" smtClean="0"/>
              <a:t>Gambarkan ini</a:t>
            </a:r>
            <a:r>
              <a:rPr lang="en-US" dirty="0" smtClean="0"/>
              <a:t>: tab</a:t>
            </a:r>
            <a:r>
              <a:rPr lang="id-ID" dirty="0" smtClean="0"/>
              <a:t> yang datang dan pergi</a:t>
            </a:r>
            <a:endParaRPr lang="en-US" dirty="0"/>
          </a:p>
        </p:txBody>
      </p:sp>
      <p:sp>
        <p:nvSpPr>
          <p:cNvPr id="261123" name="Rectangle 3"/>
          <p:cNvSpPr>
            <a:spLocks noChangeArrowheads="1"/>
          </p:cNvSpPr>
          <p:nvPr/>
        </p:nvSpPr>
        <p:spPr bwMode="auto">
          <a:xfrm>
            <a:off x="6119813" y="854075"/>
            <a:ext cx="3024187" cy="2763838"/>
          </a:xfrm>
          <a:prstGeom prst="rect">
            <a:avLst/>
          </a:prstGeom>
          <a:noFill/>
          <a:ln w="9525">
            <a:noFill/>
            <a:miter lim="800000"/>
            <a:headEnd/>
            <a:tailEnd/>
          </a:ln>
          <a:effectLst/>
        </p:spPr>
        <p:txBody>
          <a:bodyPr/>
          <a:lstStyle/>
          <a:p>
            <a:pPr>
              <a:spcBef>
                <a:spcPct val="20000"/>
              </a:spcBef>
              <a:spcAft>
                <a:spcPct val="75000"/>
              </a:spcAft>
            </a:pPr>
            <a:r>
              <a:rPr lang="id-ID" sz="2000" dirty="0" smtClean="0"/>
              <a:t>Diskusi tentang gambar menyediakan kesempatan untuk menjelaskan lebih banyak hal tentang Pita</a:t>
            </a:r>
            <a:r>
              <a:rPr lang="en-US" sz="2000" dirty="0" smtClean="0"/>
              <a:t>: </a:t>
            </a:r>
            <a:endParaRPr lang="en-US" sz="2000" dirty="0"/>
          </a:p>
          <a:p>
            <a:pPr>
              <a:spcBef>
                <a:spcPct val="20000"/>
              </a:spcBef>
              <a:spcAft>
                <a:spcPct val="75000"/>
              </a:spcAft>
            </a:pPr>
            <a:r>
              <a:rPr lang="id-ID" sz="2000" dirty="0" smtClean="0"/>
              <a:t>Beberapa </a:t>
            </a:r>
            <a:r>
              <a:rPr lang="id-ID" sz="2000" dirty="0" err="1" smtClean="0"/>
              <a:t>tab</a:t>
            </a:r>
            <a:r>
              <a:rPr lang="id-ID" sz="2000" dirty="0" smtClean="0"/>
              <a:t> hanya muncul saat anda melakukan tugas tertentu</a:t>
            </a:r>
            <a:r>
              <a:rPr lang="en-US" sz="2000" dirty="0" smtClean="0"/>
              <a:t>. </a:t>
            </a:r>
            <a:endParaRPr lang="en-US" sz="2000" dirty="0"/>
          </a:p>
        </p:txBody>
      </p:sp>
      <p:graphicFrame>
        <p:nvGraphicFramePr>
          <p:cNvPr id="261124" name="Object 4"/>
          <p:cNvGraphicFramePr>
            <a:graphicFrameLocks noChangeAspect="1"/>
          </p:cNvGraphicFramePr>
          <p:nvPr/>
        </p:nvGraphicFramePr>
        <p:xfrm>
          <a:off x="339725" y="4535488"/>
          <a:ext cx="269875" cy="303212"/>
        </p:xfrm>
        <a:graphic>
          <a:graphicData uri="http://schemas.openxmlformats.org/presentationml/2006/ole">
            <p:oleObj spid="_x0000_s261124" name="Visio" r:id="rId5" imgW="270231" imgH="303063" progId="">
              <p:embed/>
            </p:oleObj>
          </a:graphicData>
        </a:graphic>
      </p:graphicFrame>
      <p:graphicFrame>
        <p:nvGraphicFramePr>
          <p:cNvPr id="261125" name="Object 5"/>
          <p:cNvGraphicFramePr>
            <a:graphicFrameLocks noChangeAspect="1"/>
          </p:cNvGraphicFramePr>
          <p:nvPr/>
        </p:nvGraphicFramePr>
        <p:xfrm>
          <a:off x="339725" y="4983163"/>
          <a:ext cx="269875" cy="303212"/>
        </p:xfrm>
        <a:graphic>
          <a:graphicData uri="http://schemas.openxmlformats.org/presentationml/2006/ole">
            <p:oleObj spid="_x0000_s261125" name="Visio" r:id="rId6" imgW="270231" imgH="303063" progId="">
              <p:embed/>
            </p:oleObj>
          </a:graphicData>
        </a:graphic>
      </p:graphicFrame>
      <p:graphicFrame>
        <p:nvGraphicFramePr>
          <p:cNvPr id="261126" name="Object 6"/>
          <p:cNvGraphicFramePr>
            <a:graphicFrameLocks noChangeAspect="1"/>
          </p:cNvGraphicFramePr>
          <p:nvPr/>
        </p:nvGraphicFramePr>
        <p:xfrm>
          <a:off x="339725" y="5446713"/>
          <a:ext cx="269875" cy="303212"/>
        </p:xfrm>
        <a:graphic>
          <a:graphicData uri="http://schemas.openxmlformats.org/presentationml/2006/ole">
            <p:oleObj spid="_x0000_s261126" name="Visio" r:id="rId7" imgW="270231" imgH="303063" progId="">
              <p:embed/>
            </p:oleObj>
          </a:graphicData>
        </a:graphic>
      </p:graphicFrame>
      <p:sp>
        <p:nvSpPr>
          <p:cNvPr id="26112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61129" name="Rectangle 9"/>
          <p:cNvSpPr>
            <a:spLocks noChangeArrowheads="1"/>
          </p:cNvSpPr>
          <p:nvPr/>
        </p:nvSpPr>
        <p:spPr bwMode="auto">
          <a:xfrm>
            <a:off x="676275" y="4502150"/>
            <a:ext cx="7130244" cy="1560427"/>
          </a:xfrm>
          <a:prstGeom prst="rect">
            <a:avLst/>
          </a:prstGeom>
          <a:noFill/>
          <a:ln w="9525" algn="ctr">
            <a:noFill/>
            <a:miter lim="800000"/>
            <a:headEnd/>
            <a:tailEnd/>
          </a:ln>
          <a:effectLst/>
        </p:spPr>
        <p:txBody>
          <a:bodyPr wrap="square">
            <a:spAutoFit/>
          </a:bodyPr>
          <a:lstStyle/>
          <a:p>
            <a:pPr>
              <a:spcBef>
                <a:spcPct val="20000"/>
              </a:spcBef>
              <a:spcAft>
                <a:spcPct val="45000"/>
              </a:spcAft>
            </a:pPr>
            <a:r>
              <a:rPr lang="id-ID" dirty="0" smtClean="0">
                <a:solidFill>
                  <a:srgbClr val="FFCC00"/>
                </a:solidFill>
              </a:rPr>
              <a:t>Memilih gambar yang telah anda sisipkan dalam sebuah pesan</a:t>
            </a:r>
            <a:r>
              <a:rPr lang="en-US" dirty="0" smtClean="0">
                <a:solidFill>
                  <a:srgbClr val="FFCC00"/>
                </a:solidFill>
              </a:rPr>
              <a:t>…</a:t>
            </a:r>
            <a:endParaRPr lang="en-US" dirty="0">
              <a:solidFill>
                <a:srgbClr val="FFCC00"/>
              </a:solidFill>
            </a:endParaRPr>
          </a:p>
          <a:p>
            <a:pPr>
              <a:spcBef>
                <a:spcPct val="20000"/>
              </a:spcBef>
              <a:spcAft>
                <a:spcPct val="45000"/>
              </a:spcAft>
            </a:pPr>
            <a:r>
              <a:rPr lang="en-US" dirty="0" smtClean="0">
                <a:solidFill>
                  <a:srgbClr val="FFCC00"/>
                </a:solidFill>
              </a:rPr>
              <a:t>…</a:t>
            </a:r>
            <a:r>
              <a:rPr lang="id-ID" dirty="0" smtClean="0">
                <a:solidFill>
                  <a:srgbClr val="FFCC00"/>
                </a:solidFill>
              </a:rPr>
              <a:t>anda akan melihat bahwa </a:t>
            </a:r>
            <a:r>
              <a:rPr lang="id-ID" b="1" dirty="0" smtClean="0">
                <a:solidFill>
                  <a:srgbClr val="FFCC00"/>
                </a:solidFill>
              </a:rPr>
              <a:t>Alat Gambar </a:t>
            </a:r>
            <a:r>
              <a:rPr lang="id-ID" dirty="0" smtClean="0">
                <a:solidFill>
                  <a:srgbClr val="FFCC00"/>
                </a:solidFill>
              </a:rPr>
              <a:t>muncul pada Pita</a:t>
            </a:r>
            <a:r>
              <a:rPr lang="en-US" dirty="0" smtClean="0">
                <a:solidFill>
                  <a:srgbClr val="FFCC00"/>
                </a:solidFill>
              </a:rPr>
              <a:t>.</a:t>
            </a:r>
            <a:endParaRPr lang="en-US" dirty="0">
              <a:solidFill>
                <a:srgbClr val="FFCC00"/>
              </a:solidFill>
            </a:endParaRPr>
          </a:p>
          <a:p>
            <a:pPr>
              <a:spcBef>
                <a:spcPct val="20000"/>
              </a:spcBef>
              <a:spcAft>
                <a:spcPct val="45000"/>
              </a:spcAft>
            </a:pPr>
            <a:r>
              <a:rPr lang="id-ID" dirty="0" err="1" smtClean="0">
                <a:solidFill>
                  <a:srgbClr val="FFCC00"/>
                </a:solidFill>
              </a:rPr>
              <a:t>Tab</a:t>
            </a:r>
            <a:r>
              <a:rPr lang="id-ID" dirty="0" smtClean="0">
                <a:solidFill>
                  <a:srgbClr val="FFCC00"/>
                </a:solidFill>
              </a:rPr>
              <a:t> </a:t>
            </a:r>
            <a:r>
              <a:rPr lang="en-US" b="1" dirty="0" smtClean="0">
                <a:solidFill>
                  <a:srgbClr val="FFCC00"/>
                </a:solidFill>
              </a:rPr>
              <a:t>Format</a:t>
            </a:r>
            <a:r>
              <a:rPr lang="en-US" dirty="0" smtClean="0">
                <a:solidFill>
                  <a:srgbClr val="FFCC00"/>
                </a:solidFill>
              </a:rPr>
              <a:t> </a:t>
            </a:r>
            <a:r>
              <a:rPr lang="id-ID" dirty="0" smtClean="0">
                <a:solidFill>
                  <a:srgbClr val="FFCC00"/>
                </a:solidFill>
              </a:rPr>
              <a:t>berisi perintah yang dapat anda gunakan untuk mengedit gambar sebelum anda mengirimnya</a:t>
            </a:r>
            <a:r>
              <a:rPr lang="en-US" dirty="0" smtClean="0">
                <a:solidFill>
                  <a:srgbClr val="FFCC00"/>
                </a:solidFill>
              </a:rPr>
              <a:t>.</a:t>
            </a:r>
            <a:endParaRPr lang="en-US" dirty="0">
              <a:solidFill>
                <a:srgbClr val="FFCC00"/>
              </a:solidFill>
            </a:endParaRPr>
          </a:p>
        </p:txBody>
      </p:sp>
      <p:sp>
        <p:nvSpPr>
          <p:cNvPr id="261130" name="Rectangle 10"/>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id-ID" dirty="0" smtClean="0">
                <a:solidFill>
                  <a:srgbClr val="FFCC00"/>
                </a:solidFill>
              </a:rPr>
              <a:t>Sebagai contoh, saat anda</a:t>
            </a:r>
            <a:r>
              <a:rPr lang="en-US" dirty="0" smtClean="0">
                <a:solidFill>
                  <a:srgbClr val="FFCC00"/>
                </a:solidFill>
              </a:rPr>
              <a:t>:</a:t>
            </a:r>
            <a:endParaRPr lang="en-US" dirty="0">
              <a:solidFill>
                <a:srgbClr val="FFCC00"/>
              </a:solidFill>
            </a:endParaRPr>
          </a:p>
        </p:txBody>
      </p:sp>
      <p:sp>
        <p:nvSpPr>
          <p:cNvPr id="14" name="TextBox 13"/>
          <p:cNvSpPr txBox="1"/>
          <p:nvPr/>
        </p:nvSpPr>
        <p:spPr>
          <a:xfrm>
            <a:off x="920638" y="1277122"/>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Pesan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5" name="TextBox 14"/>
          <p:cNvSpPr txBox="1"/>
          <p:nvPr/>
        </p:nvSpPr>
        <p:spPr>
          <a:xfrm>
            <a:off x="1834704" y="1277122"/>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Sisipkan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6" name="TextBox 15"/>
          <p:cNvSpPr txBox="1"/>
          <p:nvPr/>
        </p:nvSpPr>
        <p:spPr>
          <a:xfrm>
            <a:off x="2648537" y="1277122"/>
            <a:ext cx="628650" cy="215444"/>
          </a:xfrm>
          <a:prstGeom prst="rect">
            <a:avLst/>
          </a:prstGeom>
          <a:noFill/>
        </p:spPr>
        <p:txBody>
          <a:bodyPr wrap="square" rtlCol="0">
            <a:spAutoFit/>
          </a:bodyPr>
          <a:lstStyle/>
          <a:p>
            <a:pPr algn="ctr"/>
            <a:r>
              <a:rPr lang="id-ID" sz="800" dirty="0" smtClean="0">
                <a:solidFill>
                  <a:schemeClr val="accent1">
                    <a:lumMod val="75000"/>
                  </a:schemeClr>
                </a:solidFill>
                <a:latin typeface="Arial Unicode MS" pitchFamily="34" charset="-128"/>
                <a:ea typeface="Arial Unicode MS" pitchFamily="34" charset="-128"/>
                <a:cs typeface="Arial Unicode MS" pitchFamily="34" charset="-128"/>
              </a:rPr>
              <a:t>Opsi</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7" name="TextBox 16"/>
          <p:cNvSpPr txBox="1"/>
          <p:nvPr/>
        </p:nvSpPr>
        <p:spPr>
          <a:xfrm>
            <a:off x="3373323" y="1277122"/>
            <a:ext cx="857584" cy="215444"/>
          </a:xfrm>
          <a:prstGeom prst="rect">
            <a:avLst/>
          </a:prstGeom>
          <a:noFill/>
        </p:spPr>
        <p:txBody>
          <a:bodyPr wrap="square" rtlCol="0">
            <a:spAutoFit/>
          </a:bodyPr>
          <a:lstStyle/>
          <a:p>
            <a:pPr algn="ct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Format Te</a:t>
            </a:r>
            <a:r>
              <a:rPr lang="id-ID" sz="800" dirty="0" err="1" smtClean="0">
                <a:solidFill>
                  <a:schemeClr val="accent1">
                    <a:lumMod val="75000"/>
                  </a:schemeClr>
                </a:solidFill>
                <a:latin typeface="Arial Unicode MS" pitchFamily="34" charset="-128"/>
                <a:ea typeface="Arial Unicode MS" pitchFamily="34" charset="-128"/>
                <a:cs typeface="Arial Unicode MS" pitchFamily="34" charset="-128"/>
              </a:rPr>
              <a:t>ks</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0" name="TextBox 19"/>
          <p:cNvSpPr txBox="1"/>
          <p:nvPr/>
        </p:nvSpPr>
        <p:spPr>
          <a:xfrm>
            <a:off x="2663712" y="2134372"/>
            <a:ext cx="812913" cy="215444"/>
          </a:xfrm>
          <a:prstGeom prst="rect">
            <a:avLst/>
          </a:prstGeom>
          <a:noFill/>
        </p:spPr>
        <p:txBody>
          <a:bodyPr wrap="square" rtlCol="0">
            <a:spAutoFit/>
          </a:bodyPr>
          <a:lstStyle/>
          <a:p>
            <a:pPr algn="ctr"/>
            <a:r>
              <a:rPr lang="id-ID" sz="800" dirty="0" smtClean="0">
                <a:solidFill>
                  <a:srgbClr val="0070C0"/>
                </a:solidFill>
                <a:latin typeface="Arial Unicode MS" pitchFamily="34" charset="-128"/>
                <a:ea typeface="Arial Unicode MS" pitchFamily="34" charset="-128"/>
                <a:cs typeface="Arial Unicode MS" pitchFamily="34" charset="-128"/>
              </a:rPr>
              <a:t>Gaya gambar</a:t>
            </a:r>
            <a:endParaRPr lang="en-US" sz="900" dirty="0">
              <a:solidFill>
                <a:srgbClr val="0070C0"/>
              </a:solidFill>
              <a:latin typeface="Arial Unicode MS" pitchFamily="34" charset="-128"/>
              <a:ea typeface="Arial Unicode MS" pitchFamily="34" charset="-128"/>
              <a:cs typeface="Arial Unicode MS" pitchFamily="34" charset="-128"/>
            </a:endParaRPr>
          </a:p>
        </p:txBody>
      </p:sp>
      <p:sp>
        <p:nvSpPr>
          <p:cNvPr id="31" name="TextBox 30"/>
          <p:cNvSpPr txBox="1"/>
          <p:nvPr/>
        </p:nvSpPr>
        <p:spPr>
          <a:xfrm>
            <a:off x="463437" y="2134372"/>
            <a:ext cx="812913" cy="215444"/>
          </a:xfrm>
          <a:prstGeom prst="rect">
            <a:avLst/>
          </a:prstGeom>
          <a:noFill/>
        </p:spPr>
        <p:txBody>
          <a:bodyPr wrap="square" rtlCol="0">
            <a:spAutoFit/>
          </a:bodyPr>
          <a:lstStyle/>
          <a:p>
            <a:pPr algn="ctr"/>
            <a:r>
              <a:rPr lang="id-ID" sz="800" dirty="0" smtClean="0">
                <a:solidFill>
                  <a:srgbClr val="0070C0"/>
                </a:solidFill>
                <a:latin typeface="Arial Unicode MS" pitchFamily="34" charset="-128"/>
                <a:ea typeface="Arial Unicode MS" pitchFamily="34" charset="-128"/>
                <a:cs typeface="Arial Unicode MS" pitchFamily="34" charset="-128"/>
              </a:rPr>
              <a:t>Sesuaikan</a:t>
            </a:r>
            <a:endParaRPr lang="en-US" sz="900" dirty="0">
              <a:solidFill>
                <a:srgbClr val="0070C0"/>
              </a:solidFill>
              <a:latin typeface="Arial Unicode MS" pitchFamily="34" charset="-128"/>
              <a:ea typeface="Arial Unicode MS" pitchFamily="34" charset="-128"/>
              <a:cs typeface="Arial Unicode MS" pitchFamily="34" charset="-128"/>
            </a:endParaRPr>
          </a:p>
        </p:txBody>
      </p:sp>
      <p:sp>
        <p:nvSpPr>
          <p:cNvPr id="32" name="TextBox 31"/>
          <p:cNvSpPr txBox="1"/>
          <p:nvPr/>
        </p:nvSpPr>
        <p:spPr>
          <a:xfrm>
            <a:off x="5044962" y="2134372"/>
            <a:ext cx="812913" cy="215444"/>
          </a:xfrm>
          <a:prstGeom prst="rect">
            <a:avLst/>
          </a:prstGeom>
          <a:noFill/>
        </p:spPr>
        <p:txBody>
          <a:bodyPr wrap="square" rtlCol="0">
            <a:spAutoFit/>
          </a:bodyPr>
          <a:lstStyle/>
          <a:p>
            <a:pPr algn="ctr"/>
            <a:r>
              <a:rPr lang="id-ID" sz="800" dirty="0" smtClean="0">
                <a:solidFill>
                  <a:srgbClr val="0070C0"/>
                </a:solidFill>
                <a:latin typeface="Arial Unicode MS" pitchFamily="34" charset="-128"/>
                <a:ea typeface="Arial Unicode MS" pitchFamily="34" charset="-128"/>
                <a:cs typeface="Arial Unicode MS" pitchFamily="34" charset="-128"/>
              </a:rPr>
              <a:t>Atur</a:t>
            </a:r>
            <a:endParaRPr lang="en-US" sz="900" dirty="0">
              <a:solidFill>
                <a:srgbClr val="0070C0"/>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Effect transition="in" filter="slide(fromTop)">
                                      <p:cBhvr>
                                        <p:cTn id="7" dur="500"/>
                                        <p:tgtEl>
                                          <p:spTgt spid="261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61123">
                                            <p:txEl>
                                              <p:pRg st="1" end="1"/>
                                            </p:txEl>
                                          </p:spTgt>
                                        </p:tgtEl>
                                        <p:attrNameLst>
                                          <p:attrName>style.visibility</p:attrName>
                                        </p:attrNameLst>
                                      </p:cBhvr>
                                      <p:to>
                                        <p:strVal val="visible"/>
                                      </p:to>
                                    </p:set>
                                    <p:animEffect transition="in" filter="slide(fromTop)">
                                      <p:cBhvr>
                                        <p:cTn id="12" dur="500"/>
                                        <p:tgtEl>
                                          <p:spTgt spid="261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61130">
                                            <p:txEl>
                                              <p:pRg st="0" end="0"/>
                                            </p:txEl>
                                          </p:spTgt>
                                        </p:tgtEl>
                                        <p:attrNameLst>
                                          <p:attrName>style.visibility</p:attrName>
                                        </p:attrNameLst>
                                      </p:cBhvr>
                                      <p:to>
                                        <p:strVal val="visible"/>
                                      </p:to>
                                    </p:set>
                                    <p:animEffect transition="in" filter="slide(fromLeft)">
                                      <p:cBhvr>
                                        <p:cTn id="17" dur="500"/>
                                        <p:tgtEl>
                                          <p:spTgt spid="26113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61124"/>
                                        </p:tgtEl>
                                        <p:attrNameLst>
                                          <p:attrName>style.visibility</p:attrName>
                                        </p:attrNameLst>
                                      </p:cBhvr>
                                      <p:to>
                                        <p:strVal val="visible"/>
                                      </p:to>
                                    </p:set>
                                    <p:animEffect transition="in" filter="dissolve">
                                      <p:cBhvr>
                                        <p:cTn id="22" dur="500"/>
                                        <p:tgtEl>
                                          <p:spTgt spid="261124"/>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261125"/>
                                        </p:tgtEl>
                                        <p:attrNameLst>
                                          <p:attrName>style.visibility</p:attrName>
                                        </p:attrNameLst>
                                      </p:cBhvr>
                                      <p:to>
                                        <p:strVal val="visible"/>
                                      </p:to>
                                    </p:set>
                                    <p:animEffect transition="in" filter="dissolve">
                                      <p:cBhvr>
                                        <p:cTn id="26" dur="500"/>
                                        <p:tgtEl>
                                          <p:spTgt spid="261125"/>
                                        </p:tgtEl>
                                      </p:cBhvr>
                                    </p:animEffect>
                                  </p:childTnLst>
                                </p:cTn>
                              </p:par>
                            </p:childTnLst>
                          </p:cTn>
                        </p:par>
                        <p:par>
                          <p:cTn id="27" fill="hold">
                            <p:stCondLst>
                              <p:cond delay="1000"/>
                            </p:stCondLst>
                            <p:childTnLst>
                              <p:par>
                                <p:cTn id="28" presetID="9" presetClass="entr" presetSubtype="0" fill="hold" nodeType="afterEffect">
                                  <p:stCondLst>
                                    <p:cond delay="0"/>
                                  </p:stCondLst>
                                  <p:childTnLst>
                                    <p:set>
                                      <p:cBhvr>
                                        <p:cTn id="29" dur="1" fill="hold">
                                          <p:stCondLst>
                                            <p:cond delay="0"/>
                                          </p:stCondLst>
                                        </p:cTn>
                                        <p:tgtEl>
                                          <p:spTgt spid="261126"/>
                                        </p:tgtEl>
                                        <p:attrNameLst>
                                          <p:attrName>style.visibility</p:attrName>
                                        </p:attrNameLst>
                                      </p:cBhvr>
                                      <p:to>
                                        <p:strVal val="visible"/>
                                      </p:to>
                                    </p:set>
                                    <p:animEffect transition="in" filter="dissolve">
                                      <p:cBhvr>
                                        <p:cTn id="30" dur="500"/>
                                        <p:tgtEl>
                                          <p:spTgt spid="261126"/>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61129">
                                            <p:txEl>
                                              <p:pRg st="0" end="0"/>
                                            </p:txEl>
                                          </p:spTgt>
                                        </p:tgtEl>
                                        <p:attrNameLst>
                                          <p:attrName>style.visibility</p:attrName>
                                        </p:attrNameLst>
                                      </p:cBhvr>
                                      <p:to>
                                        <p:strVal val="visible"/>
                                      </p:to>
                                    </p:set>
                                    <p:animEffect transition="in" filter="checkerboard(across)">
                                      <p:cBhvr>
                                        <p:cTn id="35" dur="500"/>
                                        <p:tgtEl>
                                          <p:spTgt spid="26112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261129">
                                            <p:txEl>
                                              <p:pRg st="1" end="1"/>
                                            </p:txEl>
                                          </p:spTgt>
                                        </p:tgtEl>
                                        <p:attrNameLst>
                                          <p:attrName>style.visibility</p:attrName>
                                        </p:attrNameLst>
                                      </p:cBhvr>
                                      <p:to>
                                        <p:strVal val="visible"/>
                                      </p:to>
                                    </p:set>
                                    <p:animEffect transition="in" filter="checkerboard(across)">
                                      <p:cBhvr>
                                        <p:cTn id="40" dur="500"/>
                                        <p:tgtEl>
                                          <p:spTgt spid="26112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261129">
                                            <p:txEl>
                                              <p:pRg st="2" end="2"/>
                                            </p:txEl>
                                          </p:spTgt>
                                        </p:tgtEl>
                                        <p:attrNameLst>
                                          <p:attrName>style.visibility</p:attrName>
                                        </p:attrNameLst>
                                      </p:cBhvr>
                                      <p:to>
                                        <p:strVal val="visible"/>
                                      </p:to>
                                    </p:set>
                                    <p:animEffect transition="in" filter="checkerboard(across)">
                                      <p:cBhvr>
                                        <p:cTn id="45" dur="500"/>
                                        <p:tgtEl>
                                          <p:spTgt spid="2611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autoUpdateAnimBg="0"/>
      <p:bldP spid="261129" grpId="0" build="p" autoUpdateAnimBg="0"/>
      <p:bldP spid="261130"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4133" name="Picture 5"/>
          <p:cNvPicPr>
            <a:picLocks noGrp="1" noChangeAspect="1" noChangeArrowheads="1"/>
          </p:cNvPicPr>
          <p:nvPr>
            <p:ph sz="half" idx="1"/>
          </p:nvPr>
        </p:nvPicPr>
        <p:blipFill>
          <a:blip r:embed="rId3"/>
          <a:srcRect/>
          <a:stretch>
            <a:fillRect/>
          </a:stretch>
        </p:blipFill>
        <p:spPr bwMode="auto">
          <a:xfrm>
            <a:off x="345154" y="947738"/>
            <a:ext cx="5651754" cy="2854325"/>
          </a:xfrm>
          <a:prstGeom prst="rect">
            <a:avLst/>
          </a:prstGeom>
          <a:noFill/>
          <a:ln w="9525">
            <a:noFill/>
            <a:miter lim="800000"/>
            <a:headEnd/>
            <a:tailEnd/>
          </a:ln>
          <a:effectLst/>
        </p:spPr>
      </p:pic>
      <p:sp>
        <p:nvSpPr>
          <p:cNvPr id="247810" name="Rectangle 2"/>
          <p:cNvSpPr>
            <a:spLocks noGrp="1" noChangeArrowheads="1"/>
          </p:cNvSpPr>
          <p:nvPr>
            <p:ph type="title"/>
          </p:nvPr>
        </p:nvSpPr>
        <p:spPr>
          <a:xfrm>
            <a:off x="211138" y="73025"/>
            <a:ext cx="8932862" cy="614363"/>
          </a:xfrm>
        </p:spPr>
        <p:txBody>
          <a:bodyPr/>
          <a:lstStyle/>
          <a:p>
            <a:r>
              <a:rPr lang="id-ID" dirty="0" err="1" smtClean="0"/>
              <a:t>Pratinjau</a:t>
            </a:r>
            <a:r>
              <a:rPr lang="id-ID" dirty="0" smtClean="0"/>
              <a:t> lampiran sebelum anda membukanya</a:t>
            </a:r>
            <a:endParaRPr lang="en-US" dirty="0"/>
          </a:p>
        </p:txBody>
      </p:sp>
      <p:sp>
        <p:nvSpPr>
          <p:cNvPr id="247811"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id-ID" sz="2000" dirty="0" smtClean="0"/>
              <a:t>Dalam </a:t>
            </a:r>
            <a:r>
              <a:rPr lang="en-US" sz="2000" dirty="0" smtClean="0"/>
              <a:t>Outlook </a:t>
            </a:r>
            <a:r>
              <a:rPr lang="en-US" sz="2000" dirty="0"/>
              <a:t>2007, </a:t>
            </a:r>
            <a:r>
              <a:rPr lang="id-ID" sz="2000" dirty="0" smtClean="0"/>
              <a:t>dapat menerima lampiran</a:t>
            </a:r>
            <a:r>
              <a:rPr lang="en-US" sz="2000" dirty="0" smtClean="0"/>
              <a:t>. </a:t>
            </a:r>
            <a:endParaRPr lang="en-US" sz="2000" dirty="0"/>
          </a:p>
          <a:p>
            <a:pPr>
              <a:spcBef>
                <a:spcPct val="20000"/>
              </a:spcBef>
              <a:spcAft>
                <a:spcPct val="75000"/>
              </a:spcAft>
            </a:pPr>
            <a:r>
              <a:rPr lang="id-ID" sz="2000" dirty="0" smtClean="0"/>
              <a:t>Beberapa berkas terlampir dapat di </a:t>
            </a:r>
            <a:r>
              <a:rPr lang="id-ID" sz="2000" dirty="0" err="1" smtClean="0"/>
              <a:t>pratinjau</a:t>
            </a:r>
            <a:r>
              <a:rPr lang="id-ID" sz="2000" dirty="0" smtClean="0"/>
              <a:t> dalam </a:t>
            </a:r>
            <a:r>
              <a:rPr lang="id-ID" sz="2000" dirty="0" err="1" smtClean="0"/>
              <a:t>Birih</a:t>
            </a:r>
            <a:r>
              <a:rPr lang="id-ID" sz="2000" dirty="0" smtClean="0"/>
              <a:t> Baca</a:t>
            </a:r>
            <a:r>
              <a:rPr lang="en-US" sz="2000" dirty="0" smtClean="0"/>
              <a:t>. </a:t>
            </a:r>
            <a:endParaRPr lang="en-US" sz="2000" dirty="0"/>
          </a:p>
        </p:txBody>
      </p:sp>
      <p:sp>
        <p:nvSpPr>
          <p:cNvPr id="247813" name="Rectangle 5"/>
          <p:cNvSpPr>
            <a:spLocks noChangeArrowheads="1"/>
          </p:cNvSpPr>
          <p:nvPr/>
        </p:nvSpPr>
        <p:spPr bwMode="auto">
          <a:xfrm>
            <a:off x="277813" y="3994150"/>
            <a:ext cx="7078330" cy="2105025"/>
          </a:xfrm>
          <a:prstGeom prst="rect">
            <a:avLst/>
          </a:prstGeom>
          <a:noFill/>
          <a:ln w="9525">
            <a:noFill/>
            <a:miter lim="800000"/>
            <a:headEnd/>
            <a:tailEnd/>
          </a:ln>
          <a:effectLst/>
        </p:spPr>
        <p:txBody>
          <a:bodyPr/>
          <a:lstStyle/>
          <a:p>
            <a:pPr>
              <a:spcBef>
                <a:spcPct val="20000"/>
              </a:spcBef>
              <a:spcAft>
                <a:spcPct val="75000"/>
              </a:spcAft>
            </a:pPr>
            <a:r>
              <a:rPr lang="id-ID" dirty="0" smtClean="0">
                <a:solidFill>
                  <a:srgbClr val="FFCC00"/>
                </a:solidFill>
              </a:rPr>
              <a:t>Misalnya seseorang mengirimkan dua bagan </a:t>
            </a:r>
            <a:r>
              <a:rPr lang="en-US" dirty="0" smtClean="0">
                <a:solidFill>
                  <a:srgbClr val="FFCC00"/>
                </a:solidFill>
              </a:rPr>
              <a:t>Microsoft </a:t>
            </a:r>
            <a:r>
              <a:rPr lang="en-US" dirty="0">
                <a:solidFill>
                  <a:srgbClr val="FFCC00"/>
                </a:solidFill>
              </a:rPr>
              <a:t>Office Visio</a:t>
            </a:r>
            <a:r>
              <a:rPr lang="en-US" baseline="30000" dirty="0">
                <a:solidFill>
                  <a:srgbClr val="FFCC00"/>
                </a:solidFill>
                <a:cs typeface="Arial" charset="0"/>
              </a:rPr>
              <a:t>®</a:t>
            </a:r>
            <a:r>
              <a:rPr lang="en-US" dirty="0">
                <a:solidFill>
                  <a:srgbClr val="FFCC00"/>
                </a:solidFill>
              </a:rPr>
              <a:t> </a:t>
            </a:r>
            <a:r>
              <a:rPr lang="id-ID" dirty="0" smtClean="0">
                <a:solidFill>
                  <a:srgbClr val="FFCC00"/>
                </a:solidFill>
              </a:rPr>
              <a:t>sebagai lampiran</a:t>
            </a:r>
            <a:r>
              <a:rPr lang="en-US" dirty="0" smtClean="0">
                <a:solidFill>
                  <a:srgbClr val="FFCC00"/>
                </a:solidFill>
              </a:rPr>
              <a:t>, </a:t>
            </a:r>
            <a:r>
              <a:rPr lang="id-ID" dirty="0" smtClean="0">
                <a:solidFill>
                  <a:srgbClr val="FFCC00"/>
                </a:solidFill>
              </a:rPr>
              <a:t>tetapi anda hanya </a:t>
            </a:r>
            <a:r>
              <a:rPr lang="id-ID" dirty="0" err="1" smtClean="0">
                <a:solidFill>
                  <a:srgbClr val="FFCC00"/>
                </a:solidFill>
              </a:rPr>
              <a:t>perduli</a:t>
            </a:r>
            <a:r>
              <a:rPr lang="id-ID" dirty="0" smtClean="0">
                <a:solidFill>
                  <a:srgbClr val="FFCC00"/>
                </a:solidFill>
              </a:rPr>
              <a:t> pada salah satu yang menunjukkan ruang latihan baru dalam bangunan anda</a:t>
            </a:r>
            <a:r>
              <a:rPr lang="en-US" dirty="0" smtClean="0">
                <a:solidFill>
                  <a:srgbClr val="FFCC00"/>
                </a:solidFill>
              </a:rPr>
              <a:t>.</a:t>
            </a:r>
            <a:endParaRPr lang="en-US" dirty="0">
              <a:solidFill>
                <a:srgbClr val="FFCC00"/>
              </a:solidFill>
            </a:endParaRPr>
          </a:p>
          <a:p>
            <a:pPr>
              <a:spcBef>
                <a:spcPct val="20000"/>
              </a:spcBef>
              <a:spcAft>
                <a:spcPct val="75000"/>
              </a:spcAft>
            </a:pPr>
            <a:r>
              <a:rPr lang="id-ID" dirty="0" smtClean="0">
                <a:solidFill>
                  <a:srgbClr val="FFCC00"/>
                </a:solidFill>
              </a:rPr>
              <a:t>Bagaimana anda dapat dengan cepat menentukan berkas mana yang dibuka atau amankan pada </a:t>
            </a:r>
            <a:r>
              <a:rPr lang="id-ID" dirty="0" err="1" smtClean="0">
                <a:solidFill>
                  <a:srgbClr val="FFCC00"/>
                </a:solidFill>
              </a:rPr>
              <a:t>diska</a:t>
            </a:r>
            <a:r>
              <a:rPr lang="id-ID" dirty="0" smtClean="0">
                <a:solidFill>
                  <a:srgbClr val="FFCC00"/>
                </a:solidFill>
              </a:rPr>
              <a:t> keras anda?</a:t>
            </a:r>
            <a:endParaRPr lang="en-US" dirty="0">
              <a:solidFill>
                <a:srgbClr val="FFCC00"/>
              </a:solidFill>
            </a:endParaRPr>
          </a:p>
        </p:txBody>
      </p:sp>
      <p:sp>
        <p:nvSpPr>
          <p:cNvPr id="24781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0" name="TextBox 9"/>
          <p:cNvSpPr txBox="1"/>
          <p:nvPr/>
        </p:nvSpPr>
        <p:spPr>
          <a:xfrm>
            <a:off x="515470" y="958293"/>
            <a:ext cx="1192306" cy="276999"/>
          </a:xfrm>
          <a:prstGeom prst="rect">
            <a:avLst/>
          </a:prstGeom>
          <a:noFill/>
        </p:spPr>
        <p:txBody>
          <a:bodyPr wrap="square" rtlCol="0">
            <a:spAutoFit/>
          </a:bodyPr>
          <a:lstStyle/>
          <a:p>
            <a:r>
              <a:rPr lang="en-IE" sz="1200" b="1" dirty="0" err="1" smtClean="0">
                <a:solidFill>
                  <a:schemeClr val="accent1">
                    <a:lumMod val="75000"/>
                  </a:schemeClr>
                </a:solidFill>
                <a:latin typeface="Arial Unicode MS" pitchFamily="34" charset="-128"/>
                <a:ea typeface="Arial Unicode MS" pitchFamily="34" charset="-128"/>
                <a:cs typeface="Arial Unicode MS" pitchFamily="34" charset="-128"/>
              </a:rPr>
              <a:t>Kotak</a:t>
            </a:r>
            <a:r>
              <a:rPr lang="en-IE" sz="1200" b="1"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en-IE" sz="1200" b="1" dirty="0" err="1" smtClean="0">
                <a:solidFill>
                  <a:schemeClr val="accent1">
                    <a:lumMod val="75000"/>
                  </a:schemeClr>
                </a:solidFill>
                <a:latin typeface="Arial Unicode MS" pitchFamily="34" charset="-128"/>
                <a:ea typeface="Arial Unicode MS" pitchFamily="34" charset="-128"/>
                <a:cs typeface="Arial Unicode MS" pitchFamily="34" charset="-128"/>
              </a:rPr>
              <a:t>Masuk</a:t>
            </a:r>
            <a:endParaRPr lang="en-US" sz="14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1" name="TextBox 10"/>
          <p:cNvSpPr txBox="1"/>
          <p:nvPr/>
        </p:nvSpPr>
        <p:spPr>
          <a:xfrm>
            <a:off x="349137" y="1219972"/>
            <a:ext cx="1089138" cy="215444"/>
          </a:xfrm>
          <a:prstGeom prst="rect">
            <a:avLst/>
          </a:prstGeom>
          <a:noFill/>
        </p:spPr>
        <p:txBody>
          <a:bodyPr wrap="square" rtlCol="0">
            <a:spAutoFit/>
          </a:bodyPr>
          <a:lstStyle/>
          <a:p>
            <a:r>
              <a:rPr lang="en-IE" sz="800" dirty="0" err="1" smtClean="0">
                <a:solidFill>
                  <a:schemeClr val="tx1">
                    <a:lumMod val="65000"/>
                  </a:schemeClr>
                </a:solidFill>
                <a:latin typeface="Arial Unicode MS" pitchFamily="34" charset="-128"/>
                <a:ea typeface="Arial Unicode MS" pitchFamily="34" charset="-128"/>
                <a:cs typeface="Arial Unicode MS" pitchFamily="34" charset="-128"/>
              </a:rPr>
              <a:t>Cari</a:t>
            </a:r>
            <a:r>
              <a:rPr lang="en-IE" sz="800" dirty="0" smtClean="0">
                <a:solidFill>
                  <a:schemeClr val="tx1">
                    <a:lumMod val="65000"/>
                  </a:schemeClr>
                </a:solidFill>
                <a:latin typeface="Arial Unicode MS" pitchFamily="34" charset="-128"/>
                <a:ea typeface="Arial Unicode MS" pitchFamily="34" charset="-128"/>
                <a:cs typeface="Arial Unicode MS" pitchFamily="34" charset="-128"/>
              </a:rPr>
              <a:t> </a:t>
            </a:r>
            <a:r>
              <a:rPr lang="en-IE" sz="800" dirty="0" err="1" smtClean="0">
                <a:solidFill>
                  <a:schemeClr val="tx1">
                    <a:lumMod val="65000"/>
                  </a:schemeClr>
                </a:solidFill>
                <a:latin typeface="Arial Unicode MS" pitchFamily="34" charset="-128"/>
                <a:ea typeface="Arial Unicode MS" pitchFamily="34" charset="-128"/>
                <a:cs typeface="Arial Unicode MS" pitchFamily="34" charset="-128"/>
              </a:rPr>
              <a:t>Kotak</a:t>
            </a:r>
            <a:r>
              <a:rPr lang="en-IE" sz="800" dirty="0" smtClean="0">
                <a:solidFill>
                  <a:schemeClr val="tx1">
                    <a:lumMod val="65000"/>
                  </a:schemeClr>
                </a:solidFill>
                <a:latin typeface="Arial Unicode MS" pitchFamily="34" charset="-128"/>
                <a:ea typeface="Arial Unicode MS" pitchFamily="34" charset="-128"/>
                <a:cs typeface="Arial Unicode MS" pitchFamily="34" charset="-128"/>
              </a:rPr>
              <a:t> </a:t>
            </a:r>
            <a:r>
              <a:rPr lang="en-IE" sz="800" dirty="0" err="1" smtClean="0">
                <a:solidFill>
                  <a:schemeClr val="tx1">
                    <a:lumMod val="65000"/>
                  </a:schemeClr>
                </a:solidFill>
                <a:latin typeface="Arial Unicode MS" pitchFamily="34" charset="-128"/>
                <a:ea typeface="Arial Unicode MS" pitchFamily="34" charset="-128"/>
                <a:cs typeface="Arial Unicode MS" pitchFamily="34" charset="-128"/>
              </a:rPr>
              <a:t>Masuk</a:t>
            </a:r>
            <a:endParaRPr lang="en-US" sz="900" dirty="0">
              <a:solidFill>
                <a:schemeClr val="tx1">
                  <a:lumMod val="65000"/>
                </a:schemeClr>
              </a:solidFill>
              <a:latin typeface="Arial Unicode MS" pitchFamily="34" charset="-128"/>
              <a:ea typeface="Arial Unicode MS" pitchFamily="34" charset="-128"/>
              <a:cs typeface="Arial Unicode MS" pitchFamily="34" charset="-128"/>
            </a:endParaRPr>
          </a:p>
        </p:txBody>
      </p:sp>
      <p:sp>
        <p:nvSpPr>
          <p:cNvPr id="12" name="TextBox 11"/>
          <p:cNvSpPr txBox="1"/>
          <p:nvPr/>
        </p:nvSpPr>
        <p:spPr>
          <a:xfrm>
            <a:off x="511062" y="1448572"/>
            <a:ext cx="1089138" cy="215444"/>
          </a:xfrm>
          <a:prstGeom prst="rect">
            <a:avLst/>
          </a:prstGeom>
          <a:noFill/>
        </p:spPr>
        <p:txBody>
          <a:bodyPr wrap="square" rtlCol="0">
            <a:spAutoFit/>
          </a:bodyPr>
          <a:lstStyle/>
          <a:p>
            <a:r>
              <a:rPr lang="en-IE" sz="800" dirty="0" err="1" smtClean="0">
                <a:solidFill>
                  <a:srgbClr val="0070C0"/>
                </a:solidFill>
                <a:latin typeface="Arial Unicode MS" pitchFamily="34" charset="-128"/>
                <a:ea typeface="Arial Unicode MS" pitchFamily="34" charset="-128"/>
                <a:cs typeface="Arial Unicode MS" pitchFamily="34" charset="-128"/>
              </a:rPr>
              <a:t>Hari</a:t>
            </a:r>
            <a:r>
              <a:rPr lang="en-IE" sz="800" dirty="0" smtClean="0">
                <a:solidFill>
                  <a:srgbClr val="0070C0"/>
                </a:solidFill>
                <a:latin typeface="Arial Unicode MS" pitchFamily="34" charset="-128"/>
                <a:ea typeface="Arial Unicode MS" pitchFamily="34" charset="-128"/>
                <a:cs typeface="Arial Unicode MS" pitchFamily="34" charset="-128"/>
              </a:rPr>
              <a:t> </a:t>
            </a:r>
            <a:r>
              <a:rPr lang="en-IE" sz="800" dirty="0" err="1" smtClean="0">
                <a:solidFill>
                  <a:srgbClr val="0070C0"/>
                </a:solidFill>
                <a:latin typeface="Arial Unicode MS" pitchFamily="34" charset="-128"/>
                <a:ea typeface="Arial Unicode MS" pitchFamily="34" charset="-128"/>
                <a:cs typeface="Arial Unicode MS" pitchFamily="34" charset="-128"/>
              </a:rPr>
              <a:t>ini</a:t>
            </a:r>
            <a:endParaRPr lang="en-US" sz="900" dirty="0">
              <a:solidFill>
                <a:srgbClr val="0070C0"/>
              </a:solidFill>
              <a:latin typeface="Arial Unicode MS" pitchFamily="34" charset="-128"/>
              <a:ea typeface="Arial Unicode MS" pitchFamily="34" charset="-128"/>
              <a:cs typeface="Arial Unicode MS" pitchFamily="34" charset="-128"/>
            </a:endParaRPr>
          </a:p>
        </p:txBody>
      </p:sp>
      <p:sp>
        <p:nvSpPr>
          <p:cNvPr id="13" name="TextBox 12"/>
          <p:cNvSpPr txBox="1"/>
          <p:nvPr/>
        </p:nvSpPr>
        <p:spPr>
          <a:xfrm>
            <a:off x="2768487" y="1848622"/>
            <a:ext cx="1089138" cy="215444"/>
          </a:xfrm>
          <a:prstGeom prst="rect">
            <a:avLst/>
          </a:prstGeom>
          <a:noFill/>
        </p:spPr>
        <p:txBody>
          <a:bodyPr wrap="square" rtlCol="0">
            <a:spAutoFit/>
          </a:bodyPr>
          <a:lstStyle/>
          <a:p>
            <a:r>
              <a:rPr lang="en-IE" sz="800" dirty="0" err="1" smtClean="0">
                <a:solidFill>
                  <a:schemeClr val="bg1">
                    <a:lumMod val="50000"/>
                  </a:schemeClr>
                </a:solidFill>
                <a:latin typeface="Arial Unicode MS" pitchFamily="34" charset="-128"/>
                <a:ea typeface="Arial Unicode MS" pitchFamily="34" charset="-128"/>
                <a:cs typeface="Arial Unicode MS" pitchFamily="34" charset="-128"/>
              </a:rPr>
              <a:t>Pesan</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15" name="TextBox 14"/>
          <p:cNvSpPr txBox="1"/>
          <p:nvPr/>
        </p:nvSpPr>
        <p:spPr>
          <a:xfrm>
            <a:off x="2606562" y="1458097"/>
            <a:ext cx="1089138" cy="215444"/>
          </a:xfrm>
          <a:prstGeom prst="rect">
            <a:avLst/>
          </a:prstGeom>
          <a:noFill/>
        </p:spPr>
        <p:txBody>
          <a:bodyPr wrap="square" rtlCol="0">
            <a:spAutoFit/>
          </a:bodyPr>
          <a:lstStyle/>
          <a:p>
            <a:r>
              <a:rPr lang="en-IE" sz="800" dirty="0" err="1" smtClean="0">
                <a:solidFill>
                  <a:srgbClr val="0070C0"/>
                </a:solidFill>
                <a:latin typeface="Arial Unicode MS" pitchFamily="34" charset="-128"/>
                <a:ea typeface="Arial Unicode MS" pitchFamily="34" charset="-128"/>
                <a:cs typeface="Arial Unicode MS" pitchFamily="34" charset="-128"/>
              </a:rPr>
              <a:t>Kirim</a:t>
            </a:r>
            <a:r>
              <a:rPr lang="en-IE" sz="800" dirty="0" smtClean="0">
                <a:solidFill>
                  <a:srgbClr val="0070C0"/>
                </a:solidFill>
                <a:latin typeface="Arial Unicode MS" pitchFamily="34" charset="-128"/>
                <a:ea typeface="Arial Unicode MS" pitchFamily="34" charset="-128"/>
                <a:cs typeface="Arial Unicode MS" pitchFamily="34" charset="-128"/>
              </a:rPr>
              <a:t>:</a:t>
            </a:r>
            <a:endParaRPr lang="en-US" sz="900" dirty="0">
              <a:solidFill>
                <a:srgbClr val="0070C0"/>
              </a:solidFill>
              <a:latin typeface="Arial Unicode MS" pitchFamily="34" charset="-128"/>
              <a:ea typeface="Arial Unicode MS" pitchFamily="34" charset="-128"/>
              <a:cs typeface="Arial Unicode MS" pitchFamily="34" charset="-128"/>
            </a:endParaRPr>
          </a:p>
        </p:txBody>
      </p:sp>
      <p:sp>
        <p:nvSpPr>
          <p:cNvPr id="16" name="TextBox 15"/>
          <p:cNvSpPr txBox="1"/>
          <p:nvPr/>
        </p:nvSpPr>
        <p:spPr>
          <a:xfrm>
            <a:off x="2606562" y="1610497"/>
            <a:ext cx="1089138" cy="215444"/>
          </a:xfrm>
          <a:prstGeom prst="rect">
            <a:avLst/>
          </a:prstGeom>
          <a:noFill/>
        </p:spPr>
        <p:txBody>
          <a:bodyPr wrap="square" rtlCol="0">
            <a:spAutoFit/>
          </a:bodyPr>
          <a:lstStyle/>
          <a:p>
            <a:r>
              <a:rPr lang="en-IE" sz="800" dirty="0" err="1" smtClean="0">
                <a:solidFill>
                  <a:srgbClr val="0070C0"/>
                </a:solidFill>
                <a:latin typeface="Arial Unicode MS" pitchFamily="34" charset="-128"/>
                <a:ea typeface="Arial Unicode MS" pitchFamily="34" charset="-128"/>
                <a:cs typeface="Arial Unicode MS" pitchFamily="34" charset="-128"/>
              </a:rPr>
              <a:t>Ke</a:t>
            </a:r>
            <a:r>
              <a:rPr lang="en-IE" sz="800" dirty="0" smtClean="0">
                <a:solidFill>
                  <a:srgbClr val="0070C0"/>
                </a:solidFill>
                <a:latin typeface="Arial Unicode MS" pitchFamily="34" charset="-128"/>
                <a:ea typeface="Arial Unicode MS" pitchFamily="34" charset="-128"/>
                <a:cs typeface="Arial Unicode MS" pitchFamily="34" charset="-128"/>
              </a:rPr>
              <a:t>:</a:t>
            </a:r>
            <a:endParaRPr lang="en-US" sz="900" dirty="0">
              <a:solidFill>
                <a:srgbClr val="0070C0"/>
              </a:solidFill>
              <a:latin typeface="Arial Unicode MS" pitchFamily="34" charset="-128"/>
              <a:ea typeface="Arial Unicode MS" pitchFamily="34" charset="-128"/>
              <a:cs typeface="Arial Unicode MS" pitchFamily="34" charset="-128"/>
            </a:endParaRPr>
          </a:p>
        </p:txBody>
      </p:sp>
      <p:sp>
        <p:nvSpPr>
          <p:cNvPr id="17" name="TextBox 16"/>
          <p:cNvSpPr txBox="1"/>
          <p:nvPr/>
        </p:nvSpPr>
        <p:spPr>
          <a:xfrm>
            <a:off x="3540012" y="1839097"/>
            <a:ext cx="1317738" cy="215444"/>
          </a:xfrm>
          <a:prstGeom prst="rect">
            <a:avLst/>
          </a:prstGeom>
          <a:noFill/>
        </p:spPr>
        <p:txBody>
          <a:bodyPr wrap="square" rtlCol="0">
            <a:spAutoFit/>
          </a:bodyPr>
          <a:lstStyle/>
          <a:p>
            <a:r>
              <a:rPr lang="en-IE" sz="800" dirty="0" smtClean="0">
                <a:solidFill>
                  <a:schemeClr val="bg1">
                    <a:lumMod val="50000"/>
                  </a:schemeClr>
                </a:solidFill>
                <a:latin typeface="Arial Unicode MS" pitchFamily="34" charset="-128"/>
                <a:ea typeface="Arial Unicode MS" pitchFamily="34" charset="-128"/>
                <a:cs typeface="Arial Unicode MS" pitchFamily="34" charset="-128"/>
              </a:rPr>
              <a:t>25V_B8.vsd (219 KB)</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18" name="TextBox 17"/>
          <p:cNvSpPr txBox="1"/>
          <p:nvPr/>
        </p:nvSpPr>
        <p:spPr>
          <a:xfrm>
            <a:off x="4854462" y="1839097"/>
            <a:ext cx="1317738" cy="215444"/>
          </a:xfrm>
          <a:prstGeom prst="rect">
            <a:avLst/>
          </a:prstGeom>
          <a:noFill/>
        </p:spPr>
        <p:txBody>
          <a:bodyPr wrap="square" rtlCol="0">
            <a:spAutoFit/>
          </a:bodyPr>
          <a:lstStyle/>
          <a:p>
            <a:r>
              <a:rPr lang="en-IE" sz="800" dirty="0" smtClean="0">
                <a:solidFill>
                  <a:schemeClr val="bg1">
                    <a:lumMod val="50000"/>
                  </a:schemeClr>
                </a:solidFill>
                <a:latin typeface="Arial Unicode MS" pitchFamily="34" charset="-128"/>
                <a:ea typeface="Arial Unicode MS" pitchFamily="34" charset="-128"/>
                <a:cs typeface="Arial Unicode MS" pitchFamily="34" charset="-128"/>
              </a:rPr>
              <a:t>25V_A6.vsd (219 KB)</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1225437" y="2724922"/>
            <a:ext cx="1089138" cy="215444"/>
          </a:xfrm>
          <a:prstGeom prst="rect">
            <a:avLst/>
          </a:prstGeom>
          <a:noFill/>
        </p:spPr>
        <p:txBody>
          <a:bodyPr wrap="square" rtlCol="0">
            <a:spAutoFit/>
          </a:bodyPr>
          <a:lstStyle/>
          <a:p>
            <a:r>
              <a:rPr lang="en-IE" sz="800" dirty="0" err="1" smtClean="0">
                <a:solidFill>
                  <a:schemeClr val="bg1">
                    <a:lumMod val="50000"/>
                  </a:schemeClr>
                </a:solidFill>
                <a:latin typeface="Arial Unicode MS" pitchFamily="34" charset="-128"/>
                <a:ea typeface="Arial Unicode MS" pitchFamily="34" charset="-128"/>
                <a:cs typeface="Arial Unicode MS" pitchFamily="34" charset="-128"/>
              </a:rPr>
              <a:t>Pesan</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20" name="TextBox 19"/>
          <p:cNvSpPr txBox="1"/>
          <p:nvPr/>
        </p:nvSpPr>
        <p:spPr>
          <a:xfrm>
            <a:off x="1996962" y="2715397"/>
            <a:ext cx="1317738" cy="215444"/>
          </a:xfrm>
          <a:prstGeom prst="rect">
            <a:avLst/>
          </a:prstGeom>
          <a:noFill/>
        </p:spPr>
        <p:txBody>
          <a:bodyPr wrap="square" rtlCol="0">
            <a:spAutoFit/>
          </a:bodyPr>
          <a:lstStyle/>
          <a:p>
            <a:r>
              <a:rPr lang="en-IE" sz="800" dirty="0" smtClean="0">
                <a:solidFill>
                  <a:schemeClr val="bg1">
                    <a:lumMod val="50000"/>
                  </a:schemeClr>
                </a:solidFill>
                <a:latin typeface="Arial Unicode MS" pitchFamily="34" charset="-128"/>
                <a:ea typeface="Arial Unicode MS" pitchFamily="34" charset="-128"/>
                <a:cs typeface="Arial Unicode MS" pitchFamily="34" charset="-128"/>
              </a:rPr>
              <a:t>25V_B8.vsd (219 KB)</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3301887" y="2715397"/>
            <a:ext cx="1317738" cy="215444"/>
          </a:xfrm>
          <a:prstGeom prst="rect">
            <a:avLst/>
          </a:prstGeom>
          <a:noFill/>
        </p:spPr>
        <p:txBody>
          <a:bodyPr wrap="square" rtlCol="0">
            <a:spAutoFit/>
          </a:bodyPr>
          <a:lstStyle/>
          <a:p>
            <a:r>
              <a:rPr lang="en-IE" sz="800" dirty="0" smtClean="0">
                <a:solidFill>
                  <a:schemeClr val="bg1">
                    <a:lumMod val="50000"/>
                  </a:schemeClr>
                </a:solidFill>
                <a:latin typeface="Arial Unicode MS" pitchFamily="34" charset="-128"/>
                <a:ea typeface="Arial Unicode MS" pitchFamily="34" charset="-128"/>
                <a:cs typeface="Arial Unicode MS" pitchFamily="34" charset="-128"/>
              </a:rPr>
              <a:t>25V_A6.vsd (219 KB)</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47811">
                                            <p:txEl>
                                              <p:pRg st="0" end="0"/>
                                            </p:txEl>
                                          </p:spTgt>
                                        </p:tgtEl>
                                        <p:attrNameLst>
                                          <p:attrName>style.visibility</p:attrName>
                                        </p:attrNameLst>
                                      </p:cBhvr>
                                      <p:to>
                                        <p:strVal val="visible"/>
                                      </p:to>
                                    </p:set>
                                    <p:animEffect transition="in" filter="slide(fromTop)">
                                      <p:cBhvr>
                                        <p:cTn id="7" dur="500"/>
                                        <p:tgtEl>
                                          <p:spTgt spid="2478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47811">
                                            <p:txEl>
                                              <p:pRg st="1" end="1"/>
                                            </p:txEl>
                                          </p:spTgt>
                                        </p:tgtEl>
                                        <p:attrNameLst>
                                          <p:attrName>style.visibility</p:attrName>
                                        </p:attrNameLst>
                                      </p:cBhvr>
                                      <p:to>
                                        <p:strVal val="visible"/>
                                      </p:to>
                                    </p:set>
                                    <p:animEffect transition="in" filter="slide(fromTop)">
                                      <p:cBhvr>
                                        <p:cTn id="12" dur="500"/>
                                        <p:tgtEl>
                                          <p:spTgt spid="2478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47813">
                                            <p:txEl>
                                              <p:pRg st="0" end="0"/>
                                            </p:txEl>
                                          </p:spTgt>
                                        </p:tgtEl>
                                        <p:attrNameLst>
                                          <p:attrName>style.visibility</p:attrName>
                                        </p:attrNameLst>
                                      </p:cBhvr>
                                      <p:to>
                                        <p:strVal val="visible"/>
                                      </p:to>
                                    </p:set>
                                    <p:animEffect transition="in" filter="slide(fromLeft)">
                                      <p:cBhvr>
                                        <p:cTn id="17" dur="500"/>
                                        <p:tgtEl>
                                          <p:spTgt spid="2478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47813">
                                            <p:txEl>
                                              <p:pRg st="1" end="1"/>
                                            </p:txEl>
                                          </p:spTgt>
                                        </p:tgtEl>
                                        <p:attrNameLst>
                                          <p:attrName>style.visibility</p:attrName>
                                        </p:attrNameLst>
                                      </p:cBhvr>
                                      <p:to>
                                        <p:strVal val="visible"/>
                                      </p:to>
                                    </p:set>
                                    <p:animEffect transition="in" filter="slide(fromLeft)">
                                      <p:cBhvr>
                                        <p:cTn id="22" dur="500"/>
                                        <p:tgtEl>
                                          <p:spTgt spid="2478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build="p" autoUpdateAnimBg="0"/>
      <p:bldP spid="247813"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 name="Picture 5"/>
          <p:cNvPicPr>
            <a:picLocks noChangeAspect="1" noChangeArrowheads="1"/>
          </p:cNvPicPr>
          <p:nvPr/>
        </p:nvPicPr>
        <p:blipFill>
          <a:blip r:embed="rId3"/>
          <a:srcRect/>
          <a:stretch>
            <a:fillRect/>
          </a:stretch>
        </p:blipFill>
        <p:spPr bwMode="auto">
          <a:xfrm>
            <a:off x="345154" y="947738"/>
            <a:ext cx="5651754" cy="2854325"/>
          </a:xfrm>
          <a:prstGeom prst="rect">
            <a:avLst/>
          </a:prstGeom>
          <a:noFill/>
          <a:ln w="9525">
            <a:noFill/>
            <a:miter lim="800000"/>
            <a:headEnd/>
            <a:tailEnd/>
          </a:ln>
          <a:effectLst/>
        </p:spPr>
      </p:pic>
      <p:sp>
        <p:nvSpPr>
          <p:cNvPr id="263170" name="Rectangle 2"/>
          <p:cNvSpPr>
            <a:spLocks noGrp="1" noChangeArrowheads="1"/>
          </p:cNvSpPr>
          <p:nvPr>
            <p:ph type="title"/>
          </p:nvPr>
        </p:nvSpPr>
        <p:spPr>
          <a:xfrm>
            <a:off x="211138" y="73025"/>
            <a:ext cx="8932862" cy="614363"/>
          </a:xfrm>
        </p:spPr>
        <p:txBody>
          <a:bodyPr/>
          <a:lstStyle/>
          <a:p>
            <a:r>
              <a:rPr lang="id-ID" dirty="0" err="1" smtClean="0"/>
              <a:t>Pratinjau</a:t>
            </a:r>
            <a:r>
              <a:rPr lang="id-ID" dirty="0" smtClean="0"/>
              <a:t> lampiran sebelum anda membukanya</a:t>
            </a:r>
            <a:endParaRPr lang="en-US" dirty="0"/>
          </a:p>
        </p:txBody>
      </p:sp>
      <p:sp>
        <p:nvSpPr>
          <p:cNvPr id="263171" name="Rectangle 3"/>
          <p:cNvSpPr>
            <a:spLocks noChangeArrowheads="1"/>
          </p:cNvSpPr>
          <p:nvPr/>
        </p:nvSpPr>
        <p:spPr bwMode="auto">
          <a:xfrm>
            <a:off x="6119813" y="854075"/>
            <a:ext cx="2744787" cy="1065213"/>
          </a:xfrm>
          <a:prstGeom prst="rect">
            <a:avLst/>
          </a:prstGeom>
          <a:noFill/>
          <a:ln w="9525">
            <a:noFill/>
            <a:miter lim="800000"/>
            <a:headEnd/>
            <a:tailEnd/>
          </a:ln>
          <a:effectLst/>
        </p:spPr>
        <p:txBody>
          <a:bodyPr/>
          <a:lstStyle/>
          <a:p>
            <a:pPr>
              <a:spcBef>
                <a:spcPct val="20000"/>
              </a:spcBef>
              <a:spcAft>
                <a:spcPct val="75000"/>
              </a:spcAft>
            </a:pPr>
            <a:r>
              <a:rPr lang="id-ID" sz="2000" dirty="0" smtClean="0"/>
              <a:t>Seperti pada gambar, </a:t>
            </a:r>
            <a:r>
              <a:rPr lang="id-ID" sz="2000" dirty="0" err="1" smtClean="0"/>
              <a:t>pratinjau</a:t>
            </a:r>
            <a:r>
              <a:rPr lang="id-ID" sz="2000" dirty="0" smtClean="0"/>
              <a:t> lampiran bisa menjadi jawaban anda</a:t>
            </a:r>
            <a:r>
              <a:rPr lang="en-US" sz="2000" dirty="0" smtClean="0"/>
              <a:t>.</a:t>
            </a:r>
            <a:endParaRPr lang="en-US" sz="2000" dirty="0"/>
          </a:p>
        </p:txBody>
      </p:sp>
      <p:sp>
        <p:nvSpPr>
          <p:cNvPr id="263172" name="Rectangle 4"/>
          <p:cNvSpPr>
            <a:spLocks noChangeArrowheads="1"/>
          </p:cNvSpPr>
          <p:nvPr/>
        </p:nvSpPr>
        <p:spPr bwMode="auto">
          <a:xfrm>
            <a:off x="277813" y="3994150"/>
            <a:ext cx="5926137" cy="2105025"/>
          </a:xfrm>
          <a:prstGeom prst="rect">
            <a:avLst/>
          </a:prstGeom>
          <a:noFill/>
          <a:ln w="9525">
            <a:noFill/>
            <a:miter lim="800000"/>
            <a:headEnd/>
            <a:tailEnd/>
          </a:ln>
          <a:effectLst/>
        </p:spPr>
        <p:txBody>
          <a:bodyPr/>
          <a:lstStyle/>
          <a:p>
            <a:pPr>
              <a:spcBef>
                <a:spcPct val="20000"/>
              </a:spcBef>
              <a:spcAft>
                <a:spcPct val="75000"/>
              </a:spcAft>
            </a:pPr>
            <a:r>
              <a:rPr lang="id-ID" dirty="0" err="1" smtClean="0">
                <a:solidFill>
                  <a:srgbClr val="FFCC00"/>
                </a:solidFill>
              </a:rPr>
              <a:t>Pratinjau</a:t>
            </a:r>
            <a:r>
              <a:rPr lang="id-ID" dirty="0" smtClean="0">
                <a:solidFill>
                  <a:srgbClr val="FFCC00"/>
                </a:solidFill>
              </a:rPr>
              <a:t> lampiran mengizinkan anda untuk menampilkan </a:t>
            </a:r>
            <a:r>
              <a:rPr lang="id-ID" dirty="0" err="1" smtClean="0">
                <a:solidFill>
                  <a:srgbClr val="FFCC00"/>
                </a:solidFill>
              </a:rPr>
              <a:t>pratinjau</a:t>
            </a:r>
            <a:r>
              <a:rPr lang="id-ID" dirty="0" smtClean="0">
                <a:solidFill>
                  <a:srgbClr val="FFCC00"/>
                </a:solidFill>
              </a:rPr>
              <a:t> dari tipe berkas tertentu pada </a:t>
            </a:r>
            <a:r>
              <a:rPr lang="id-ID" dirty="0" err="1" smtClean="0">
                <a:solidFill>
                  <a:srgbClr val="FFCC00"/>
                </a:solidFill>
              </a:rPr>
              <a:t>Birih</a:t>
            </a:r>
            <a:r>
              <a:rPr lang="id-ID" dirty="0" smtClean="0">
                <a:solidFill>
                  <a:srgbClr val="FFCC00"/>
                </a:solidFill>
              </a:rPr>
              <a:t> Baca Outlook</a:t>
            </a:r>
            <a:r>
              <a:rPr lang="en-US" dirty="0" smtClean="0">
                <a:solidFill>
                  <a:srgbClr val="FFCC00"/>
                </a:solidFill>
              </a:rPr>
              <a:t>. </a:t>
            </a:r>
            <a:r>
              <a:rPr lang="id-ID" dirty="0" smtClean="0">
                <a:solidFill>
                  <a:srgbClr val="FFCC00"/>
                </a:solidFill>
              </a:rPr>
              <a:t>Anda dapat melakukan ini tanpa harus membuka berkas terlampir</a:t>
            </a:r>
            <a:r>
              <a:rPr lang="en-US" dirty="0" smtClean="0">
                <a:solidFill>
                  <a:srgbClr val="FFCC00"/>
                </a:solidFill>
              </a:rPr>
              <a:t>.</a:t>
            </a:r>
            <a:endParaRPr lang="en-US" dirty="0">
              <a:solidFill>
                <a:srgbClr val="FFCC00"/>
              </a:solidFill>
            </a:endParaRPr>
          </a:p>
          <a:p>
            <a:pPr>
              <a:spcBef>
                <a:spcPct val="20000"/>
              </a:spcBef>
              <a:spcAft>
                <a:spcPct val="75000"/>
              </a:spcAft>
            </a:pPr>
            <a:r>
              <a:rPr lang="id-ID" dirty="0" smtClean="0">
                <a:solidFill>
                  <a:srgbClr val="FFCC00"/>
                </a:solidFill>
              </a:rPr>
              <a:t>Untuk </a:t>
            </a:r>
            <a:r>
              <a:rPr lang="id-ID" dirty="0" err="1" smtClean="0">
                <a:solidFill>
                  <a:srgbClr val="FFCC00"/>
                </a:solidFill>
              </a:rPr>
              <a:t>mempratinjau</a:t>
            </a:r>
            <a:r>
              <a:rPr lang="id-ID" dirty="0" smtClean="0">
                <a:solidFill>
                  <a:srgbClr val="FFCC00"/>
                </a:solidFill>
              </a:rPr>
              <a:t> sebuah lampiran, klik pada ikonnya. </a:t>
            </a:r>
            <a:r>
              <a:rPr lang="id-ID" dirty="0" err="1" smtClean="0">
                <a:solidFill>
                  <a:srgbClr val="FFCC00"/>
                </a:solidFill>
              </a:rPr>
              <a:t>Pratinjau</a:t>
            </a:r>
            <a:r>
              <a:rPr lang="id-ID" dirty="0" smtClean="0">
                <a:solidFill>
                  <a:srgbClr val="FFCC00"/>
                </a:solidFill>
              </a:rPr>
              <a:t> dari lampiran tersebut akan muncul pada </a:t>
            </a:r>
            <a:r>
              <a:rPr lang="id-ID" dirty="0" err="1" smtClean="0">
                <a:solidFill>
                  <a:srgbClr val="FFCC00"/>
                </a:solidFill>
              </a:rPr>
              <a:t>Birih</a:t>
            </a:r>
            <a:r>
              <a:rPr lang="id-ID" dirty="0" smtClean="0">
                <a:solidFill>
                  <a:srgbClr val="FFCC00"/>
                </a:solidFill>
              </a:rPr>
              <a:t> Baca</a:t>
            </a:r>
            <a:r>
              <a:rPr lang="en-US" dirty="0" smtClean="0">
                <a:solidFill>
                  <a:srgbClr val="FFCC00"/>
                </a:solidFill>
              </a:rPr>
              <a:t>.</a:t>
            </a:r>
            <a:endParaRPr lang="en-US" dirty="0">
              <a:solidFill>
                <a:srgbClr val="FFCC00"/>
              </a:solidFill>
            </a:endParaRPr>
          </a:p>
        </p:txBody>
      </p:sp>
      <p:sp>
        <p:nvSpPr>
          <p:cNvPr id="263173"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5" name="TextBox 14"/>
          <p:cNvSpPr txBox="1"/>
          <p:nvPr/>
        </p:nvSpPr>
        <p:spPr>
          <a:xfrm>
            <a:off x="4854462" y="1839097"/>
            <a:ext cx="1317738" cy="215444"/>
          </a:xfrm>
          <a:prstGeom prst="rect">
            <a:avLst/>
          </a:prstGeom>
          <a:noFill/>
        </p:spPr>
        <p:txBody>
          <a:bodyPr wrap="square" rtlCol="0">
            <a:spAutoFit/>
          </a:bodyPr>
          <a:lstStyle/>
          <a:p>
            <a:r>
              <a:rPr lang="en-IE" sz="800" dirty="0" smtClean="0">
                <a:solidFill>
                  <a:schemeClr val="bg1">
                    <a:lumMod val="50000"/>
                  </a:schemeClr>
                </a:solidFill>
                <a:latin typeface="Arial Unicode MS" pitchFamily="34" charset="-128"/>
                <a:ea typeface="Arial Unicode MS" pitchFamily="34" charset="-128"/>
                <a:cs typeface="Arial Unicode MS" pitchFamily="34" charset="-128"/>
              </a:rPr>
              <a:t>25V_A6.vsd (219 KB)</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21" name="TextBox 9"/>
          <p:cNvSpPr txBox="1"/>
          <p:nvPr/>
        </p:nvSpPr>
        <p:spPr>
          <a:xfrm>
            <a:off x="515470" y="958293"/>
            <a:ext cx="1192306" cy="276999"/>
          </a:xfrm>
          <a:prstGeom prst="rect">
            <a:avLst/>
          </a:prstGeom>
          <a:noFill/>
        </p:spPr>
        <p:txBody>
          <a:bodyPr wrap="square" rtlCol="0">
            <a:spAutoFit/>
          </a:bodyPr>
          <a:lstStyle/>
          <a:p>
            <a:r>
              <a:rPr lang="en-IE" sz="1200" b="1" dirty="0" err="1" smtClean="0">
                <a:solidFill>
                  <a:schemeClr val="accent1">
                    <a:lumMod val="75000"/>
                  </a:schemeClr>
                </a:solidFill>
                <a:latin typeface="Arial Unicode MS" pitchFamily="34" charset="-128"/>
                <a:ea typeface="Arial Unicode MS" pitchFamily="34" charset="-128"/>
                <a:cs typeface="Arial Unicode MS" pitchFamily="34" charset="-128"/>
              </a:rPr>
              <a:t>Kotak</a:t>
            </a:r>
            <a:r>
              <a:rPr lang="en-IE" sz="1200" b="1"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en-IE" sz="1200" b="1" dirty="0" err="1" smtClean="0">
                <a:solidFill>
                  <a:schemeClr val="accent1">
                    <a:lumMod val="75000"/>
                  </a:schemeClr>
                </a:solidFill>
                <a:latin typeface="Arial Unicode MS" pitchFamily="34" charset="-128"/>
                <a:ea typeface="Arial Unicode MS" pitchFamily="34" charset="-128"/>
                <a:cs typeface="Arial Unicode MS" pitchFamily="34" charset="-128"/>
              </a:rPr>
              <a:t>Masuk</a:t>
            </a:r>
            <a:endParaRPr lang="en-US" sz="14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2" name="TextBox 10"/>
          <p:cNvSpPr txBox="1"/>
          <p:nvPr/>
        </p:nvSpPr>
        <p:spPr>
          <a:xfrm>
            <a:off x="349137" y="1219972"/>
            <a:ext cx="1089138" cy="215444"/>
          </a:xfrm>
          <a:prstGeom prst="rect">
            <a:avLst/>
          </a:prstGeom>
          <a:noFill/>
        </p:spPr>
        <p:txBody>
          <a:bodyPr wrap="square" rtlCol="0">
            <a:spAutoFit/>
          </a:bodyPr>
          <a:lstStyle/>
          <a:p>
            <a:r>
              <a:rPr lang="en-IE" sz="800" dirty="0" err="1" smtClean="0">
                <a:solidFill>
                  <a:schemeClr val="tx1">
                    <a:lumMod val="65000"/>
                  </a:schemeClr>
                </a:solidFill>
                <a:latin typeface="Arial Unicode MS" pitchFamily="34" charset="-128"/>
                <a:ea typeface="Arial Unicode MS" pitchFamily="34" charset="-128"/>
                <a:cs typeface="Arial Unicode MS" pitchFamily="34" charset="-128"/>
              </a:rPr>
              <a:t>Cari</a:t>
            </a:r>
            <a:r>
              <a:rPr lang="en-IE" sz="800" dirty="0" smtClean="0">
                <a:solidFill>
                  <a:schemeClr val="tx1">
                    <a:lumMod val="65000"/>
                  </a:schemeClr>
                </a:solidFill>
                <a:latin typeface="Arial Unicode MS" pitchFamily="34" charset="-128"/>
                <a:ea typeface="Arial Unicode MS" pitchFamily="34" charset="-128"/>
                <a:cs typeface="Arial Unicode MS" pitchFamily="34" charset="-128"/>
              </a:rPr>
              <a:t> </a:t>
            </a:r>
            <a:r>
              <a:rPr lang="en-IE" sz="800" dirty="0" err="1" smtClean="0">
                <a:solidFill>
                  <a:schemeClr val="tx1">
                    <a:lumMod val="65000"/>
                  </a:schemeClr>
                </a:solidFill>
                <a:latin typeface="Arial Unicode MS" pitchFamily="34" charset="-128"/>
                <a:ea typeface="Arial Unicode MS" pitchFamily="34" charset="-128"/>
                <a:cs typeface="Arial Unicode MS" pitchFamily="34" charset="-128"/>
              </a:rPr>
              <a:t>Kotak</a:t>
            </a:r>
            <a:r>
              <a:rPr lang="en-IE" sz="800" dirty="0" smtClean="0">
                <a:solidFill>
                  <a:schemeClr val="tx1">
                    <a:lumMod val="65000"/>
                  </a:schemeClr>
                </a:solidFill>
                <a:latin typeface="Arial Unicode MS" pitchFamily="34" charset="-128"/>
                <a:ea typeface="Arial Unicode MS" pitchFamily="34" charset="-128"/>
                <a:cs typeface="Arial Unicode MS" pitchFamily="34" charset="-128"/>
              </a:rPr>
              <a:t> </a:t>
            </a:r>
            <a:r>
              <a:rPr lang="en-IE" sz="800" dirty="0" err="1" smtClean="0">
                <a:solidFill>
                  <a:schemeClr val="tx1">
                    <a:lumMod val="65000"/>
                  </a:schemeClr>
                </a:solidFill>
                <a:latin typeface="Arial Unicode MS" pitchFamily="34" charset="-128"/>
                <a:ea typeface="Arial Unicode MS" pitchFamily="34" charset="-128"/>
                <a:cs typeface="Arial Unicode MS" pitchFamily="34" charset="-128"/>
              </a:rPr>
              <a:t>Masuk</a:t>
            </a:r>
            <a:endParaRPr lang="en-US" sz="900" dirty="0">
              <a:solidFill>
                <a:schemeClr val="tx1">
                  <a:lumMod val="65000"/>
                </a:schemeClr>
              </a:solidFill>
              <a:latin typeface="Arial Unicode MS" pitchFamily="34" charset="-128"/>
              <a:ea typeface="Arial Unicode MS" pitchFamily="34" charset="-128"/>
              <a:cs typeface="Arial Unicode MS" pitchFamily="34" charset="-128"/>
            </a:endParaRPr>
          </a:p>
        </p:txBody>
      </p:sp>
      <p:sp>
        <p:nvSpPr>
          <p:cNvPr id="23" name="TextBox 11"/>
          <p:cNvSpPr txBox="1"/>
          <p:nvPr/>
        </p:nvSpPr>
        <p:spPr>
          <a:xfrm>
            <a:off x="511062" y="1448572"/>
            <a:ext cx="1089138" cy="215444"/>
          </a:xfrm>
          <a:prstGeom prst="rect">
            <a:avLst/>
          </a:prstGeom>
          <a:noFill/>
        </p:spPr>
        <p:txBody>
          <a:bodyPr wrap="square" rtlCol="0">
            <a:spAutoFit/>
          </a:bodyPr>
          <a:lstStyle/>
          <a:p>
            <a:r>
              <a:rPr lang="en-IE" sz="800" dirty="0" err="1" smtClean="0">
                <a:solidFill>
                  <a:srgbClr val="0070C0"/>
                </a:solidFill>
                <a:latin typeface="Arial Unicode MS" pitchFamily="34" charset="-128"/>
                <a:ea typeface="Arial Unicode MS" pitchFamily="34" charset="-128"/>
                <a:cs typeface="Arial Unicode MS" pitchFamily="34" charset="-128"/>
              </a:rPr>
              <a:t>Hari</a:t>
            </a:r>
            <a:r>
              <a:rPr lang="en-IE" sz="800" dirty="0" smtClean="0">
                <a:solidFill>
                  <a:srgbClr val="0070C0"/>
                </a:solidFill>
                <a:latin typeface="Arial Unicode MS" pitchFamily="34" charset="-128"/>
                <a:ea typeface="Arial Unicode MS" pitchFamily="34" charset="-128"/>
                <a:cs typeface="Arial Unicode MS" pitchFamily="34" charset="-128"/>
              </a:rPr>
              <a:t> </a:t>
            </a:r>
            <a:r>
              <a:rPr lang="en-IE" sz="800" dirty="0" err="1" smtClean="0">
                <a:solidFill>
                  <a:srgbClr val="0070C0"/>
                </a:solidFill>
                <a:latin typeface="Arial Unicode MS" pitchFamily="34" charset="-128"/>
                <a:ea typeface="Arial Unicode MS" pitchFamily="34" charset="-128"/>
                <a:cs typeface="Arial Unicode MS" pitchFamily="34" charset="-128"/>
              </a:rPr>
              <a:t>ini</a:t>
            </a:r>
            <a:endParaRPr lang="en-US" sz="900" dirty="0">
              <a:solidFill>
                <a:srgbClr val="0070C0"/>
              </a:solidFill>
              <a:latin typeface="Arial Unicode MS" pitchFamily="34" charset="-128"/>
              <a:ea typeface="Arial Unicode MS" pitchFamily="34" charset="-128"/>
              <a:cs typeface="Arial Unicode MS" pitchFamily="34" charset="-128"/>
            </a:endParaRPr>
          </a:p>
        </p:txBody>
      </p:sp>
      <p:sp>
        <p:nvSpPr>
          <p:cNvPr id="24" name="TextBox 12"/>
          <p:cNvSpPr txBox="1"/>
          <p:nvPr/>
        </p:nvSpPr>
        <p:spPr>
          <a:xfrm>
            <a:off x="2768487" y="1848622"/>
            <a:ext cx="1089138" cy="215444"/>
          </a:xfrm>
          <a:prstGeom prst="rect">
            <a:avLst/>
          </a:prstGeom>
          <a:noFill/>
        </p:spPr>
        <p:txBody>
          <a:bodyPr wrap="square" rtlCol="0">
            <a:spAutoFit/>
          </a:bodyPr>
          <a:lstStyle/>
          <a:p>
            <a:r>
              <a:rPr lang="en-IE" sz="800" dirty="0" err="1" smtClean="0">
                <a:solidFill>
                  <a:schemeClr val="bg1">
                    <a:lumMod val="50000"/>
                  </a:schemeClr>
                </a:solidFill>
                <a:latin typeface="Arial Unicode MS" pitchFamily="34" charset="-128"/>
                <a:ea typeface="Arial Unicode MS" pitchFamily="34" charset="-128"/>
                <a:cs typeface="Arial Unicode MS" pitchFamily="34" charset="-128"/>
              </a:rPr>
              <a:t>Pesan</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25" name="TextBox 14"/>
          <p:cNvSpPr txBox="1"/>
          <p:nvPr/>
        </p:nvSpPr>
        <p:spPr>
          <a:xfrm>
            <a:off x="2606562" y="1458097"/>
            <a:ext cx="1089138" cy="215444"/>
          </a:xfrm>
          <a:prstGeom prst="rect">
            <a:avLst/>
          </a:prstGeom>
          <a:noFill/>
        </p:spPr>
        <p:txBody>
          <a:bodyPr wrap="square" rtlCol="0">
            <a:spAutoFit/>
          </a:bodyPr>
          <a:lstStyle/>
          <a:p>
            <a:r>
              <a:rPr lang="en-IE" sz="800" dirty="0" err="1" smtClean="0">
                <a:solidFill>
                  <a:srgbClr val="0070C0"/>
                </a:solidFill>
                <a:latin typeface="Arial Unicode MS" pitchFamily="34" charset="-128"/>
                <a:ea typeface="Arial Unicode MS" pitchFamily="34" charset="-128"/>
                <a:cs typeface="Arial Unicode MS" pitchFamily="34" charset="-128"/>
              </a:rPr>
              <a:t>Kirim</a:t>
            </a:r>
            <a:r>
              <a:rPr lang="en-IE" sz="800" dirty="0" smtClean="0">
                <a:solidFill>
                  <a:srgbClr val="0070C0"/>
                </a:solidFill>
                <a:latin typeface="Arial Unicode MS" pitchFamily="34" charset="-128"/>
                <a:ea typeface="Arial Unicode MS" pitchFamily="34" charset="-128"/>
                <a:cs typeface="Arial Unicode MS" pitchFamily="34" charset="-128"/>
              </a:rPr>
              <a:t>:</a:t>
            </a:r>
            <a:endParaRPr lang="en-US" sz="900" dirty="0">
              <a:solidFill>
                <a:srgbClr val="0070C0"/>
              </a:solidFill>
              <a:latin typeface="Arial Unicode MS" pitchFamily="34" charset="-128"/>
              <a:ea typeface="Arial Unicode MS" pitchFamily="34" charset="-128"/>
              <a:cs typeface="Arial Unicode MS" pitchFamily="34" charset="-128"/>
            </a:endParaRPr>
          </a:p>
        </p:txBody>
      </p:sp>
      <p:sp>
        <p:nvSpPr>
          <p:cNvPr id="26" name="TextBox 15"/>
          <p:cNvSpPr txBox="1"/>
          <p:nvPr/>
        </p:nvSpPr>
        <p:spPr>
          <a:xfrm>
            <a:off x="2606562" y="1610497"/>
            <a:ext cx="1089138" cy="215444"/>
          </a:xfrm>
          <a:prstGeom prst="rect">
            <a:avLst/>
          </a:prstGeom>
          <a:noFill/>
        </p:spPr>
        <p:txBody>
          <a:bodyPr wrap="square" rtlCol="0">
            <a:spAutoFit/>
          </a:bodyPr>
          <a:lstStyle/>
          <a:p>
            <a:r>
              <a:rPr lang="en-IE" sz="800" dirty="0" err="1" smtClean="0">
                <a:solidFill>
                  <a:srgbClr val="0070C0"/>
                </a:solidFill>
                <a:latin typeface="Arial Unicode MS" pitchFamily="34" charset="-128"/>
                <a:ea typeface="Arial Unicode MS" pitchFamily="34" charset="-128"/>
                <a:cs typeface="Arial Unicode MS" pitchFamily="34" charset="-128"/>
              </a:rPr>
              <a:t>Ke</a:t>
            </a:r>
            <a:r>
              <a:rPr lang="en-IE" sz="800" dirty="0" smtClean="0">
                <a:solidFill>
                  <a:srgbClr val="0070C0"/>
                </a:solidFill>
                <a:latin typeface="Arial Unicode MS" pitchFamily="34" charset="-128"/>
                <a:ea typeface="Arial Unicode MS" pitchFamily="34" charset="-128"/>
                <a:cs typeface="Arial Unicode MS" pitchFamily="34" charset="-128"/>
              </a:rPr>
              <a:t> :</a:t>
            </a:r>
            <a:endParaRPr lang="en-US" sz="900" dirty="0">
              <a:solidFill>
                <a:srgbClr val="0070C0"/>
              </a:solidFill>
              <a:latin typeface="Arial Unicode MS" pitchFamily="34" charset="-128"/>
              <a:ea typeface="Arial Unicode MS" pitchFamily="34" charset="-128"/>
              <a:cs typeface="Arial Unicode MS" pitchFamily="34" charset="-128"/>
            </a:endParaRPr>
          </a:p>
        </p:txBody>
      </p:sp>
      <p:sp>
        <p:nvSpPr>
          <p:cNvPr id="27" name="TextBox 16"/>
          <p:cNvSpPr txBox="1"/>
          <p:nvPr/>
        </p:nvSpPr>
        <p:spPr>
          <a:xfrm>
            <a:off x="3540012" y="1839097"/>
            <a:ext cx="1317738" cy="215444"/>
          </a:xfrm>
          <a:prstGeom prst="rect">
            <a:avLst/>
          </a:prstGeom>
          <a:noFill/>
        </p:spPr>
        <p:txBody>
          <a:bodyPr wrap="square" rtlCol="0">
            <a:spAutoFit/>
          </a:bodyPr>
          <a:lstStyle/>
          <a:p>
            <a:r>
              <a:rPr lang="en-IE" sz="800" dirty="0" smtClean="0">
                <a:solidFill>
                  <a:schemeClr val="bg1">
                    <a:lumMod val="50000"/>
                  </a:schemeClr>
                </a:solidFill>
                <a:latin typeface="Arial Unicode MS" pitchFamily="34" charset="-128"/>
                <a:ea typeface="Arial Unicode MS" pitchFamily="34" charset="-128"/>
                <a:cs typeface="Arial Unicode MS" pitchFamily="34" charset="-128"/>
              </a:rPr>
              <a:t>25V_B8.vsd (219 KB)</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28" name="TextBox 18"/>
          <p:cNvSpPr txBox="1"/>
          <p:nvPr/>
        </p:nvSpPr>
        <p:spPr>
          <a:xfrm>
            <a:off x="1225437" y="2724922"/>
            <a:ext cx="1089138" cy="215444"/>
          </a:xfrm>
          <a:prstGeom prst="rect">
            <a:avLst/>
          </a:prstGeom>
          <a:noFill/>
        </p:spPr>
        <p:txBody>
          <a:bodyPr wrap="square" rtlCol="0">
            <a:spAutoFit/>
          </a:bodyPr>
          <a:lstStyle/>
          <a:p>
            <a:r>
              <a:rPr lang="en-IE" sz="800" dirty="0" err="1" smtClean="0">
                <a:solidFill>
                  <a:schemeClr val="bg1">
                    <a:lumMod val="50000"/>
                  </a:schemeClr>
                </a:solidFill>
                <a:latin typeface="Arial Unicode MS" pitchFamily="34" charset="-128"/>
                <a:ea typeface="Arial Unicode MS" pitchFamily="34" charset="-128"/>
                <a:cs typeface="Arial Unicode MS" pitchFamily="34" charset="-128"/>
              </a:rPr>
              <a:t>Pesan</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29" name="TextBox 19"/>
          <p:cNvSpPr txBox="1"/>
          <p:nvPr/>
        </p:nvSpPr>
        <p:spPr>
          <a:xfrm>
            <a:off x="1996962" y="2715397"/>
            <a:ext cx="1317738" cy="215444"/>
          </a:xfrm>
          <a:prstGeom prst="rect">
            <a:avLst/>
          </a:prstGeom>
          <a:noFill/>
        </p:spPr>
        <p:txBody>
          <a:bodyPr wrap="square" rtlCol="0">
            <a:spAutoFit/>
          </a:bodyPr>
          <a:lstStyle/>
          <a:p>
            <a:r>
              <a:rPr lang="en-IE" sz="800" dirty="0" smtClean="0">
                <a:solidFill>
                  <a:schemeClr val="bg1">
                    <a:lumMod val="50000"/>
                  </a:schemeClr>
                </a:solidFill>
                <a:latin typeface="Arial Unicode MS" pitchFamily="34" charset="-128"/>
                <a:ea typeface="Arial Unicode MS" pitchFamily="34" charset="-128"/>
                <a:cs typeface="Arial Unicode MS" pitchFamily="34" charset="-128"/>
              </a:rPr>
              <a:t>25V_B8.vsd (219 KB)</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30" name="TextBox 20"/>
          <p:cNvSpPr txBox="1"/>
          <p:nvPr/>
        </p:nvSpPr>
        <p:spPr>
          <a:xfrm>
            <a:off x="3301887" y="2715397"/>
            <a:ext cx="1317738" cy="215444"/>
          </a:xfrm>
          <a:prstGeom prst="rect">
            <a:avLst/>
          </a:prstGeom>
          <a:noFill/>
        </p:spPr>
        <p:txBody>
          <a:bodyPr wrap="square" rtlCol="0">
            <a:spAutoFit/>
          </a:bodyPr>
          <a:lstStyle/>
          <a:p>
            <a:r>
              <a:rPr lang="en-IE" sz="800" dirty="0" smtClean="0">
                <a:solidFill>
                  <a:schemeClr val="bg1">
                    <a:lumMod val="50000"/>
                  </a:schemeClr>
                </a:solidFill>
                <a:latin typeface="Arial Unicode MS" pitchFamily="34" charset="-128"/>
                <a:ea typeface="Arial Unicode MS" pitchFamily="34" charset="-128"/>
                <a:cs typeface="Arial Unicode MS" pitchFamily="34" charset="-128"/>
              </a:rPr>
              <a:t>25V_A6.vsd (219 KB)</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63171">
                                            <p:txEl>
                                              <p:pRg st="0" end="0"/>
                                            </p:txEl>
                                          </p:spTgt>
                                        </p:tgtEl>
                                        <p:attrNameLst>
                                          <p:attrName>style.visibility</p:attrName>
                                        </p:attrNameLst>
                                      </p:cBhvr>
                                      <p:to>
                                        <p:strVal val="visible"/>
                                      </p:to>
                                    </p:set>
                                    <p:animEffect transition="in" filter="slide(fromTop)">
                                      <p:cBhvr>
                                        <p:cTn id="7" dur="500"/>
                                        <p:tgtEl>
                                          <p:spTgt spid="263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63172">
                                            <p:txEl>
                                              <p:pRg st="0" end="0"/>
                                            </p:txEl>
                                          </p:spTgt>
                                        </p:tgtEl>
                                        <p:attrNameLst>
                                          <p:attrName>style.visibility</p:attrName>
                                        </p:attrNameLst>
                                      </p:cBhvr>
                                      <p:to>
                                        <p:strVal val="visible"/>
                                      </p:to>
                                    </p:set>
                                    <p:animEffect transition="in" filter="slide(fromLeft)">
                                      <p:cBhvr>
                                        <p:cTn id="12" dur="500"/>
                                        <p:tgtEl>
                                          <p:spTgt spid="26317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63172">
                                            <p:txEl>
                                              <p:pRg st="1" end="1"/>
                                            </p:txEl>
                                          </p:spTgt>
                                        </p:tgtEl>
                                        <p:attrNameLst>
                                          <p:attrName>style.visibility</p:attrName>
                                        </p:attrNameLst>
                                      </p:cBhvr>
                                      <p:to>
                                        <p:strVal val="visible"/>
                                      </p:to>
                                    </p:set>
                                    <p:animEffect transition="in" filter="slide(fromLeft)">
                                      <p:cBhvr>
                                        <p:cTn id="17" dur="500"/>
                                        <p:tgtEl>
                                          <p:spTgt spid="2631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build="p" autoUpdateAnimBg="0" advAuto="0"/>
      <p:bldP spid="263172"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US" dirty="0" smtClean="0"/>
              <a:t>S</a:t>
            </a:r>
            <a:r>
              <a:rPr lang="id-ID" dirty="0" err="1" smtClean="0"/>
              <a:t>aran</a:t>
            </a:r>
            <a:r>
              <a:rPr lang="id-ID" dirty="0" smtClean="0"/>
              <a:t> untuk latihan</a:t>
            </a:r>
            <a:endParaRPr lang="en-US" dirty="0"/>
          </a:p>
        </p:txBody>
      </p:sp>
      <p:sp>
        <p:nvSpPr>
          <p:cNvPr id="265219" name="Rectangle 3"/>
          <p:cNvSpPr>
            <a:spLocks noGrp="1" noChangeArrowheads="1"/>
          </p:cNvSpPr>
          <p:nvPr>
            <p:ph type="body" idx="1"/>
          </p:nvPr>
        </p:nvSpPr>
        <p:spPr>
          <a:xfrm>
            <a:off x="276225" y="814388"/>
            <a:ext cx="8905875" cy="3282950"/>
          </a:xfrm>
        </p:spPr>
        <p:txBody>
          <a:bodyPr/>
          <a:lstStyle/>
          <a:p>
            <a:pPr marL="288925" indent="-288925">
              <a:spcAft>
                <a:spcPct val="75000"/>
              </a:spcAft>
              <a:buClr>
                <a:srgbClr val="FF9900"/>
              </a:buClr>
              <a:buFontTx/>
              <a:buAutoNum type="arabicPeriod"/>
            </a:pPr>
            <a:r>
              <a:rPr lang="id-ID" dirty="0" smtClean="0"/>
              <a:t>Lampirkan sebuah berkas ke pesan dan kirimkan kepada anda sendiri</a:t>
            </a:r>
            <a:r>
              <a:rPr lang="en-US" dirty="0" smtClean="0"/>
              <a:t>. </a:t>
            </a:r>
            <a:endParaRPr lang="en-US" dirty="0"/>
          </a:p>
          <a:p>
            <a:pPr marL="288925" indent="-288925">
              <a:spcAft>
                <a:spcPct val="75000"/>
              </a:spcAft>
              <a:buClr>
                <a:srgbClr val="FF9900"/>
              </a:buClr>
              <a:buFontTx/>
              <a:buAutoNum type="arabicPeriod"/>
            </a:pPr>
            <a:r>
              <a:rPr lang="id-ID" dirty="0" smtClean="0"/>
              <a:t>Sisipkan sebuah gambar dalam baris bersama teks dari pesan anda</a:t>
            </a:r>
            <a:r>
              <a:rPr lang="en-US" dirty="0" smtClean="0"/>
              <a:t>. </a:t>
            </a:r>
            <a:endParaRPr lang="en-US" dirty="0"/>
          </a:p>
          <a:p>
            <a:pPr marL="288925" indent="-288925">
              <a:spcAft>
                <a:spcPct val="75000"/>
              </a:spcAft>
              <a:buClr>
                <a:srgbClr val="FF9900"/>
              </a:buClr>
              <a:buFontTx/>
              <a:buAutoNum type="arabicPeriod"/>
            </a:pPr>
            <a:r>
              <a:rPr lang="id-ID" dirty="0" err="1" smtClean="0"/>
              <a:t>Pratinjau</a:t>
            </a:r>
            <a:r>
              <a:rPr lang="id-ID" dirty="0" smtClean="0"/>
              <a:t> sebuah lampiran</a:t>
            </a:r>
            <a:r>
              <a:rPr lang="en-US" dirty="0" smtClean="0"/>
              <a:t>.</a:t>
            </a:r>
            <a:endParaRPr lang="en-US" dirty="0"/>
          </a:p>
          <a:p>
            <a:pPr marL="288925" indent="-288925">
              <a:spcAft>
                <a:spcPct val="75000"/>
              </a:spcAft>
              <a:buClr>
                <a:srgbClr val="FF9900"/>
              </a:buClr>
              <a:buFontTx/>
              <a:buAutoNum type="arabicPeriod"/>
            </a:pPr>
            <a:r>
              <a:rPr lang="id-ID" dirty="0" smtClean="0"/>
              <a:t>Lihat </a:t>
            </a:r>
            <a:r>
              <a:rPr lang="id-ID" dirty="0" err="1" smtClean="0"/>
              <a:t>pratinjau</a:t>
            </a:r>
            <a:r>
              <a:rPr lang="id-ID" dirty="0" smtClean="0"/>
              <a:t> apa yang telah anda instal</a:t>
            </a:r>
            <a:r>
              <a:rPr lang="en-US" dirty="0" smtClean="0"/>
              <a:t> (op</a:t>
            </a:r>
            <a:r>
              <a:rPr lang="id-ID" dirty="0" smtClean="0"/>
              <a:t>s</a:t>
            </a:r>
            <a:r>
              <a:rPr lang="en-US" dirty="0" err="1" smtClean="0"/>
              <a:t>ional</a:t>
            </a:r>
            <a:r>
              <a:rPr lang="en-US" dirty="0"/>
              <a:t>). </a:t>
            </a:r>
          </a:p>
          <a:p>
            <a:pPr marL="288925" indent="-288925">
              <a:spcAft>
                <a:spcPct val="75000"/>
              </a:spcAft>
              <a:buClr>
                <a:srgbClr val="FF9900"/>
              </a:buClr>
              <a:buFontTx/>
              <a:buAutoNum type="arabicPeriod"/>
            </a:pPr>
            <a:endParaRPr lang="en-US" dirty="0"/>
          </a:p>
        </p:txBody>
      </p:sp>
    </p:spTree>
  </p:cSld>
  <p:clrMapOvr>
    <a:masterClrMapping/>
  </p:clrMapOvr>
  <p:transition spd="med">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id-ID" dirty="0" smtClean="0"/>
              <a:t>Ujian</a:t>
            </a:r>
            <a:r>
              <a:rPr lang="en-US" dirty="0" smtClean="0"/>
              <a:t> </a:t>
            </a:r>
            <a:r>
              <a:rPr lang="en-US" dirty="0"/>
              <a:t>3, </a:t>
            </a:r>
            <a:r>
              <a:rPr lang="id-ID" dirty="0" smtClean="0"/>
              <a:t>pertanyaan</a:t>
            </a:r>
            <a:r>
              <a:rPr lang="en-US" dirty="0" smtClean="0"/>
              <a:t> 1</a:t>
            </a:r>
            <a:endParaRPr lang="en-US" dirty="0"/>
          </a:p>
        </p:txBody>
      </p:sp>
      <p:sp>
        <p:nvSpPr>
          <p:cNvPr id="159747" name="Rectangle 3"/>
          <p:cNvSpPr>
            <a:spLocks noGrp="1" noChangeArrowheads="1"/>
          </p:cNvSpPr>
          <p:nvPr>
            <p:ph type="body" sz="half" idx="2"/>
          </p:nvPr>
        </p:nvSpPr>
        <p:spPr>
          <a:xfrm>
            <a:off x="222250" y="850900"/>
            <a:ext cx="7685088" cy="1189038"/>
          </a:xfrm>
        </p:spPr>
        <p:txBody>
          <a:bodyPr/>
          <a:lstStyle/>
          <a:p>
            <a:pPr marL="0" indent="0">
              <a:spcAft>
                <a:spcPct val="75000"/>
              </a:spcAft>
            </a:pPr>
            <a:r>
              <a:rPr lang="id-ID" b="1" dirty="0" smtClean="0"/>
              <a:t>Bagaimanakah anda menyertakan gambar dalam baris bersama teks dari pesan anda</a:t>
            </a:r>
            <a:r>
              <a:rPr lang="en-US" b="1" dirty="0" smtClean="0"/>
              <a:t>?  </a:t>
            </a:r>
            <a:r>
              <a:rPr lang="en-US" b="1" dirty="0"/>
              <a:t>(</a:t>
            </a:r>
            <a:r>
              <a:rPr lang="en-US" b="1" dirty="0" smtClean="0"/>
              <a:t>Pi</a:t>
            </a:r>
            <a:r>
              <a:rPr lang="id-ID" b="1" dirty="0" err="1" smtClean="0"/>
              <a:t>lih</a:t>
            </a:r>
            <a:r>
              <a:rPr lang="id-ID" b="1" dirty="0" smtClean="0"/>
              <a:t> satu jawaban</a:t>
            </a:r>
            <a:r>
              <a:rPr lang="en-US" b="1" dirty="0" smtClean="0"/>
              <a:t>.)</a:t>
            </a:r>
            <a:endParaRPr lang="en-US" b="1" dirty="0"/>
          </a:p>
        </p:txBody>
      </p:sp>
      <p:sp>
        <p:nvSpPr>
          <p:cNvPr id="159748" name="Rectangle 4"/>
          <p:cNvSpPr>
            <a:spLocks noChangeArrowheads="1"/>
          </p:cNvSpPr>
          <p:nvPr/>
        </p:nvSpPr>
        <p:spPr bwMode="auto">
          <a:xfrm>
            <a:off x="242888" y="2344738"/>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id-ID" sz="2000" dirty="0" smtClean="0"/>
              <a:t>Gunakan format berkas </a:t>
            </a:r>
            <a:r>
              <a:rPr lang="en-US" sz="2000" dirty="0" err="1" smtClean="0"/>
              <a:t>Teks</a:t>
            </a:r>
            <a:r>
              <a:rPr lang="en-US" sz="2000" dirty="0" smtClean="0"/>
              <a:t> </a:t>
            </a:r>
            <a:r>
              <a:rPr lang="en-US" sz="2000" dirty="0" err="1" smtClean="0"/>
              <a:t>Kaya</a:t>
            </a:r>
            <a:r>
              <a:rPr lang="en-US" sz="2000" dirty="0" smtClean="0"/>
              <a:t>. </a:t>
            </a:r>
            <a:endParaRPr lang="en-US" sz="2000" dirty="0"/>
          </a:p>
          <a:p>
            <a:pPr marL="401638" indent="-401638">
              <a:spcBef>
                <a:spcPct val="20000"/>
              </a:spcBef>
              <a:spcAft>
                <a:spcPct val="75000"/>
              </a:spcAft>
              <a:buFontTx/>
              <a:buAutoNum type="arabicPeriod"/>
            </a:pPr>
            <a:r>
              <a:rPr lang="id-ID" sz="2000" dirty="0" smtClean="0"/>
              <a:t>Gunakan perintah </a:t>
            </a:r>
            <a:r>
              <a:rPr lang="id-ID" sz="2000" b="1" dirty="0" smtClean="0"/>
              <a:t>Berkas </a:t>
            </a:r>
            <a:r>
              <a:rPr lang="id-ID" sz="2000" dirty="0" smtClean="0"/>
              <a:t>pada </a:t>
            </a:r>
            <a:r>
              <a:rPr lang="id-ID" sz="2000" dirty="0" err="1" smtClean="0"/>
              <a:t>tab</a:t>
            </a:r>
            <a:r>
              <a:rPr lang="id-ID" sz="2000" dirty="0" smtClean="0"/>
              <a:t> </a:t>
            </a:r>
            <a:r>
              <a:rPr lang="id-ID" sz="2000" b="1" dirty="0" smtClean="0"/>
              <a:t>Sisipkan</a:t>
            </a:r>
            <a:r>
              <a:rPr lang="en-US" sz="2000" dirty="0" smtClean="0"/>
              <a:t> </a:t>
            </a:r>
            <a:r>
              <a:rPr lang="en-US" sz="2000" dirty="0"/>
              <a:t>tab. </a:t>
            </a:r>
          </a:p>
          <a:p>
            <a:pPr marL="401638" indent="-401638">
              <a:spcBef>
                <a:spcPct val="20000"/>
              </a:spcBef>
              <a:spcAft>
                <a:spcPct val="75000"/>
              </a:spcAft>
              <a:buFontTx/>
              <a:buAutoNum type="arabicPeriod"/>
            </a:pPr>
            <a:r>
              <a:rPr lang="id-ID" sz="2000" dirty="0" smtClean="0"/>
              <a:t>Gunakan perintah </a:t>
            </a:r>
            <a:r>
              <a:rPr lang="id-ID" sz="2000" b="1" dirty="0" smtClean="0"/>
              <a:t>Gambar dari Berkas </a:t>
            </a:r>
            <a:r>
              <a:rPr lang="id-ID" sz="2000" dirty="0" smtClean="0"/>
              <a:t>pada </a:t>
            </a:r>
            <a:r>
              <a:rPr lang="id-ID" sz="2000" dirty="0" err="1" smtClean="0"/>
              <a:t>tab</a:t>
            </a:r>
            <a:r>
              <a:rPr lang="id-ID" sz="2000" dirty="0" smtClean="0"/>
              <a:t> </a:t>
            </a:r>
            <a:r>
              <a:rPr lang="id-ID" sz="2000" b="1" dirty="0" smtClean="0"/>
              <a:t>Sisipkan</a:t>
            </a:r>
            <a:r>
              <a:rPr lang="en-US" sz="2000" dirty="0" smtClean="0"/>
              <a:t>. </a:t>
            </a:r>
            <a:endParaRPr lang="en-US"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slide(fromTop)">
                                      <p:cBhvr>
                                        <p:cTn id="7" dur="500"/>
                                        <p:tgtEl>
                                          <p:spTgt spid="159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59748">
                                            <p:txEl>
                                              <p:pRg st="0" end="0"/>
                                            </p:txEl>
                                          </p:spTgt>
                                        </p:tgtEl>
                                        <p:attrNameLst>
                                          <p:attrName>style.visibility</p:attrName>
                                        </p:attrNameLst>
                                      </p:cBhvr>
                                      <p:to>
                                        <p:strVal val="visible"/>
                                      </p:to>
                                    </p:set>
                                    <p:animEffect transition="in" filter="slide(fromLeft)">
                                      <p:cBhvr>
                                        <p:cTn id="12" dur="500"/>
                                        <p:tgtEl>
                                          <p:spTgt spid="15974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59748">
                                            <p:txEl>
                                              <p:pRg st="1" end="1"/>
                                            </p:txEl>
                                          </p:spTgt>
                                        </p:tgtEl>
                                        <p:attrNameLst>
                                          <p:attrName>style.visibility</p:attrName>
                                        </p:attrNameLst>
                                      </p:cBhvr>
                                      <p:to>
                                        <p:strVal val="visible"/>
                                      </p:to>
                                    </p:set>
                                    <p:animEffect transition="in" filter="slide(fromLeft)">
                                      <p:cBhvr>
                                        <p:cTn id="17" dur="500"/>
                                        <p:tgtEl>
                                          <p:spTgt spid="15974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59748">
                                            <p:txEl>
                                              <p:pRg st="2" end="2"/>
                                            </p:txEl>
                                          </p:spTgt>
                                        </p:tgtEl>
                                        <p:attrNameLst>
                                          <p:attrName>style.visibility</p:attrName>
                                        </p:attrNameLst>
                                      </p:cBhvr>
                                      <p:to>
                                        <p:strVal val="visible"/>
                                      </p:to>
                                    </p:set>
                                    <p:animEffect transition="in" filter="slide(fromLeft)">
                                      <p:cBhvr>
                                        <p:cTn id="22" dur="500"/>
                                        <p:tgtEl>
                                          <p:spTgt spid="1597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advAuto="0"/>
      <p:bldP spid="159748"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id-ID" dirty="0" smtClean="0"/>
              <a:t>Ujian</a:t>
            </a:r>
            <a:r>
              <a:rPr lang="en-US" dirty="0" smtClean="0"/>
              <a:t> </a:t>
            </a:r>
            <a:r>
              <a:rPr lang="en-US" dirty="0"/>
              <a:t>3, </a:t>
            </a:r>
            <a:r>
              <a:rPr lang="id-ID" dirty="0" smtClean="0"/>
              <a:t>pertanyaa</a:t>
            </a:r>
            <a:r>
              <a:rPr lang="en-US" dirty="0" smtClean="0"/>
              <a:t>n </a:t>
            </a:r>
            <a:r>
              <a:rPr lang="en-US" dirty="0"/>
              <a:t>1: </a:t>
            </a:r>
            <a:r>
              <a:rPr lang="id-ID" dirty="0" smtClean="0"/>
              <a:t>Jawaban</a:t>
            </a:r>
            <a:endParaRPr lang="en-US" dirty="0"/>
          </a:p>
        </p:txBody>
      </p:sp>
      <p:sp>
        <p:nvSpPr>
          <p:cNvPr id="161795" name="Rectangle 3"/>
          <p:cNvSpPr>
            <a:spLocks noGrp="1" noChangeArrowheads="1"/>
          </p:cNvSpPr>
          <p:nvPr>
            <p:ph sz="half" idx="2"/>
          </p:nvPr>
        </p:nvSpPr>
        <p:spPr>
          <a:xfrm>
            <a:off x="323850" y="815975"/>
            <a:ext cx="8350250" cy="703263"/>
          </a:xfrm>
        </p:spPr>
        <p:txBody>
          <a:bodyPr/>
          <a:lstStyle/>
          <a:p>
            <a:pPr marL="0" indent="0">
              <a:spcAft>
                <a:spcPct val="75000"/>
              </a:spcAft>
            </a:pPr>
            <a:r>
              <a:rPr lang="id-ID" dirty="0" smtClean="0"/>
              <a:t>Gunakan perintah </a:t>
            </a:r>
            <a:r>
              <a:rPr lang="id-ID" b="1" dirty="0" smtClean="0"/>
              <a:t>Gambar dari Berkas </a:t>
            </a:r>
            <a:r>
              <a:rPr lang="id-ID" dirty="0" smtClean="0"/>
              <a:t>pada </a:t>
            </a:r>
            <a:r>
              <a:rPr lang="id-ID" dirty="0" err="1" smtClean="0"/>
              <a:t>tab</a:t>
            </a:r>
            <a:r>
              <a:rPr lang="id-ID" dirty="0" smtClean="0"/>
              <a:t> </a:t>
            </a:r>
            <a:r>
              <a:rPr lang="id-ID" b="1" dirty="0" smtClean="0"/>
              <a:t>Sisipkan</a:t>
            </a:r>
            <a:r>
              <a:rPr lang="en-US" dirty="0" smtClean="0"/>
              <a:t>. </a:t>
            </a: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1795"/>
                                        </p:tgtEl>
                                        <p:attrNameLst>
                                          <p:attrName>style.visibility</p:attrName>
                                        </p:attrNameLst>
                                      </p:cBhvr>
                                      <p:to>
                                        <p:strVal val="visible"/>
                                      </p:to>
                                    </p:set>
                                    <p:anim calcmode="lin" valueType="num">
                                      <p:cBhvr>
                                        <p:cTn id="7" dur="500" fill="hold"/>
                                        <p:tgtEl>
                                          <p:spTgt spid="161795"/>
                                        </p:tgtEl>
                                        <p:attrNameLst>
                                          <p:attrName>ppt_w</p:attrName>
                                        </p:attrNameLst>
                                      </p:cBhvr>
                                      <p:tavLst>
                                        <p:tav tm="0">
                                          <p:val>
                                            <p:fltVal val="0"/>
                                          </p:val>
                                        </p:tav>
                                        <p:tav tm="100000">
                                          <p:val>
                                            <p:strVal val="#ppt_w"/>
                                          </p:val>
                                        </p:tav>
                                      </p:tavLst>
                                    </p:anim>
                                    <p:anim calcmode="lin" valueType="num">
                                      <p:cBhvr>
                                        <p:cTn id="8" dur="500" fill="hold"/>
                                        <p:tgtEl>
                                          <p:spTgt spid="1617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id-ID" dirty="0" smtClean="0"/>
              <a:t>Ujian</a:t>
            </a:r>
            <a:r>
              <a:rPr lang="en-US" dirty="0" smtClean="0"/>
              <a:t> </a:t>
            </a:r>
            <a:r>
              <a:rPr lang="en-US" dirty="0"/>
              <a:t>3, </a:t>
            </a:r>
            <a:r>
              <a:rPr lang="id-ID" dirty="0" smtClean="0"/>
              <a:t>pertanyaan</a:t>
            </a:r>
            <a:r>
              <a:rPr lang="en-US" dirty="0" smtClean="0"/>
              <a:t> </a:t>
            </a:r>
            <a:r>
              <a:rPr lang="en-US" dirty="0"/>
              <a:t>2</a:t>
            </a:r>
          </a:p>
        </p:txBody>
      </p:sp>
      <p:sp>
        <p:nvSpPr>
          <p:cNvPr id="163843"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id-ID" b="1" dirty="0" smtClean="0"/>
              <a:t>Anda telah menerima sebuah pesan dengan lampiran dua gambar </a:t>
            </a:r>
            <a:r>
              <a:rPr lang="en-US" b="1" dirty="0" smtClean="0"/>
              <a:t>JPEG. </a:t>
            </a:r>
            <a:r>
              <a:rPr lang="id-ID" b="1" dirty="0" smtClean="0"/>
              <a:t>Apakah cara paling cepat untuk menentukan apakah anda ingin mengamankan lampiran tersebut? (Pilih satu jawaban.)</a:t>
            </a:r>
            <a:endParaRPr lang="en-US" b="1" dirty="0"/>
          </a:p>
        </p:txBody>
      </p:sp>
      <p:sp>
        <p:nvSpPr>
          <p:cNvPr id="163844" name="Rectangle 4"/>
          <p:cNvSpPr>
            <a:spLocks noChangeArrowheads="1"/>
          </p:cNvSpPr>
          <p:nvPr/>
        </p:nvSpPr>
        <p:spPr bwMode="auto">
          <a:xfrm>
            <a:off x="242888" y="2347566"/>
            <a:ext cx="7999964"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id-ID" sz="2000" dirty="0" smtClean="0"/>
              <a:t>Buka pesan tersebut dan </a:t>
            </a:r>
            <a:r>
              <a:rPr lang="id-ID" sz="2000" dirty="0" err="1" smtClean="0"/>
              <a:t>klik-ganda</a:t>
            </a:r>
            <a:r>
              <a:rPr lang="id-ID" sz="2000" dirty="0" smtClean="0"/>
              <a:t> pada setiap ikon lampiran</a:t>
            </a:r>
            <a:r>
              <a:rPr lang="en-US" sz="2000" dirty="0" smtClean="0"/>
              <a:t>. </a:t>
            </a:r>
            <a:endParaRPr lang="en-US" sz="2000" dirty="0"/>
          </a:p>
          <a:p>
            <a:pPr marL="401638" indent="-401638">
              <a:spcBef>
                <a:spcPct val="20000"/>
              </a:spcBef>
              <a:spcAft>
                <a:spcPct val="75000"/>
              </a:spcAft>
              <a:buFontTx/>
              <a:buAutoNum type="arabicPeriod"/>
            </a:pPr>
            <a:r>
              <a:rPr lang="id-ID" sz="2000" dirty="0" smtClean="0"/>
              <a:t>Klik ikon lampiran dalam </a:t>
            </a:r>
            <a:r>
              <a:rPr lang="id-ID" sz="2000" dirty="0" err="1" smtClean="0"/>
              <a:t>Birih</a:t>
            </a:r>
            <a:r>
              <a:rPr lang="id-ID" sz="2000" dirty="0" smtClean="0"/>
              <a:t> Baca</a:t>
            </a:r>
            <a:r>
              <a:rPr lang="en-US" sz="2000" dirty="0" smtClean="0"/>
              <a:t>. </a:t>
            </a:r>
            <a:endParaRPr lang="en-US" sz="2000" dirty="0"/>
          </a:p>
          <a:p>
            <a:pPr marL="401638" indent="-401638">
              <a:spcBef>
                <a:spcPct val="20000"/>
              </a:spcBef>
              <a:spcAft>
                <a:spcPct val="75000"/>
              </a:spcAft>
              <a:buFontTx/>
              <a:buAutoNum type="arabicPeriod"/>
            </a:pPr>
            <a:r>
              <a:rPr lang="id-ID" sz="2000" dirty="0" err="1" smtClean="0"/>
              <a:t>Klik-kanan</a:t>
            </a:r>
            <a:r>
              <a:rPr lang="id-ID" sz="2000" dirty="0" smtClean="0"/>
              <a:t> ikon lampiran dan klik </a:t>
            </a:r>
            <a:r>
              <a:rPr lang="id-ID" sz="2000" b="1" dirty="0" smtClean="0"/>
              <a:t>Buka</a:t>
            </a:r>
            <a:r>
              <a:rPr lang="en-US" sz="2000" dirty="0" smtClean="0"/>
              <a:t>. </a:t>
            </a:r>
            <a:endParaRPr lang="en-US"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slide(fromTop)">
                                      <p:cBhvr>
                                        <p:cTn id="7" dur="500"/>
                                        <p:tgtEl>
                                          <p:spTgt spid="163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63844">
                                            <p:txEl>
                                              <p:pRg st="0" end="0"/>
                                            </p:txEl>
                                          </p:spTgt>
                                        </p:tgtEl>
                                        <p:attrNameLst>
                                          <p:attrName>style.visibility</p:attrName>
                                        </p:attrNameLst>
                                      </p:cBhvr>
                                      <p:to>
                                        <p:strVal val="visible"/>
                                      </p:to>
                                    </p:set>
                                    <p:animEffect transition="in" filter="slide(fromLeft)">
                                      <p:cBhvr>
                                        <p:cTn id="12" dur="500"/>
                                        <p:tgtEl>
                                          <p:spTgt spid="1638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63844">
                                            <p:txEl>
                                              <p:pRg st="1" end="1"/>
                                            </p:txEl>
                                          </p:spTgt>
                                        </p:tgtEl>
                                        <p:attrNameLst>
                                          <p:attrName>style.visibility</p:attrName>
                                        </p:attrNameLst>
                                      </p:cBhvr>
                                      <p:to>
                                        <p:strVal val="visible"/>
                                      </p:to>
                                    </p:set>
                                    <p:animEffect transition="in" filter="slide(fromLeft)">
                                      <p:cBhvr>
                                        <p:cTn id="17" dur="500"/>
                                        <p:tgtEl>
                                          <p:spTgt spid="1638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63844">
                                            <p:txEl>
                                              <p:pRg st="2" end="2"/>
                                            </p:txEl>
                                          </p:spTgt>
                                        </p:tgtEl>
                                        <p:attrNameLst>
                                          <p:attrName>style.visibility</p:attrName>
                                        </p:attrNameLst>
                                      </p:cBhvr>
                                      <p:to>
                                        <p:strVal val="visible"/>
                                      </p:to>
                                    </p:set>
                                    <p:animEffect transition="in" filter="slide(fromLeft)">
                                      <p:cBhvr>
                                        <p:cTn id="22" dur="500"/>
                                        <p:tgtEl>
                                          <p:spTgt spid="1638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autoUpdateAnimBg="0" advAuto="0"/>
      <p:bldP spid="163844"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id-ID" dirty="0" smtClean="0"/>
              <a:t>Ujian</a:t>
            </a:r>
            <a:r>
              <a:rPr lang="en-US" dirty="0" smtClean="0"/>
              <a:t> </a:t>
            </a:r>
            <a:r>
              <a:rPr lang="en-US" dirty="0"/>
              <a:t>3, </a:t>
            </a:r>
            <a:r>
              <a:rPr lang="id-ID" dirty="0" smtClean="0"/>
              <a:t>pertanyaan </a:t>
            </a:r>
            <a:r>
              <a:rPr lang="en-US" dirty="0" smtClean="0"/>
              <a:t>2</a:t>
            </a:r>
            <a:r>
              <a:rPr lang="en-US" dirty="0"/>
              <a:t>: </a:t>
            </a:r>
            <a:r>
              <a:rPr lang="id-ID" dirty="0" smtClean="0"/>
              <a:t>Jawaban</a:t>
            </a:r>
            <a:endParaRPr lang="en-US" dirty="0"/>
          </a:p>
        </p:txBody>
      </p:sp>
      <p:sp>
        <p:nvSpPr>
          <p:cNvPr id="165891" name="Rectangle 3"/>
          <p:cNvSpPr>
            <a:spLocks noGrp="1" noChangeArrowheads="1"/>
          </p:cNvSpPr>
          <p:nvPr>
            <p:ph sz="half" idx="2"/>
          </p:nvPr>
        </p:nvSpPr>
        <p:spPr>
          <a:xfrm>
            <a:off x="261938" y="836613"/>
            <a:ext cx="8350250" cy="703262"/>
          </a:xfrm>
        </p:spPr>
        <p:txBody>
          <a:bodyPr/>
          <a:lstStyle/>
          <a:p>
            <a:pPr marL="0" indent="0">
              <a:spcAft>
                <a:spcPct val="75000"/>
              </a:spcAft>
            </a:pPr>
            <a:r>
              <a:rPr lang="id-ID" dirty="0" smtClean="0"/>
              <a:t>Klik ikon lampiran dalam </a:t>
            </a:r>
            <a:r>
              <a:rPr lang="id-ID" dirty="0" err="1" smtClean="0"/>
              <a:t>Birih</a:t>
            </a:r>
            <a:r>
              <a:rPr lang="id-ID" dirty="0" smtClean="0"/>
              <a:t> Baca.</a:t>
            </a:r>
            <a:endParaRPr lang="en-US" dirty="0"/>
          </a:p>
        </p:txBody>
      </p:sp>
      <p:sp>
        <p:nvSpPr>
          <p:cNvPr id="165892" name="Rectangle 4"/>
          <p:cNvSpPr>
            <a:spLocks noChangeArrowheads="1"/>
          </p:cNvSpPr>
          <p:nvPr/>
        </p:nvSpPr>
        <p:spPr bwMode="auto">
          <a:xfrm>
            <a:off x="238125" y="2082800"/>
            <a:ext cx="8350250" cy="1758950"/>
          </a:xfrm>
          <a:prstGeom prst="rect">
            <a:avLst/>
          </a:prstGeom>
          <a:noFill/>
          <a:ln w="9525">
            <a:noFill/>
            <a:miter lim="800000"/>
            <a:headEnd/>
            <a:tailEnd/>
          </a:ln>
          <a:effectLst/>
        </p:spPr>
        <p:txBody>
          <a:bodyPr/>
          <a:lstStyle/>
          <a:p>
            <a:pPr>
              <a:spcBef>
                <a:spcPct val="20000"/>
              </a:spcBef>
              <a:spcAft>
                <a:spcPct val="75000"/>
              </a:spcAft>
            </a:pPr>
            <a:r>
              <a:rPr lang="id-ID" sz="2000" dirty="0" smtClean="0"/>
              <a:t>Mengklik ikon lampiran akan mengizinkan anda melihat </a:t>
            </a:r>
            <a:r>
              <a:rPr lang="id-ID" sz="2000" dirty="0" err="1" smtClean="0"/>
              <a:t>pratinjau</a:t>
            </a:r>
            <a:r>
              <a:rPr lang="id-ID" sz="2000" dirty="0" smtClean="0"/>
              <a:t> dari gambar tersebut, satu per satu, langsung dalam </a:t>
            </a:r>
            <a:r>
              <a:rPr lang="id-ID" sz="2000" dirty="0" err="1" smtClean="0"/>
              <a:t>Birih</a:t>
            </a:r>
            <a:r>
              <a:rPr lang="id-ID" sz="2000" dirty="0" smtClean="0"/>
              <a:t> Baca. Teknik ini juga akan berlaku pada tipe lampiran lainnya: presentasi PowerPoint, dokumen Word, atau </a:t>
            </a:r>
            <a:r>
              <a:rPr lang="id-ID" sz="2000" dirty="0" err="1" smtClean="0"/>
              <a:t>buku-kerja</a:t>
            </a:r>
            <a:r>
              <a:rPr lang="id-ID" sz="2000" dirty="0" smtClean="0"/>
              <a:t> Excel, termasuk beberapa di antara </a:t>
            </a:r>
            <a:r>
              <a:rPr lang="id-ID" sz="2000" dirty="0" err="1" smtClean="0"/>
              <a:t>nya</a:t>
            </a:r>
            <a:r>
              <a:rPr lang="en-US" sz="2000" dirty="0" smtClean="0"/>
              <a:t>.</a:t>
            </a:r>
            <a:endParaRPr lang="en-US"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5891"/>
                                        </p:tgtEl>
                                        <p:attrNameLst>
                                          <p:attrName>style.visibility</p:attrName>
                                        </p:attrNameLst>
                                      </p:cBhvr>
                                      <p:to>
                                        <p:strVal val="visible"/>
                                      </p:to>
                                    </p:set>
                                    <p:anim calcmode="lin" valueType="num">
                                      <p:cBhvr>
                                        <p:cTn id="7" dur="500" fill="hold"/>
                                        <p:tgtEl>
                                          <p:spTgt spid="165891"/>
                                        </p:tgtEl>
                                        <p:attrNameLst>
                                          <p:attrName>ppt_w</p:attrName>
                                        </p:attrNameLst>
                                      </p:cBhvr>
                                      <p:tavLst>
                                        <p:tav tm="0">
                                          <p:val>
                                            <p:fltVal val="0"/>
                                          </p:val>
                                        </p:tav>
                                        <p:tav tm="100000">
                                          <p:val>
                                            <p:strVal val="#ppt_w"/>
                                          </p:val>
                                        </p:tav>
                                      </p:tavLst>
                                    </p:anim>
                                    <p:anim calcmode="lin" valueType="num">
                                      <p:cBhvr>
                                        <p:cTn id="8" dur="500" fill="hold"/>
                                        <p:tgtEl>
                                          <p:spTgt spid="16589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5892"/>
                                        </p:tgtEl>
                                        <p:attrNameLst>
                                          <p:attrName>style.visibility</p:attrName>
                                        </p:attrNameLst>
                                      </p:cBhvr>
                                      <p:to>
                                        <p:strVal val="visible"/>
                                      </p:to>
                                    </p:set>
                                    <p:animEffect transition="in" filter="slide(fromBottom)">
                                      <p:cBhvr>
                                        <p:cTn id="13" dur="500"/>
                                        <p:tgtEl>
                                          <p:spTgt spid="165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autoUpdateAnimBg="0"/>
      <p:bldP spid="165892"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p:txBody>
          <a:bodyPr/>
          <a:lstStyle/>
          <a:p>
            <a:r>
              <a:rPr lang="en-US" dirty="0" err="1" smtClean="0"/>
              <a:t>Gunakan</a:t>
            </a:r>
            <a:r>
              <a:rPr lang="en-US" dirty="0" smtClean="0"/>
              <a:t> POLA ACU INI</a:t>
            </a:r>
            <a:endParaRPr lang="en-US" dirty="0"/>
          </a:p>
        </p:txBody>
      </p:sp>
      <p:sp>
        <p:nvSpPr>
          <p:cNvPr id="86019" name="Rectangle 3"/>
          <p:cNvSpPr>
            <a:spLocks noGrp="1" noChangeArrowheads="1"/>
          </p:cNvSpPr>
          <p:nvPr>
            <p:ph type="subTitle" idx="1"/>
          </p:nvPr>
        </p:nvSpPr>
        <p:spPr/>
        <p:txBody>
          <a:bodyPr/>
          <a:lstStyle/>
          <a:p>
            <a:r>
              <a:rPr lang="en-US" dirty="0" err="1" smtClean="0"/>
              <a:t>Lihat</a:t>
            </a:r>
            <a:r>
              <a:rPr lang="en-US" dirty="0" smtClean="0"/>
              <a:t> panel </a:t>
            </a:r>
            <a:r>
              <a:rPr lang="en-US" dirty="0" err="1" smtClean="0"/>
              <a:t>catatan</a:t>
            </a:r>
            <a:r>
              <a:rPr lang="en-US" dirty="0" smtClean="0"/>
              <a:t> </a:t>
            </a:r>
            <a:r>
              <a:rPr lang="en-US" dirty="0" err="1" smtClean="0"/>
              <a:t>atau</a:t>
            </a:r>
            <a:r>
              <a:rPr lang="en-US" dirty="0" smtClean="0"/>
              <a:t> </a:t>
            </a:r>
            <a:r>
              <a:rPr lang="en-US" dirty="0" err="1" smtClean="0"/>
              <a:t>tinjau</a:t>
            </a:r>
            <a:r>
              <a:rPr lang="en-US" dirty="0" smtClean="0"/>
              <a:t> </a:t>
            </a:r>
            <a:r>
              <a:rPr lang="en-US" dirty="0" err="1" smtClean="0"/>
              <a:t>halaman</a:t>
            </a:r>
            <a:r>
              <a:rPr lang="en-US" dirty="0" smtClean="0"/>
              <a:t> </a:t>
            </a:r>
            <a:r>
              <a:rPr lang="en-US" dirty="0" err="1" smtClean="0"/>
              <a:t>catatan</a:t>
            </a:r>
            <a:r>
              <a:rPr lang="en-US" dirty="0" smtClean="0"/>
              <a:t> </a:t>
            </a:r>
            <a:r>
              <a:rPr lang="en-US" dirty="0" err="1" smtClean="0"/>
              <a:t>penuh</a:t>
            </a:r>
            <a:r>
              <a:rPr lang="en-US" dirty="0" smtClean="0"/>
              <a:t> (tab </a:t>
            </a:r>
            <a:r>
              <a:rPr lang="en-US" dirty="0" err="1" smtClean="0"/>
              <a:t>Tampilkan</a:t>
            </a:r>
            <a:r>
              <a:rPr lang="en-US" dirty="0" smtClean="0"/>
              <a:t>) </a:t>
            </a:r>
            <a:r>
              <a:rPr lang="en-US" dirty="0" err="1" smtClean="0"/>
              <a:t>untuk</a:t>
            </a:r>
            <a:r>
              <a:rPr lang="en-US" dirty="0" smtClean="0"/>
              <a:t> </a:t>
            </a:r>
            <a:r>
              <a:rPr lang="en-US" dirty="0" err="1" smtClean="0"/>
              <a:t>bantuan</a:t>
            </a:r>
            <a:r>
              <a:rPr lang="en-US" dirty="0" smtClean="0"/>
              <a:t> </a:t>
            </a:r>
            <a:r>
              <a:rPr lang="en-US" dirty="0" err="1" smtClean="0"/>
              <a:t>detil</a:t>
            </a:r>
            <a:r>
              <a:rPr lang="en-US" dirty="0" smtClean="0"/>
              <a:t> </a:t>
            </a:r>
            <a:r>
              <a:rPr lang="en-US" dirty="0" err="1" smtClean="0"/>
              <a:t>pada</a:t>
            </a:r>
            <a:r>
              <a:rPr lang="en-US" dirty="0" smtClean="0"/>
              <a:t> </a:t>
            </a:r>
            <a:r>
              <a:rPr lang="en-US" dirty="0" err="1" smtClean="0"/>
              <a:t>pola</a:t>
            </a:r>
            <a:r>
              <a:rPr lang="en-US" dirty="0" smtClean="0"/>
              <a:t> </a:t>
            </a:r>
            <a:r>
              <a:rPr lang="en-US" dirty="0" err="1" smtClean="0"/>
              <a:t>acu</a:t>
            </a:r>
            <a:r>
              <a:rPr lang="en-US" dirty="0" smtClean="0"/>
              <a:t> </a:t>
            </a:r>
            <a:r>
              <a:rPr lang="en-US" dirty="0" err="1" smtClean="0"/>
              <a:t>ini</a:t>
            </a:r>
            <a:r>
              <a:rPr lang="en-US" dirty="0" smtClean="0"/>
              <a:t>.</a:t>
            </a:r>
            <a:endParaRPr lang="en-US" dirty="0"/>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Content Placeholder 1"/>
          <p:cNvPicPr>
            <a:picLocks noGrp="1" noChangeAspect="1" noChangeArrowheads="1"/>
          </p:cNvPicPr>
          <p:nvPr>
            <p:ph sz="half" idx="1"/>
          </p:nvPr>
        </p:nvPicPr>
        <p:blipFill>
          <a:blip r:embed="rId3"/>
          <a:srcRect/>
          <a:stretch>
            <a:fillRect/>
          </a:stretch>
        </p:blipFill>
        <p:spPr bwMode="auto">
          <a:xfrm>
            <a:off x="363963" y="933450"/>
            <a:ext cx="5614136" cy="2854325"/>
          </a:xfrm>
          <a:prstGeom prst="rect">
            <a:avLst/>
          </a:prstGeom>
          <a:noFill/>
          <a:ln w="9525">
            <a:noFill/>
            <a:miter lim="800000"/>
            <a:headEnd/>
            <a:tailEnd/>
          </a:ln>
          <a:effectLst/>
        </p:spPr>
      </p:pic>
      <p:sp>
        <p:nvSpPr>
          <p:cNvPr id="25602" name="Rectangle 2"/>
          <p:cNvSpPr>
            <a:spLocks noGrp="1" noChangeArrowheads="1"/>
          </p:cNvSpPr>
          <p:nvPr>
            <p:ph type="title"/>
          </p:nvPr>
        </p:nvSpPr>
        <p:spPr>
          <a:xfrm>
            <a:off x="211138" y="73025"/>
            <a:ext cx="8027987" cy="614363"/>
          </a:xfrm>
        </p:spPr>
        <p:txBody>
          <a:bodyPr/>
          <a:lstStyle/>
          <a:p>
            <a:r>
              <a:rPr lang="en-US" dirty="0" err="1" smtClean="0"/>
              <a:t>Memperkenalkan</a:t>
            </a:r>
            <a:r>
              <a:rPr lang="en-US" dirty="0" smtClean="0"/>
              <a:t> Pita</a:t>
            </a:r>
            <a:endParaRPr lang="en-US" dirty="0"/>
          </a:p>
        </p:txBody>
      </p:sp>
      <p:sp>
        <p:nvSpPr>
          <p:cNvPr id="25603"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dirty="0" err="1" smtClean="0"/>
              <a:t>Inilah</a:t>
            </a:r>
            <a:r>
              <a:rPr lang="en-US" sz="2000" dirty="0" smtClean="0"/>
              <a:t> </a:t>
            </a:r>
            <a:r>
              <a:rPr lang="en-US" sz="2000" dirty="0" err="1" smtClean="0"/>
              <a:t>pesan</a:t>
            </a:r>
            <a:r>
              <a:rPr lang="en-US" sz="2000" dirty="0" smtClean="0"/>
              <a:t> pos-el </a:t>
            </a:r>
            <a:r>
              <a:rPr lang="en-US" sz="2000" dirty="0" err="1" smtClean="0"/>
              <a:t>baru</a:t>
            </a:r>
            <a:r>
              <a:rPr lang="en-US" sz="2000" dirty="0" smtClean="0"/>
              <a:t>. Pita </a:t>
            </a:r>
            <a:r>
              <a:rPr lang="en-US" sz="2000" dirty="0" err="1" smtClean="0"/>
              <a:t>berada</a:t>
            </a:r>
            <a:r>
              <a:rPr lang="en-US" sz="2000" dirty="0" smtClean="0"/>
              <a:t> </a:t>
            </a:r>
            <a:r>
              <a:rPr lang="en-US" sz="2000" dirty="0" err="1" smtClean="0"/>
              <a:t>pada</a:t>
            </a:r>
            <a:r>
              <a:rPr lang="en-US" sz="2000" dirty="0" smtClean="0"/>
              <a:t> </a:t>
            </a:r>
            <a:r>
              <a:rPr lang="en-US" sz="2000" dirty="0" err="1" smtClean="0"/>
              <a:t>bagian</a:t>
            </a:r>
            <a:r>
              <a:rPr lang="en-US" sz="2000" dirty="0" smtClean="0"/>
              <a:t> </a:t>
            </a:r>
            <a:r>
              <a:rPr lang="en-US" sz="2000" dirty="0" err="1" smtClean="0"/>
              <a:t>atas</a:t>
            </a:r>
            <a:r>
              <a:rPr lang="en-US" sz="2000" dirty="0" smtClean="0"/>
              <a:t> </a:t>
            </a:r>
            <a:r>
              <a:rPr lang="en-US" sz="2000" dirty="0" err="1" smtClean="0"/>
              <a:t>jendela</a:t>
            </a:r>
            <a:r>
              <a:rPr lang="en-US" sz="2000" dirty="0" smtClean="0"/>
              <a:t>.</a:t>
            </a:r>
            <a:endParaRPr lang="en-US" sz="2000" dirty="0"/>
          </a:p>
          <a:p>
            <a:pPr>
              <a:spcBef>
                <a:spcPct val="20000"/>
              </a:spcBef>
              <a:spcAft>
                <a:spcPct val="75000"/>
              </a:spcAft>
            </a:pPr>
            <a:r>
              <a:rPr lang="en-US" sz="2000" dirty="0" smtClean="0"/>
              <a:t>Pita </a:t>
            </a:r>
            <a:r>
              <a:rPr lang="en-US" sz="2000" dirty="0" err="1" smtClean="0"/>
              <a:t>akan</a:t>
            </a:r>
            <a:r>
              <a:rPr lang="en-US" sz="2000" dirty="0" smtClean="0"/>
              <a:t> </a:t>
            </a:r>
            <a:r>
              <a:rPr lang="en-US" sz="2000" dirty="0" err="1" smtClean="0"/>
              <a:t>terlihat</a:t>
            </a:r>
            <a:r>
              <a:rPr lang="en-US" sz="2000" dirty="0" smtClean="0"/>
              <a:t> </a:t>
            </a:r>
            <a:r>
              <a:rPr lang="en-US" sz="2000" dirty="0" err="1" smtClean="0"/>
              <a:t>setiap</a:t>
            </a:r>
            <a:r>
              <a:rPr lang="en-US" sz="2000" dirty="0" smtClean="0"/>
              <a:t> </a:t>
            </a:r>
            <a:r>
              <a:rPr lang="en-US" sz="2000" dirty="0" err="1" smtClean="0"/>
              <a:t>saat</a:t>
            </a:r>
            <a:r>
              <a:rPr lang="en-US" sz="2000" dirty="0" smtClean="0"/>
              <a:t> </a:t>
            </a:r>
            <a:r>
              <a:rPr lang="en-US" sz="2000" dirty="0" err="1" smtClean="0"/>
              <a:t>anda</a:t>
            </a:r>
            <a:r>
              <a:rPr lang="en-US" sz="2000" dirty="0" smtClean="0"/>
              <a:t> </a:t>
            </a:r>
            <a:r>
              <a:rPr lang="en-US" sz="2000" dirty="0" err="1" smtClean="0"/>
              <a:t>membuat</a:t>
            </a:r>
            <a:r>
              <a:rPr lang="en-US" sz="2000" dirty="0" smtClean="0"/>
              <a:t> </a:t>
            </a:r>
            <a:r>
              <a:rPr lang="en-US" sz="2000" dirty="0" err="1" smtClean="0"/>
              <a:t>atau</a:t>
            </a:r>
            <a:r>
              <a:rPr lang="en-US" sz="2000" dirty="0" smtClean="0"/>
              <a:t> </a:t>
            </a:r>
            <a:r>
              <a:rPr lang="en-US" sz="2000" dirty="0" err="1" smtClean="0"/>
              <a:t>mengedit</a:t>
            </a:r>
            <a:r>
              <a:rPr lang="en-US" sz="2000" dirty="0" smtClean="0"/>
              <a:t> </a:t>
            </a:r>
            <a:r>
              <a:rPr lang="en-US" sz="2000" dirty="0" err="1" smtClean="0"/>
              <a:t>sesuatu</a:t>
            </a:r>
            <a:r>
              <a:rPr lang="en-US" sz="2000" dirty="0" smtClean="0"/>
              <a:t> </a:t>
            </a:r>
            <a:r>
              <a:rPr lang="en-US" sz="2000" dirty="0" err="1" smtClean="0"/>
              <a:t>dalam</a:t>
            </a:r>
            <a:r>
              <a:rPr lang="en-US" sz="2000" dirty="0" smtClean="0"/>
              <a:t> Outlook. </a:t>
            </a:r>
            <a:endParaRPr lang="en-US" sz="2000" dirty="0"/>
          </a:p>
        </p:txBody>
      </p:sp>
      <p:sp>
        <p:nvSpPr>
          <p:cNvPr id="25605" name="Rectangle 5"/>
          <p:cNvSpPr>
            <a:spLocks noChangeArrowheads="1"/>
          </p:cNvSpPr>
          <p:nvPr/>
        </p:nvSpPr>
        <p:spPr bwMode="auto">
          <a:xfrm>
            <a:off x="277813" y="3994150"/>
            <a:ext cx="5926137" cy="2008188"/>
          </a:xfrm>
          <a:prstGeom prst="rect">
            <a:avLst/>
          </a:prstGeom>
          <a:noFill/>
          <a:ln w="9525">
            <a:noFill/>
            <a:miter lim="800000"/>
            <a:headEnd/>
            <a:tailEnd/>
          </a:ln>
          <a:effectLst/>
        </p:spPr>
        <p:txBody>
          <a:bodyPr/>
          <a:lstStyle/>
          <a:p>
            <a:pPr>
              <a:spcBef>
                <a:spcPct val="20000"/>
              </a:spcBef>
              <a:spcAft>
                <a:spcPct val="75000"/>
              </a:spcAft>
            </a:pPr>
            <a:r>
              <a:rPr lang="en-US" dirty="0" smtClean="0">
                <a:solidFill>
                  <a:srgbClr val="FFCC00"/>
                </a:solidFill>
              </a:rPr>
              <a:t>Microsoft </a:t>
            </a:r>
            <a:r>
              <a:rPr lang="en-US" dirty="0" err="1" smtClean="0">
                <a:solidFill>
                  <a:srgbClr val="FFCC00"/>
                </a:solidFill>
              </a:rPr>
              <a:t>dengan</a:t>
            </a:r>
            <a:r>
              <a:rPr lang="en-US" dirty="0" smtClean="0">
                <a:solidFill>
                  <a:srgbClr val="FFCC00"/>
                </a:solidFill>
              </a:rPr>
              <a:t> </a:t>
            </a:r>
            <a:r>
              <a:rPr lang="en-US" dirty="0" err="1" smtClean="0">
                <a:solidFill>
                  <a:srgbClr val="FFCC00"/>
                </a:solidFill>
              </a:rPr>
              <a:t>teliti</a:t>
            </a:r>
            <a:r>
              <a:rPr lang="en-US" dirty="0" smtClean="0">
                <a:solidFill>
                  <a:srgbClr val="FFCC00"/>
                </a:solidFill>
              </a:rPr>
              <a:t> </a:t>
            </a:r>
            <a:r>
              <a:rPr lang="en-US" dirty="0" err="1" smtClean="0">
                <a:solidFill>
                  <a:srgbClr val="FFCC00"/>
                </a:solidFill>
              </a:rPr>
              <a:t>menyelidiki</a:t>
            </a:r>
            <a:r>
              <a:rPr lang="en-US" dirty="0" smtClean="0">
                <a:solidFill>
                  <a:srgbClr val="FFCC00"/>
                </a:solidFill>
              </a:rPr>
              <a:t> </a:t>
            </a:r>
            <a:r>
              <a:rPr lang="en-US" dirty="0" err="1" smtClean="0">
                <a:solidFill>
                  <a:srgbClr val="FFCC00"/>
                </a:solidFill>
              </a:rPr>
              <a:t>bagaimana</a:t>
            </a:r>
            <a:r>
              <a:rPr lang="en-US" dirty="0" smtClean="0">
                <a:solidFill>
                  <a:srgbClr val="FFCC00"/>
                </a:solidFill>
              </a:rPr>
              <a:t> </a:t>
            </a:r>
            <a:r>
              <a:rPr lang="en-US" dirty="0" err="1" smtClean="0">
                <a:solidFill>
                  <a:srgbClr val="FFCC00"/>
                </a:solidFill>
              </a:rPr>
              <a:t>orang</a:t>
            </a:r>
            <a:r>
              <a:rPr lang="en-US" dirty="0" smtClean="0">
                <a:solidFill>
                  <a:srgbClr val="FFCC00"/>
                </a:solidFill>
              </a:rPr>
              <a:t> </a:t>
            </a:r>
            <a:r>
              <a:rPr lang="en-US" dirty="0" err="1" smtClean="0">
                <a:solidFill>
                  <a:srgbClr val="FFCC00"/>
                </a:solidFill>
              </a:rPr>
              <a:t>menggunakan</a:t>
            </a:r>
            <a:r>
              <a:rPr lang="en-US" dirty="0" smtClean="0">
                <a:solidFill>
                  <a:srgbClr val="FFCC00"/>
                </a:solidFill>
              </a:rPr>
              <a:t> </a:t>
            </a:r>
            <a:r>
              <a:rPr lang="en-US" dirty="0" err="1" smtClean="0">
                <a:solidFill>
                  <a:srgbClr val="FFCC00"/>
                </a:solidFill>
              </a:rPr>
              <a:t>perintah</a:t>
            </a:r>
            <a:r>
              <a:rPr lang="en-US" dirty="0" smtClean="0">
                <a:solidFill>
                  <a:srgbClr val="FFCC00"/>
                </a:solidFill>
              </a:rPr>
              <a:t> </a:t>
            </a:r>
            <a:r>
              <a:rPr lang="en-US" dirty="0" err="1" smtClean="0">
                <a:solidFill>
                  <a:srgbClr val="FFCC00"/>
                </a:solidFill>
              </a:rPr>
              <a:t>dalam</a:t>
            </a:r>
            <a:r>
              <a:rPr lang="en-US" dirty="0" smtClean="0">
                <a:solidFill>
                  <a:srgbClr val="FFCC00"/>
                </a:solidFill>
              </a:rPr>
              <a:t> Outlook</a:t>
            </a:r>
            <a:r>
              <a:rPr lang="en-US" dirty="0">
                <a:solidFill>
                  <a:srgbClr val="FFCC00"/>
                </a:solidFill>
              </a:rPr>
              <a:t>. </a:t>
            </a:r>
          </a:p>
          <a:p>
            <a:pPr>
              <a:spcBef>
                <a:spcPct val="20000"/>
              </a:spcBef>
              <a:spcAft>
                <a:spcPct val="75000"/>
              </a:spcAft>
            </a:pPr>
            <a:r>
              <a:rPr lang="en-US" dirty="0" err="1" smtClean="0">
                <a:solidFill>
                  <a:srgbClr val="FFCC00"/>
                </a:solidFill>
              </a:rPr>
              <a:t>Sebagai</a:t>
            </a:r>
            <a:r>
              <a:rPr lang="en-US" dirty="0" smtClean="0">
                <a:solidFill>
                  <a:srgbClr val="FFCC00"/>
                </a:solidFill>
              </a:rPr>
              <a:t> </a:t>
            </a:r>
            <a:r>
              <a:rPr lang="en-US" dirty="0" err="1" smtClean="0">
                <a:solidFill>
                  <a:srgbClr val="FFCC00"/>
                </a:solidFill>
              </a:rPr>
              <a:t>hasil</a:t>
            </a:r>
            <a:r>
              <a:rPr lang="en-US" dirty="0" smtClean="0">
                <a:solidFill>
                  <a:srgbClr val="FFCC00"/>
                </a:solidFill>
              </a:rPr>
              <a:t> </a:t>
            </a:r>
            <a:r>
              <a:rPr lang="en-US" dirty="0" err="1" smtClean="0">
                <a:solidFill>
                  <a:srgbClr val="FFCC00"/>
                </a:solidFill>
              </a:rPr>
              <a:t>dari</a:t>
            </a:r>
            <a:r>
              <a:rPr lang="en-US" dirty="0" smtClean="0">
                <a:solidFill>
                  <a:srgbClr val="FFCC00"/>
                </a:solidFill>
              </a:rPr>
              <a:t> </a:t>
            </a:r>
            <a:r>
              <a:rPr lang="en-US" dirty="0" err="1" smtClean="0">
                <a:solidFill>
                  <a:srgbClr val="FFCC00"/>
                </a:solidFill>
              </a:rPr>
              <a:t>penyelidikan</a:t>
            </a:r>
            <a:r>
              <a:rPr lang="en-US" dirty="0" smtClean="0">
                <a:solidFill>
                  <a:srgbClr val="FFCC00"/>
                </a:solidFill>
              </a:rPr>
              <a:t>, </a:t>
            </a:r>
            <a:r>
              <a:rPr lang="en-US" dirty="0" err="1" smtClean="0">
                <a:solidFill>
                  <a:srgbClr val="FFCC00"/>
                </a:solidFill>
              </a:rPr>
              <a:t>beberapa</a:t>
            </a:r>
            <a:r>
              <a:rPr lang="en-US" dirty="0" smtClean="0">
                <a:solidFill>
                  <a:srgbClr val="FFCC00"/>
                </a:solidFill>
              </a:rPr>
              <a:t> </a:t>
            </a:r>
            <a:r>
              <a:rPr lang="en-US" dirty="0" err="1" smtClean="0">
                <a:solidFill>
                  <a:srgbClr val="FFCC00"/>
                </a:solidFill>
              </a:rPr>
              <a:t>perintah</a:t>
            </a:r>
            <a:r>
              <a:rPr lang="en-US" dirty="0" smtClean="0">
                <a:solidFill>
                  <a:srgbClr val="FFCC00"/>
                </a:solidFill>
              </a:rPr>
              <a:t> Outlook </a:t>
            </a:r>
            <a:r>
              <a:rPr lang="en-US" dirty="0" err="1" smtClean="0">
                <a:solidFill>
                  <a:srgbClr val="FFCC00"/>
                </a:solidFill>
              </a:rPr>
              <a:t>terl</a:t>
            </a:r>
            <a:r>
              <a:rPr lang="id-ID" dirty="0" smtClean="0">
                <a:solidFill>
                  <a:srgbClr val="FFCC00"/>
                </a:solidFill>
              </a:rPr>
              <a:t>i</a:t>
            </a:r>
            <a:r>
              <a:rPr lang="en-US" dirty="0" smtClean="0">
                <a:solidFill>
                  <a:srgbClr val="FFCC00"/>
                </a:solidFill>
              </a:rPr>
              <a:t>hat </a:t>
            </a:r>
            <a:r>
              <a:rPr lang="en-US" dirty="0" err="1" smtClean="0">
                <a:solidFill>
                  <a:srgbClr val="FFCC00"/>
                </a:solidFill>
              </a:rPr>
              <a:t>lebih</a:t>
            </a:r>
            <a:r>
              <a:rPr lang="en-US" dirty="0" smtClean="0">
                <a:solidFill>
                  <a:srgbClr val="FFCC00"/>
                </a:solidFill>
              </a:rPr>
              <a:t> </a:t>
            </a:r>
            <a:r>
              <a:rPr lang="en-US" dirty="0" err="1" smtClean="0">
                <a:solidFill>
                  <a:srgbClr val="FFCC00"/>
                </a:solidFill>
              </a:rPr>
              <a:t>menonjol</a:t>
            </a:r>
            <a:r>
              <a:rPr lang="en-US" dirty="0" smtClean="0">
                <a:solidFill>
                  <a:srgbClr val="FFCC00"/>
                </a:solidFill>
              </a:rPr>
              <a:t>, </a:t>
            </a:r>
            <a:r>
              <a:rPr lang="en-US" dirty="0" err="1" smtClean="0">
                <a:solidFill>
                  <a:srgbClr val="FFCC00"/>
                </a:solidFill>
              </a:rPr>
              <a:t>dan</a:t>
            </a:r>
            <a:r>
              <a:rPr lang="en-US" dirty="0" smtClean="0">
                <a:solidFill>
                  <a:srgbClr val="FFCC00"/>
                </a:solidFill>
              </a:rPr>
              <a:t> </a:t>
            </a:r>
            <a:r>
              <a:rPr lang="en-US" dirty="0" err="1" smtClean="0">
                <a:solidFill>
                  <a:srgbClr val="FFCC00"/>
                </a:solidFill>
              </a:rPr>
              <a:t>perintah</a:t>
            </a:r>
            <a:r>
              <a:rPr lang="en-US" dirty="0" smtClean="0">
                <a:solidFill>
                  <a:srgbClr val="FFCC00"/>
                </a:solidFill>
              </a:rPr>
              <a:t> </a:t>
            </a:r>
            <a:r>
              <a:rPr lang="en-US" dirty="0" err="1" smtClean="0">
                <a:solidFill>
                  <a:srgbClr val="FFCC00"/>
                </a:solidFill>
              </a:rPr>
              <a:t>umum</a:t>
            </a:r>
            <a:r>
              <a:rPr lang="en-US" dirty="0" smtClean="0">
                <a:solidFill>
                  <a:srgbClr val="FFCC00"/>
                </a:solidFill>
              </a:rPr>
              <a:t> </a:t>
            </a:r>
            <a:r>
              <a:rPr lang="en-US" dirty="0" err="1" smtClean="0">
                <a:solidFill>
                  <a:srgbClr val="FFCC00"/>
                </a:solidFill>
              </a:rPr>
              <a:t>dikelompokkan</a:t>
            </a:r>
            <a:r>
              <a:rPr lang="en-US" dirty="0" smtClean="0">
                <a:solidFill>
                  <a:srgbClr val="FFCC00"/>
                </a:solidFill>
              </a:rPr>
              <a:t> </a:t>
            </a:r>
            <a:r>
              <a:rPr lang="en-US" dirty="0" err="1" smtClean="0">
                <a:solidFill>
                  <a:srgbClr val="FFCC00"/>
                </a:solidFill>
              </a:rPr>
              <a:t>sedemikian</a:t>
            </a:r>
            <a:r>
              <a:rPr lang="en-US" dirty="0" smtClean="0">
                <a:solidFill>
                  <a:srgbClr val="FFCC00"/>
                </a:solidFill>
              </a:rPr>
              <a:t> </a:t>
            </a:r>
            <a:r>
              <a:rPr lang="en-US" dirty="0" err="1" smtClean="0">
                <a:solidFill>
                  <a:srgbClr val="FFCC00"/>
                </a:solidFill>
              </a:rPr>
              <a:t>rupa</a:t>
            </a:r>
            <a:r>
              <a:rPr lang="en-US" dirty="0" smtClean="0">
                <a:solidFill>
                  <a:srgbClr val="FFCC00"/>
                </a:solidFill>
              </a:rPr>
              <a:t> agar </a:t>
            </a:r>
            <a:r>
              <a:rPr lang="en-US" dirty="0" err="1" smtClean="0">
                <a:solidFill>
                  <a:srgbClr val="FFCC00"/>
                </a:solidFill>
              </a:rPr>
              <a:t>gampang</a:t>
            </a:r>
            <a:r>
              <a:rPr lang="en-US" dirty="0" smtClean="0">
                <a:solidFill>
                  <a:srgbClr val="FFCC00"/>
                </a:solidFill>
              </a:rPr>
              <a:t> </a:t>
            </a:r>
            <a:r>
              <a:rPr lang="en-US" dirty="0" err="1" smtClean="0">
                <a:solidFill>
                  <a:srgbClr val="FFCC00"/>
                </a:solidFill>
              </a:rPr>
              <a:t>ditemukan</a:t>
            </a:r>
            <a:r>
              <a:rPr lang="en-US" dirty="0" smtClean="0">
                <a:solidFill>
                  <a:srgbClr val="FFCC00"/>
                </a:solidFill>
              </a:rPr>
              <a:t> </a:t>
            </a:r>
            <a:r>
              <a:rPr lang="en-US" dirty="0" err="1" smtClean="0">
                <a:solidFill>
                  <a:srgbClr val="FFCC00"/>
                </a:solidFill>
              </a:rPr>
              <a:t>dan</a:t>
            </a:r>
            <a:r>
              <a:rPr lang="en-US" dirty="0" smtClean="0">
                <a:solidFill>
                  <a:srgbClr val="FFCC00"/>
                </a:solidFill>
              </a:rPr>
              <a:t> </a:t>
            </a:r>
            <a:r>
              <a:rPr lang="en-US" dirty="0" err="1" smtClean="0">
                <a:solidFill>
                  <a:srgbClr val="FFCC00"/>
                </a:solidFill>
              </a:rPr>
              <a:t>digunakan</a:t>
            </a:r>
            <a:r>
              <a:rPr lang="en-US" dirty="0" smtClean="0">
                <a:solidFill>
                  <a:srgbClr val="FFCC00"/>
                </a:solidFill>
              </a:rPr>
              <a:t>. </a:t>
            </a:r>
            <a:endParaRPr lang="en-US" dirty="0">
              <a:solidFill>
                <a:srgbClr val="FFCC00"/>
              </a:solidFill>
            </a:endParaRPr>
          </a:p>
        </p:txBody>
      </p:sp>
      <p:sp>
        <p:nvSpPr>
          <p:cNvPr id="2560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0" name="TextBox 9"/>
          <p:cNvSpPr txBox="1"/>
          <p:nvPr/>
        </p:nvSpPr>
        <p:spPr>
          <a:xfrm>
            <a:off x="938767" y="1355207"/>
            <a:ext cx="628650" cy="21544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Pesan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1" name="TextBox 10"/>
          <p:cNvSpPr txBox="1"/>
          <p:nvPr/>
        </p:nvSpPr>
        <p:spPr>
          <a:xfrm>
            <a:off x="1662333" y="1355207"/>
            <a:ext cx="628650" cy="21544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Sisipkan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7" name="TextBox 16"/>
          <p:cNvSpPr txBox="1"/>
          <p:nvPr/>
        </p:nvSpPr>
        <p:spPr>
          <a:xfrm>
            <a:off x="2342816" y="1355207"/>
            <a:ext cx="628650" cy="21544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Opsi</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8" name="TextBox 17"/>
          <p:cNvSpPr txBox="1"/>
          <p:nvPr/>
        </p:nvSpPr>
        <p:spPr>
          <a:xfrm>
            <a:off x="2991402" y="1355207"/>
            <a:ext cx="857584" cy="215444"/>
          </a:xfrm>
          <a:prstGeom prst="rect">
            <a:avLst/>
          </a:prstGeom>
          <a:noFill/>
        </p:spPr>
        <p:txBody>
          <a:bodyPr wrap="square" rtlCol="0">
            <a:spAutoFit/>
          </a:bodyPr>
          <a:lstStyle/>
          <a:p>
            <a:pPr algn="ct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Format </a:t>
            </a: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Teks</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2998382" y="2212459"/>
            <a:ext cx="1054174" cy="215444"/>
          </a:xfrm>
          <a:prstGeom prst="rect">
            <a:avLst/>
          </a:prstGeom>
          <a:noFill/>
        </p:spPr>
        <p:txBody>
          <a:bodyPr wrap="square" rtlCol="0">
            <a:spAutoFit/>
          </a:bodyPr>
          <a:lstStyle/>
          <a:p>
            <a:pPr algn="ctr"/>
            <a:r>
              <a:rPr lang="en-IE" sz="800" dirty="0" err="1" smtClean="0">
                <a:solidFill>
                  <a:srgbClr val="0069B8"/>
                </a:solidFill>
                <a:latin typeface="Arial Unicode MS" pitchFamily="34" charset="-128"/>
                <a:ea typeface="Arial Unicode MS" pitchFamily="34" charset="-128"/>
                <a:cs typeface="Arial Unicode MS" pitchFamily="34" charset="-128"/>
              </a:rPr>
              <a:t>Teks</a:t>
            </a:r>
            <a:r>
              <a:rPr lang="en-IE" sz="800" dirty="0" smtClean="0">
                <a:solidFill>
                  <a:srgbClr val="0069B8"/>
                </a:solidFill>
                <a:latin typeface="Arial Unicode MS" pitchFamily="34" charset="-128"/>
                <a:ea typeface="Arial Unicode MS" pitchFamily="34" charset="-128"/>
                <a:cs typeface="Arial Unicode MS" pitchFamily="34" charset="-128"/>
              </a:rPr>
              <a:t> </a:t>
            </a:r>
            <a:r>
              <a:rPr lang="en-IE" sz="800" dirty="0" err="1" smtClean="0">
                <a:solidFill>
                  <a:srgbClr val="0069B8"/>
                </a:solidFill>
                <a:latin typeface="Arial Unicode MS" pitchFamily="34" charset="-128"/>
                <a:ea typeface="Arial Unicode MS" pitchFamily="34" charset="-128"/>
                <a:cs typeface="Arial Unicode MS" pitchFamily="34" charset="-128"/>
              </a:rPr>
              <a:t>Dasar</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666536" y="1944655"/>
            <a:ext cx="628650" cy="21544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Tempel</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1505075" y="2027128"/>
            <a:ext cx="881146" cy="215444"/>
          </a:xfrm>
          <a:prstGeom prst="rect">
            <a:avLst/>
          </a:prstGeom>
          <a:noFill/>
        </p:spPr>
        <p:txBody>
          <a:bodyPr wrap="square" rtlCol="0">
            <a:spAutoFit/>
          </a:bodyPr>
          <a:lstStyle/>
          <a:p>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Format </a:t>
            </a: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Pelukis</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3" name="TextBox 22"/>
          <p:cNvSpPr txBox="1"/>
          <p:nvPr/>
        </p:nvSpPr>
        <p:spPr>
          <a:xfrm>
            <a:off x="1489173" y="1820394"/>
            <a:ext cx="881146" cy="215444"/>
          </a:xfrm>
          <a:prstGeom prst="rect">
            <a:avLst/>
          </a:prstGeom>
          <a:noFill/>
        </p:spPr>
        <p:txBody>
          <a:bodyPr wrap="square" rtlCol="0">
            <a:spAutoFit/>
          </a:bodyPr>
          <a:lstStyle/>
          <a:p>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Kopi</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4" name="TextBox 23"/>
          <p:cNvSpPr txBox="1"/>
          <p:nvPr/>
        </p:nvSpPr>
        <p:spPr>
          <a:xfrm>
            <a:off x="1486026" y="1597757"/>
            <a:ext cx="881146" cy="215444"/>
          </a:xfrm>
          <a:prstGeom prst="rect">
            <a:avLst/>
          </a:prstGeom>
          <a:noFill/>
        </p:spPr>
        <p:txBody>
          <a:bodyPr wrap="square" rtlCol="0">
            <a:spAutoFit/>
          </a:bodyPr>
          <a:lstStyle/>
          <a:p>
            <a:r>
              <a:rPr lang="en-IE" sz="800" dirty="0" err="1" smtClean="0">
                <a:solidFill>
                  <a:schemeClr val="tx1">
                    <a:lumMod val="50000"/>
                  </a:schemeClr>
                </a:solidFill>
                <a:latin typeface="Arial Unicode MS" pitchFamily="34" charset="-128"/>
                <a:ea typeface="Arial Unicode MS" pitchFamily="34" charset="-128"/>
                <a:cs typeface="Arial Unicode MS" pitchFamily="34" charset="-128"/>
              </a:rPr>
              <a:t>Gunting</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5" name="TextBox 24"/>
          <p:cNvSpPr txBox="1"/>
          <p:nvPr/>
        </p:nvSpPr>
        <p:spPr>
          <a:xfrm>
            <a:off x="5006632" y="1876056"/>
            <a:ext cx="563092" cy="33855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Buku</a:t>
            </a: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alamat</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8" name="TextBox 27"/>
          <p:cNvSpPr txBox="1"/>
          <p:nvPr/>
        </p:nvSpPr>
        <p:spPr>
          <a:xfrm>
            <a:off x="526237" y="2822261"/>
            <a:ext cx="491530" cy="215444"/>
          </a:xfrm>
          <a:prstGeom prst="rect">
            <a:avLst/>
          </a:prstGeom>
          <a:noFill/>
        </p:spPr>
        <p:txBody>
          <a:bodyPr wrap="square" rtlCol="0">
            <a:spAutoFit/>
          </a:bodyPr>
          <a:lstStyle/>
          <a:p>
            <a:r>
              <a:rPr lang="en-IE" sz="800" dirty="0" err="1" smtClean="0">
                <a:solidFill>
                  <a:schemeClr val="tx1">
                    <a:lumMod val="50000"/>
                  </a:schemeClr>
                </a:solidFill>
                <a:latin typeface="Arial Unicode MS" pitchFamily="34" charset="-128"/>
                <a:ea typeface="Arial Unicode MS" pitchFamily="34" charset="-128"/>
                <a:cs typeface="Arial Unicode MS" pitchFamily="34" charset="-128"/>
              </a:rPr>
              <a:t>Kirim</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9" name="TextBox 28"/>
          <p:cNvSpPr txBox="1"/>
          <p:nvPr/>
        </p:nvSpPr>
        <p:spPr>
          <a:xfrm>
            <a:off x="1210050" y="2512157"/>
            <a:ext cx="364309" cy="215444"/>
          </a:xfrm>
          <a:prstGeom prst="rect">
            <a:avLst/>
          </a:prstGeom>
          <a:noFill/>
        </p:spPr>
        <p:txBody>
          <a:bodyPr wrap="square" rtlCol="0">
            <a:spAutoFit/>
          </a:bodyPr>
          <a:lstStyle/>
          <a:p>
            <a:r>
              <a:rPr lang="en-IE" sz="800" dirty="0" err="1" smtClean="0">
                <a:solidFill>
                  <a:schemeClr val="tx1">
                    <a:lumMod val="50000"/>
                  </a:schemeClr>
                </a:solidFill>
                <a:latin typeface="Arial Unicode MS" pitchFamily="34" charset="-128"/>
                <a:ea typeface="Arial Unicode MS" pitchFamily="34" charset="-128"/>
                <a:cs typeface="Arial Unicode MS" pitchFamily="34" charset="-128"/>
              </a:rPr>
              <a:t>Ke</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30" name="TextBox 29"/>
          <p:cNvSpPr txBox="1"/>
          <p:nvPr/>
        </p:nvSpPr>
        <p:spPr>
          <a:xfrm>
            <a:off x="1202099" y="2758648"/>
            <a:ext cx="435872" cy="215444"/>
          </a:xfrm>
          <a:prstGeom prst="rect">
            <a:avLst/>
          </a:prstGeom>
          <a:noFill/>
        </p:spPr>
        <p:txBody>
          <a:bodyPr wrap="square" rtlCol="0">
            <a:spAutoFit/>
          </a:bodyPr>
          <a:lstStyle/>
          <a:p>
            <a:r>
              <a:rPr lang="en-IE" sz="800" dirty="0" err="1" smtClean="0">
                <a:solidFill>
                  <a:schemeClr val="tx1">
                    <a:lumMod val="50000"/>
                  </a:schemeClr>
                </a:solidFill>
                <a:latin typeface="Arial Unicode MS" pitchFamily="34" charset="-128"/>
                <a:ea typeface="Arial Unicode MS" pitchFamily="34" charset="-128"/>
                <a:cs typeface="Arial Unicode MS" pitchFamily="34" charset="-128"/>
              </a:rPr>
              <a:t>Kk</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31" name="TextBox 30"/>
          <p:cNvSpPr txBox="1"/>
          <p:nvPr/>
        </p:nvSpPr>
        <p:spPr>
          <a:xfrm>
            <a:off x="939708" y="2981287"/>
            <a:ext cx="698264" cy="215444"/>
          </a:xfrm>
          <a:prstGeom prst="rect">
            <a:avLst/>
          </a:prstGeom>
          <a:noFill/>
        </p:spPr>
        <p:txBody>
          <a:bodyPr wrap="square" rtlCol="0">
            <a:spAutoFit/>
          </a:bodyPr>
          <a:lstStyle/>
          <a:p>
            <a:r>
              <a:rPr lang="en-IE" sz="800" dirty="0" err="1" smtClean="0">
                <a:solidFill>
                  <a:schemeClr val="tx1">
                    <a:lumMod val="50000"/>
                  </a:schemeClr>
                </a:solidFill>
                <a:latin typeface="Arial Unicode MS" pitchFamily="34" charset="-128"/>
                <a:ea typeface="Arial Unicode MS" pitchFamily="34" charset="-128"/>
                <a:cs typeface="Arial Unicode MS" pitchFamily="34" charset="-128"/>
              </a:rPr>
              <a:t>Subjek</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slide(fromTop)">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slide(fromTop)">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5605">
                                            <p:txEl>
                                              <p:pRg st="0" end="0"/>
                                            </p:txEl>
                                          </p:spTgt>
                                        </p:tgtEl>
                                        <p:attrNameLst>
                                          <p:attrName>style.visibility</p:attrName>
                                        </p:attrNameLst>
                                      </p:cBhvr>
                                      <p:to>
                                        <p:strVal val="visible"/>
                                      </p:to>
                                    </p:set>
                                    <p:animEffect transition="in" filter="slide(fromLeft)">
                                      <p:cBhvr>
                                        <p:cTn id="17" dur="500"/>
                                        <p:tgtEl>
                                          <p:spTgt spid="2560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5605">
                                            <p:txEl>
                                              <p:pRg st="1" end="1"/>
                                            </p:txEl>
                                          </p:spTgt>
                                        </p:tgtEl>
                                        <p:attrNameLst>
                                          <p:attrName>style.visibility</p:attrName>
                                        </p:attrNameLst>
                                      </p:cBhvr>
                                      <p:to>
                                        <p:strVal val="visible"/>
                                      </p:to>
                                    </p:set>
                                    <p:animEffect transition="in" filter="slide(fromLeft)">
                                      <p:cBhvr>
                                        <p:cTn id="22" dur="500"/>
                                        <p:tgtEl>
                                          <p:spTgt spid="256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P spid="2560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4"/>
          <a:srcRect/>
          <a:stretch>
            <a:fillRect/>
          </a:stretch>
        </p:blipFill>
        <p:spPr bwMode="auto">
          <a:xfrm>
            <a:off x="360364" y="944615"/>
            <a:ext cx="5659436" cy="2873270"/>
          </a:xfrm>
          <a:prstGeom prst="rect">
            <a:avLst/>
          </a:prstGeom>
          <a:noFill/>
          <a:ln w="9525">
            <a:noFill/>
            <a:miter lim="800000"/>
            <a:headEnd/>
            <a:tailEnd/>
          </a:ln>
          <a:effectLst/>
        </p:spPr>
      </p:pic>
      <p:sp>
        <p:nvSpPr>
          <p:cNvPr id="27650" name="Rectangle 2"/>
          <p:cNvSpPr>
            <a:spLocks noGrp="1" noChangeArrowheads="1"/>
          </p:cNvSpPr>
          <p:nvPr>
            <p:ph type="title"/>
          </p:nvPr>
        </p:nvSpPr>
        <p:spPr>
          <a:xfrm>
            <a:off x="239713" y="63500"/>
            <a:ext cx="8904287" cy="614363"/>
          </a:xfrm>
        </p:spPr>
        <p:txBody>
          <a:bodyPr/>
          <a:lstStyle/>
          <a:p>
            <a:r>
              <a:rPr lang="en-US" dirty="0" err="1" smtClean="0"/>
              <a:t>Pandangan</a:t>
            </a:r>
            <a:r>
              <a:rPr lang="en-US" dirty="0" smtClean="0"/>
              <a:t> </a:t>
            </a:r>
            <a:r>
              <a:rPr lang="en-US" dirty="0" err="1" smtClean="0"/>
              <a:t>lebih</a:t>
            </a:r>
            <a:r>
              <a:rPr lang="en-US" dirty="0" smtClean="0"/>
              <a:t> </a:t>
            </a:r>
            <a:r>
              <a:rPr lang="en-US" dirty="0" err="1" smtClean="0"/>
              <a:t>dekat</a:t>
            </a:r>
            <a:r>
              <a:rPr lang="en-US" dirty="0" smtClean="0"/>
              <a:t> </a:t>
            </a:r>
            <a:r>
              <a:rPr lang="en-US" dirty="0" err="1" smtClean="0"/>
              <a:t>pada</a:t>
            </a:r>
            <a:r>
              <a:rPr lang="en-US" dirty="0" smtClean="0"/>
              <a:t> Pita</a:t>
            </a:r>
            <a:endParaRPr lang="en-US" dirty="0"/>
          </a:p>
        </p:txBody>
      </p:sp>
      <p:sp>
        <p:nvSpPr>
          <p:cNvPr id="2765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dirty="0" err="1" smtClean="0"/>
              <a:t>Untuk</a:t>
            </a:r>
            <a:r>
              <a:rPr lang="en-US" sz="2000" dirty="0" smtClean="0"/>
              <a:t> </a:t>
            </a:r>
            <a:r>
              <a:rPr lang="en-US" sz="2000" dirty="0" err="1" smtClean="0"/>
              <a:t>lebih</a:t>
            </a:r>
            <a:r>
              <a:rPr lang="en-US" sz="2000" dirty="0" smtClean="0"/>
              <a:t> </a:t>
            </a:r>
            <a:r>
              <a:rPr lang="en-US" sz="2000" dirty="0" err="1" smtClean="0"/>
              <a:t>membantu</a:t>
            </a:r>
            <a:r>
              <a:rPr lang="en-US" sz="2000" dirty="0" smtClean="0"/>
              <a:t> </a:t>
            </a:r>
            <a:r>
              <a:rPr lang="en-US" sz="2000" dirty="0" err="1" smtClean="0"/>
              <a:t>anda</a:t>
            </a:r>
            <a:r>
              <a:rPr lang="en-US" sz="2000" dirty="0" smtClean="0"/>
              <a:t> </a:t>
            </a:r>
            <a:r>
              <a:rPr lang="en-US" sz="2000" dirty="0" err="1" smtClean="0"/>
              <a:t>memperlajari</a:t>
            </a:r>
            <a:r>
              <a:rPr lang="en-US" sz="2000" dirty="0" smtClean="0"/>
              <a:t> </a:t>
            </a:r>
            <a:r>
              <a:rPr lang="en-US" sz="2000" dirty="0" err="1" smtClean="0"/>
              <a:t>bagaimana</a:t>
            </a:r>
            <a:r>
              <a:rPr lang="en-US" sz="2000" dirty="0" smtClean="0"/>
              <a:t> </a:t>
            </a:r>
            <a:r>
              <a:rPr lang="en-US" sz="2000" dirty="0" err="1" smtClean="0"/>
              <a:t>cara</a:t>
            </a:r>
            <a:r>
              <a:rPr lang="en-US" sz="2000" dirty="0" smtClean="0"/>
              <a:t> </a:t>
            </a:r>
            <a:r>
              <a:rPr lang="en-US" sz="2000" dirty="0" err="1" smtClean="0"/>
              <a:t>menggunakan</a:t>
            </a:r>
            <a:r>
              <a:rPr lang="en-US" sz="2000" dirty="0" smtClean="0"/>
              <a:t> Pita, </a:t>
            </a:r>
            <a:r>
              <a:rPr lang="en-US" sz="2000" dirty="0" err="1" smtClean="0"/>
              <a:t>inilah</a:t>
            </a:r>
            <a:r>
              <a:rPr lang="en-US" sz="2000" dirty="0" smtClean="0"/>
              <a:t> </a:t>
            </a:r>
            <a:r>
              <a:rPr lang="en-US" sz="2000" dirty="0" err="1" smtClean="0"/>
              <a:t>sebuah</a:t>
            </a:r>
            <a:r>
              <a:rPr lang="en-US" sz="2000" dirty="0" smtClean="0"/>
              <a:t> </a:t>
            </a:r>
            <a:r>
              <a:rPr lang="en-US" sz="2000" dirty="0" err="1" smtClean="0"/>
              <a:t>petunjuk</a:t>
            </a:r>
            <a:r>
              <a:rPr lang="en-US" sz="2000" dirty="0" smtClean="0"/>
              <a:t> </a:t>
            </a:r>
            <a:r>
              <a:rPr lang="en-US" sz="2000" dirty="0" err="1" smtClean="0"/>
              <a:t>dari</a:t>
            </a:r>
            <a:r>
              <a:rPr lang="en-US" sz="2000" dirty="0" smtClean="0"/>
              <a:t> </a:t>
            </a:r>
            <a:r>
              <a:rPr lang="en-US" sz="2000" dirty="0" err="1" smtClean="0"/>
              <a:t>dasar</a:t>
            </a:r>
            <a:r>
              <a:rPr lang="en-US" sz="2000" dirty="0" smtClean="0"/>
              <a:t> </a:t>
            </a:r>
            <a:r>
              <a:rPr lang="en-US" sz="2000" dirty="0" err="1" smtClean="0"/>
              <a:t>pengelompokkannya</a:t>
            </a:r>
            <a:r>
              <a:rPr lang="en-US" sz="2000" dirty="0" smtClean="0"/>
              <a:t>. </a:t>
            </a:r>
            <a:endParaRPr lang="en-US" sz="2000" dirty="0"/>
          </a:p>
        </p:txBody>
      </p:sp>
      <p:graphicFrame>
        <p:nvGraphicFramePr>
          <p:cNvPr id="27652" name="Object 4"/>
          <p:cNvGraphicFramePr>
            <a:graphicFrameLocks noChangeAspect="1"/>
          </p:cNvGraphicFramePr>
          <p:nvPr/>
        </p:nvGraphicFramePr>
        <p:xfrm>
          <a:off x="339725" y="4078288"/>
          <a:ext cx="269875" cy="303212"/>
        </p:xfrm>
        <a:graphic>
          <a:graphicData uri="http://schemas.openxmlformats.org/presentationml/2006/ole">
            <p:oleObj spid="_x0000_s27652" name="Visio" r:id="rId5" imgW="270231" imgH="303063" progId="">
              <p:embed/>
            </p:oleObj>
          </a:graphicData>
        </a:graphic>
      </p:graphicFrame>
      <p:graphicFrame>
        <p:nvGraphicFramePr>
          <p:cNvPr id="27653" name="Object 5"/>
          <p:cNvGraphicFramePr>
            <a:graphicFrameLocks noChangeAspect="1"/>
          </p:cNvGraphicFramePr>
          <p:nvPr/>
        </p:nvGraphicFramePr>
        <p:xfrm>
          <a:off x="339725" y="4759325"/>
          <a:ext cx="269875" cy="303213"/>
        </p:xfrm>
        <a:graphic>
          <a:graphicData uri="http://schemas.openxmlformats.org/presentationml/2006/ole">
            <p:oleObj spid="_x0000_s27653" name="Visio" r:id="rId6" imgW="270231" imgH="303063" progId="">
              <p:embed/>
            </p:oleObj>
          </a:graphicData>
        </a:graphic>
      </p:graphicFrame>
      <p:graphicFrame>
        <p:nvGraphicFramePr>
          <p:cNvPr id="27654" name="Object 6"/>
          <p:cNvGraphicFramePr>
            <a:graphicFrameLocks noChangeAspect="1"/>
          </p:cNvGraphicFramePr>
          <p:nvPr/>
        </p:nvGraphicFramePr>
        <p:xfrm>
          <a:off x="339725" y="5418138"/>
          <a:ext cx="269875" cy="303212"/>
        </p:xfrm>
        <a:graphic>
          <a:graphicData uri="http://schemas.openxmlformats.org/presentationml/2006/ole">
            <p:oleObj spid="_x0000_s27654" name="Visio" r:id="rId7" imgW="270231" imgH="303063" progId="">
              <p:embed/>
            </p:oleObj>
          </a:graphicData>
        </a:graphic>
      </p:graphicFrame>
      <p:sp>
        <p:nvSpPr>
          <p:cNvPr id="2765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7657" name="Rectangle 9"/>
          <p:cNvSpPr>
            <a:spLocks noChangeArrowheads="1"/>
          </p:cNvSpPr>
          <p:nvPr/>
        </p:nvSpPr>
        <p:spPr bwMode="auto">
          <a:xfrm>
            <a:off x="736234" y="4059940"/>
            <a:ext cx="7958061" cy="2003625"/>
          </a:xfrm>
          <a:prstGeom prst="rect">
            <a:avLst/>
          </a:prstGeom>
          <a:noFill/>
          <a:ln w="9525" algn="ctr">
            <a:noFill/>
            <a:miter lim="800000"/>
            <a:headEnd/>
            <a:tailEnd/>
          </a:ln>
          <a:effectLst/>
        </p:spPr>
        <p:txBody>
          <a:bodyPr wrap="square">
            <a:spAutoFit/>
          </a:bodyPr>
          <a:lstStyle/>
          <a:p>
            <a:pPr>
              <a:spcBef>
                <a:spcPct val="20000"/>
              </a:spcBef>
              <a:spcAft>
                <a:spcPct val="25000"/>
              </a:spcAft>
            </a:pPr>
            <a:r>
              <a:rPr lang="en-US" b="1" dirty="0" smtClean="0">
                <a:solidFill>
                  <a:srgbClr val="FFCC00"/>
                </a:solidFill>
              </a:rPr>
              <a:t>Tab: </a:t>
            </a:r>
            <a:r>
              <a:rPr lang="en-US" dirty="0" smtClean="0">
                <a:solidFill>
                  <a:srgbClr val="FFCC00"/>
                </a:solidFill>
              </a:rPr>
              <a:t>Pita </a:t>
            </a:r>
            <a:r>
              <a:rPr lang="en-US" dirty="0" err="1" smtClean="0">
                <a:solidFill>
                  <a:srgbClr val="FFCC00"/>
                </a:solidFill>
              </a:rPr>
              <a:t>terdiri</a:t>
            </a:r>
            <a:r>
              <a:rPr lang="en-US" dirty="0" smtClean="0">
                <a:solidFill>
                  <a:srgbClr val="FFCC00"/>
                </a:solidFill>
              </a:rPr>
              <a:t> </a:t>
            </a:r>
            <a:r>
              <a:rPr lang="en-US" dirty="0" err="1" smtClean="0">
                <a:solidFill>
                  <a:srgbClr val="FFCC00"/>
                </a:solidFill>
              </a:rPr>
              <a:t>dari</a:t>
            </a:r>
            <a:r>
              <a:rPr lang="en-US" dirty="0" smtClean="0">
                <a:solidFill>
                  <a:srgbClr val="FFCC00"/>
                </a:solidFill>
              </a:rPr>
              <a:t> tab yang </a:t>
            </a:r>
            <a:r>
              <a:rPr lang="en-US" dirty="0" err="1" smtClean="0">
                <a:solidFill>
                  <a:srgbClr val="FFCC00"/>
                </a:solidFill>
              </a:rPr>
              <a:t>berbeda</a:t>
            </a:r>
            <a:r>
              <a:rPr lang="en-US" dirty="0" smtClean="0">
                <a:solidFill>
                  <a:srgbClr val="FFCC00"/>
                </a:solidFill>
              </a:rPr>
              <a:t>, </a:t>
            </a:r>
            <a:r>
              <a:rPr lang="en-US" dirty="0" err="1" smtClean="0">
                <a:solidFill>
                  <a:srgbClr val="FFCC00"/>
                </a:solidFill>
              </a:rPr>
              <a:t>setiap</a:t>
            </a:r>
            <a:r>
              <a:rPr lang="en-US" dirty="0" smtClean="0">
                <a:solidFill>
                  <a:srgbClr val="FFCC00"/>
                </a:solidFill>
              </a:rPr>
              <a:t> tab </a:t>
            </a:r>
            <a:r>
              <a:rPr lang="en-US" dirty="0" err="1" smtClean="0">
                <a:solidFill>
                  <a:srgbClr val="FFCC00"/>
                </a:solidFill>
              </a:rPr>
              <a:t>berhubungan</a:t>
            </a:r>
            <a:r>
              <a:rPr lang="en-US" dirty="0" smtClean="0">
                <a:solidFill>
                  <a:srgbClr val="FFCC00"/>
                </a:solidFill>
              </a:rPr>
              <a:t> </a:t>
            </a:r>
            <a:r>
              <a:rPr lang="en-US" dirty="0" err="1" smtClean="0">
                <a:solidFill>
                  <a:srgbClr val="FFCC00"/>
                </a:solidFill>
              </a:rPr>
              <a:t>dengan</a:t>
            </a:r>
            <a:r>
              <a:rPr lang="en-US" dirty="0" smtClean="0">
                <a:solidFill>
                  <a:srgbClr val="FFCC00"/>
                </a:solidFill>
              </a:rPr>
              <a:t> </a:t>
            </a:r>
            <a:r>
              <a:rPr lang="en-US" dirty="0" err="1" smtClean="0">
                <a:solidFill>
                  <a:srgbClr val="FFCC00"/>
                </a:solidFill>
              </a:rPr>
              <a:t>jenis</a:t>
            </a:r>
            <a:r>
              <a:rPr lang="en-US" dirty="0" smtClean="0">
                <a:solidFill>
                  <a:srgbClr val="FFCC00"/>
                </a:solidFill>
              </a:rPr>
              <a:t> </a:t>
            </a:r>
            <a:r>
              <a:rPr lang="en-US" dirty="0" err="1" smtClean="0">
                <a:solidFill>
                  <a:srgbClr val="FFCC00"/>
                </a:solidFill>
              </a:rPr>
              <a:t>pekerjaan</a:t>
            </a:r>
            <a:r>
              <a:rPr lang="en-US" dirty="0" smtClean="0">
                <a:solidFill>
                  <a:srgbClr val="FFCC00"/>
                </a:solidFill>
              </a:rPr>
              <a:t> </a:t>
            </a:r>
            <a:r>
              <a:rPr lang="en-US" dirty="0" err="1" smtClean="0">
                <a:solidFill>
                  <a:srgbClr val="FFCC00"/>
                </a:solidFill>
              </a:rPr>
              <a:t>tertentu</a:t>
            </a:r>
            <a:r>
              <a:rPr lang="en-US" dirty="0" smtClean="0">
                <a:solidFill>
                  <a:srgbClr val="FFCC00"/>
                </a:solidFill>
              </a:rPr>
              <a:t> </a:t>
            </a:r>
            <a:r>
              <a:rPr lang="en-US" dirty="0" err="1" smtClean="0">
                <a:solidFill>
                  <a:srgbClr val="FFCC00"/>
                </a:solidFill>
              </a:rPr>
              <a:t>dari</a:t>
            </a:r>
            <a:r>
              <a:rPr lang="en-US" dirty="0" smtClean="0">
                <a:solidFill>
                  <a:srgbClr val="FFCC00"/>
                </a:solidFill>
              </a:rPr>
              <a:t> </a:t>
            </a:r>
            <a:r>
              <a:rPr lang="en-US" dirty="0" err="1" smtClean="0">
                <a:solidFill>
                  <a:srgbClr val="FFCC00"/>
                </a:solidFill>
              </a:rPr>
              <a:t>pekerjaan</a:t>
            </a:r>
            <a:r>
              <a:rPr lang="en-US" dirty="0" smtClean="0">
                <a:solidFill>
                  <a:srgbClr val="FFCC00"/>
                </a:solidFill>
              </a:rPr>
              <a:t> yang </a:t>
            </a:r>
            <a:r>
              <a:rPr lang="en-US" dirty="0" err="1" smtClean="0">
                <a:solidFill>
                  <a:srgbClr val="FFCC00"/>
                </a:solidFill>
              </a:rPr>
              <a:t>anda</a:t>
            </a:r>
            <a:r>
              <a:rPr lang="en-US" dirty="0" smtClean="0">
                <a:solidFill>
                  <a:srgbClr val="FFCC00"/>
                </a:solidFill>
              </a:rPr>
              <a:t> </a:t>
            </a:r>
            <a:r>
              <a:rPr lang="en-US" dirty="0" err="1" smtClean="0">
                <a:solidFill>
                  <a:srgbClr val="FFCC00"/>
                </a:solidFill>
              </a:rPr>
              <a:t>lakukan</a:t>
            </a:r>
            <a:r>
              <a:rPr lang="en-US" dirty="0" smtClean="0">
                <a:solidFill>
                  <a:srgbClr val="FFCC00"/>
                </a:solidFill>
              </a:rPr>
              <a:t> </a:t>
            </a:r>
            <a:r>
              <a:rPr lang="en-US" dirty="0" err="1" smtClean="0">
                <a:solidFill>
                  <a:srgbClr val="FFCC00"/>
                </a:solidFill>
              </a:rPr>
              <a:t>dalam</a:t>
            </a:r>
            <a:r>
              <a:rPr lang="en-US" dirty="0" smtClean="0">
                <a:solidFill>
                  <a:srgbClr val="FFCC00"/>
                </a:solidFill>
              </a:rPr>
              <a:t> Outlook. </a:t>
            </a:r>
            <a:endParaRPr lang="en-US" dirty="0">
              <a:solidFill>
                <a:srgbClr val="FFCC00"/>
              </a:solidFill>
            </a:endParaRPr>
          </a:p>
          <a:p>
            <a:pPr>
              <a:spcBef>
                <a:spcPct val="20000"/>
              </a:spcBef>
              <a:spcAft>
                <a:spcPct val="25000"/>
              </a:spcAft>
            </a:pPr>
            <a:r>
              <a:rPr lang="en-US" b="1" dirty="0" smtClean="0">
                <a:solidFill>
                  <a:srgbClr val="FFCC00"/>
                </a:solidFill>
              </a:rPr>
              <a:t>Group:</a:t>
            </a:r>
            <a:r>
              <a:rPr lang="en-US" dirty="0" smtClean="0">
                <a:solidFill>
                  <a:srgbClr val="FFCC00"/>
                </a:solidFill>
              </a:rPr>
              <a:t> </a:t>
            </a:r>
            <a:r>
              <a:rPr lang="en-US" dirty="0" err="1" smtClean="0">
                <a:solidFill>
                  <a:srgbClr val="FFCC00"/>
                </a:solidFill>
              </a:rPr>
              <a:t>Setiap</a:t>
            </a:r>
            <a:r>
              <a:rPr lang="en-US" dirty="0" smtClean="0">
                <a:solidFill>
                  <a:srgbClr val="FFCC00"/>
                </a:solidFill>
              </a:rPr>
              <a:t> tab </a:t>
            </a:r>
            <a:r>
              <a:rPr lang="en-US" dirty="0" err="1" smtClean="0">
                <a:solidFill>
                  <a:srgbClr val="FFCC00"/>
                </a:solidFill>
              </a:rPr>
              <a:t>memiliki</a:t>
            </a:r>
            <a:r>
              <a:rPr lang="en-US" dirty="0" smtClean="0">
                <a:solidFill>
                  <a:srgbClr val="FFCC00"/>
                </a:solidFill>
              </a:rPr>
              <a:t> </a:t>
            </a:r>
            <a:r>
              <a:rPr lang="en-US" dirty="0" err="1" smtClean="0">
                <a:solidFill>
                  <a:srgbClr val="FFCC00"/>
                </a:solidFill>
              </a:rPr>
              <a:t>beberapa</a:t>
            </a:r>
            <a:r>
              <a:rPr lang="en-US" dirty="0" smtClean="0">
                <a:solidFill>
                  <a:srgbClr val="FFCC00"/>
                </a:solidFill>
              </a:rPr>
              <a:t> </a:t>
            </a:r>
            <a:r>
              <a:rPr lang="en-US" dirty="0" err="1" smtClean="0">
                <a:solidFill>
                  <a:srgbClr val="FFCC00"/>
                </a:solidFill>
              </a:rPr>
              <a:t>grup</a:t>
            </a:r>
            <a:r>
              <a:rPr lang="en-US" dirty="0" smtClean="0">
                <a:solidFill>
                  <a:srgbClr val="FFCC00"/>
                </a:solidFill>
              </a:rPr>
              <a:t> yang </a:t>
            </a:r>
            <a:r>
              <a:rPr lang="en-US" dirty="0" err="1" smtClean="0">
                <a:solidFill>
                  <a:srgbClr val="FFCC00"/>
                </a:solidFill>
              </a:rPr>
              <a:t>menampakkan</a:t>
            </a:r>
            <a:r>
              <a:rPr lang="en-US" dirty="0" smtClean="0">
                <a:solidFill>
                  <a:srgbClr val="FFCC00"/>
                </a:solidFill>
              </a:rPr>
              <a:t> </a:t>
            </a:r>
            <a:r>
              <a:rPr lang="en-US" dirty="0" err="1" smtClean="0">
                <a:solidFill>
                  <a:srgbClr val="FFCC00"/>
                </a:solidFill>
              </a:rPr>
              <a:t>butir</a:t>
            </a:r>
            <a:r>
              <a:rPr lang="en-US" dirty="0" smtClean="0">
                <a:solidFill>
                  <a:srgbClr val="FFCC00"/>
                </a:solidFill>
              </a:rPr>
              <a:t> yang </a:t>
            </a:r>
            <a:r>
              <a:rPr lang="en-US" dirty="0" err="1" smtClean="0">
                <a:solidFill>
                  <a:srgbClr val="FFCC00"/>
                </a:solidFill>
              </a:rPr>
              <a:t>berhubungan</a:t>
            </a:r>
            <a:r>
              <a:rPr lang="en-US" dirty="0" smtClean="0">
                <a:solidFill>
                  <a:srgbClr val="FFCC00"/>
                </a:solidFill>
              </a:rPr>
              <a:t> </a:t>
            </a:r>
            <a:r>
              <a:rPr lang="en-US" dirty="0" err="1" smtClean="0">
                <a:solidFill>
                  <a:srgbClr val="FFCC00"/>
                </a:solidFill>
              </a:rPr>
              <a:t>bersama</a:t>
            </a:r>
            <a:r>
              <a:rPr lang="en-US" dirty="0" smtClean="0">
                <a:solidFill>
                  <a:srgbClr val="FFCC00"/>
                </a:solidFill>
              </a:rPr>
              <a:t>-</a:t>
            </a:r>
            <a:r>
              <a:rPr lang="en-US" dirty="0" err="1" smtClean="0">
                <a:solidFill>
                  <a:srgbClr val="FFCC00"/>
                </a:solidFill>
              </a:rPr>
              <a:t>sama</a:t>
            </a:r>
            <a:r>
              <a:rPr lang="en-US" dirty="0" smtClean="0">
                <a:solidFill>
                  <a:srgbClr val="FFCC00"/>
                </a:solidFill>
              </a:rPr>
              <a:t>.</a:t>
            </a:r>
          </a:p>
          <a:p>
            <a:pPr>
              <a:spcBef>
                <a:spcPct val="20000"/>
              </a:spcBef>
              <a:spcAft>
                <a:spcPct val="25000"/>
              </a:spcAft>
            </a:pPr>
            <a:r>
              <a:rPr lang="en-US" b="1" dirty="0" err="1" smtClean="0">
                <a:solidFill>
                  <a:srgbClr val="FFCC00"/>
                </a:solidFill>
              </a:rPr>
              <a:t>Perintah</a:t>
            </a:r>
            <a:r>
              <a:rPr lang="en-US" b="1" dirty="0" smtClean="0">
                <a:solidFill>
                  <a:srgbClr val="FFCC00"/>
                </a:solidFill>
              </a:rPr>
              <a:t>:</a:t>
            </a:r>
            <a:r>
              <a:rPr lang="en-US" dirty="0" smtClean="0">
                <a:solidFill>
                  <a:srgbClr val="FFCC00"/>
                </a:solidFill>
              </a:rPr>
              <a:t> </a:t>
            </a:r>
            <a:r>
              <a:rPr lang="en-US" dirty="0" err="1" smtClean="0">
                <a:solidFill>
                  <a:srgbClr val="FFCC00"/>
                </a:solidFill>
              </a:rPr>
              <a:t>Perintah</a:t>
            </a:r>
            <a:r>
              <a:rPr lang="en-US" dirty="0" smtClean="0">
                <a:solidFill>
                  <a:srgbClr val="FFCC00"/>
                </a:solidFill>
              </a:rPr>
              <a:t> </a:t>
            </a:r>
            <a:r>
              <a:rPr lang="en-US" dirty="0" err="1" smtClean="0">
                <a:solidFill>
                  <a:srgbClr val="FFCC00"/>
                </a:solidFill>
              </a:rPr>
              <a:t>merupakan</a:t>
            </a:r>
            <a:r>
              <a:rPr lang="en-US" dirty="0" smtClean="0">
                <a:solidFill>
                  <a:srgbClr val="FFCC00"/>
                </a:solidFill>
              </a:rPr>
              <a:t> </a:t>
            </a:r>
            <a:r>
              <a:rPr lang="en-US" dirty="0" err="1" smtClean="0">
                <a:solidFill>
                  <a:srgbClr val="FFCC00"/>
                </a:solidFill>
              </a:rPr>
              <a:t>sebuah</a:t>
            </a:r>
            <a:r>
              <a:rPr lang="en-US" dirty="0" smtClean="0">
                <a:solidFill>
                  <a:srgbClr val="FFCC00"/>
                </a:solidFill>
              </a:rPr>
              <a:t> </a:t>
            </a:r>
            <a:r>
              <a:rPr lang="en-US" dirty="0" err="1" smtClean="0">
                <a:solidFill>
                  <a:srgbClr val="FFCC00"/>
                </a:solidFill>
              </a:rPr>
              <a:t>tombol</a:t>
            </a:r>
            <a:r>
              <a:rPr lang="en-US" dirty="0" smtClean="0">
                <a:solidFill>
                  <a:srgbClr val="FFCC00"/>
                </a:solidFill>
              </a:rPr>
              <a:t>, </a:t>
            </a:r>
            <a:r>
              <a:rPr lang="en-US" dirty="0" err="1" smtClean="0">
                <a:solidFill>
                  <a:srgbClr val="FFCC00"/>
                </a:solidFill>
              </a:rPr>
              <a:t>sebuah</a:t>
            </a:r>
            <a:r>
              <a:rPr lang="en-US" dirty="0" smtClean="0">
                <a:solidFill>
                  <a:srgbClr val="FFCC00"/>
                </a:solidFill>
              </a:rPr>
              <a:t> </a:t>
            </a:r>
            <a:r>
              <a:rPr lang="en-US" dirty="0" err="1" smtClean="0">
                <a:solidFill>
                  <a:srgbClr val="FFCC00"/>
                </a:solidFill>
              </a:rPr>
              <a:t>kotak</a:t>
            </a:r>
            <a:r>
              <a:rPr lang="en-US" dirty="0" smtClean="0">
                <a:solidFill>
                  <a:srgbClr val="FFCC00"/>
                </a:solidFill>
              </a:rPr>
              <a:t> </a:t>
            </a:r>
            <a:r>
              <a:rPr lang="en-US" dirty="0" err="1" smtClean="0">
                <a:solidFill>
                  <a:srgbClr val="FFCC00"/>
                </a:solidFill>
              </a:rPr>
              <a:t>untuk</a:t>
            </a:r>
            <a:r>
              <a:rPr lang="en-US" dirty="0" smtClean="0">
                <a:solidFill>
                  <a:srgbClr val="FFCC00"/>
                </a:solidFill>
              </a:rPr>
              <a:t> </a:t>
            </a:r>
            <a:r>
              <a:rPr lang="en-US" dirty="0" err="1" smtClean="0">
                <a:solidFill>
                  <a:srgbClr val="FFCC00"/>
                </a:solidFill>
              </a:rPr>
              <a:t>memasukkan</a:t>
            </a:r>
            <a:r>
              <a:rPr lang="en-US" dirty="0" smtClean="0">
                <a:solidFill>
                  <a:srgbClr val="FFCC00"/>
                </a:solidFill>
              </a:rPr>
              <a:t> </a:t>
            </a:r>
            <a:r>
              <a:rPr lang="en-US" dirty="0" err="1" smtClean="0">
                <a:solidFill>
                  <a:srgbClr val="FFCC00"/>
                </a:solidFill>
              </a:rPr>
              <a:t>informasi</a:t>
            </a:r>
            <a:r>
              <a:rPr lang="en-US" dirty="0" smtClean="0">
                <a:solidFill>
                  <a:srgbClr val="FFCC00"/>
                </a:solidFill>
              </a:rPr>
              <a:t>, </a:t>
            </a:r>
            <a:r>
              <a:rPr lang="en-US" dirty="0" err="1" smtClean="0">
                <a:solidFill>
                  <a:srgbClr val="FFCC00"/>
                </a:solidFill>
              </a:rPr>
              <a:t>atau</a:t>
            </a:r>
            <a:r>
              <a:rPr lang="en-US" dirty="0" smtClean="0">
                <a:solidFill>
                  <a:srgbClr val="FFCC00"/>
                </a:solidFill>
              </a:rPr>
              <a:t> </a:t>
            </a:r>
            <a:r>
              <a:rPr lang="en-US" dirty="0" err="1" smtClean="0">
                <a:solidFill>
                  <a:srgbClr val="FFCC00"/>
                </a:solidFill>
              </a:rPr>
              <a:t>sebuah</a:t>
            </a:r>
            <a:r>
              <a:rPr lang="en-US" dirty="0" smtClean="0">
                <a:solidFill>
                  <a:srgbClr val="FFCC00"/>
                </a:solidFill>
              </a:rPr>
              <a:t> menu.</a:t>
            </a:r>
            <a:endParaRPr lang="en-US" b="1" dirty="0">
              <a:solidFill>
                <a:srgbClr val="FFCC00"/>
              </a:solidFill>
            </a:endParaRPr>
          </a:p>
        </p:txBody>
      </p:sp>
      <p:sp>
        <p:nvSpPr>
          <p:cNvPr id="12" name="TextBox 11"/>
          <p:cNvSpPr txBox="1"/>
          <p:nvPr/>
        </p:nvSpPr>
        <p:spPr>
          <a:xfrm>
            <a:off x="938767" y="1371109"/>
            <a:ext cx="628650" cy="21544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Pesan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3" name="TextBox 12"/>
          <p:cNvSpPr txBox="1"/>
          <p:nvPr/>
        </p:nvSpPr>
        <p:spPr>
          <a:xfrm>
            <a:off x="1662333" y="1371109"/>
            <a:ext cx="628650" cy="21544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Sisipkan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4" name="TextBox 13"/>
          <p:cNvSpPr txBox="1"/>
          <p:nvPr/>
        </p:nvSpPr>
        <p:spPr>
          <a:xfrm>
            <a:off x="2342816" y="1371109"/>
            <a:ext cx="628650" cy="21544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Opsi</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5" name="TextBox 14"/>
          <p:cNvSpPr txBox="1"/>
          <p:nvPr/>
        </p:nvSpPr>
        <p:spPr>
          <a:xfrm>
            <a:off x="2991402" y="1371109"/>
            <a:ext cx="857584" cy="215444"/>
          </a:xfrm>
          <a:prstGeom prst="rect">
            <a:avLst/>
          </a:prstGeom>
          <a:noFill/>
        </p:spPr>
        <p:txBody>
          <a:bodyPr wrap="square" rtlCol="0">
            <a:spAutoFit/>
          </a:bodyPr>
          <a:lstStyle/>
          <a:p>
            <a:pPr algn="ct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Format </a:t>
            </a: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Teks</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6" name="TextBox 15"/>
          <p:cNvSpPr txBox="1"/>
          <p:nvPr/>
        </p:nvSpPr>
        <p:spPr>
          <a:xfrm>
            <a:off x="3274607" y="2221086"/>
            <a:ext cx="1054174" cy="215444"/>
          </a:xfrm>
          <a:prstGeom prst="rect">
            <a:avLst/>
          </a:prstGeom>
          <a:noFill/>
        </p:spPr>
        <p:txBody>
          <a:bodyPr wrap="square" rtlCol="0">
            <a:spAutoFit/>
          </a:bodyPr>
          <a:lstStyle/>
          <a:p>
            <a:pPr algn="ctr"/>
            <a:r>
              <a:rPr lang="en-IE" sz="800" dirty="0" err="1" smtClean="0">
                <a:solidFill>
                  <a:srgbClr val="0069B8"/>
                </a:solidFill>
                <a:latin typeface="Arial Unicode MS" pitchFamily="34" charset="-128"/>
                <a:ea typeface="Arial Unicode MS" pitchFamily="34" charset="-128"/>
                <a:cs typeface="Arial Unicode MS" pitchFamily="34" charset="-128"/>
              </a:rPr>
              <a:t>Teks</a:t>
            </a:r>
            <a:r>
              <a:rPr lang="en-IE" sz="800" dirty="0" smtClean="0">
                <a:solidFill>
                  <a:srgbClr val="0069B8"/>
                </a:solidFill>
                <a:latin typeface="Arial Unicode MS" pitchFamily="34" charset="-128"/>
                <a:ea typeface="Arial Unicode MS" pitchFamily="34" charset="-128"/>
                <a:cs typeface="Arial Unicode MS" pitchFamily="34" charset="-128"/>
              </a:rPr>
              <a:t> </a:t>
            </a:r>
            <a:r>
              <a:rPr lang="en-IE" sz="800" dirty="0" err="1" smtClean="0">
                <a:solidFill>
                  <a:srgbClr val="0069B8"/>
                </a:solidFill>
                <a:latin typeface="Arial Unicode MS" pitchFamily="34" charset="-128"/>
                <a:ea typeface="Arial Unicode MS" pitchFamily="34" charset="-128"/>
                <a:cs typeface="Arial Unicode MS" pitchFamily="34" charset="-128"/>
              </a:rPr>
              <a:t>Dasar</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17" name="TextBox 16"/>
          <p:cNvSpPr txBox="1"/>
          <p:nvPr/>
        </p:nvSpPr>
        <p:spPr>
          <a:xfrm>
            <a:off x="5096758" y="2212459"/>
            <a:ext cx="1054174" cy="215444"/>
          </a:xfrm>
          <a:prstGeom prst="rect">
            <a:avLst/>
          </a:prstGeom>
          <a:noFill/>
        </p:spPr>
        <p:txBody>
          <a:bodyPr wrap="square" rtlCol="0">
            <a:spAutoFit/>
          </a:bodyPr>
          <a:lstStyle/>
          <a:p>
            <a:pPr algn="ctr"/>
            <a:r>
              <a:rPr lang="en-IE" sz="800" dirty="0" err="1" smtClean="0">
                <a:solidFill>
                  <a:srgbClr val="0069B8"/>
                </a:solidFill>
                <a:latin typeface="Arial Unicode MS" pitchFamily="34" charset="-128"/>
                <a:ea typeface="Arial Unicode MS" pitchFamily="34" charset="-128"/>
                <a:cs typeface="Arial Unicode MS" pitchFamily="34" charset="-128"/>
              </a:rPr>
              <a:t>Nama</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18" name="TextBox 17"/>
          <p:cNvSpPr txBox="1"/>
          <p:nvPr/>
        </p:nvSpPr>
        <p:spPr>
          <a:xfrm>
            <a:off x="571286" y="1944655"/>
            <a:ext cx="628650" cy="21544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Tempel</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1419350" y="2027128"/>
            <a:ext cx="881146" cy="215444"/>
          </a:xfrm>
          <a:prstGeom prst="rect">
            <a:avLst/>
          </a:prstGeom>
          <a:noFill/>
        </p:spPr>
        <p:txBody>
          <a:bodyPr wrap="square" rtlCol="0">
            <a:spAutoFit/>
          </a:bodyPr>
          <a:lstStyle/>
          <a:p>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Format </a:t>
            </a: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pelukis</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0" name="TextBox 19"/>
          <p:cNvSpPr txBox="1"/>
          <p:nvPr/>
        </p:nvSpPr>
        <p:spPr>
          <a:xfrm>
            <a:off x="1403448" y="1820394"/>
            <a:ext cx="881146" cy="215444"/>
          </a:xfrm>
          <a:prstGeom prst="rect">
            <a:avLst/>
          </a:prstGeom>
          <a:noFill/>
        </p:spPr>
        <p:txBody>
          <a:bodyPr wrap="square" rtlCol="0">
            <a:spAutoFit/>
          </a:bodyPr>
          <a:lstStyle/>
          <a:p>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Kopi</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1419351" y="1597757"/>
            <a:ext cx="881146" cy="215444"/>
          </a:xfrm>
          <a:prstGeom prst="rect">
            <a:avLst/>
          </a:prstGeom>
          <a:noFill/>
        </p:spPr>
        <p:txBody>
          <a:bodyPr wrap="square" rtlCol="0">
            <a:spAutoFit/>
          </a:bodyPr>
          <a:lstStyle/>
          <a:p>
            <a:r>
              <a:rPr lang="en-IE" sz="800" dirty="0" err="1" smtClean="0">
                <a:solidFill>
                  <a:schemeClr val="tx1">
                    <a:lumMod val="50000"/>
                  </a:schemeClr>
                </a:solidFill>
                <a:latin typeface="Arial Unicode MS" pitchFamily="34" charset="-128"/>
                <a:ea typeface="Arial Unicode MS" pitchFamily="34" charset="-128"/>
                <a:cs typeface="Arial Unicode MS" pitchFamily="34" charset="-128"/>
              </a:rPr>
              <a:t>Gunting</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5197132" y="1876056"/>
            <a:ext cx="563092" cy="338554"/>
          </a:xfrm>
          <a:prstGeom prst="rect">
            <a:avLst/>
          </a:prstGeom>
          <a:noFill/>
        </p:spPr>
        <p:txBody>
          <a:bodyPr wrap="square" rtlCol="0">
            <a:spAutoFit/>
          </a:bodyPr>
          <a:lstStyle/>
          <a:p>
            <a:pPr algn="ct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Buku</a:t>
            </a: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en-IE" sz="800" dirty="0" err="1" smtClean="0">
                <a:solidFill>
                  <a:schemeClr val="accent1">
                    <a:lumMod val="75000"/>
                  </a:schemeClr>
                </a:solidFill>
                <a:latin typeface="Arial Unicode MS" pitchFamily="34" charset="-128"/>
                <a:ea typeface="Arial Unicode MS" pitchFamily="34" charset="-128"/>
                <a:cs typeface="Arial Unicode MS" pitchFamily="34" charset="-128"/>
              </a:rPr>
              <a:t>Alamat</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5" name="TextBox 24"/>
          <p:cNvSpPr txBox="1"/>
          <p:nvPr/>
        </p:nvSpPr>
        <p:spPr>
          <a:xfrm>
            <a:off x="534188" y="2830212"/>
            <a:ext cx="491530" cy="215444"/>
          </a:xfrm>
          <a:prstGeom prst="rect">
            <a:avLst/>
          </a:prstGeom>
          <a:noFill/>
        </p:spPr>
        <p:txBody>
          <a:bodyPr wrap="square" rtlCol="0">
            <a:spAutoFit/>
          </a:bodyPr>
          <a:lstStyle/>
          <a:p>
            <a:r>
              <a:rPr lang="en-IE" sz="800" dirty="0" err="1" smtClean="0">
                <a:solidFill>
                  <a:schemeClr val="tx1">
                    <a:lumMod val="50000"/>
                  </a:schemeClr>
                </a:solidFill>
                <a:latin typeface="Arial Unicode MS" pitchFamily="34" charset="-128"/>
                <a:ea typeface="Arial Unicode MS" pitchFamily="34" charset="-128"/>
                <a:cs typeface="Arial Unicode MS" pitchFamily="34" charset="-128"/>
              </a:rPr>
              <a:t>Kirim</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6" name="TextBox 25"/>
          <p:cNvSpPr txBox="1"/>
          <p:nvPr/>
        </p:nvSpPr>
        <p:spPr>
          <a:xfrm>
            <a:off x="1210050" y="2512157"/>
            <a:ext cx="364309" cy="215444"/>
          </a:xfrm>
          <a:prstGeom prst="rect">
            <a:avLst/>
          </a:prstGeom>
          <a:noFill/>
        </p:spPr>
        <p:txBody>
          <a:bodyPr wrap="square" rtlCol="0">
            <a:spAutoFit/>
          </a:bodyPr>
          <a:lstStyle/>
          <a:p>
            <a:r>
              <a:rPr lang="en-IE" sz="800" dirty="0" err="1" smtClean="0">
                <a:solidFill>
                  <a:schemeClr val="tx1">
                    <a:lumMod val="50000"/>
                  </a:schemeClr>
                </a:solidFill>
                <a:latin typeface="Arial Unicode MS" pitchFamily="34" charset="-128"/>
                <a:ea typeface="Arial Unicode MS" pitchFamily="34" charset="-128"/>
                <a:cs typeface="Arial Unicode MS" pitchFamily="34" charset="-128"/>
              </a:rPr>
              <a:t>Ke</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7" name="TextBox 26"/>
          <p:cNvSpPr txBox="1"/>
          <p:nvPr/>
        </p:nvSpPr>
        <p:spPr>
          <a:xfrm>
            <a:off x="1202099" y="2758648"/>
            <a:ext cx="435872" cy="215444"/>
          </a:xfrm>
          <a:prstGeom prst="rect">
            <a:avLst/>
          </a:prstGeom>
          <a:noFill/>
        </p:spPr>
        <p:txBody>
          <a:bodyPr wrap="square" rtlCol="0">
            <a:spAutoFit/>
          </a:bodyPr>
          <a:lstStyle/>
          <a:p>
            <a:r>
              <a:rPr lang="en-IE" sz="800" dirty="0" err="1" smtClean="0">
                <a:solidFill>
                  <a:schemeClr val="tx1">
                    <a:lumMod val="50000"/>
                  </a:schemeClr>
                </a:solidFill>
                <a:latin typeface="Arial Unicode MS" pitchFamily="34" charset="-128"/>
                <a:ea typeface="Arial Unicode MS" pitchFamily="34" charset="-128"/>
                <a:cs typeface="Arial Unicode MS" pitchFamily="34" charset="-128"/>
              </a:rPr>
              <a:t>Kk</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8" name="TextBox 27"/>
          <p:cNvSpPr txBox="1"/>
          <p:nvPr/>
        </p:nvSpPr>
        <p:spPr>
          <a:xfrm>
            <a:off x="939708" y="2981287"/>
            <a:ext cx="698264" cy="215444"/>
          </a:xfrm>
          <a:prstGeom prst="rect">
            <a:avLst/>
          </a:prstGeom>
          <a:noFill/>
        </p:spPr>
        <p:txBody>
          <a:bodyPr wrap="square" rtlCol="0">
            <a:spAutoFit/>
          </a:bodyPr>
          <a:lstStyle/>
          <a:p>
            <a:r>
              <a:rPr lang="en-IE" sz="800" dirty="0" err="1" smtClean="0">
                <a:solidFill>
                  <a:schemeClr val="tx1">
                    <a:lumMod val="50000"/>
                  </a:schemeClr>
                </a:solidFill>
                <a:latin typeface="Arial Unicode MS" pitchFamily="34" charset="-128"/>
                <a:ea typeface="Arial Unicode MS" pitchFamily="34" charset="-128"/>
                <a:cs typeface="Arial Unicode MS" pitchFamily="34" charset="-128"/>
              </a:rPr>
              <a:t>Subjek</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9" name="TextBox 28"/>
          <p:cNvSpPr txBox="1"/>
          <p:nvPr/>
        </p:nvSpPr>
        <p:spPr>
          <a:xfrm>
            <a:off x="777080" y="2221086"/>
            <a:ext cx="1054174" cy="215444"/>
          </a:xfrm>
          <a:prstGeom prst="rect">
            <a:avLst/>
          </a:prstGeom>
          <a:noFill/>
        </p:spPr>
        <p:txBody>
          <a:bodyPr wrap="square" rtlCol="0">
            <a:spAutoFit/>
          </a:bodyPr>
          <a:lstStyle/>
          <a:p>
            <a:pPr algn="ctr"/>
            <a:r>
              <a:rPr lang="en-IE" sz="800" dirty="0" err="1" smtClean="0">
                <a:solidFill>
                  <a:srgbClr val="0069B8"/>
                </a:solidFill>
                <a:latin typeface="Arial Unicode MS" pitchFamily="34" charset="-128"/>
                <a:ea typeface="Arial Unicode MS" pitchFamily="34" charset="-128"/>
                <a:cs typeface="Arial Unicode MS" pitchFamily="34" charset="-128"/>
              </a:rPr>
              <a:t>PapanKlip</a:t>
            </a:r>
            <a:endParaRPr lang="en-US" sz="900" dirty="0">
              <a:solidFill>
                <a:srgbClr val="0069B8"/>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slide(fromTop)">
                                      <p:cBhvr>
                                        <p:cTn id="7" dur="500"/>
                                        <p:tgtEl>
                                          <p:spTgt spid="276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dissolve">
                                      <p:cBhvr>
                                        <p:cTn id="12" dur="500"/>
                                        <p:tgtEl>
                                          <p:spTgt spid="27652"/>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7653"/>
                                        </p:tgtEl>
                                        <p:attrNameLst>
                                          <p:attrName>style.visibility</p:attrName>
                                        </p:attrNameLst>
                                      </p:cBhvr>
                                      <p:to>
                                        <p:strVal val="visible"/>
                                      </p:to>
                                    </p:set>
                                    <p:animEffect transition="in" filter="dissolve">
                                      <p:cBhvr>
                                        <p:cTn id="16" dur="500"/>
                                        <p:tgtEl>
                                          <p:spTgt spid="27653"/>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27654"/>
                                        </p:tgtEl>
                                        <p:attrNameLst>
                                          <p:attrName>style.visibility</p:attrName>
                                        </p:attrNameLst>
                                      </p:cBhvr>
                                      <p:to>
                                        <p:strVal val="visible"/>
                                      </p:to>
                                    </p:set>
                                    <p:animEffect transition="in" filter="dissolve">
                                      <p:cBhvr>
                                        <p:cTn id="20" dur="500"/>
                                        <p:tgtEl>
                                          <p:spTgt spid="27654"/>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7657">
                                            <p:txEl>
                                              <p:pRg st="0" end="0"/>
                                            </p:txEl>
                                          </p:spTgt>
                                        </p:tgtEl>
                                        <p:attrNameLst>
                                          <p:attrName>style.visibility</p:attrName>
                                        </p:attrNameLst>
                                      </p:cBhvr>
                                      <p:to>
                                        <p:strVal val="visible"/>
                                      </p:to>
                                    </p:set>
                                    <p:animEffect transition="in" filter="checkerboard(across)">
                                      <p:cBhvr>
                                        <p:cTn id="25" dur="500"/>
                                        <p:tgtEl>
                                          <p:spTgt spid="2765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7657">
                                            <p:txEl>
                                              <p:pRg st="1" end="1"/>
                                            </p:txEl>
                                          </p:spTgt>
                                        </p:tgtEl>
                                        <p:attrNameLst>
                                          <p:attrName>style.visibility</p:attrName>
                                        </p:attrNameLst>
                                      </p:cBhvr>
                                      <p:to>
                                        <p:strVal val="visible"/>
                                      </p:to>
                                    </p:set>
                                    <p:animEffect transition="in" filter="checkerboard(across)">
                                      <p:cBhvr>
                                        <p:cTn id="30" dur="500"/>
                                        <p:tgtEl>
                                          <p:spTgt spid="2765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7657">
                                            <p:txEl>
                                              <p:pRg st="2" end="2"/>
                                            </p:txEl>
                                          </p:spTgt>
                                        </p:tgtEl>
                                        <p:attrNameLst>
                                          <p:attrName>style.visibility</p:attrName>
                                        </p:attrNameLst>
                                      </p:cBhvr>
                                      <p:to>
                                        <p:strVal val="visible"/>
                                      </p:to>
                                    </p:set>
                                    <p:animEffect transition="in" filter="checkerboard(across)">
                                      <p:cBhvr>
                                        <p:cTn id="35" dur="500"/>
                                        <p:tgtEl>
                                          <p:spTgt spid="276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P spid="2765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3" name="Picture 1"/>
          <p:cNvPicPr>
            <a:picLocks noGrp="1" noChangeAspect="1" noChangeArrowheads="1"/>
          </p:cNvPicPr>
          <p:nvPr>
            <p:ph sz="half" idx="1"/>
          </p:nvPr>
        </p:nvPicPr>
        <p:blipFill>
          <a:blip r:embed="rId3"/>
          <a:srcRect/>
          <a:stretch>
            <a:fillRect/>
          </a:stretch>
        </p:blipFill>
        <p:spPr bwMode="auto">
          <a:xfrm>
            <a:off x="345154" y="947738"/>
            <a:ext cx="5651754" cy="2854325"/>
          </a:xfrm>
          <a:prstGeom prst="rect">
            <a:avLst/>
          </a:prstGeom>
          <a:noFill/>
          <a:ln w="9525">
            <a:noFill/>
            <a:miter lim="800000"/>
            <a:headEnd/>
            <a:tailEnd/>
          </a:ln>
          <a:effectLst/>
        </p:spPr>
      </p:pic>
      <p:sp>
        <p:nvSpPr>
          <p:cNvPr id="172034" name="Rectangle 2"/>
          <p:cNvSpPr>
            <a:spLocks noGrp="1" noChangeArrowheads="1"/>
          </p:cNvSpPr>
          <p:nvPr>
            <p:ph type="title"/>
          </p:nvPr>
        </p:nvSpPr>
        <p:spPr>
          <a:xfrm>
            <a:off x="211138" y="73025"/>
            <a:ext cx="8027987" cy="614363"/>
          </a:xfrm>
        </p:spPr>
        <p:txBody>
          <a:bodyPr/>
          <a:lstStyle/>
          <a:p>
            <a:r>
              <a:rPr lang="en-US" dirty="0" smtClean="0"/>
              <a:t>Pita </a:t>
            </a:r>
            <a:r>
              <a:rPr lang="en-US" dirty="0" err="1" smtClean="0"/>
              <a:t>menampilkan</a:t>
            </a:r>
            <a:r>
              <a:rPr lang="en-US" dirty="0" smtClean="0"/>
              <a:t> </a:t>
            </a:r>
            <a:r>
              <a:rPr lang="en-US" dirty="0" err="1" smtClean="0"/>
              <a:t>apa</a:t>
            </a:r>
            <a:r>
              <a:rPr lang="en-US" dirty="0" smtClean="0"/>
              <a:t> yang </a:t>
            </a:r>
            <a:r>
              <a:rPr lang="en-US" dirty="0" err="1" smtClean="0"/>
              <a:t>anda</a:t>
            </a:r>
            <a:r>
              <a:rPr lang="en-US" dirty="0" smtClean="0"/>
              <a:t> </a:t>
            </a:r>
            <a:r>
              <a:rPr lang="en-US" dirty="0" err="1" smtClean="0"/>
              <a:t>perlukan</a:t>
            </a:r>
            <a:endParaRPr lang="en-US" dirty="0"/>
          </a:p>
        </p:txBody>
      </p:sp>
      <p:sp>
        <p:nvSpPr>
          <p:cNvPr id="17203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dirty="0" err="1" smtClean="0"/>
              <a:t>Sekali</a:t>
            </a:r>
            <a:r>
              <a:rPr lang="en-US" sz="2000" dirty="0" smtClean="0"/>
              <a:t> </a:t>
            </a:r>
            <a:r>
              <a:rPr lang="en-US" sz="2000" dirty="0" err="1" smtClean="0"/>
              <a:t>lagi</a:t>
            </a:r>
            <a:r>
              <a:rPr lang="en-US" sz="2000" dirty="0" smtClean="0"/>
              <a:t>, </a:t>
            </a:r>
            <a:r>
              <a:rPr lang="en-US" sz="2000" dirty="0" err="1" smtClean="0"/>
              <a:t>anda</a:t>
            </a:r>
            <a:r>
              <a:rPr lang="en-US" sz="2000" dirty="0" smtClean="0"/>
              <a:t> </a:t>
            </a:r>
            <a:r>
              <a:rPr lang="en-US" sz="2000" dirty="0" err="1" smtClean="0"/>
              <a:t>akan</a:t>
            </a:r>
            <a:r>
              <a:rPr lang="en-US" sz="2000" dirty="0" smtClean="0"/>
              <a:t> </a:t>
            </a:r>
            <a:r>
              <a:rPr lang="en-US" sz="2000" dirty="0" err="1" smtClean="0"/>
              <a:t>bertemu</a:t>
            </a:r>
            <a:r>
              <a:rPr lang="en-US" sz="2000" dirty="0" smtClean="0"/>
              <a:t> Pita </a:t>
            </a:r>
            <a:r>
              <a:rPr lang="en-US" sz="2000" dirty="0" err="1" smtClean="0"/>
              <a:t>saat</a:t>
            </a:r>
            <a:r>
              <a:rPr lang="en-US" sz="2000" dirty="0" smtClean="0"/>
              <a:t> </a:t>
            </a:r>
            <a:r>
              <a:rPr lang="en-US" sz="2000" dirty="0" err="1" smtClean="0"/>
              <a:t>anda</a:t>
            </a:r>
            <a:r>
              <a:rPr lang="en-US" sz="2000" dirty="0" smtClean="0"/>
              <a:t> </a:t>
            </a:r>
            <a:r>
              <a:rPr lang="en-US" sz="2000" dirty="0" err="1" smtClean="0"/>
              <a:t>melakukan</a:t>
            </a:r>
            <a:r>
              <a:rPr lang="en-US" sz="2000" dirty="0" smtClean="0"/>
              <a:t> </a:t>
            </a:r>
            <a:r>
              <a:rPr lang="en-US" sz="2000" dirty="0" err="1" smtClean="0"/>
              <a:t>aksi</a:t>
            </a:r>
            <a:r>
              <a:rPr lang="en-US" sz="2000" dirty="0" smtClean="0"/>
              <a:t> </a:t>
            </a:r>
            <a:r>
              <a:rPr lang="en-US" sz="2000" dirty="0" err="1" smtClean="0"/>
              <a:t>tertentu</a:t>
            </a:r>
            <a:r>
              <a:rPr lang="en-US" sz="2000" dirty="0" smtClean="0"/>
              <a:t> sep</a:t>
            </a:r>
            <a:r>
              <a:rPr lang="id-ID" sz="2000" dirty="0" smtClean="0"/>
              <a:t>e</a:t>
            </a:r>
            <a:r>
              <a:rPr lang="en-US" sz="2000" dirty="0" err="1" smtClean="0"/>
              <a:t>rti</a:t>
            </a:r>
            <a:r>
              <a:rPr lang="en-US" sz="2000" dirty="0" smtClean="0"/>
              <a:t> </a:t>
            </a:r>
            <a:r>
              <a:rPr lang="en-US" sz="2000" dirty="0" err="1" smtClean="0"/>
              <a:t>membuat</a:t>
            </a:r>
            <a:r>
              <a:rPr lang="en-US" sz="2000" dirty="0" smtClean="0"/>
              <a:t> </a:t>
            </a:r>
            <a:r>
              <a:rPr lang="en-US" sz="2000" dirty="0" err="1" smtClean="0"/>
              <a:t>pesan</a:t>
            </a:r>
            <a:r>
              <a:rPr lang="en-US" sz="2000" dirty="0" smtClean="0"/>
              <a:t>, </a:t>
            </a:r>
            <a:r>
              <a:rPr lang="en-US" sz="2000" dirty="0" err="1" smtClean="0"/>
              <a:t>entri</a:t>
            </a:r>
            <a:r>
              <a:rPr lang="en-US" sz="2000" dirty="0" smtClean="0"/>
              <a:t> </a:t>
            </a:r>
            <a:r>
              <a:rPr lang="en-US" sz="2000" dirty="0" err="1" smtClean="0"/>
              <a:t>kalender</a:t>
            </a:r>
            <a:r>
              <a:rPr lang="en-US" sz="2000" dirty="0" smtClean="0"/>
              <a:t>, </a:t>
            </a:r>
            <a:r>
              <a:rPr lang="en-US" sz="2000" dirty="0" err="1" smtClean="0"/>
              <a:t>atau</a:t>
            </a:r>
            <a:r>
              <a:rPr lang="en-US" sz="2000" dirty="0" smtClean="0"/>
              <a:t> </a:t>
            </a:r>
            <a:r>
              <a:rPr lang="en-US" sz="2000" dirty="0" err="1" smtClean="0"/>
              <a:t>kontak</a:t>
            </a:r>
            <a:r>
              <a:rPr lang="en-US" sz="2000" dirty="0" smtClean="0"/>
              <a:t>. </a:t>
            </a:r>
            <a:endParaRPr lang="en-US" sz="2000" dirty="0"/>
          </a:p>
        </p:txBody>
      </p:sp>
      <p:sp>
        <p:nvSpPr>
          <p:cNvPr id="172037" name="Rectangle 5"/>
          <p:cNvSpPr>
            <a:spLocks noChangeArrowheads="1"/>
          </p:cNvSpPr>
          <p:nvPr/>
        </p:nvSpPr>
        <p:spPr bwMode="auto">
          <a:xfrm>
            <a:off x="277813" y="3994150"/>
            <a:ext cx="5926137" cy="1733550"/>
          </a:xfrm>
          <a:prstGeom prst="rect">
            <a:avLst/>
          </a:prstGeom>
          <a:noFill/>
          <a:ln w="9525">
            <a:noFill/>
            <a:miter lim="800000"/>
            <a:headEnd/>
            <a:tailEnd/>
          </a:ln>
          <a:effectLst/>
        </p:spPr>
        <p:txBody>
          <a:bodyPr/>
          <a:lstStyle/>
          <a:p>
            <a:pPr>
              <a:spcBef>
                <a:spcPct val="20000"/>
              </a:spcBef>
              <a:spcAft>
                <a:spcPct val="75000"/>
              </a:spcAft>
            </a:pPr>
            <a:r>
              <a:rPr lang="en-US" dirty="0" smtClean="0">
                <a:solidFill>
                  <a:srgbClr val="FFCC00"/>
                </a:solidFill>
              </a:rPr>
              <a:t>Pita </a:t>
            </a:r>
            <a:r>
              <a:rPr lang="en-US" dirty="0" err="1" smtClean="0">
                <a:solidFill>
                  <a:srgbClr val="FFCC00"/>
                </a:solidFill>
              </a:rPr>
              <a:t>menunjukkan</a:t>
            </a:r>
            <a:r>
              <a:rPr lang="en-US" dirty="0" smtClean="0">
                <a:solidFill>
                  <a:srgbClr val="FFCC00"/>
                </a:solidFill>
              </a:rPr>
              <a:t> tab </a:t>
            </a:r>
            <a:r>
              <a:rPr lang="en-US" dirty="0" err="1" smtClean="0">
                <a:solidFill>
                  <a:srgbClr val="FFCC00"/>
                </a:solidFill>
              </a:rPr>
              <a:t>dan</a:t>
            </a:r>
            <a:r>
              <a:rPr lang="en-US" dirty="0" smtClean="0">
                <a:solidFill>
                  <a:srgbClr val="FFCC00"/>
                </a:solidFill>
              </a:rPr>
              <a:t> </a:t>
            </a:r>
            <a:r>
              <a:rPr lang="en-US" dirty="0" err="1" smtClean="0">
                <a:solidFill>
                  <a:srgbClr val="FFCC00"/>
                </a:solidFill>
              </a:rPr>
              <a:t>perintah</a:t>
            </a:r>
            <a:r>
              <a:rPr lang="en-US" dirty="0" smtClean="0">
                <a:solidFill>
                  <a:srgbClr val="FFCC00"/>
                </a:solidFill>
              </a:rPr>
              <a:t> </a:t>
            </a:r>
            <a:r>
              <a:rPr lang="en-US" dirty="0" err="1" smtClean="0">
                <a:solidFill>
                  <a:srgbClr val="FFCC00"/>
                </a:solidFill>
              </a:rPr>
              <a:t>sesuai</a:t>
            </a:r>
            <a:r>
              <a:rPr lang="en-US" dirty="0" smtClean="0">
                <a:solidFill>
                  <a:srgbClr val="FFCC00"/>
                </a:solidFill>
              </a:rPr>
              <a:t> </a:t>
            </a:r>
            <a:r>
              <a:rPr lang="en-US" dirty="0" err="1" smtClean="0">
                <a:solidFill>
                  <a:srgbClr val="FFCC00"/>
                </a:solidFill>
              </a:rPr>
              <a:t>dengan</a:t>
            </a:r>
            <a:r>
              <a:rPr lang="en-US" dirty="0" smtClean="0">
                <a:solidFill>
                  <a:srgbClr val="FFCC00"/>
                </a:solidFill>
              </a:rPr>
              <a:t> </a:t>
            </a:r>
            <a:r>
              <a:rPr lang="en-US" dirty="0" err="1" smtClean="0">
                <a:solidFill>
                  <a:srgbClr val="FFCC00"/>
                </a:solidFill>
              </a:rPr>
              <a:t>apa</a:t>
            </a:r>
            <a:r>
              <a:rPr lang="en-US" dirty="0" smtClean="0">
                <a:solidFill>
                  <a:srgbClr val="FFCC00"/>
                </a:solidFill>
              </a:rPr>
              <a:t> yang </a:t>
            </a:r>
            <a:r>
              <a:rPr lang="en-US" dirty="0" err="1" smtClean="0">
                <a:solidFill>
                  <a:srgbClr val="FFCC00"/>
                </a:solidFill>
              </a:rPr>
              <a:t>sedang</a:t>
            </a:r>
            <a:r>
              <a:rPr lang="en-US" dirty="0" smtClean="0">
                <a:solidFill>
                  <a:srgbClr val="FFCC00"/>
                </a:solidFill>
              </a:rPr>
              <a:t> </a:t>
            </a:r>
            <a:r>
              <a:rPr lang="en-US" dirty="0" err="1" smtClean="0">
                <a:solidFill>
                  <a:srgbClr val="FFCC00"/>
                </a:solidFill>
              </a:rPr>
              <a:t>anda</a:t>
            </a:r>
            <a:r>
              <a:rPr lang="en-US" dirty="0" smtClean="0">
                <a:solidFill>
                  <a:srgbClr val="FFCC00"/>
                </a:solidFill>
              </a:rPr>
              <a:t> </a:t>
            </a:r>
            <a:r>
              <a:rPr lang="en-US" dirty="0" err="1" smtClean="0">
                <a:solidFill>
                  <a:srgbClr val="FFCC00"/>
                </a:solidFill>
              </a:rPr>
              <a:t>lakukan</a:t>
            </a:r>
            <a:r>
              <a:rPr lang="en-US" dirty="0" smtClean="0">
                <a:solidFill>
                  <a:srgbClr val="FFCC00"/>
                </a:solidFill>
              </a:rPr>
              <a:t>.</a:t>
            </a:r>
            <a:endParaRPr lang="en-US" dirty="0">
              <a:solidFill>
                <a:srgbClr val="FFCC00"/>
              </a:solidFill>
            </a:endParaRPr>
          </a:p>
          <a:p>
            <a:pPr>
              <a:spcBef>
                <a:spcPct val="20000"/>
              </a:spcBef>
              <a:spcAft>
                <a:spcPct val="75000"/>
              </a:spcAft>
            </a:pPr>
            <a:r>
              <a:rPr lang="en-US" dirty="0" err="1" smtClean="0">
                <a:solidFill>
                  <a:srgbClr val="FFCC00"/>
                </a:solidFill>
              </a:rPr>
              <a:t>Inilah</a:t>
            </a:r>
            <a:r>
              <a:rPr lang="en-US" dirty="0" smtClean="0">
                <a:solidFill>
                  <a:srgbClr val="FFCC00"/>
                </a:solidFill>
              </a:rPr>
              <a:t>, tab </a:t>
            </a:r>
            <a:r>
              <a:rPr lang="en-US" dirty="0" err="1" smtClean="0">
                <a:solidFill>
                  <a:srgbClr val="FFCC00"/>
                </a:solidFill>
              </a:rPr>
              <a:t>pada</a:t>
            </a:r>
            <a:r>
              <a:rPr lang="en-US" dirty="0" smtClean="0">
                <a:solidFill>
                  <a:srgbClr val="FFCC00"/>
                </a:solidFill>
              </a:rPr>
              <a:t> Pita yang </a:t>
            </a:r>
            <a:r>
              <a:rPr lang="en-US" dirty="0" err="1" smtClean="0">
                <a:solidFill>
                  <a:srgbClr val="FFCC00"/>
                </a:solidFill>
              </a:rPr>
              <a:t>membedakan</a:t>
            </a:r>
            <a:r>
              <a:rPr lang="en-US" dirty="0" smtClean="0">
                <a:solidFill>
                  <a:srgbClr val="FFCC00"/>
                </a:solidFill>
              </a:rPr>
              <a:t> </a:t>
            </a:r>
            <a:r>
              <a:rPr lang="en-US" dirty="0" err="1" smtClean="0">
                <a:solidFill>
                  <a:srgbClr val="FFCC00"/>
                </a:solidFill>
              </a:rPr>
              <a:t>tergantung</a:t>
            </a:r>
            <a:r>
              <a:rPr lang="en-US" dirty="0" smtClean="0">
                <a:solidFill>
                  <a:srgbClr val="FFCC00"/>
                </a:solidFill>
              </a:rPr>
              <a:t> </a:t>
            </a:r>
            <a:r>
              <a:rPr lang="en-US" dirty="0" err="1" smtClean="0">
                <a:solidFill>
                  <a:srgbClr val="FFCC00"/>
                </a:solidFill>
              </a:rPr>
              <a:t>dari</a:t>
            </a:r>
            <a:r>
              <a:rPr lang="en-US" dirty="0" smtClean="0">
                <a:solidFill>
                  <a:srgbClr val="FFCC00"/>
                </a:solidFill>
              </a:rPr>
              <a:t> area Outlook yang </a:t>
            </a:r>
            <a:r>
              <a:rPr lang="en-US" dirty="0" err="1" smtClean="0">
                <a:solidFill>
                  <a:srgbClr val="FFCC00"/>
                </a:solidFill>
              </a:rPr>
              <a:t>sedang</a:t>
            </a:r>
            <a:r>
              <a:rPr lang="en-US" dirty="0" smtClean="0">
                <a:solidFill>
                  <a:srgbClr val="FFCC00"/>
                </a:solidFill>
              </a:rPr>
              <a:t> </a:t>
            </a:r>
            <a:r>
              <a:rPr lang="en-US" dirty="0" err="1" smtClean="0">
                <a:solidFill>
                  <a:srgbClr val="FFCC00"/>
                </a:solidFill>
              </a:rPr>
              <a:t>anda</a:t>
            </a:r>
            <a:r>
              <a:rPr lang="en-US" dirty="0" smtClean="0">
                <a:solidFill>
                  <a:srgbClr val="FFCC00"/>
                </a:solidFill>
              </a:rPr>
              <a:t> </a:t>
            </a:r>
            <a:r>
              <a:rPr lang="en-US" dirty="0" err="1" smtClean="0">
                <a:solidFill>
                  <a:srgbClr val="FFCC00"/>
                </a:solidFill>
              </a:rPr>
              <a:t>kerjakan</a:t>
            </a:r>
            <a:r>
              <a:rPr lang="en-US" dirty="0" smtClean="0">
                <a:solidFill>
                  <a:srgbClr val="FFCC00"/>
                </a:solidFill>
              </a:rPr>
              <a:t>. </a:t>
            </a:r>
            <a:endParaRPr lang="en-US" dirty="0">
              <a:solidFill>
                <a:srgbClr val="FFCC00"/>
              </a:solidFill>
            </a:endParaRPr>
          </a:p>
        </p:txBody>
      </p:sp>
      <p:sp>
        <p:nvSpPr>
          <p:cNvPr id="172039"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slide(fromTop)">
                                      <p:cBhvr>
                                        <p:cTn id="7" dur="500"/>
                                        <p:tgtEl>
                                          <p:spTgt spid="172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72037">
                                            <p:txEl>
                                              <p:pRg st="0" end="0"/>
                                            </p:txEl>
                                          </p:spTgt>
                                        </p:tgtEl>
                                        <p:attrNameLst>
                                          <p:attrName>style.visibility</p:attrName>
                                        </p:attrNameLst>
                                      </p:cBhvr>
                                      <p:to>
                                        <p:strVal val="visible"/>
                                      </p:to>
                                    </p:set>
                                    <p:animEffect transition="in" filter="slide(fromLeft)">
                                      <p:cBhvr>
                                        <p:cTn id="12" dur="500"/>
                                        <p:tgtEl>
                                          <p:spTgt spid="1720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72037">
                                            <p:txEl>
                                              <p:pRg st="1" end="1"/>
                                            </p:txEl>
                                          </p:spTgt>
                                        </p:tgtEl>
                                        <p:attrNameLst>
                                          <p:attrName>style.visibility</p:attrName>
                                        </p:attrNameLst>
                                      </p:cBhvr>
                                      <p:to>
                                        <p:strVal val="visible"/>
                                      </p:to>
                                    </p:set>
                                    <p:animEffect transition="in" filter="slide(fromLeft)">
                                      <p:cBhvr>
                                        <p:cTn id="17" dur="500"/>
                                        <p:tgtEl>
                                          <p:spTgt spid="1720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autoUpdateAnimBg="0"/>
      <p:bldP spid="172037" grpId="0" build="p" autoUpdateAnimBg="0"/>
    </p:bldLst>
  </p:timing>
</p:sld>
</file>

<file path=ppt/theme/theme1.xml><?xml version="1.0" encoding="utf-8"?>
<a:theme xmlns:a="http://schemas.openxmlformats.org/drawingml/2006/main" name="Training presentation- Outlook 2007—Get up to speed">
  <a:themeElements>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presentation- Outlook 2007—Get up to speed</Template>
  <TotalTime>0</TotalTime>
  <Words>5804</Words>
  <Application>Microsoft Office PowerPoint</Application>
  <PresentationFormat>On-screen Show (4:3)</PresentationFormat>
  <Paragraphs>1021</Paragraphs>
  <Slides>69</Slides>
  <Notes>69</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Training presentation- Outlook 2007—Get up to speed</vt:lpstr>
      <vt:lpstr>Visio</vt:lpstr>
      <vt:lpstr>Pelatihan Microsoft® Office  Outlook® 2007</vt:lpstr>
      <vt:lpstr>Isi Kursus</vt:lpstr>
      <vt:lpstr>Gambaran luar: Sebuah versi baru dari Outlook</vt:lpstr>
      <vt:lpstr>Tujuan kursus   </vt:lpstr>
      <vt:lpstr>Pelajaran 1</vt:lpstr>
      <vt:lpstr>Mengenali Pita</vt:lpstr>
      <vt:lpstr>Memperkenalkan Pita</vt:lpstr>
      <vt:lpstr>Pandangan lebih dekat pada Pita</vt:lpstr>
      <vt:lpstr>Pita menampilkan apa yang anda perlukan</vt:lpstr>
      <vt:lpstr>Pita menampilkan apa yang anda perlukan</vt:lpstr>
      <vt:lpstr>Terdapat lebih banyak daripada yang dapat dilihat mata</vt:lpstr>
      <vt:lpstr>Luntang Akses Cepat</vt:lpstr>
      <vt:lpstr>Luntang Akses Cepat</vt:lpstr>
      <vt:lpstr>Lebih banyak tentang Opsi</vt:lpstr>
      <vt:lpstr>Lebih banyak tentang Opsi</vt:lpstr>
      <vt:lpstr>Lebih banyak tentang Opsi</vt:lpstr>
      <vt:lpstr>Lebih banyak hal baru: Bar Untuk-Dikerjakan</vt:lpstr>
      <vt:lpstr>Lebih banyak hal baru: Bar Untuk-Dikerjakan</vt:lpstr>
      <vt:lpstr>Tampakan baru untuk kalender</vt:lpstr>
      <vt:lpstr>Tampakan baru untuk kalender</vt:lpstr>
      <vt:lpstr>Tampakan baru untuk kontak</vt:lpstr>
      <vt:lpstr>Tampakan baru untuk kontak</vt:lpstr>
      <vt:lpstr>Saran untuk latihan</vt:lpstr>
      <vt:lpstr>Ujian 1, pertanyaan 1</vt:lpstr>
      <vt:lpstr>Ujian 1, pertanyaan 1: Jawaban</vt:lpstr>
      <vt:lpstr>Ujian 1, pertanyaan 2</vt:lpstr>
      <vt:lpstr>Ujian 1, pertanyaan 2: Jawaban</vt:lpstr>
      <vt:lpstr>Pelajaran 2</vt:lpstr>
      <vt:lpstr>Temukan perintah sehari-hari</vt:lpstr>
      <vt:lpstr>Membuat pesan baru</vt:lpstr>
      <vt:lpstr>Membuat pesan baru</vt:lpstr>
      <vt:lpstr>Gunakan Buku Alamat untuk menambahkan penerima</vt:lpstr>
      <vt:lpstr>Tampakkan atau sembunyikan bidang Bkk</vt:lpstr>
      <vt:lpstr>Sertakan tanda tangan anda</vt:lpstr>
      <vt:lpstr>Sertakan tanda tangan anda</vt:lpstr>
      <vt:lpstr>Gunakan bendera dan pengingat</vt:lpstr>
      <vt:lpstr>Gunakan bendera dan pengingat</vt:lpstr>
      <vt:lpstr>Gunakan bendera dan pengingat</vt:lpstr>
      <vt:lpstr>Menjawab sebuah pesan</vt:lpstr>
      <vt:lpstr>Ooops! Perlu menarik kembali sebuah pesan?</vt:lpstr>
      <vt:lpstr>Ooops! Perlu menarik kembali sebuah pesan?</vt:lpstr>
      <vt:lpstr>Ooops! Perlu menarik kembali sebuah pesan?</vt:lpstr>
      <vt:lpstr>Buat waktu dan pengingat melakukan pekerjaan</vt:lpstr>
      <vt:lpstr>Buat waktu dan pengingat melakukan pekerjaan</vt:lpstr>
      <vt:lpstr>Ingin membuat rapat? Undang yang lainnya</vt:lpstr>
      <vt:lpstr>Ingin membuat rapat? Undang yang lainnya</vt:lpstr>
      <vt:lpstr>Bekerja dengan kontak</vt:lpstr>
      <vt:lpstr>Saran untuk latihan</vt:lpstr>
      <vt:lpstr>Ujian 2, pertanyaan 1</vt:lpstr>
      <vt:lpstr>Ujian 2, pertanyaan 1: Jawaban</vt:lpstr>
      <vt:lpstr>Ujian 2, pertanyaan 2</vt:lpstr>
      <vt:lpstr>Ujian 2, pertanyaan 2: Jawaban</vt:lpstr>
      <vt:lpstr>Ujian 2, pertanyaan 3</vt:lpstr>
      <vt:lpstr>Ujian 2, pertanyaan 3: Jawaban</vt:lpstr>
      <vt:lpstr>Pelajaran 3</vt:lpstr>
      <vt:lpstr>Kirim dan terima lampiran dan gambar</vt:lpstr>
      <vt:lpstr>Sertakan sebuah lampiran</vt:lpstr>
      <vt:lpstr>Sertakan sebuah lampiran</vt:lpstr>
      <vt:lpstr>Sertakan sebuah lampiran</vt:lpstr>
      <vt:lpstr>Menyertakan gambar dalam baris bersama teks</vt:lpstr>
      <vt:lpstr>Gambarkan ini: tab yang datang dan pergi</vt:lpstr>
      <vt:lpstr>Pratinjau lampiran sebelum anda membukanya</vt:lpstr>
      <vt:lpstr>Pratinjau lampiran sebelum anda membukanya</vt:lpstr>
      <vt:lpstr>Saran untuk latihan</vt:lpstr>
      <vt:lpstr>Ujian 3, pertanyaan 1</vt:lpstr>
      <vt:lpstr>Ujian 3, pertanyaan 1: Jawaban</vt:lpstr>
      <vt:lpstr>Ujian 3, pertanyaan 2</vt:lpstr>
      <vt:lpstr>Ujian 3, pertanyaan 2: Jawaban</vt:lpstr>
      <vt:lpstr>Gunakan POLA ACU INI</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2007-05-01T12:23:52Z</dcterms:created>
  <dcterms:modified xsi:type="dcterms:W3CDTF">2007-11-09T14:34:23Z</dcterms:modified>
</cp:coreProperties>
</file>