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customXml/itemProps1.xml" ContentType="application/vnd.openxmlformats-officedocument.customXmlProperties+xml"/>
  <Override PartName="/ppt/slides/slide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Layouts/slideLayout42.xml" ContentType="application/vnd.openxmlformats-officedocument.presentationml.slideLayout+xml"/>
  <Override PartName="/ppt/slideLayouts/slideLayout51.xml" ContentType="application/vnd.openxmlformats-officedocument.presentationml.slideLayout+xml"/>
  <Override PartName="/ppt/slideLayouts/slideLayout60.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docProps/custom.xml" ContentType="application/vnd.openxmlformats-officedocument.custom-properties+xml"/>
  <Override PartName="/ppt/commentAuthors.xml" ContentType="application/vnd.openxmlformats-officedocument.presentationml.commentAuthors+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notesSlides/notesSlide5.xml" ContentType="application/vnd.openxmlformats-officedocument.presentationml.notesSlide+xml"/>
  <Override PartName="/customXml/itemProps2.xml" ContentType="application/vnd.openxmlformats-officedocument.customXml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8.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Layouts/slideLayout56.xml" ContentType="application/vnd.openxmlformats-officedocument.presentationml.slideLayout+xml"/>
  <Override PartName="/ppt/slides/slide1.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6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6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slideMasters/slideMaster5.xml" ContentType="application/vnd.openxmlformats-officedocument.presentationml.slideMaster+xml"/>
  <Override PartName="/ppt/slides/slide8.xml" ContentType="application/vnd.openxmlformats-officedocument.presentationml.slide+xml"/>
  <Override PartName="/ppt/handoutMasters/handoutMaster1.xml" ContentType="application/vnd.openxmlformats-officedocument.presentationml.handoutMaster+xml"/>
  <Override PartName="/ppt/slideLayouts/slideLayout59.xml" ContentType="application/vnd.openxmlformats-officedocument.presentationml.slideLayout+xml"/>
  <Override PartName="/ppt/theme/theme7.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s/slide2.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5" r:id="rId4"/>
    <p:sldMasterId id="2147483710" r:id="rId5"/>
    <p:sldMasterId id="2147483712" r:id="rId6"/>
    <p:sldMasterId id="2147483730" r:id="rId7"/>
    <p:sldMasterId id="2147483745" r:id="rId8"/>
  </p:sldMasterIdLst>
  <p:notesMasterIdLst>
    <p:notesMasterId r:id="rId23"/>
  </p:notesMasterIdLst>
  <p:handoutMasterIdLst>
    <p:handoutMasterId r:id="rId24"/>
  </p:handoutMasterIdLst>
  <p:sldIdLst>
    <p:sldId id="419" r:id="rId9"/>
    <p:sldId id="432" r:id="rId10"/>
    <p:sldId id="408" r:id="rId11"/>
    <p:sldId id="292" r:id="rId12"/>
    <p:sldId id="344" r:id="rId13"/>
    <p:sldId id="379" r:id="rId14"/>
    <p:sldId id="436" r:id="rId15"/>
    <p:sldId id="433" r:id="rId16"/>
    <p:sldId id="435" r:id="rId17"/>
    <p:sldId id="439" r:id="rId18"/>
    <p:sldId id="438" r:id="rId19"/>
    <p:sldId id="437" r:id="rId20"/>
    <p:sldId id="387" r:id="rId21"/>
    <p:sldId id="388" r:id="rId2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racyLee Hill, Silver Fox Productions" initials="TLH&lt; SFP" lastIdx="12" clrIdx="0"/>
  <p:cmAuthor id="1" name=" " initials="MSOffice" lastIdx="1" clrIdx="1"/>
  <p:cmAuthor id="2" name="sarah bickle" initials="sb" lastIdx="1" clrIdx="2"/>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3254"/>
    <a:srgbClr val="51259F"/>
    <a:srgbClr val="3F1D7D"/>
    <a:srgbClr val="7540D4"/>
    <a:srgbClr val="7A47D5"/>
    <a:srgbClr val="9269DD"/>
    <a:srgbClr val="8151D7"/>
    <a:srgbClr val="4F249C"/>
    <a:srgbClr val="5E2BBB"/>
    <a:srgbClr val="956DDD"/>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8995" autoAdjust="0"/>
    <p:restoredTop sz="90335" autoAdjust="0"/>
  </p:normalViewPr>
  <p:slideViewPr>
    <p:cSldViewPr snapToGrid="0">
      <p:cViewPr varScale="1">
        <p:scale>
          <a:sx n="71" d="100"/>
          <a:sy n="71" d="100"/>
        </p:scale>
        <p:origin x="-1008" y="-96"/>
      </p:cViewPr>
      <p:guideLst>
        <p:guide orient="horz" pos="2777"/>
        <p:guide orient="horz" pos="146"/>
        <p:guide orient="horz" pos="4178"/>
        <p:guide orient="horz" pos="894"/>
        <p:guide orient="horz" pos="1192"/>
        <p:guide orient="horz" pos="1477"/>
        <p:guide orient="horz" pos="1721"/>
        <p:guide pos="2874"/>
        <p:guide pos="240"/>
        <p:guide pos="5519"/>
        <p:guide pos="1200"/>
      </p:guideLst>
    </p:cSldViewPr>
  </p:slideViewPr>
  <p:notesTextViewPr>
    <p:cViewPr>
      <p:scale>
        <a:sx n="100" d="100"/>
        <a:sy n="100" d="100"/>
      </p:scale>
      <p:origin x="0" y="0"/>
    </p:cViewPr>
  </p:notesTextViewPr>
  <p:sorterViewPr>
    <p:cViewPr>
      <p:scale>
        <a:sx n="50" d="100"/>
        <a:sy n="50" d="100"/>
      </p:scale>
      <p:origin x="0" y="0"/>
    </p:cViewPr>
  </p:sorterViewPr>
  <p:notesViewPr>
    <p:cSldViewPr snapToGrid="0" showGuides="1">
      <p:cViewPr varScale="1">
        <p:scale>
          <a:sx n="96" d="100"/>
          <a:sy n="96" d="100"/>
        </p:scale>
        <p:origin x="-3606" y="-90"/>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3.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2.xml"/><Relationship Id="rId19" Type="http://schemas.openxmlformats.org/officeDocument/2006/relationships/slide" Target="slides/slide1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BFCAA7F-0E67-4E0D-8B41-71778C166361}" type="datetimeFigureOut">
              <a:rPr lang="en-US" smtClean="0"/>
              <a:pPr/>
              <a:t>6/20/2008</a:t>
            </a:fld>
            <a:endParaRPr lang="en-US" dirty="0"/>
          </a:p>
        </p:txBody>
      </p:sp>
      <p:sp>
        <p:nvSpPr>
          <p:cNvPr id="4" name="Footer Placeholder 3"/>
          <p:cNvSpPr>
            <a:spLocks noGrp="1"/>
          </p:cNvSpPr>
          <p:nvPr>
            <p:ph type="ftr" sz="quarter" idx="2"/>
          </p:nvPr>
        </p:nvSpPr>
        <p:spPr>
          <a:xfrm>
            <a:off x="0" y="8685213"/>
            <a:ext cx="6858000" cy="457200"/>
          </a:xfrm>
          <a:prstGeom prst="rect">
            <a:avLst/>
          </a:prstGeom>
        </p:spPr>
        <p:txBody>
          <a:bodyPr vert="horz" lIns="91440" tIns="45720" rIns="91440" bIns="45720" rtlCol="0" anchor="b"/>
          <a:lstStyle>
            <a:lvl1pPr algn="l">
              <a:defRPr sz="1200"/>
            </a:lvl1pPr>
          </a:lstStyle>
          <a:p>
            <a:pPr lvl="0" defTabSz="914363" fontAlgn="auto">
              <a:spcBef>
                <a:spcPts val="0"/>
              </a:spcBef>
              <a:spcAft>
                <a:spcPts val="0"/>
              </a:spcAft>
            </a:pPr>
            <a:r>
              <a:rPr lang="en-US" sz="500" dirty="0" smtClean="0">
                <a:solidFill>
                  <a:srgbClr val="000000"/>
                </a:solidFill>
                <a:latin typeface="Calibri"/>
              </a:rPr>
              <a:t>© 2008 Microsoft Corporation. All rights reserved. Microsoft, Windows, Windows Vista and other product names are or may be registered trademarks and/or trademarks in the U.S. and/or other countries.</a:t>
            </a:r>
          </a:p>
          <a:p>
            <a:pPr lvl="0" defTabSz="914363" fontAlgn="auto">
              <a:spcBef>
                <a:spcPts val="0"/>
              </a:spcBef>
              <a:spcAft>
                <a:spcPts val="0"/>
              </a:spcAft>
            </a:pPr>
            <a:r>
              <a:rPr lang="en-US" sz="500" dirty="0" smtClean="0">
                <a:solidFill>
                  <a:srgbClr val="000000"/>
                </a:solidFill>
                <a:latin typeface="Calibri"/>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Calibri"/>
              </a:rPr>
            </a:br>
            <a:r>
              <a:rPr lang="en-US" sz="500" dirty="0" smtClean="0">
                <a:solidFill>
                  <a:srgbClr val="000000"/>
                </a:solidFill>
                <a:latin typeface="Calibri"/>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A6928F9-767E-423F-BB12-14D65A546CAA}" type="slidenum">
              <a:rPr lang="en-US" smtClean="0"/>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5F535925-25E0-428B-81EB-BC38AB877680}" type="datetimeFigureOut">
              <a:rPr lang="en-US"/>
              <a:pPr>
                <a:defRPr/>
              </a:pPr>
              <a:t>6/20/2008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6858000" cy="457200"/>
          </a:xfrm>
          <a:prstGeom prst="rect">
            <a:avLst/>
          </a:prstGeom>
        </p:spPr>
        <p:txBody>
          <a:bodyPr vert="horz" lIns="91440" tIns="45720" rIns="91440" bIns="45720" rtlCol="0" anchor="b"/>
          <a:lstStyle>
            <a:lvl1pPr marL="0" marR="0" indent="0" algn="l" defTabSz="914400" rtl="0" eaLnBrk="1" fontAlgn="auto" latinLnBrk="0" hangingPunct="1">
              <a:lnSpc>
                <a:spcPct val="100000"/>
              </a:lnSpc>
              <a:spcBef>
                <a:spcPts val="0"/>
              </a:spcBef>
              <a:spcAft>
                <a:spcPts val="0"/>
              </a:spcAft>
              <a:buClrTx/>
              <a:buSzTx/>
              <a:buFontTx/>
              <a:buNone/>
              <a:tabLst/>
              <a:defRPr sz="800">
                <a:latin typeface="+mn-lt"/>
              </a:defRPr>
            </a:lvl1pPr>
          </a:lstStyle>
          <a:p>
            <a:pPr defTabSz="914363"/>
            <a:r>
              <a:rPr lang="en-US" sz="500" dirty="0" smtClean="0">
                <a:solidFill>
                  <a:srgbClr val="000000"/>
                </a:solidFill>
              </a:rPr>
              <a:t>© 2008 Microsoft Corporation. All rights reserved. Microsoft, Windows, Windows Vista and other product names are or may be registered trademarks and/or trademarks in the U.S. and/or other countries.</a:t>
            </a:r>
          </a:p>
          <a:p>
            <a:pPr defTabSz="914363"/>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EDE4D339-A873-4631-B105-F520D9508BDB}"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txBox="1">
            <a:spLocks noGrp="1" noChangeArrowheads="1"/>
          </p:cNvSpPr>
          <p:nvPr/>
        </p:nvSpPr>
        <p:spPr bwMode="auto">
          <a:xfrm>
            <a:off x="3884028" y="8684926"/>
            <a:ext cx="2972421" cy="457513"/>
          </a:xfrm>
          <a:prstGeom prst="rect">
            <a:avLst/>
          </a:prstGeom>
          <a:noFill/>
          <a:ln w="9525">
            <a:noFill/>
            <a:miter lim="800000"/>
            <a:headEnd/>
            <a:tailEnd/>
          </a:ln>
        </p:spPr>
        <p:txBody>
          <a:bodyPr lIns="89725" tIns="44862" rIns="89725" bIns="44862" anchor="b"/>
          <a:lstStyle/>
          <a:p>
            <a:pPr algn="r"/>
            <a:fld id="{24620B8A-8867-4C09-BEE8-1091EC718475}" type="slidenum">
              <a:rPr lang="en-US" sz="1200"/>
              <a:pPr algn="r"/>
              <a:t>3</a:t>
            </a:fld>
            <a:endParaRPr lang="en-US" sz="1200" dirty="0"/>
          </a:p>
        </p:txBody>
      </p:sp>
      <p:sp>
        <p:nvSpPr>
          <p:cNvPr id="5734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734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US" dirty="0"/>
          </a:p>
        </p:txBody>
      </p:sp>
      <p:sp>
        <p:nvSpPr>
          <p:cNvPr id="4" name="Slide Number Placeholder 3"/>
          <p:cNvSpPr>
            <a:spLocks noGrp="1"/>
          </p:cNvSpPr>
          <p:nvPr>
            <p:ph type="sldNum" sz="quarter" idx="10"/>
          </p:nvPr>
        </p:nvSpPr>
        <p:spPr/>
        <p:txBody>
          <a:bodyPr/>
          <a:lstStyle/>
          <a:p>
            <a:pPr>
              <a:defRPr/>
            </a:pPr>
            <a:fld id="{EDE4D339-A873-4631-B105-F520D9508BDB}" type="slidenum">
              <a:rPr lang="en-US" smtClean="0"/>
              <a:pPr>
                <a:defRPr/>
              </a:pPr>
              <a:t>4</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3"/>
          <p:cNvSpPr txBox="1">
            <a:spLocks noGrp="1" noChangeArrowheads="1"/>
          </p:cNvSpPr>
          <p:nvPr/>
        </p:nvSpPr>
        <p:spPr bwMode="auto">
          <a:xfrm>
            <a:off x="2971800" y="8686800"/>
            <a:ext cx="520700" cy="457200"/>
          </a:xfrm>
          <a:prstGeom prst="rect">
            <a:avLst/>
          </a:prstGeom>
          <a:noFill/>
          <a:ln w="9525" algn="ctr">
            <a:noFill/>
            <a:miter lim="800000"/>
            <a:headEnd/>
            <a:tailEnd/>
          </a:ln>
        </p:spPr>
        <p:txBody>
          <a:bodyPr anchor="b"/>
          <a:lstStyle/>
          <a:p>
            <a:pPr algn="r"/>
            <a:fld id="{B27FC2BE-0A0C-44E9-8D78-083AF9BEEDA0}" type="slidenum">
              <a:rPr lang="en-GB" sz="1200">
                <a:latin typeface="Times New Roman" pitchFamily="18" charset="0"/>
              </a:rPr>
              <a:pPr algn="r"/>
              <a:t>5</a:t>
            </a:fld>
            <a:endParaRPr lang="en-US" sz="1200" dirty="0">
              <a:latin typeface="Times New Roman" pitchFamily="18" charset="0"/>
            </a:endParaRPr>
          </a:p>
        </p:txBody>
      </p:sp>
      <p:sp>
        <p:nvSpPr>
          <p:cNvPr id="23554" name="Rectangle 4"/>
          <p:cNvSpPr>
            <a:spLocks noGrp="1" noRot="1" noChangeAspect="1" noChangeArrowheads="1" noTextEdit="1"/>
          </p:cNvSpPr>
          <p:nvPr>
            <p:ph type="sldImg"/>
          </p:nvPr>
        </p:nvSpPr>
        <p:spPr bwMode="auto">
          <a:noFill/>
          <a:ln>
            <a:solidFill>
              <a:srgbClr val="000000"/>
            </a:solidFill>
            <a:miter lim="800000"/>
            <a:headEnd/>
            <a:tailEnd/>
          </a:ln>
        </p:spPr>
      </p:sp>
      <p:sp>
        <p:nvSpPr>
          <p:cNvPr id="38916" name="Rectangle 5"/>
          <p:cNvSpPr>
            <a:spLocks noGrp="1" noChangeArrowheads="1"/>
          </p:cNvSpPr>
          <p:nvPr>
            <p:ph type="body" idx="1"/>
          </p:nvPr>
        </p:nvSpPr>
        <p:spPr bwMode="auto"/>
        <p:txBody>
          <a:bodyPr wrap="square" numCol="1" anchor="t" anchorCtr="0" compatLnSpc="1">
            <a:prstTxWarp prst="textNoShape">
              <a:avLst/>
            </a:prstTxWarp>
            <a:normAutofit fontScale="77500" lnSpcReduction="20000"/>
          </a:bodyPr>
          <a:lstStyle/>
          <a:p>
            <a:endParaRPr lang="en-US" sz="1000" dirty="0" smtClean="0">
              <a:cs typeface="Arial" pitchFamily="34" charset="0"/>
            </a:endParaRPr>
          </a:p>
        </p:txBody>
      </p:sp>
      <p:sp>
        <p:nvSpPr>
          <p:cNvPr id="23556" name="Rectangle 3"/>
          <p:cNvSpPr>
            <a:spLocks noGrp="1" noChangeArrowheads="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fld id="{FEF95376-A54A-44B8-AB9D-77EA9A402D38}" type="datetime8">
              <a:rPr lang="en-US" smtClean="0">
                <a:latin typeface="Arial" charset="0"/>
              </a:rPr>
              <a:pPr fontAlgn="base">
                <a:spcBef>
                  <a:spcPct val="0"/>
                </a:spcBef>
                <a:spcAft>
                  <a:spcPct val="0"/>
                </a:spcAft>
              </a:pPr>
              <a:t>6/20/2008 1:33 PM</a:t>
            </a:fld>
            <a:endParaRPr lang="en-US" dirty="0" smtClean="0">
              <a:latin typeface="Arial" charset="0"/>
            </a:endParaRPr>
          </a:p>
        </p:txBody>
      </p:sp>
      <p:sp>
        <p:nvSpPr>
          <p:cNvPr id="23557" name="Rectangle 7"/>
          <p:cNvSpPr>
            <a:spLocks noGrp="1" noChangeArrowheads="1"/>
          </p:cNvSpPr>
          <p:nvPr>
            <p:ph type="sldNum" sz="quarter" idx="5"/>
          </p:nvPr>
        </p:nvSpPr>
        <p:spPr bwMode="auto">
          <a:xfrm>
            <a:off x="5583238" y="8685213"/>
            <a:ext cx="1273175" cy="457200"/>
          </a:xfrm>
          <a:noFill/>
          <a:ln>
            <a:miter lim="800000"/>
            <a:headEnd/>
            <a:tailEnd/>
          </a:ln>
        </p:spPr>
        <p:txBody>
          <a:bodyPr wrap="square" numCol="1" anchorCtr="0" compatLnSpc="1">
            <a:prstTxWarp prst="textNoShape">
              <a:avLst/>
            </a:prstTxWarp>
          </a:bodyPr>
          <a:lstStyle/>
          <a:p>
            <a:pPr fontAlgn="base">
              <a:spcBef>
                <a:spcPct val="0"/>
              </a:spcBef>
              <a:spcAft>
                <a:spcPct val="0"/>
              </a:spcAft>
            </a:pPr>
            <a:fld id="{EE8EACE4-B781-4013-8E4E-8D00EC52EB19}" type="slidenum">
              <a:rPr lang="en-US" smtClean="0">
                <a:latin typeface="Arial" charset="0"/>
              </a:rPr>
              <a:pPr fontAlgn="base">
                <a:spcBef>
                  <a:spcPct val="0"/>
                </a:spcBef>
                <a:spcAft>
                  <a:spcPct val="0"/>
                </a:spcAft>
              </a:pPr>
              <a:t>5</a:t>
            </a:fld>
            <a:endParaRPr lang="en-US" dirty="0" smtClean="0">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90827ABC-F712-45FD-87D0-83547B8B8F48}" type="slidenum">
              <a:rPr lang="en-US" smtClean="0"/>
              <a:pPr/>
              <a:t>6</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dirty="0"/>
          </a:p>
        </p:txBody>
      </p:sp>
      <p:sp>
        <p:nvSpPr>
          <p:cNvPr id="4" name="Slide Number Placeholder 3"/>
          <p:cNvSpPr>
            <a:spLocks noGrp="1"/>
          </p:cNvSpPr>
          <p:nvPr>
            <p:ph type="sldNum" sz="quarter" idx="10"/>
          </p:nvPr>
        </p:nvSpPr>
        <p:spPr/>
        <p:txBody>
          <a:bodyPr/>
          <a:lstStyle/>
          <a:p>
            <a:pPr>
              <a:defRPr/>
            </a:pPr>
            <a:fld id="{EDE4D339-A873-4631-B105-F520D9508BDB}" type="slidenum">
              <a:rPr lang="en-US" smtClean="0"/>
              <a:pPr>
                <a:defRPr/>
              </a:pPr>
              <a:t>11</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9D4069C-A4EE-4983-977E-C2DBBA2A88A9}" type="slidenum">
              <a:rPr lang="en-US" smtClean="0"/>
              <a:pPr/>
              <a:t>13</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6/20/2008 1:33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14</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8032750" cy="1523495"/>
          </a:xfrm>
        </p:spPr>
        <p:txBody>
          <a:bodyPr>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730249" y="4344988"/>
            <a:ext cx="8032751" cy="461665"/>
          </a:xfrm>
        </p:spPr>
        <p:txBody>
          <a:bodyPr>
            <a:noAutofit/>
          </a:bodyPr>
          <a:lstStyle>
            <a:lvl1pPr marL="0" indent="0" algn="l">
              <a:lnSpc>
                <a:spcPct val="90000"/>
              </a:lnSpc>
              <a:spcBef>
                <a:spcPts val="0"/>
              </a:spcBef>
              <a:buNone/>
              <a:defRPr b="1">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pic>
        <p:nvPicPr>
          <p:cNvPr id="4" name="Picture 3" descr="LOGO-BAR.png"/>
          <p:cNvPicPr>
            <a:picLocks noChangeAspect="1"/>
          </p:cNvPicPr>
          <p:nvPr userDrawn="1"/>
        </p:nvPicPr>
        <p:blipFill>
          <a:blip r:embed="rId3"/>
          <a:stretch>
            <a:fillRect/>
          </a:stretch>
        </p:blipFill>
        <p:spPr>
          <a:xfrm>
            <a:off x="0" y="6268641"/>
            <a:ext cx="9144000" cy="589359"/>
          </a:xfrm>
          <a:prstGeom prst="rect">
            <a:avLst/>
          </a:prstGeom>
        </p:spPr>
      </p:pic>
    </p:spTree>
  </p:cSld>
  <p:clrMapOvr>
    <a:overrideClrMapping bg1="dk1" tx1="lt1" bg2="dk2" tx2="lt2" accent1="accent1" accent2="accent2" accent3="accent3" accent4="accent4" accent5="accent5" accent6="accent6" hlink="hlink" folHlink="folHlink"/>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WALKIN 2 - Prints in GRAYSCAL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WALKIN 3 - Prints in GRAYSCAL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WALKIN 4 - Prints in GRAYSCAL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Segoe Semibold" pitchFamily="34" charset="0"/>
              </a:defRPr>
            </a:lvl1pPr>
          </a:lstStyle>
          <a:p>
            <a:pPr lvl="0"/>
            <a:r>
              <a:rPr lang="en-US" smtClean="0"/>
              <a:t>Click to edit Master text styles</a:t>
            </a:r>
          </a:p>
        </p:txBody>
      </p:sp>
    </p:spTree>
  </p:cSld>
  <p:clrMapOvr>
    <a:masterClrMapping/>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722313" y="1905000"/>
            <a:ext cx="8040688" cy="193899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spd="med">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8032750" cy="1523495"/>
          </a:xfrm>
        </p:spPr>
        <p:txBody>
          <a:bodyPr>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730249" y="4344988"/>
            <a:ext cx="8032751" cy="461665"/>
          </a:xfrm>
        </p:spPr>
        <p:txBody>
          <a:bodyPr>
            <a:noAutofit/>
          </a:bodyPr>
          <a:lstStyle>
            <a:lvl1pPr marL="0" indent="0" algn="l">
              <a:lnSpc>
                <a:spcPct val="90000"/>
              </a:lnSpc>
              <a:spcBef>
                <a:spcPts val="0"/>
              </a:spcBef>
              <a:buNone/>
              <a:defRPr b="1">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pic>
        <p:nvPicPr>
          <p:cNvPr id="4" name="Picture 3" descr="LOGO-BAR.png"/>
          <p:cNvPicPr>
            <a:picLocks noChangeAspect="1"/>
          </p:cNvPicPr>
          <p:nvPr userDrawn="1"/>
        </p:nvPicPr>
        <p:blipFill>
          <a:blip r:embed="rId3"/>
          <a:stretch>
            <a:fillRect/>
          </a:stretch>
        </p:blipFill>
        <p:spPr>
          <a:xfrm>
            <a:off x="0" y="6268641"/>
            <a:ext cx="9144000" cy="589359"/>
          </a:xfrm>
          <a:prstGeom prst="rect">
            <a:avLst/>
          </a:prstGeom>
        </p:spPr>
      </p:pic>
    </p:spTree>
  </p:cSld>
  <p:clrMapOvr>
    <a:overrideClrMapping bg1="dk1" tx1="lt1" bg2="dk2" tx2="lt2" accent1="accent1" accent2="accent2" accent3="accent3" accent4="accent4" accent5="accent5" accent6="accent6" hlink="hlink" folHlink="folHlink"/>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8032750" cy="1523495"/>
          </a:xfrm>
        </p:spPr>
        <p:txBody>
          <a:bodyPr>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730249" y="4344988"/>
            <a:ext cx="8032751" cy="461665"/>
          </a:xfrm>
        </p:spPr>
        <p:txBody>
          <a:bodyPr>
            <a:noAutofit/>
          </a:bodyPr>
          <a:lstStyle>
            <a:lvl1pPr marL="0" indent="0" algn="l">
              <a:lnSpc>
                <a:spcPct val="90000"/>
              </a:lnSpc>
              <a:spcBef>
                <a:spcPts val="0"/>
              </a:spcBef>
              <a:buNone/>
              <a:defRPr b="1">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grpSp>
        <p:nvGrpSpPr>
          <p:cNvPr id="6" name="Group 5"/>
          <p:cNvGrpSpPr/>
          <p:nvPr userDrawn="1"/>
        </p:nvGrpSpPr>
        <p:grpSpPr>
          <a:xfrm>
            <a:off x="0" y="6268641"/>
            <a:ext cx="9144000" cy="589359"/>
            <a:chOff x="0" y="6268641"/>
            <a:chExt cx="9144000" cy="589359"/>
          </a:xfrm>
        </p:grpSpPr>
        <p:pic>
          <p:nvPicPr>
            <p:cNvPr id="4" name="Picture 3" descr="LOGO-BAR.png"/>
            <p:cNvPicPr>
              <a:picLocks noChangeAspect="1"/>
            </p:cNvPicPr>
            <p:nvPr userDrawn="1"/>
          </p:nvPicPr>
          <p:blipFill>
            <a:blip r:embed="rId3"/>
            <a:stretch>
              <a:fillRect/>
            </a:stretch>
          </p:blipFill>
          <p:spPr>
            <a:xfrm>
              <a:off x="0" y="6268641"/>
              <a:ext cx="9144000" cy="589359"/>
            </a:xfrm>
            <a:prstGeom prst="rect">
              <a:avLst/>
            </a:prstGeom>
          </p:spPr>
        </p:pic>
        <p:sp>
          <p:nvSpPr>
            <p:cNvPr id="5" name="Title 4"/>
            <p:cNvSpPr txBox="1">
              <a:spLocks/>
            </p:cNvSpPr>
            <p:nvPr userDrawn="1"/>
          </p:nvSpPr>
          <p:spPr>
            <a:xfrm>
              <a:off x="142844" y="6286520"/>
              <a:ext cx="2571768" cy="498598"/>
            </a:xfrm>
            <a:prstGeom prst="rect">
              <a:avLst/>
            </a:prstGeom>
            <a:solidFill>
              <a:schemeClr val="tx1"/>
            </a:solidFill>
          </p:spPr>
          <p:txBody>
            <a:bodyPr vert="horz" wrap="square" lIns="0" tIns="0" rIns="0" bIns="0" rtlCol="0" anchor="t">
              <a:spAutoFit/>
            </a:bodyPr>
            <a:lstStyle/>
            <a:p>
              <a:pPr algn="l" defTabSz="914363" rtl="0">
                <a:lnSpc>
                  <a:spcPct val="90000"/>
                </a:lnSpc>
                <a:spcBef>
                  <a:spcPct val="0"/>
                </a:spcBef>
                <a:defRPr/>
              </a:pPr>
              <a:r>
                <a:rPr lang="en-US" sz="1200" kern="1200" spc="-150" dirty="0">
                  <a:ln w="3175">
                    <a:noFill/>
                  </a:ln>
                  <a:solidFill>
                    <a:prstClr val="black"/>
                  </a:solidFill>
                  <a:effectLst>
                    <a:outerShdw blurRad="50800" dist="38100" dir="2700000" algn="tl" rotWithShape="0">
                      <a:prstClr val="black">
                        <a:alpha val="40000"/>
                      </a:prstClr>
                    </a:outerShdw>
                  </a:effectLst>
                  <a:latin typeface="Segoe"/>
                  <a:ea typeface="+mn-ea"/>
                  <a:cs typeface="Arial" charset="0"/>
                </a:rPr>
                <a:t>Microsoft </a:t>
              </a:r>
              <a:r>
                <a:rPr lang="en-US" sz="1200" kern="1200" spc="-150" dirty="0" err="1">
                  <a:ln w="3175">
                    <a:noFill/>
                  </a:ln>
                  <a:solidFill>
                    <a:prstClr val="black"/>
                  </a:solidFill>
                  <a:effectLst>
                    <a:outerShdw blurRad="50800" dist="38100" dir="2700000" algn="tl" rotWithShape="0">
                      <a:prstClr val="black">
                        <a:alpha val="40000"/>
                      </a:prstClr>
                    </a:outerShdw>
                  </a:effectLst>
                  <a:latin typeface="Segoe"/>
                  <a:ea typeface="+mn-ea"/>
                  <a:cs typeface="Arial" charset="0"/>
                </a:rPr>
                <a:t>TechDays</a:t>
              </a:r>
              <a:r>
                <a:rPr lang="en-US" sz="1600" kern="1200" spc="-150" dirty="0">
                  <a:ln w="3175">
                    <a:noFill/>
                  </a:ln>
                  <a:solidFill>
                    <a:prstClr val="black"/>
                  </a:solidFill>
                  <a:effectLst>
                    <a:outerShdw blurRad="50800" dist="38100" dir="2700000" algn="tl" rotWithShape="0">
                      <a:prstClr val="black">
                        <a:alpha val="40000"/>
                      </a:prstClr>
                    </a:outerShdw>
                  </a:effectLst>
                  <a:latin typeface="Segoe"/>
                  <a:ea typeface="+mn-ea"/>
                  <a:cs typeface="Arial" charset="0"/>
                </a:rPr>
                <a:t> </a:t>
              </a:r>
              <a:r>
                <a:rPr lang="en-US" sz="2000" kern="1200" spc="-150" dirty="0">
                  <a:ln w="3175">
                    <a:noFill/>
                  </a:ln>
                  <a:gradFill flip="none" rotWithShape="1">
                    <a:gsLst>
                      <a:gs pos="42000">
                        <a:srgbClr val="FFFFFF"/>
                      </a:gs>
                      <a:gs pos="80000">
                        <a:srgbClr val="9F9F9F"/>
                      </a:gs>
                    </a:gsLst>
                    <a:lin ang="5400000" scaled="0"/>
                    <a:tileRect/>
                  </a:gradFill>
                  <a:effectLst>
                    <a:outerShdw blurRad="50800" dist="38100" dir="2700000" algn="tl" rotWithShape="0">
                      <a:prstClr val="black">
                        <a:alpha val="40000"/>
                      </a:prstClr>
                    </a:outerShdw>
                  </a:effectLst>
                  <a:latin typeface="Segoe"/>
                  <a:ea typeface="+mn-ea"/>
                  <a:cs typeface="Arial" charset="0"/>
                </a:rPr>
                <a:t/>
              </a:r>
              <a:br>
                <a:rPr lang="en-US" sz="2000" kern="1200" spc="-150" dirty="0">
                  <a:ln w="3175">
                    <a:noFill/>
                  </a:ln>
                  <a:gradFill flip="none" rotWithShape="1">
                    <a:gsLst>
                      <a:gs pos="42000">
                        <a:srgbClr val="FFFFFF"/>
                      </a:gs>
                      <a:gs pos="80000">
                        <a:srgbClr val="9F9F9F"/>
                      </a:gs>
                    </a:gsLst>
                    <a:lin ang="5400000" scaled="0"/>
                    <a:tileRect/>
                  </a:gradFill>
                  <a:effectLst>
                    <a:outerShdw blurRad="50800" dist="38100" dir="2700000" algn="tl" rotWithShape="0">
                      <a:prstClr val="black">
                        <a:alpha val="40000"/>
                      </a:prstClr>
                    </a:outerShdw>
                  </a:effectLst>
                  <a:latin typeface="Segoe"/>
                  <a:ea typeface="+mn-ea"/>
                  <a:cs typeface="Arial" charset="0"/>
                </a:rPr>
              </a:br>
              <a:r>
                <a:rPr lang="en-US" sz="2000" kern="1200" spc="-150" dirty="0">
                  <a:ln w="3175">
                    <a:noFill/>
                  </a:ln>
                  <a:solidFill>
                    <a:srgbClr val="FF0000"/>
                  </a:solidFill>
                  <a:effectLst>
                    <a:outerShdw blurRad="50800" dist="38100" dir="2700000" algn="tl" rotWithShape="0">
                      <a:prstClr val="black">
                        <a:alpha val="40000"/>
                      </a:prstClr>
                    </a:outerShdw>
                  </a:effectLst>
                  <a:latin typeface="Segoe"/>
                  <a:ea typeface="+mn-ea"/>
                  <a:cs typeface="Arial" charset="0"/>
                </a:rPr>
                <a:t>{</a:t>
              </a:r>
              <a:r>
                <a:rPr lang="en-US" sz="2000" kern="1200" spc="-150" dirty="0">
                  <a:ln w="3175">
                    <a:noFill/>
                  </a:ln>
                  <a:solidFill>
                    <a:prstClr val="black"/>
                  </a:solidFill>
                  <a:effectLst>
                    <a:outerShdw blurRad="50800" dist="38100" dir="2700000" algn="tl" rotWithShape="0">
                      <a:prstClr val="black">
                        <a:alpha val="40000"/>
                      </a:prstClr>
                    </a:outerShdw>
                  </a:effectLst>
                  <a:latin typeface="Segoe"/>
                  <a:ea typeface="+mn-ea"/>
                  <a:cs typeface="Arial" charset="0"/>
                </a:rPr>
                <a:t>The Evolution Show</a:t>
              </a:r>
              <a:r>
                <a:rPr lang="en-US" sz="2000" kern="1200" spc="-150" dirty="0">
                  <a:ln w="3175">
                    <a:noFill/>
                  </a:ln>
                  <a:solidFill>
                    <a:srgbClr val="FF0000"/>
                  </a:solidFill>
                  <a:effectLst>
                    <a:outerShdw blurRad="50800" dist="38100" dir="2700000" algn="tl" rotWithShape="0">
                      <a:prstClr val="black">
                        <a:alpha val="40000"/>
                      </a:prstClr>
                    </a:outerShdw>
                  </a:effectLst>
                  <a:latin typeface="Segoe"/>
                  <a:ea typeface="+mn-ea"/>
                  <a:cs typeface="Arial" charset="0"/>
                </a:rPr>
                <a:t>}</a:t>
              </a:r>
            </a:p>
          </p:txBody>
        </p:sp>
      </p:grpSp>
    </p:spTree>
  </p:cSld>
  <p:clrMapOvr>
    <a:overrideClrMapping bg1="dk1" tx1="lt1" bg2="dk2" tx2="lt2" accent1="accent1" accent2="accent2" accent3="accent3" accent4="accent4" accent5="accent5" accent6="accent6" hlink="hlink" folHlink="folHlink"/>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flip="none" rotWithShape="1">
                  <a:gsLst>
                    <a:gs pos="38000">
                      <a:srgbClr val="C0C0C0"/>
                    </a:gs>
                    <a:gs pos="65000">
                      <a:srgbClr val="FFFFFF"/>
                    </a:gs>
                  </a:gsLst>
                  <a:lin ang="16200000" scaled="1"/>
                  <a:tileRect/>
                </a:gradFill>
                <a:effectLst>
                  <a:outerShdw blurRad="50800" dist="39000" dir="5460000" algn="tl">
                    <a:srgbClr val="000000">
                      <a:alpha val="38000"/>
                    </a:srgbClr>
                  </a:outerShdw>
                </a:effectLst>
                <a:uLnTx/>
                <a:uFillTx/>
                <a:latin typeface="Segoe" pitchFamily="34" charset="0"/>
                <a:ea typeface="+mn-ea"/>
                <a:cs typeface="+mn-cs"/>
              </a:defRPr>
            </a:lvl1pPr>
          </a:lstStyle>
          <a:p>
            <a:pPr lvl="0"/>
            <a:r>
              <a:rPr lang="en-US" dirty="0" smtClean="0"/>
              <a:t>click to…</a:t>
            </a:r>
          </a:p>
        </p:txBody>
      </p:sp>
      <p:pic>
        <p:nvPicPr>
          <p:cNvPr id="5" name="Picture 4" descr="LOGO-BAR.png"/>
          <p:cNvPicPr>
            <a:picLocks noChangeAspect="1"/>
          </p:cNvPicPr>
          <p:nvPr userDrawn="1"/>
        </p:nvPicPr>
        <p:blipFill>
          <a:blip r:embed="rId3"/>
          <a:stretch>
            <a:fillRect/>
          </a:stretch>
        </p:blipFill>
        <p:spPr>
          <a:xfrm>
            <a:off x="0" y="6268641"/>
            <a:ext cx="9144000" cy="589359"/>
          </a:xfrm>
          <a:prstGeom prst="rect">
            <a:avLst/>
          </a:prstGeom>
        </p:spPr>
      </p:pic>
    </p:spTree>
  </p:cSld>
  <p:clrMapOvr>
    <a:overrideClrMapping bg1="dk1" tx1="lt1" bg2="dk2" tx2="lt2" accent1="accent1" accent2="accent2" accent3="accent3" accent4="accent4" accent5="accent5" accent6="accent6" hlink="hlink" folHlink="folHlink"/>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Demo, Video etc. &quot;special&quot; slides">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722049" y="2686948"/>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ctr">
              <a:buFont typeface="Arial" pitchFamily="34" charset="0"/>
              <a:buNone/>
              <a:defRPr kumimoji="0" lang="en-US" sz="10000" b="1" i="1" u="none" strike="noStrike" kern="1200" cap="none" spc="-642" normalizeH="0" baseline="0" noProof="0" dirty="0" smtClean="0">
                <a:ln w="11430"/>
                <a:gradFill flip="none" rotWithShape="1">
                  <a:gsLst>
                    <a:gs pos="38000">
                      <a:srgbClr val="C0C0C0"/>
                    </a:gs>
                    <a:gs pos="65000">
                      <a:srgbClr val="FFFFFF"/>
                    </a:gs>
                  </a:gsLst>
                  <a:lin ang="16200000" scaled="1"/>
                  <a:tileRect/>
                </a:gradFill>
                <a:effectLst>
                  <a:outerShdw blurRad="50800" dist="39000" dir="5460000" algn="tl">
                    <a:srgbClr val="000000">
                      <a:alpha val="38000"/>
                    </a:srgbClr>
                  </a:outerShdw>
                </a:effectLst>
                <a:uLnTx/>
                <a:uFillTx/>
                <a:latin typeface="Segoe" pitchFamily="34" charset="0"/>
                <a:ea typeface="+mn-ea"/>
                <a:cs typeface="+mn-cs"/>
              </a:defRPr>
            </a:lvl1pPr>
          </a:lstStyle>
          <a:p>
            <a:pPr lvl="0"/>
            <a:r>
              <a:rPr lang="en-US" dirty="0" smtClean="0"/>
              <a:t>click to…</a:t>
            </a:r>
          </a:p>
        </p:txBody>
      </p:sp>
    </p:spTree>
  </p:cSld>
  <p:clrMapOvr>
    <a:overrideClrMapping bg1="dk1" tx1="lt1" bg2="dk2" tx2="lt2" accent1="accent1" accent2="accent2" accent3="accent3" accent4="accent4" accent5="accent5" accent6="accent6" hlink="hlink" folHlink="folHlink"/>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flip="none" rotWithShape="1">
                  <a:gsLst>
                    <a:gs pos="38000">
                      <a:srgbClr val="C0C0C0"/>
                    </a:gs>
                    <a:gs pos="65000">
                      <a:srgbClr val="FFFFFF"/>
                    </a:gs>
                  </a:gsLst>
                  <a:lin ang="16200000" scaled="1"/>
                  <a:tileRect/>
                </a:gradFill>
                <a:effectLst>
                  <a:outerShdw blurRad="50800" dist="39000" dir="5460000" algn="tl">
                    <a:srgbClr val="000000">
                      <a:alpha val="38000"/>
                    </a:srgbClr>
                  </a:outerShdw>
                </a:effectLst>
                <a:uLnTx/>
                <a:uFillTx/>
                <a:latin typeface="Segoe" pitchFamily="34" charset="0"/>
                <a:ea typeface="+mn-ea"/>
                <a:cs typeface="+mn-cs"/>
              </a:defRPr>
            </a:lvl1pPr>
          </a:lstStyle>
          <a:p>
            <a:pPr lvl="0"/>
            <a:r>
              <a:rPr lang="en-US" dirty="0" smtClean="0"/>
              <a:t>click to…</a:t>
            </a:r>
          </a:p>
        </p:txBody>
      </p:sp>
      <p:pic>
        <p:nvPicPr>
          <p:cNvPr id="5" name="Picture 4" descr="LOGO-BAR.png"/>
          <p:cNvPicPr>
            <a:picLocks noChangeAspect="1"/>
          </p:cNvPicPr>
          <p:nvPr userDrawn="1"/>
        </p:nvPicPr>
        <p:blipFill>
          <a:blip r:embed="rId3"/>
          <a:stretch>
            <a:fillRect/>
          </a:stretch>
        </p:blipFill>
        <p:spPr>
          <a:xfrm>
            <a:off x="0" y="6268641"/>
            <a:ext cx="9144000" cy="589359"/>
          </a:xfrm>
          <a:prstGeom prst="rect">
            <a:avLst/>
          </a:prstGeom>
        </p:spPr>
      </p:pic>
    </p:spTree>
  </p:cSld>
  <p:clrMapOvr>
    <a:overrideClrMapping bg1="dk1" tx1="lt1" bg2="dk2" tx2="lt2" accent1="accent1" accent2="accent2" accent3="accent3" accent4="accent4" accent5="accent5" accent6="accent6" hlink="hlink" folHlink="folHlink"/>
  </p:clrMapOvr>
  <p:transition spd="med">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WALKIN 1 - Prints in GRAYSCAL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WALKIN 2 - Prints in GRAYSCAL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WALKIN 3 - Prints in GRAYSCAL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WALKIN 4 - Prints in GRAYSCAL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spd="med">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Segoe Semibold"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5020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112839"/>
            <a:ext cx="8229600" cy="415498"/>
          </a:xfrm>
        </p:spPr>
        <p:txBody>
          <a:bodyPr/>
          <a:lstStyle/>
          <a:p>
            <a:pPr lvl="0"/>
            <a:r>
              <a:rPr lang="en-US" noProof="0" smtClean="0"/>
              <a:t>Click icon to add table</a:t>
            </a:r>
          </a:p>
        </p:txBody>
      </p:sp>
      <p:sp>
        <p:nvSpPr>
          <p:cNvPr id="4" name="Rectangle 4"/>
          <p:cNvSpPr>
            <a:spLocks noGrp="1" noChangeArrowheads="1"/>
          </p:cNvSpPr>
          <p:nvPr>
            <p:ph type="dt" sz="half" idx="10"/>
          </p:nvPr>
        </p:nvSpPr>
        <p:spPr>
          <a:xfrm>
            <a:off x="457200" y="6245225"/>
            <a:ext cx="2133600" cy="476250"/>
          </a:xfrm>
          <a:prstGeom prst="rect">
            <a:avLst/>
          </a:prstGeom>
        </p:spPr>
        <p:txBody>
          <a:bodyPr lIns="91436" tIns="45718" rIns="91436" bIns="45718"/>
          <a:lstStyle>
            <a:lvl1pPr>
              <a:defRPr>
                <a:latin typeface="Segoe Semibold" pitchFamily="34" charset="0"/>
                <a:cs typeface="+mn-cs"/>
              </a:defRPr>
            </a:lvl1pPr>
          </a:lstStyle>
          <a:p>
            <a:pPr algn="l" rtl="0">
              <a:defRPr/>
            </a:pPr>
            <a:fld id="{41DBE582-8589-4EDD-829E-4DF9113B5390}" type="datetime1">
              <a:rPr lang="en-US" kern="1200">
                <a:solidFill>
                  <a:prstClr val="white"/>
                </a:solidFill>
                <a:ea typeface="+mn-ea"/>
              </a:rPr>
              <a:pPr algn="l" rtl="0">
                <a:defRPr/>
              </a:pPr>
              <a:t>6/20/2008</a:t>
            </a:fld>
            <a:endParaRPr lang="en-US" kern="1200">
              <a:solidFill>
                <a:prstClr val="white"/>
              </a:solidFill>
              <a:ea typeface="+mn-ea"/>
            </a:endParaRPr>
          </a:p>
        </p:txBody>
      </p:sp>
      <p:sp>
        <p:nvSpPr>
          <p:cNvPr id="5" name="Rectangle 5"/>
          <p:cNvSpPr>
            <a:spLocks noGrp="1" noChangeArrowheads="1"/>
          </p:cNvSpPr>
          <p:nvPr>
            <p:ph type="ftr" sz="quarter" idx="11"/>
          </p:nvPr>
        </p:nvSpPr>
        <p:spPr>
          <a:xfrm>
            <a:off x="3124200" y="6245225"/>
            <a:ext cx="2895600" cy="476250"/>
          </a:xfrm>
          <a:prstGeom prst="rect">
            <a:avLst/>
          </a:prstGeom>
        </p:spPr>
        <p:txBody>
          <a:bodyPr lIns="91436" tIns="45718" rIns="91436" bIns="45718"/>
          <a:lstStyle>
            <a:lvl1pPr>
              <a:defRPr>
                <a:latin typeface="Segoe Semibold" pitchFamily="34" charset="0"/>
                <a:cs typeface="+mn-cs"/>
              </a:defRPr>
            </a:lvl1pPr>
          </a:lstStyle>
          <a:p>
            <a:pPr algn="l" rtl="0">
              <a:defRPr/>
            </a:pPr>
            <a:endParaRPr lang="en-US" kern="1200">
              <a:solidFill>
                <a:prstClr val="white"/>
              </a:solidFill>
              <a:ea typeface="+mn-ea"/>
            </a:endParaRPr>
          </a:p>
        </p:txBody>
      </p:sp>
      <p:sp>
        <p:nvSpPr>
          <p:cNvPr id="6" name="Rectangle 6"/>
          <p:cNvSpPr>
            <a:spLocks noGrp="1" noChangeArrowheads="1"/>
          </p:cNvSpPr>
          <p:nvPr>
            <p:ph type="sldNum" sz="quarter" idx="12"/>
          </p:nvPr>
        </p:nvSpPr>
        <p:spPr>
          <a:xfrm>
            <a:off x="6553200" y="6245225"/>
            <a:ext cx="2133600" cy="476250"/>
          </a:xfrm>
          <a:prstGeom prst="rect">
            <a:avLst/>
          </a:prstGeom>
        </p:spPr>
        <p:txBody>
          <a:bodyPr lIns="91436" tIns="45718" rIns="91436" bIns="45718"/>
          <a:lstStyle>
            <a:lvl1pPr>
              <a:defRPr>
                <a:latin typeface="Segoe Semibold" pitchFamily="34" charset="0"/>
                <a:cs typeface="+mn-cs"/>
              </a:defRPr>
            </a:lvl1pPr>
          </a:lstStyle>
          <a:p>
            <a:pPr algn="l" rtl="0">
              <a:defRPr/>
            </a:pPr>
            <a:fld id="{4CBCC224-9D63-47EC-8499-861B9FBF8E2E}" type="slidenum">
              <a:rPr lang="en-US" kern="1200">
                <a:solidFill>
                  <a:prstClr val="white"/>
                </a:solidFill>
                <a:ea typeface="+mn-ea"/>
              </a:rPr>
              <a:pPr algn="l" rtl="0">
                <a:defRPr/>
              </a:pPr>
              <a:t>‹#›</a:t>
            </a:fld>
            <a:endParaRPr lang="en-US" kern="1200">
              <a:solidFill>
                <a:prstClr val="white"/>
              </a:solidFill>
              <a:ea typeface="+mn-ea"/>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3" descr="LOGO-BAR.png"/>
          <p:cNvPicPr>
            <a:picLocks noChangeAspect="1"/>
          </p:cNvPicPr>
          <p:nvPr userDrawn="1"/>
        </p:nvPicPr>
        <p:blipFill>
          <a:blip r:embed="rId2"/>
          <a:srcRect/>
          <a:stretch>
            <a:fillRect/>
          </a:stretch>
        </p:blipFill>
        <p:spPr bwMode="auto">
          <a:xfrm>
            <a:off x="0" y="6269038"/>
            <a:ext cx="9144000" cy="588962"/>
          </a:xfrm>
          <a:prstGeom prst="rect">
            <a:avLst/>
          </a:prstGeom>
          <a:noFill/>
          <a:ln w="9525">
            <a:noFill/>
            <a:miter lim="800000"/>
            <a:headEnd/>
            <a:tailEnd/>
          </a:ln>
        </p:spPr>
      </p:pic>
      <p:sp>
        <p:nvSpPr>
          <p:cNvPr id="2" name="Title 1"/>
          <p:cNvSpPr>
            <a:spLocks noGrp="1"/>
          </p:cNvSpPr>
          <p:nvPr>
            <p:ph type="ctrTitle"/>
          </p:nvPr>
        </p:nvSpPr>
        <p:spPr>
          <a:xfrm>
            <a:off x="730250" y="1905000"/>
            <a:ext cx="8032750" cy="1523495"/>
          </a:xfrm>
        </p:spPr>
        <p:txBody>
          <a:bodyPr>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730249" y="4344988"/>
            <a:ext cx="8032751" cy="461665"/>
          </a:xfrm>
        </p:spPr>
        <p:txBody>
          <a:bodyPr>
            <a:noAutofit/>
          </a:bodyPr>
          <a:lstStyle>
            <a:lvl1pPr marL="0" indent="0" algn="l">
              <a:lnSpc>
                <a:spcPct val="90000"/>
              </a:lnSpc>
              <a:spcBef>
                <a:spcPts val="0"/>
              </a:spcBef>
              <a:buNone/>
              <a:defRPr b="1">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overrideClrMapping bg1="dk1" tx1="lt1" bg2="dk2" tx2="lt2" accent1="accent1" accent2="accent2" accent3="accent3" accent4="accent4" accent5="accent5" accent6="accent6" hlink="hlink" folHlink="folHlink"/>
  </p:clrMapOvr>
  <p:transition spd="med">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spTree>
      <p:nvGrpSpPr>
        <p:cNvPr id="1" name=""/>
        <p:cNvGrpSpPr/>
        <p:nvPr/>
      </p:nvGrpSpPr>
      <p:grpSpPr>
        <a:xfrm>
          <a:off x="0" y="0"/>
          <a:ext cx="0" cy="0"/>
          <a:chOff x="0" y="0"/>
          <a:chExt cx="0" cy="0"/>
        </a:xfrm>
      </p:grpSpPr>
      <p:pic>
        <p:nvPicPr>
          <p:cNvPr id="5" name="Picture 4" descr="LOGO-BAR.png"/>
          <p:cNvPicPr>
            <a:picLocks noChangeAspect="1"/>
          </p:cNvPicPr>
          <p:nvPr userDrawn="1"/>
        </p:nvPicPr>
        <p:blipFill>
          <a:blip r:embed="rId2"/>
          <a:srcRect/>
          <a:stretch>
            <a:fillRect/>
          </a:stretch>
        </p:blipFill>
        <p:spPr bwMode="auto">
          <a:xfrm>
            <a:off x="0" y="6269038"/>
            <a:ext cx="9144000" cy="588962"/>
          </a:xfrm>
          <a:prstGeom prst="rect">
            <a:avLst/>
          </a:prstGeom>
          <a:noFill/>
          <a:ln w="9525">
            <a:noFill/>
            <a:miter lim="800000"/>
            <a:headEnd/>
            <a:tailEnd/>
          </a:ln>
        </p:spPr>
      </p:pic>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p:nvPr>
        </p:nvSpPr>
        <p:spPr>
          <a:xfrm>
            <a:off x="722049" y="2355850"/>
            <a:ext cx="7690114" cy="1384994"/>
          </a:xfrm>
        </p:spPr>
        <p:txBody>
          <a:bodyPr>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flip="none" rotWithShape="1">
                  <a:gsLst>
                    <a:gs pos="38000">
                      <a:srgbClr val="C0C0C0"/>
                    </a:gs>
                    <a:gs pos="65000">
                      <a:srgbClr val="FFFFFF"/>
                    </a:gs>
                  </a:gsLst>
                  <a:lin ang="16200000" scaled="1"/>
                  <a:tileRect/>
                </a:gradFill>
                <a:effectLst>
                  <a:outerShdw blurRad="50800" dist="39000" dir="5460000" algn="tl">
                    <a:srgbClr val="000000">
                      <a:alpha val="38000"/>
                    </a:srgbClr>
                  </a:outerShdw>
                </a:effectLst>
                <a:uLnTx/>
                <a:uFillTx/>
                <a:latin typeface="Segoe" pitchFamily="34" charset="0"/>
                <a:ea typeface="+mn-ea"/>
                <a:cs typeface="+mn-cs"/>
              </a:defRPr>
            </a:lvl1pPr>
          </a:lstStyle>
          <a:p>
            <a:pPr lvl="0"/>
            <a:r>
              <a:rPr lang="en-US" dirty="0" smtClean="0"/>
              <a:t>Click to edit Master text styles</a:t>
            </a:r>
          </a:p>
        </p:txBody>
      </p:sp>
    </p:spTree>
  </p:cSld>
  <p:clrMapOvr>
    <a:overrideClrMapping bg1="dk1" tx1="lt1" bg2="dk2" tx2="lt2" accent1="accent1" accent2="accent2" accent3="accent3" accent4="accent4" accent5="accent5" accent6="accent6" hlink="hlink" folHlink="folHlink"/>
  </p:clrMapOvr>
  <p:transition spd="med">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spd="med">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spd="med">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spd="med">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spd="med">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spd="med">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spd="med">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WALKIN 1 - Prints in GRAYSCALE">
    <p:bg bwMode="ltGray">
      <p:bgPr>
        <a:blipFill dpi="0" rotWithShape="0">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med">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WALKIN 2 - Prints in GRAYSCALE">
    <p:bg bwMode="ltGray">
      <p:bgPr>
        <a:blipFill dpi="0" rotWithShape="0">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med">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WALKIN 3 - Prints in GRAYSCALE">
    <p:bg bwMode="ltGray">
      <p:bgPr>
        <a:blipFill dpi="0" rotWithShape="0">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med">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WALKIN 4 - Prints in GRAYSCALE">
    <p:bg bwMode="ltGray">
      <p:bgPr>
        <a:blipFill dpi="0" rotWithShape="0">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med">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spd="med">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lIns="152394" tIns="76197" rIns="152394" bIns="76197" anchor="b">
            <a:noAutofit/>
          </a:bodyPr>
          <a:lstStyle>
            <a:lvl1pPr algn="r">
              <a:buFont typeface="Arial" pitchFamily="34" charset="0"/>
              <a:buNone/>
              <a:defRPr>
                <a:solidFill>
                  <a:srgbClr val="000000"/>
                </a:solidFill>
                <a:effectLst/>
                <a:latin typeface="Segoe Semibold" pitchFamily="34" charset="0"/>
              </a:defRPr>
            </a:lvl1pPr>
          </a:lstStyle>
          <a:p>
            <a:pPr lvl="0"/>
            <a:r>
              <a:rPr lang="en-US" smtClean="0"/>
              <a:t>Click to edit Master text styles</a:t>
            </a:r>
          </a:p>
        </p:txBody>
      </p:sp>
    </p:spTree>
  </p:cSld>
  <p:clrMapOvr>
    <a:masterClrMapping/>
  </p:clrMapOvr>
  <p:transition spd="med">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8032750" cy="1523495"/>
          </a:xfrm>
        </p:spPr>
        <p:txBody>
          <a:bodyPr>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730249" y="4344988"/>
            <a:ext cx="8032751" cy="461665"/>
          </a:xfrm>
        </p:spPr>
        <p:txBody>
          <a:bodyPr>
            <a:noAutofit/>
          </a:bodyPr>
          <a:lstStyle>
            <a:lvl1pPr marL="0" indent="0" algn="l">
              <a:lnSpc>
                <a:spcPct val="90000"/>
              </a:lnSpc>
              <a:spcBef>
                <a:spcPts val="0"/>
              </a:spcBef>
              <a:buNone/>
              <a:defRPr b="1">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pic>
        <p:nvPicPr>
          <p:cNvPr id="4" name="Picture 3" descr="LOGO-BAR.png"/>
          <p:cNvPicPr>
            <a:picLocks noChangeAspect="1"/>
          </p:cNvPicPr>
          <p:nvPr userDrawn="1"/>
        </p:nvPicPr>
        <p:blipFill>
          <a:blip r:embed="rId3"/>
          <a:stretch>
            <a:fillRect/>
          </a:stretch>
        </p:blipFill>
        <p:spPr>
          <a:xfrm>
            <a:off x="0" y="6268641"/>
            <a:ext cx="9144000" cy="589359"/>
          </a:xfrm>
          <a:prstGeom prst="rect">
            <a:avLst/>
          </a:prstGeom>
        </p:spPr>
      </p:pic>
    </p:spTree>
  </p:cSld>
  <p:clrMapOvr>
    <a:overrideClrMapping bg1="dk1" tx1="lt1" bg2="dk2" tx2="lt2" accent1="accent1" accent2="accent2" accent3="accent3" accent4="accent4" accent5="accent5" accent6="accent6" hlink="hlink" folHlink="folHlink"/>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8032750" cy="1523495"/>
          </a:xfrm>
        </p:spPr>
        <p:txBody>
          <a:bodyPr>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730249" y="4344988"/>
            <a:ext cx="8032751" cy="461665"/>
          </a:xfrm>
        </p:spPr>
        <p:txBody>
          <a:bodyPr>
            <a:noAutofit/>
          </a:bodyPr>
          <a:lstStyle>
            <a:lvl1pPr marL="0" indent="0" algn="l">
              <a:lnSpc>
                <a:spcPct val="90000"/>
              </a:lnSpc>
              <a:spcBef>
                <a:spcPts val="0"/>
              </a:spcBef>
              <a:buNone/>
              <a:defRPr b="1">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grpSp>
        <p:nvGrpSpPr>
          <p:cNvPr id="6" name="Group 5"/>
          <p:cNvGrpSpPr/>
          <p:nvPr userDrawn="1"/>
        </p:nvGrpSpPr>
        <p:grpSpPr>
          <a:xfrm>
            <a:off x="0" y="6268641"/>
            <a:ext cx="9144000" cy="589359"/>
            <a:chOff x="0" y="6268641"/>
            <a:chExt cx="9144000" cy="589359"/>
          </a:xfrm>
        </p:grpSpPr>
        <p:pic>
          <p:nvPicPr>
            <p:cNvPr id="4" name="Picture 3" descr="LOGO-BAR.png"/>
            <p:cNvPicPr>
              <a:picLocks noChangeAspect="1"/>
            </p:cNvPicPr>
            <p:nvPr userDrawn="1"/>
          </p:nvPicPr>
          <p:blipFill>
            <a:blip r:embed="rId3"/>
            <a:stretch>
              <a:fillRect/>
            </a:stretch>
          </p:blipFill>
          <p:spPr>
            <a:xfrm>
              <a:off x="0" y="6268641"/>
              <a:ext cx="9144000" cy="589359"/>
            </a:xfrm>
            <a:prstGeom prst="rect">
              <a:avLst/>
            </a:prstGeom>
          </p:spPr>
        </p:pic>
        <p:sp>
          <p:nvSpPr>
            <p:cNvPr id="5" name="Title 4"/>
            <p:cNvSpPr txBox="1">
              <a:spLocks/>
            </p:cNvSpPr>
            <p:nvPr userDrawn="1"/>
          </p:nvSpPr>
          <p:spPr>
            <a:xfrm>
              <a:off x="142844" y="6286520"/>
              <a:ext cx="2571768" cy="498598"/>
            </a:xfrm>
            <a:prstGeom prst="rect">
              <a:avLst/>
            </a:prstGeom>
            <a:solidFill>
              <a:schemeClr val="tx1"/>
            </a:solidFill>
          </p:spPr>
          <p:txBody>
            <a:bodyPr vert="horz" wrap="square" lIns="0" tIns="0" rIns="0" bIns="0" rtlCol="0" anchor="t">
              <a:spAutoFit/>
            </a:bodyPr>
            <a:lstStyle/>
            <a:p>
              <a:pPr algn="l" defTabSz="914363" rtl="0" fontAlgn="base">
                <a:lnSpc>
                  <a:spcPct val="90000"/>
                </a:lnSpc>
                <a:spcBef>
                  <a:spcPct val="0"/>
                </a:spcBef>
                <a:spcAft>
                  <a:spcPct val="0"/>
                </a:spcAft>
                <a:defRPr/>
              </a:pPr>
              <a:r>
                <a:rPr lang="en-US" sz="1200" kern="1200" spc="-150" dirty="0">
                  <a:ln w="3175">
                    <a:noFill/>
                  </a:ln>
                  <a:solidFill>
                    <a:prstClr val="black"/>
                  </a:solidFill>
                  <a:effectLst>
                    <a:outerShdw blurRad="50800" dist="38100" dir="2700000" algn="tl" rotWithShape="0">
                      <a:prstClr val="black">
                        <a:alpha val="40000"/>
                      </a:prstClr>
                    </a:outerShdw>
                  </a:effectLst>
                  <a:latin typeface="Segoe"/>
                  <a:ea typeface="+mn-ea"/>
                  <a:cs typeface="Arial" charset="0"/>
                </a:rPr>
                <a:t>Microsoft </a:t>
              </a:r>
              <a:r>
                <a:rPr lang="en-US" sz="1200" kern="1200" spc="-150" dirty="0" err="1">
                  <a:ln w="3175">
                    <a:noFill/>
                  </a:ln>
                  <a:solidFill>
                    <a:prstClr val="black"/>
                  </a:solidFill>
                  <a:effectLst>
                    <a:outerShdw blurRad="50800" dist="38100" dir="2700000" algn="tl" rotWithShape="0">
                      <a:prstClr val="black">
                        <a:alpha val="40000"/>
                      </a:prstClr>
                    </a:outerShdw>
                  </a:effectLst>
                  <a:latin typeface="Segoe"/>
                  <a:ea typeface="+mn-ea"/>
                  <a:cs typeface="Arial" charset="0"/>
                </a:rPr>
                <a:t>TechDays</a:t>
              </a:r>
              <a:r>
                <a:rPr lang="en-US" sz="1600" kern="1200" spc="-150" dirty="0">
                  <a:ln w="3175">
                    <a:noFill/>
                  </a:ln>
                  <a:solidFill>
                    <a:prstClr val="black"/>
                  </a:solidFill>
                  <a:effectLst>
                    <a:outerShdw blurRad="50800" dist="38100" dir="2700000" algn="tl" rotWithShape="0">
                      <a:prstClr val="black">
                        <a:alpha val="40000"/>
                      </a:prstClr>
                    </a:outerShdw>
                  </a:effectLst>
                  <a:latin typeface="Segoe"/>
                  <a:ea typeface="+mn-ea"/>
                  <a:cs typeface="Arial" charset="0"/>
                </a:rPr>
                <a:t> </a:t>
              </a:r>
              <a:r>
                <a:rPr lang="en-US" sz="2000" kern="1200" spc="-150" dirty="0">
                  <a:ln w="3175">
                    <a:noFill/>
                  </a:ln>
                  <a:gradFill flip="none" rotWithShape="1">
                    <a:gsLst>
                      <a:gs pos="42000">
                        <a:srgbClr val="FFFFFF"/>
                      </a:gs>
                      <a:gs pos="80000">
                        <a:srgbClr val="9F9F9F"/>
                      </a:gs>
                    </a:gsLst>
                    <a:lin ang="5400000" scaled="0"/>
                    <a:tileRect/>
                  </a:gradFill>
                  <a:effectLst>
                    <a:outerShdw blurRad="50800" dist="38100" dir="2700000" algn="tl" rotWithShape="0">
                      <a:prstClr val="black">
                        <a:alpha val="40000"/>
                      </a:prstClr>
                    </a:outerShdw>
                  </a:effectLst>
                  <a:latin typeface="Segoe"/>
                  <a:ea typeface="+mn-ea"/>
                  <a:cs typeface="Arial" charset="0"/>
                </a:rPr>
                <a:t/>
              </a:r>
              <a:br>
                <a:rPr lang="en-US" sz="2000" kern="1200" spc="-150" dirty="0">
                  <a:ln w="3175">
                    <a:noFill/>
                  </a:ln>
                  <a:gradFill flip="none" rotWithShape="1">
                    <a:gsLst>
                      <a:gs pos="42000">
                        <a:srgbClr val="FFFFFF"/>
                      </a:gs>
                      <a:gs pos="80000">
                        <a:srgbClr val="9F9F9F"/>
                      </a:gs>
                    </a:gsLst>
                    <a:lin ang="5400000" scaled="0"/>
                    <a:tileRect/>
                  </a:gradFill>
                  <a:effectLst>
                    <a:outerShdw blurRad="50800" dist="38100" dir="2700000" algn="tl" rotWithShape="0">
                      <a:prstClr val="black">
                        <a:alpha val="40000"/>
                      </a:prstClr>
                    </a:outerShdw>
                  </a:effectLst>
                  <a:latin typeface="Segoe"/>
                  <a:ea typeface="+mn-ea"/>
                  <a:cs typeface="Arial" charset="0"/>
                </a:rPr>
              </a:br>
              <a:r>
                <a:rPr lang="en-US" sz="2000" kern="1200" spc="-150" dirty="0">
                  <a:ln w="3175">
                    <a:noFill/>
                  </a:ln>
                  <a:solidFill>
                    <a:srgbClr val="FF0000"/>
                  </a:solidFill>
                  <a:effectLst>
                    <a:outerShdw blurRad="50800" dist="38100" dir="2700000" algn="tl" rotWithShape="0">
                      <a:prstClr val="black">
                        <a:alpha val="40000"/>
                      </a:prstClr>
                    </a:outerShdw>
                  </a:effectLst>
                  <a:latin typeface="Segoe"/>
                  <a:ea typeface="+mn-ea"/>
                  <a:cs typeface="Arial" charset="0"/>
                </a:rPr>
                <a:t>{</a:t>
              </a:r>
              <a:r>
                <a:rPr lang="en-US" sz="2000" kern="1200" spc="-150" dirty="0">
                  <a:ln w="3175">
                    <a:noFill/>
                  </a:ln>
                  <a:solidFill>
                    <a:prstClr val="black"/>
                  </a:solidFill>
                  <a:effectLst>
                    <a:outerShdw blurRad="50800" dist="38100" dir="2700000" algn="tl" rotWithShape="0">
                      <a:prstClr val="black">
                        <a:alpha val="40000"/>
                      </a:prstClr>
                    </a:outerShdw>
                  </a:effectLst>
                  <a:latin typeface="Segoe"/>
                  <a:ea typeface="+mn-ea"/>
                  <a:cs typeface="Arial" charset="0"/>
                </a:rPr>
                <a:t>The Evolution Show</a:t>
              </a:r>
              <a:r>
                <a:rPr lang="en-US" sz="2000" kern="1200" spc="-150" dirty="0">
                  <a:ln w="3175">
                    <a:noFill/>
                  </a:ln>
                  <a:solidFill>
                    <a:srgbClr val="FF0000"/>
                  </a:solidFill>
                  <a:effectLst>
                    <a:outerShdw blurRad="50800" dist="38100" dir="2700000" algn="tl" rotWithShape="0">
                      <a:prstClr val="black">
                        <a:alpha val="40000"/>
                      </a:prstClr>
                    </a:outerShdw>
                  </a:effectLst>
                  <a:latin typeface="Segoe"/>
                  <a:ea typeface="+mn-ea"/>
                  <a:cs typeface="Arial" charset="0"/>
                </a:rPr>
                <a:t>}</a:t>
              </a:r>
            </a:p>
          </p:txBody>
        </p:sp>
      </p:grpSp>
    </p:spTree>
  </p:cSld>
  <p:clrMapOvr>
    <a:overrideClrMapping bg1="dk1" tx1="lt1" bg2="dk2" tx2="lt2" accent1="accent1" accent2="accent2" accent3="accent3" accent4="accent4" accent5="accent5" accent6="accent6" hlink="hlink" folHlink="folHlink"/>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flip="none" rotWithShape="1">
                  <a:gsLst>
                    <a:gs pos="38000">
                      <a:srgbClr val="C0C0C0"/>
                    </a:gs>
                    <a:gs pos="65000">
                      <a:srgbClr val="FFFFFF"/>
                    </a:gs>
                  </a:gsLst>
                  <a:lin ang="16200000" scaled="1"/>
                  <a:tileRect/>
                </a:gradFill>
                <a:effectLst>
                  <a:outerShdw blurRad="50800" dist="39000" dir="5460000" algn="tl">
                    <a:srgbClr val="000000">
                      <a:alpha val="38000"/>
                    </a:srgbClr>
                  </a:outerShdw>
                </a:effectLst>
                <a:uLnTx/>
                <a:uFillTx/>
                <a:latin typeface="Segoe" pitchFamily="34" charset="0"/>
                <a:ea typeface="+mn-ea"/>
                <a:cs typeface="+mn-cs"/>
              </a:defRPr>
            </a:lvl1pPr>
          </a:lstStyle>
          <a:p>
            <a:pPr lvl="0"/>
            <a:r>
              <a:rPr lang="en-US" dirty="0" smtClean="0"/>
              <a:t>click to…</a:t>
            </a:r>
          </a:p>
        </p:txBody>
      </p:sp>
      <p:pic>
        <p:nvPicPr>
          <p:cNvPr id="5" name="Picture 4" descr="LOGO-BAR.png"/>
          <p:cNvPicPr>
            <a:picLocks noChangeAspect="1"/>
          </p:cNvPicPr>
          <p:nvPr userDrawn="1"/>
        </p:nvPicPr>
        <p:blipFill>
          <a:blip r:embed="rId3"/>
          <a:stretch>
            <a:fillRect/>
          </a:stretch>
        </p:blipFill>
        <p:spPr>
          <a:xfrm>
            <a:off x="0" y="6268641"/>
            <a:ext cx="9144000" cy="589359"/>
          </a:xfrm>
          <a:prstGeom prst="rect">
            <a:avLst/>
          </a:prstGeom>
        </p:spPr>
      </p:pic>
    </p:spTree>
  </p:cSld>
  <p:clrMapOvr>
    <a:overrideClrMapping bg1="dk1" tx1="lt1" bg2="dk2" tx2="lt2" accent1="accent1" accent2="accent2" accent3="accent3" accent4="accent4" accent5="accent5" accent6="accent6" hlink="hlink" folHlink="folHlink"/>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spd="med">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2_Demo, Video etc. &quot;special&quot; slides">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722049" y="2686948"/>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ctr">
              <a:buFont typeface="Arial" pitchFamily="34" charset="0"/>
              <a:buNone/>
              <a:defRPr kumimoji="0" lang="en-US" sz="10000" b="1" i="1" u="none" strike="noStrike" kern="1200" cap="none" spc="-642" normalizeH="0" baseline="0" noProof="0" dirty="0" smtClean="0">
                <a:ln w="11430"/>
                <a:gradFill flip="none" rotWithShape="1">
                  <a:gsLst>
                    <a:gs pos="38000">
                      <a:srgbClr val="C0C0C0"/>
                    </a:gs>
                    <a:gs pos="65000">
                      <a:srgbClr val="FFFFFF"/>
                    </a:gs>
                  </a:gsLst>
                  <a:lin ang="16200000" scaled="1"/>
                  <a:tileRect/>
                </a:gradFill>
                <a:effectLst>
                  <a:outerShdw blurRad="50800" dist="39000" dir="5460000" algn="tl">
                    <a:srgbClr val="000000">
                      <a:alpha val="38000"/>
                    </a:srgbClr>
                  </a:outerShdw>
                </a:effectLst>
                <a:uLnTx/>
                <a:uFillTx/>
                <a:latin typeface="Segoe" pitchFamily="34" charset="0"/>
                <a:ea typeface="+mn-ea"/>
                <a:cs typeface="+mn-cs"/>
              </a:defRPr>
            </a:lvl1pPr>
          </a:lstStyle>
          <a:p>
            <a:pPr lvl="0"/>
            <a:r>
              <a:rPr lang="en-US" dirty="0" smtClean="0"/>
              <a:t>click to…</a:t>
            </a:r>
          </a:p>
        </p:txBody>
      </p:sp>
    </p:spTree>
  </p:cSld>
  <p:clrMapOvr>
    <a:overrideClrMapping bg1="dk1" tx1="lt1" bg2="dk2" tx2="lt2" accent1="accent1" accent2="accent2" accent3="accent3" accent4="accent4" accent5="accent5" accent6="accent6" hlink="hlink" folHlink="folHlink"/>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WALKIN 1 - Prints in GRAYSCAL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WALKIN 2 - Prints in GRAYSCAL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WALKIN 3 - Prints in GRAYSCAL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spd="med">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WALKIN 4 - Prints in GRAYSCAL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Segoe Semibold"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5020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112839"/>
            <a:ext cx="8229600" cy="415498"/>
          </a:xfrm>
        </p:spPr>
        <p:txBody>
          <a:bodyPr/>
          <a:lstStyle/>
          <a:p>
            <a:pPr lvl="0"/>
            <a:r>
              <a:rPr lang="en-US" noProof="0" smtClean="0"/>
              <a:t>Click icon to add table</a:t>
            </a:r>
          </a:p>
        </p:txBody>
      </p:sp>
      <p:sp>
        <p:nvSpPr>
          <p:cNvPr id="4" name="Rectangle 4"/>
          <p:cNvSpPr>
            <a:spLocks noGrp="1" noChangeArrowheads="1"/>
          </p:cNvSpPr>
          <p:nvPr>
            <p:ph type="dt" sz="half" idx="10"/>
          </p:nvPr>
        </p:nvSpPr>
        <p:spPr>
          <a:xfrm>
            <a:off x="457200" y="6245225"/>
            <a:ext cx="2133600" cy="476250"/>
          </a:xfrm>
          <a:prstGeom prst="rect">
            <a:avLst/>
          </a:prstGeom>
        </p:spPr>
        <p:txBody>
          <a:bodyPr lIns="91436" tIns="45718" rIns="91436" bIns="45718"/>
          <a:lstStyle>
            <a:lvl1pPr>
              <a:defRPr>
                <a:latin typeface="Segoe Semibold" pitchFamily="34" charset="0"/>
                <a:cs typeface="+mn-cs"/>
              </a:defRPr>
            </a:lvl1pPr>
          </a:lstStyle>
          <a:p>
            <a:pPr algn="l" rtl="0" fontAlgn="base">
              <a:spcBef>
                <a:spcPct val="0"/>
              </a:spcBef>
              <a:spcAft>
                <a:spcPct val="0"/>
              </a:spcAft>
              <a:defRPr/>
            </a:pPr>
            <a:fld id="{41DBE582-8589-4EDD-829E-4DF9113B5390}" type="datetime1">
              <a:rPr lang="en-US" kern="1200">
                <a:solidFill>
                  <a:prstClr val="white"/>
                </a:solidFill>
                <a:ea typeface="+mn-ea"/>
              </a:rPr>
              <a:pPr algn="l" rtl="0" fontAlgn="base">
                <a:spcBef>
                  <a:spcPct val="0"/>
                </a:spcBef>
                <a:spcAft>
                  <a:spcPct val="0"/>
                </a:spcAft>
                <a:defRPr/>
              </a:pPr>
              <a:t>6/20/2008</a:t>
            </a:fld>
            <a:endParaRPr lang="en-US" kern="1200">
              <a:solidFill>
                <a:prstClr val="white"/>
              </a:solidFill>
              <a:ea typeface="+mn-ea"/>
            </a:endParaRPr>
          </a:p>
        </p:txBody>
      </p:sp>
      <p:sp>
        <p:nvSpPr>
          <p:cNvPr id="5" name="Rectangle 5"/>
          <p:cNvSpPr>
            <a:spLocks noGrp="1" noChangeArrowheads="1"/>
          </p:cNvSpPr>
          <p:nvPr>
            <p:ph type="ftr" sz="quarter" idx="11"/>
          </p:nvPr>
        </p:nvSpPr>
        <p:spPr>
          <a:xfrm>
            <a:off x="3124200" y="6245225"/>
            <a:ext cx="2895600" cy="476250"/>
          </a:xfrm>
          <a:prstGeom prst="rect">
            <a:avLst/>
          </a:prstGeom>
        </p:spPr>
        <p:txBody>
          <a:bodyPr lIns="91436" tIns="45718" rIns="91436" bIns="45718"/>
          <a:lstStyle>
            <a:lvl1pPr>
              <a:defRPr>
                <a:latin typeface="Segoe Semibold" pitchFamily="34" charset="0"/>
                <a:cs typeface="+mn-cs"/>
              </a:defRPr>
            </a:lvl1pPr>
          </a:lstStyle>
          <a:p>
            <a:pPr algn="l" rtl="0" fontAlgn="base">
              <a:spcBef>
                <a:spcPct val="0"/>
              </a:spcBef>
              <a:spcAft>
                <a:spcPct val="0"/>
              </a:spcAft>
              <a:defRPr/>
            </a:pPr>
            <a:endParaRPr lang="en-US" kern="1200">
              <a:solidFill>
                <a:prstClr val="white"/>
              </a:solidFill>
              <a:ea typeface="+mn-ea"/>
            </a:endParaRPr>
          </a:p>
        </p:txBody>
      </p:sp>
      <p:sp>
        <p:nvSpPr>
          <p:cNvPr id="6" name="Rectangle 6"/>
          <p:cNvSpPr>
            <a:spLocks noGrp="1" noChangeArrowheads="1"/>
          </p:cNvSpPr>
          <p:nvPr>
            <p:ph type="sldNum" sz="quarter" idx="12"/>
          </p:nvPr>
        </p:nvSpPr>
        <p:spPr>
          <a:xfrm>
            <a:off x="6553200" y="6245225"/>
            <a:ext cx="2133600" cy="476250"/>
          </a:xfrm>
          <a:prstGeom prst="rect">
            <a:avLst/>
          </a:prstGeom>
        </p:spPr>
        <p:txBody>
          <a:bodyPr lIns="91436" tIns="45718" rIns="91436" bIns="45718"/>
          <a:lstStyle>
            <a:lvl1pPr>
              <a:defRPr>
                <a:latin typeface="Segoe Semibold" pitchFamily="34" charset="0"/>
                <a:cs typeface="+mn-cs"/>
              </a:defRPr>
            </a:lvl1pPr>
          </a:lstStyle>
          <a:p>
            <a:pPr algn="l" rtl="0" fontAlgn="base">
              <a:spcBef>
                <a:spcPct val="0"/>
              </a:spcBef>
              <a:spcAft>
                <a:spcPct val="0"/>
              </a:spcAft>
              <a:defRPr/>
            </a:pPr>
            <a:fld id="{4CBCC224-9D63-47EC-8499-861B9FBF8E2E}" type="slidenum">
              <a:rPr lang="en-US" kern="1200">
                <a:solidFill>
                  <a:prstClr val="white"/>
                </a:solidFill>
                <a:ea typeface="+mn-ea"/>
              </a:rPr>
              <a:pPr algn="l" rtl="0" fontAlgn="base">
                <a:spcBef>
                  <a:spcPct val="0"/>
                </a:spcBef>
                <a:spcAft>
                  <a:spcPct val="0"/>
                </a:spcAft>
                <a:defRPr/>
              </a:pPr>
              <a:t>‹#›</a:t>
            </a:fld>
            <a:endParaRPr lang="en-US" kern="1200">
              <a:solidFill>
                <a:prstClr val="white"/>
              </a:solidFill>
              <a:ea typeface="+mn-ea"/>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1 - Prints in GRAYSCAL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15.xml"/><Relationship Id="rId4" Type="http://schemas.openxmlformats.org/officeDocument/2006/relationships/image" Target="../media/image8.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18" Type="http://schemas.openxmlformats.org/officeDocument/2006/relationships/theme" Target="../theme/theme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slideLayout" Target="../slideLayouts/slideLayout32.xml"/><Relationship Id="rId2" Type="http://schemas.openxmlformats.org/officeDocument/2006/relationships/slideLayout" Target="../slideLayouts/slideLayout17.xml"/><Relationship Id="rId16" Type="http://schemas.openxmlformats.org/officeDocument/2006/relationships/slideLayout" Target="../slideLayouts/slideLayout31.xml"/><Relationship Id="rId20" Type="http://schemas.openxmlformats.org/officeDocument/2006/relationships/image" Target="../media/image2.png"/><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19" Type="http://schemas.openxmlformats.org/officeDocument/2006/relationships/image" Target="../media/image1.jpeg"/><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image" Target="../media/image2.png"/><Relationship Id="rId2" Type="http://schemas.openxmlformats.org/officeDocument/2006/relationships/slideLayout" Target="../slideLayouts/slideLayout34.xml"/><Relationship Id="rId16" Type="http://schemas.openxmlformats.org/officeDocument/2006/relationships/image" Target="../media/image1.jpeg"/><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theme" Target="../theme/theme4.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slideLayout" Target="../slideLayouts/slideLayout59.xml"/><Relationship Id="rId18" Type="http://schemas.openxmlformats.org/officeDocument/2006/relationships/theme" Target="../theme/theme5.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17" Type="http://schemas.openxmlformats.org/officeDocument/2006/relationships/slideLayout" Target="../slideLayouts/slideLayout63.xml"/><Relationship Id="rId2" Type="http://schemas.openxmlformats.org/officeDocument/2006/relationships/slideLayout" Target="../slideLayouts/slideLayout48.xml"/><Relationship Id="rId16" Type="http://schemas.openxmlformats.org/officeDocument/2006/relationships/slideLayout" Target="../slideLayouts/slideLayout62.xml"/><Relationship Id="rId20" Type="http://schemas.openxmlformats.org/officeDocument/2006/relationships/image" Target="../media/image2.png"/><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5" Type="http://schemas.openxmlformats.org/officeDocument/2006/relationships/slideLayout" Target="../slideLayouts/slideLayout61.xml"/><Relationship Id="rId10" Type="http://schemas.openxmlformats.org/officeDocument/2006/relationships/slideLayout" Target="../slideLayouts/slideLayout56.xml"/><Relationship Id="rId19" Type="http://schemas.openxmlformats.org/officeDocument/2006/relationships/image" Target="../media/image1.jpeg"/><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slideLayout" Target="../slideLayouts/slideLayout6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6">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 id="2147483708" r:id="rId13"/>
    <p:sldLayoutId id="2147483709" r:id="rId14"/>
  </p:sldLayoutIdLst>
  <p:transition spd="med">
    <p:fade/>
  </p:transition>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42000">
                <a:srgbClr val="FFFFFF"/>
              </a:gs>
              <a:gs pos="80000">
                <a:srgbClr val="9F9F9F"/>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80000"/>
        <a:buFontTx/>
        <a:buBlip>
          <a:blip r:embed="rId17"/>
        </a:buBlip>
        <a:defRPr sz="3200" kern="1200">
          <a:solidFill>
            <a:schemeClr val="tx1"/>
          </a:solidFill>
          <a:latin typeface="+mn-lt"/>
          <a:ea typeface="+mn-ea"/>
          <a:cs typeface="+mn-cs"/>
        </a:defRPr>
      </a:lvl1pPr>
      <a:lvl2pPr marL="855663" indent="-395288" algn="l" defTabSz="914363" rtl="0" eaLnBrk="1" latinLnBrk="0" hangingPunct="1">
        <a:lnSpc>
          <a:spcPct val="90000"/>
        </a:lnSpc>
        <a:spcBef>
          <a:spcPct val="20000"/>
        </a:spcBef>
        <a:buSzPct val="80000"/>
        <a:buFontTx/>
        <a:buBlip>
          <a:blip r:embed="rId17"/>
        </a:buBlip>
        <a:defRPr sz="2800" kern="1200">
          <a:solidFill>
            <a:schemeClr val="tx1"/>
          </a:solidFill>
          <a:latin typeface="+mn-lt"/>
          <a:ea typeface="+mn-ea"/>
          <a:cs typeface="+mn-cs"/>
        </a:defRPr>
      </a:lvl2pPr>
      <a:lvl3pPr marL="1196975" indent="-341313" algn="l" defTabSz="914363" rtl="0" eaLnBrk="1" latinLnBrk="0" hangingPunct="1">
        <a:lnSpc>
          <a:spcPct val="90000"/>
        </a:lnSpc>
        <a:spcBef>
          <a:spcPct val="20000"/>
        </a:spcBef>
        <a:buSzPct val="80000"/>
        <a:buFontTx/>
        <a:buBlip>
          <a:blip r:embed="rId17"/>
        </a:buBlip>
        <a:defRPr sz="2400" kern="1200">
          <a:solidFill>
            <a:schemeClr val="tx1"/>
          </a:solidFill>
          <a:latin typeface="+mn-lt"/>
          <a:ea typeface="+mn-ea"/>
          <a:cs typeface="+mn-cs"/>
        </a:defRPr>
      </a:lvl3pPr>
      <a:lvl4pPr marL="1546225" indent="-349250" algn="l" defTabSz="914363" rtl="0" eaLnBrk="1" latinLnBrk="0" hangingPunct="1">
        <a:lnSpc>
          <a:spcPct val="90000"/>
        </a:lnSpc>
        <a:spcBef>
          <a:spcPct val="20000"/>
        </a:spcBef>
        <a:buSzPct val="80000"/>
        <a:buFontTx/>
        <a:buBlip>
          <a:blip r:embed="rId17"/>
        </a:buBlip>
        <a:defRPr sz="2400" kern="1200">
          <a:solidFill>
            <a:schemeClr val="tx1"/>
          </a:solidFill>
          <a:latin typeface="+mn-lt"/>
          <a:ea typeface="+mn-ea"/>
          <a:cs typeface="+mn-cs"/>
        </a:defRPr>
      </a:lvl4pPr>
      <a:lvl5pPr marL="1887538" indent="-341313" algn="l" defTabSz="914363" rtl="0" eaLnBrk="1" latinLnBrk="0" hangingPunct="1">
        <a:lnSpc>
          <a:spcPct val="90000"/>
        </a:lnSpc>
        <a:spcBef>
          <a:spcPct val="20000"/>
        </a:spcBef>
        <a:buSzPct val="80000"/>
        <a:buFontTx/>
        <a:buBlip>
          <a:blip r:embed="rId17"/>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4"/>
          <a:srcRect b="10453"/>
          <a:stretch>
            <a:fillRect/>
          </a:stretch>
        </p:blipFill>
        <p:spPr>
          <a:xfrm>
            <a:off x="0" y="1299706"/>
            <a:ext cx="9144000" cy="5558294"/>
          </a:xfrm>
          <a:prstGeom prst="rect">
            <a:avLst/>
          </a:prstGeom>
        </p:spPr>
      </p:pic>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722312" y="1905000"/>
            <a:ext cx="8040688"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711" r:id="rId1"/>
  </p:sldLayoutIdLst>
  <p:transition spd="med">
    <p:fade/>
  </p:transition>
  <p:txStyles>
    <p:titleStyle>
      <a:lvl1pPr algn="l" defTabSz="914363" rtl="0" eaLnBrk="1" latinLnBrk="0" hangingPunct="1">
        <a:lnSpc>
          <a:spcPct val="90000"/>
        </a:lnSpc>
        <a:spcBef>
          <a:spcPct val="0"/>
        </a:spcBef>
        <a:buNone/>
        <a:defRPr lang="en-US" sz="4800" b="0" kern="1200" cap="none" spc="-150" dirty="0">
          <a:ln w="3175">
            <a:noFill/>
          </a:ln>
          <a:gradFill flip="none" rotWithShape="1">
            <a:gsLst>
              <a:gs pos="42000">
                <a:srgbClr val="FFFFFF"/>
              </a:gs>
              <a:gs pos="80000">
                <a:srgbClr val="9F9F9F"/>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1" kern="1200">
          <a:solidFill>
            <a:schemeClr val="tx1"/>
          </a:solidFill>
          <a:latin typeface="Courier New"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1" kern="1200">
          <a:solidFill>
            <a:schemeClr val="tx1"/>
          </a:solidFill>
          <a:latin typeface="Courier New"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9">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 id="2147483725" r:id="rId13"/>
    <p:sldLayoutId id="2147483726" r:id="rId14"/>
    <p:sldLayoutId id="2147483727" r:id="rId15"/>
    <p:sldLayoutId id="2147483728" r:id="rId16"/>
    <p:sldLayoutId id="2147483729" r:id="rId17"/>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42000">
                <a:srgbClr val="FFFFFF"/>
              </a:gs>
              <a:gs pos="80000">
                <a:srgbClr val="9F9F9F"/>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SzPct val="80000"/>
        <a:buFontTx/>
        <a:buBlip>
          <a:blip r:embed="rId20"/>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SzPct val="80000"/>
        <a:buFontTx/>
        <a:buBlip>
          <a:blip r:embed="rId20"/>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SzPct val="80000"/>
        <a:buFontTx/>
        <a:buBlip>
          <a:blip r:embed="rId20"/>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SzPct val="80000"/>
        <a:buFontTx/>
        <a:buBlip>
          <a:blip r:embed="rId20"/>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SzPct val="80000"/>
        <a:buFontTx/>
        <a:buBlip>
          <a:blip r:embed="rId20"/>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6">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5162"/>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1027" name="Text Placeholder 2"/>
          <p:cNvSpPr>
            <a:spLocks noGrp="1"/>
          </p:cNvSpPr>
          <p:nvPr>
            <p:ph type="body" idx="1"/>
          </p:nvPr>
        </p:nvSpPr>
        <p:spPr bwMode="auto">
          <a:xfrm>
            <a:off x="381000" y="1412875"/>
            <a:ext cx="8382000" cy="213518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1" tx1="lt1" bg2="dk2" tx2="lt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 id="2147483742" r:id="rId12"/>
    <p:sldLayoutId id="2147483743" r:id="rId13"/>
    <p:sldLayoutId id="2147483744" r:id="rId14"/>
  </p:sldLayoutIdLst>
  <p:transition spd="med">
    <p:fade/>
  </p:transition>
  <p:txStyles>
    <p:titleStyle>
      <a:lvl1pPr algn="l" defTabSz="912813" rtl="0" eaLnBrk="0" fontAlgn="base" hangingPunct="0">
        <a:lnSpc>
          <a:spcPct val="90000"/>
        </a:lnSpc>
        <a:spcBef>
          <a:spcPct val="0"/>
        </a:spcBef>
        <a:spcAft>
          <a:spcPct val="0"/>
        </a:spcAft>
        <a:defRPr lang="en-US" sz="4800" kern="1200" spc="-150" dirty="0">
          <a:ln w="3175">
            <a:noFill/>
          </a:ln>
          <a:gradFill flip="none" rotWithShape="1">
            <a:gsLst>
              <a:gs pos="42000">
                <a:srgbClr val="FFFFFF"/>
              </a:gs>
              <a:gs pos="80000">
                <a:srgbClr val="9F9F9F"/>
              </a:gs>
            </a:gsLst>
            <a:lin ang="5400000" scaled="0"/>
            <a:tileRect/>
          </a:gradFill>
          <a:effectLst>
            <a:outerShdw blurRad="50800" dist="38100" dir="2700000" algn="tl" rotWithShape="0">
              <a:prstClr val="black">
                <a:alpha val="40000"/>
              </a:prstClr>
            </a:outerShdw>
          </a:effectLst>
          <a:latin typeface="+mj-lt"/>
          <a:ea typeface="+mn-ea"/>
          <a:cs typeface="Arial" charset="0"/>
        </a:defRPr>
      </a:lvl1pPr>
      <a:lvl2pPr algn="l" defTabSz="912813" rtl="0" eaLnBrk="0" fontAlgn="base" hangingPunct="0">
        <a:lnSpc>
          <a:spcPct val="90000"/>
        </a:lnSpc>
        <a:spcBef>
          <a:spcPct val="0"/>
        </a:spcBef>
        <a:spcAft>
          <a:spcPct val="0"/>
        </a:spcAft>
        <a:defRPr sz="4800">
          <a:solidFill>
            <a:schemeClr val="tx1"/>
          </a:solidFill>
          <a:latin typeface="Segoe"/>
          <a:cs typeface="Arial" charset="0"/>
        </a:defRPr>
      </a:lvl2pPr>
      <a:lvl3pPr algn="l" defTabSz="912813" rtl="0" eaLnBrk="0" fontAlgn="base" hangingPunct="0">
        <a:lnSpc>
          <a:spcPct val="90000"/>
        </a:lnSpc>
        <a:spcBef>
          <a:spcPct val="0"/>
        </a:spcBef>
        <a:spcAft>
          <a:spcPct val="0"/>
        </a:spcAft>
        <a:defRPr sz="4800">
          <a:solidFill>
            <a:schemeClr val="tx1"/>
          </a:solidFill>
          <a:latin typeface="Segoe"/>
          <a:cs typeface="Arial" charset="0"/>
        </a:defRPr>
      </a:lvl3pPr>
      <a:lvl4pPr algn="l" defTabSz="912813" rtl="0" eaLnBrk="0" fontAlgn="base" hangingPunct="0">
        <a:lnSpc>
          <a:spcPct val="90000"/>
        </a:lnSpc>
        <a:spcBef>
          <a:spcPct val="0"/>
        </a:spcBef>
        <a:spcAft>
          <a:spcPct val="0"/>
        </a:spcAft>
        <a:defRPr sz="4800">
          <a:solidFill>
            <a:schemeClr val="tx1"/>
          </a:solidFill>
          <a:latin typeface="Segoe"/>
          <a:cs typeface="Arial" charset="0"/>
        </a:defRPr>
      </a:lvl4pPr>
      <a:lvl5pPr algn="l" defTabSz="912813" rtl="0" eaLnBrk="0" fontAlgn="base" hangingPunct="0">
        <a:lnSpc>
          <a:spcPct val="90000"/>
        </a:lnSpc>
        <a:spcBef>
          <a:spcPct val="0"/>
        </a:spcBef>
        <a:spcAft>
          <a:spcPct val="0"/>
        </a:spcAft>
        <a:defRPr sz="4800">
          <a:solidFill>
            <a:schemeClr val="tx1"/>
          </a:solidFill>
          <a:latin typeface="Segoe"/>
          <a:cs typeface="Arial" charset="0"/>
        </a:defRPr>
      </a:lvl5pPr>
      <a:lvl6pPr marL="457200" algn="l" defTabSz="912813" rtl="0" fontAlgn="base">
        <a:lnSpc>
          <a:spcPct val="90000"/>
        </a:lnSpc>
        <a:spcBef>
          <a:spcPct val="0"/>
        </a:spcBef>
        <a:spcAft>
          <a:spcPct val="0"/>
        </a:spcAft>
        <a:defRPr sz="4800">
          <a:solidFill>
            <a:schemeClr val="tx1"/>
          </a:solidFill>
          <a:latin typeface="Segoe"/>
          <a:cs typeface="Arial" charset="0"/>
        </a:defRPr>
      </a:lvl6pPr>
      <a:lvl7pPr marL="914400" algn="l" defTabSz="912813" rtl="0" fontAlgn="base">
        <a:lnSpc>
          <a:spcPct val="90000"/>
        </a:lnSpc>
        <a:spcBef>
          <a:spcPct val="0"/>
        </a:spcBef>
        <a:spcAft>
          <a:spcPct val="0"/>
        </a:spcAft>
        <a:defRPr sz="4800">
          <a:solidFill>
            <a:schemeClr val="tx1"/>
          </a:solidFill>
          <a:latin typeface="Segoe"/>
          <a:cs typeface="Arial" charset="0"/>
        </a:defRPr>
      </a:lvl7pPr>
      <a:lvl8pPr marL="1371600" algn="l" defTabSz="912813" rtl="0" fontAlgn="base">
        <a:lnSpc>
          <a:spcPct val="90000"/>
        </a:lnSpc>
        <a:spcBef>
          <a:spcPct val="0"/>
        </a:spcBef>
        <a:spcAft>
          <a:spcPct val="0"/>
        </a:spcAft>
        <a:defRPr sz="4800">
          <a:solidFill>
            <a:schemeClr val="tx1"/>
          </a:solidFill>
          <a:latin typeface="Segoe"/>
          <a:cs typeface="Arial" charset="0"/>
        </a:defRPr>
      </a:lvl8pPr>
      <a:lvl9pPr marL="1828800" algn="l" defTabSz="912813" rtl="0" fontAlgn="base">
        <a:lnSpc>
          <a:spcPct val="90000"/>
        </a:lnSpc>
        <a:spcBef>
          <a:spcPct val="0"/>
        </a:spcBef>
        <a:spcAft>
          <a:spcPct val="0"/>
        </a:spcAft>
        <a:defRPr sz="4800">
          <a:solidFill>
            <a:schemeClr val="tx1"/>
          </a:solidFill>
          <a:latin typeface="Segoe"/>
          <a:cs typeface="Arial" charset="0"/>
        </a:defRPr>
      </a:lvl9pPr>
    </p:titleStyle>
    <p:bodyStyle>
      <a:lvl1pPr marL="460375" indent="-460375" algn="l" defTabSz="912813" rtl="0" eaLnBrk="0" fontAlgn="base" hangingPunct="0">
        <a:lnSpc>
          <a:spcPct val="90000"/>
        </a:lnSpc>
        <a:spcBef>
          <a:spcPct val="20000"/>
        </a:spcBef>
        <a:spcAft>
          <a:spcPct val="0"/>
        </a:spcAft>
        <a:buSzPct val="80000"/>
        <a:buBlip>
          <a:blip r:embed="rId17"/>
        </a:buBlip>
        <a:defRPr sz="3200" kern="1200">
          <a:solidFill>
            <a:schemeClr val="tx1"/>
          </a:solidFill>
          <a:latin typeface="+mn-lt"/>
          <a:ea typeface="+mn-ea"/>
          <a:cs typeface="+mn-cs"/>
        </a:defRPr>
      </a:lvl1pPr>
      <a:lvl2pPr marL="855663" indent="-395288" algn="l" defTabSz="912813" rtl="0" eaLnBrk="0" fontAlgn="base" hangingPunct="0">
        <a:lnSpc>
          <a:spcPct val="90000"/>
        </a:lnSpc>
        <a:spcBef>
          <a:spcPct val="20000"/>
        </a:spcBef>
        <a:spcAft>
          <a:spcPct val="0"/>
        </a:spcAft>
        <a:buSzPct val="80000"/>
        <a:buBlip>
          <a:blip r:embed="rId17"/>
        </a:buBlip>
        <a:defRPr sz="2800" kern="1200">
          <a:solidFill>
            <a:schemeClr val="tx1"/>
          </a:solidFill>
          <a:latin typeface="+mn-lt"/>
          <a:ea typeface="+mn-ea"/>
          <a:cs typeface="+mn-cs"/>
        </a:defRPr>
      </a:lvl2pPr>
      <a:lvl3pPr marL="1196975" indent="-341313" algn="l" defTabSz="912813" rtl="0" eaLnBrk="0" fontAlgn="base" hangingPunct="0">
        <a:lnSpc>
          <a:spcPct val="90000"/>
        </a:lnSpc>
        <a:spcBef>
          <a:spcPct val="20000"/>
        </a:spcBef>
        <a:spcAft>
          <a:spcPct val="0"/>
        </a:spcAft>
        <a:buSzPct val="80000"/>
        <a:buBlip>
          <a:blip r:embed="rId17"/>
        </a:buBlip>
        <a:defRPr sz="2400" kern="1200">
          <a:solidFill>
            <a:schemeClr val="tx1"/>
          </a:solidFill>
          <a:latin typeface="+mn-lt"/>
          <a:ea typeface="+mn-ea"/>
          <a:cs typeface="+mn-cs"/>
        </a:defRPr>
      </a:lvl3pPr>
      <a:lvl4pPr marL="1546225" indent="-349250" algn="l" defTabSz="912813" rtl="0" eaLnBrk="0" fontAlgn="base" hangingPunct="0">
        <a:lnSpc>
          <a:spcPct val="90000"/>
        </a:lnSpc>
        <a:spcBef>
          <a:spcPct val="20000"/>
        </a:spcBef>
        <a:spcAft>
          <a:spcPct val="0"/>
        </a:spcAft>
        <a:buSzPct val="80000"/>
        <a:buBlip>
          <a:blip r:embed="rId17"/>
        </a:buBlip>
        <a:defRPr sz="2400" kern="1200">
          <a:solidFill>
            <a:schemeClr val="tx1"/>
          </a:solidFill>
          <a:latin typeface="+mn-lt"/>
          <a:ea typeface="+mn-ea"/>
          <a:cs typeface="+mn-cs"/>
        </a:defRPr>
      </a:lvl4pPr>
      <a:lvl5pPr marL="1887538" indent="-341313" algn="l" defTabSz="912813" rtl="0" eaLnBrk="0" fontAlgn="base" hangingPunct="0">
        <a:lnSpc>
          <a:spcPct val="90000"/>
        </a:lnSpc>
        <a:spcBef>
          <a:spcPct val="20000"/>
        </a:spcBef>
        <a:spcAft>
          <a:spcPct val="0"/>
        </a:spcAft>
        <a:buSzPct val="80000"/>
        <a:buBlip>
          <a:blip r:embed="rId17"/>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9">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 id="2147483757" r:id="rId12"/>
    <p:sldLayoutId id="2147483758" r:id="rId13"/>
    <p:sldLayoutId id="2147483759" r:id="rId14"/>
    <p:sldLayoutId id="2147483760" r:id="rId15"/>
    <p:sldLayoutId id="2147483761" r:id="rId16"/>
    <p:sldLayoutId id="2147483762" r:id="rId17"/>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42000">
                <a:srgbClr val="FFFFFF"/>
              </a:gs>
              <a:gs pos="80000">
                <a:srgbClr val="9F9F9F"/>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SzPct val="80000"/>
        <a:buFontTx/>
        <a:buBlip>
          <a:blip r:embed="rId20"/>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SzPct val="80000"/>
        <a:buFontTx/>
        <a:buBlip>
          <a:blip r:embed="rId20"/>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SzPct val="80000"/>
        <a:buFontTx/>
        <a:buBlip>
          <a:blip r:embed="rId20"/>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SzPct val="80000"/>
        <a:buFontTx/>
        <a:buBlip>
          <a:blip r:embed="rId20"/>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SzPct val="80000"/>
        <a:buFontTx/>
        <a:buBlip>
          <a:blip r:embed="rId20"/>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2" Type="http://schemas.openxmlformats.org/officeDocument/2006/relationships/hyperlink" Target="mailto:alopez@microsoft.com" TargetMode="Externa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8" Type="http://schemas.openxmlformats.org/officeDocument/2006/relationships/hyperlink" Target="http://www.microsoft.com/learning/sql/2008/default.mspx" TargetMode="External"/><Relationship Id="rId3" Type="http://schemas.openxmlformats.org/officeDocument/2006/relationships/hyperlink" Target="http://www.microsoft.com/sql/2008/default.mspx" TargetMode="External"/><Relationship Id="rId7" Type="http://schemas.openxmlformats.org/officeDocument/2006/relationships/hyperlink" Target="http://www.microsoft.com/spain/sql/2008/webcasts_ant.mspx"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microsoft.com/sqlserver/2008/en/us/events-webcasts.aspx" TargetMode="External"/><Relationship Id="rId11" Type="http://schemas.openxmlformats.org/officeDocument/2006/relationships/image" Target="../media/image31.jpeg"/><Relationship Id="rId5" Type="http://schemas.openxmlformats.org/officeDocument/2006/relationships/hyperlink" Target="http://www.microsoft.com/sql/2008/learning/default.mspx" TargetMode="External"/><Relationship Id="rId10" Type="http://schemas.openxmlformats.org/officeDocument/2006/relationships/hyperlink" Target="http://www.microsoft.com/sql/2008/prodinfo/download.mspx" TargetMode="External"/><Relationship Id="rId4" Type="http://schemas.openxmlformats.org/officeDocument/2006/relationships/hyperlink" Target="http://www.microsoft.es/sql/2008" TargetMode="External"/><Relationship Id="rId9" Type="http://schemas.openxmlformats.org/officeDocument/2006/relationships/hyperlink" Target="http://www.microsoft.com/spain/seminarios/hol.mspx"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8.xml"/><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pn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png"/><Relationship Id="rId15" Type="http://schemas.openxmlformats.org/officeDocument/2006/relationships/image" Target="../media/image2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 Id="rId14" Type="http://schemas.openxmlformats.org/officeDocument/2006/relationships/image" Target="../media/image2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mailto:erincon@solidq.com" TargetMode="Externa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7546" y="1222612"/>
            <a:ext cx="8032750" cy="1523495"/>
          </a:xfrm>
        </p:spPr>
        <p:txBody>
          <a:bodyPr/>
          <a:lstStyle/>
          <a:p>
            <a:pPr algn="ctr"/>
            <a:r>
              <a:rPr lang="es-ES" sz="7200" dirty="0" smtClean="0"/>
              <a:t>SQL Server 2008:</a:t>
            </a:r>
            <a:r>
              <a:rPr lang="es-ES" dirty="0" smtClean="0"/>
              <a:t/>
            </a:r>
            <a:br>
              <a:rPr lang="es-ES" dirty="0" smtClean="0"/>
            </a:br>
            <a:r>
              <a:rPr lang="es-ES" sz="4400" dirty="0" smtClean="0"/>
              <a:t>plataforma de datos empresarial productiva, inteligente y fiable</a:t>
            </a:r>
            <a:endParaRPr lang="es-ES" dirty="0"/>
          </a:p>
        </p:txBody>
      </p:sp>
      <p:pic>
        <p:nvPicPr>
          <p:cNvPr id="8" name="Picture 7" descr="Intel_Company Logo_20080114_124110_Platinum_Intel [Converted].png"/>
          <p:cNvPicPr>
            <a:picLocks noChangeAspect="1"/>
          </p:cNvPicPr>
          <p:nvPr/>
        </p:nvPicPr>
        <p:blipFill>
          <a:blip r:embed="rId2"/>
          <a:stretch>
            <a:fillRect/>
          </a:stretch>
        </p:blipFill>
        <p:spPr>
          <a:xfrm>
            <a:off x="7503484" y="5448657"/>
            <a:ext cx="818183" cy="540000"/>
          </a:xfrm>
          <a:prstGeom prst="rect">
            <a:avLst/>
          </a:prstGeom>
        </p:spPr>
      </p:pic>
      <p:sp>
        <p:nvSpPr>
          <p:cNvPr id="9" name="TextBox 8"/>
          <p:cNvSpPr txBox="1"/>
          <p:nvPr/>
        </p:nvSpPr>
        <p:spPr>
          <a:xfrm>
            <a:off x="4841823" y="5621311"/>
            <a:ext cx="2672526" cy="369332"/>
          </a:xfrm>
          <a:prstGeom prst="rect">
            <a:avLst/>
          </a:prstGeom>
          <a:noFill/>
        </p:spPr>
        <p:txBody>
          <a:bodyPr wrap="none" rtlCol="0">
            <a:spAutoFit/>
          </a:bodyPr>
          <a:lstStyle/>
          <a:p>
            <a:r>
              <a:rPr lang="es-ES" dirty="0" smtClean="0"/>
              <a:t>Con la colaboración de:</a:t>
            </a:r>
            <a:endParaRPr lang="es-ES" dirty="0"/>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p:nvPr>
        </p:nvSpPr>
        <p:spPr/>
        <p:txBody>
          <a:bodyPr/>
          <a:lstStyle/>
          <a:p>
            <a:r>
              <a:rPr lang="es-ES" dirty="0" smtClean="0"/>
              <a:t>SQL 2008 </a:t>
            </a:r>
            <a:br>
              <a:rPr lang="es-ES" dirty="0" smtClean="0"/>
            </a:br>
            <a:r>
              <a:rPr lang="es-ES" sz="4000" dirty="0" smtClean="0"/>
              <a:t>Gestión, Administración y Aplicaciones de Datos de nueva generación</a:t>
            </a:r>
            <a:endParaRPr lang="es-ES" dirty="0"/>
          </a:p>
        </p:txBody>
      </p:sp>
      <p:sp>
        <p:nvSpPr>
          <p:cNvPr id="5" name="4 Subtítulo"/>
          <p:cNvSpPr>
            <a:spLocks noGrp="1"/>
          </p:cNvSpPr>
          <p:nvPr>
            <p:ph type="subTitle" idx="1"/>
          </p:nvPr>
        </p:nvSpPr>
        <p:spPr/>
        <p:txBody>
          <a:bodyPr/>
          <a:lstStyle/>
          <a:p>
            <a:r>
              <a:rPr lang="es-ES" dirty="0" smtClean="0"/>
              <a:t>Arturo López</a:t>
            </a:r>
          </a:p>
          <a:p>
            <a:r>
              <a:rPr lang="es-ES" dirty="0" smtClean="0">
                <a:hlinkClick r:id="rId2"/>
              </a:rPr>
              <a:t>alopez@microsoft.com</a:t>
            </a:r>
            <a:endParaRPr lang="es-ES" dirty="0" smtClean="0"/>
          </a:p>
          <a:p>
            <a:r>
              <a:rPr lang="es-ES" dirty="0" smtClean="0"/>
              <a:t>Consultor de tecnología</a:t>
            </a:r>
            <a:endParaRPr lang="es-ES" dirty="0"/>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20823" y="4030916"/>
            <a:ext cx="7681913" cy="1523495"/>
          </a:xfrm>
        </p:spPr>
        <p:txBody>
          <a:bodyPr>
            <a:normAutofit fontScale="90000"/>
          </a:bodyPr>
          <a:lstStyle/>
          <a:p>
            <a:r>
              <a:rPr lang="es-ES" sz="6000" dirty="0" smtClean="0"/>
              <a:t>SQL Server 2008</a:t>
            </a:r>
            <a:br>
              <a:rPr lang="es-ES" sz="6000" dirty="0" smtClean="0"/>
            </a:br>
            <a:r>
              <a:rPr lang="es-ES" sz="6000" dirty="0" smtClean="0"/>
              <a:t>Business </a:t>
            </a:r>
            <a:r>
              <a:rPr lang="es-ES" sz="6000" dirty="0" err="1" smtClean="0"/>
              <a:t>Intelligence</a:t>
            </a:r>
            <a:endParaRPr lang="es-ES" sz="6000" dirty="0"/>
          </a:p>
        </p:txBody>
      </p:sp>
      <p:sp>
        <p:nvSpPr>
          <p:cNvPr id="5" name="Subtitle 4"/>
          <p:cNvSpPr>
            <a:spLocks noGrp="1"/>
          </p:cNvSpPr>
          <p:nvPr>
            <p:ph type="subTitle" idx="1"/>
          </p:nvPr>
        </p:nvSpPr>
        <p:spPr>
          <a:xfrm>
            <a:off x="720823" y="5771666"/>
            <a:ext cx="8032751" cy="461665"/>
          </a:xfrm>
        </p:spPr>
        <p:txBody>
          <a:bodyPr/>
          <a:lstStyle/>
          <a:p>
            <a:r>
              <a:rPr lang="en-US" sz="2400" dirty="0" smtClean="0">
                <a:effectLst>
                  <a:outerShdw blurRad="38100" dist="38100" dir="2700000" algn="tl">
                    <a:srgbClr val="000000">
                      <a:alpha val="43137"/>
                    </a:srgbClr>
                  </a:outerShdw>
                </a:effectLst>
              </a:rPr>
              <a:t>Jordi Bartual – jbartual@microsoft.com</a:t>
            </a:r>
            <a:endParaRPr lang="en-US" sz="2400" dirty="0">
              <a:effectLst>
                <a:outerShdw blurRad="38100" dist="38100" dir="2700000" algn="tl">
                  <a:srgbClr val="000000">
                    <a:alpha val="43137"/>
                  </a:srgbClr>
                </a:outerShdw>
              </a:effectLst>
            </a:endParaRPr>
          </a:p>
        </p:txBody>
      </p:sp>
      <p:pic>
        <p:nvPicPr>
          <p:cNvPr id="9" name="Picture 3"/>
          <p:cNvPicPr>
            <a:picLocks noChangeAspect="1" noChangeArrowheads="1"/>
          </p:cNvPicPr>
          <p:nvPr/>
        </p:nvPicPr>
        <p:blipFill>
          <a:blip r:embed="rId3"/>
          <a:srcRect/>
          <a:stretch>
            <a:fillRect/>
          </a:stretch>
        </p:blipFill>
        <p:spPr bwMode="auto">
          <a:xfrm>
            <a:off x="0" y="0"/>
            <a:ext cx="9144000" cy="3845324"/>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s-ES" dirty="0" smtClean="0"/>
              <a:t>Conclusiones</a:t>
            </a:r>
            <a:endParaRPr lang="es-ES" dirty="0"/>
          </a:p>
        </p:txBody>
      </p:sp>
      <p:sp>
        <p:nvSpPr>
          <p:cNvPr id="6" name="Content Placeholder 5"/>
          <p:cNvSpPr>
            <a:spLocks noGrp="1"/>
          </p:cNvSpPr>
          <p:nvPr>
            <p:ph idx="1"/>
          </p:nvPr>
        </p:nvSpPr>
        <p:spPr>
          <a:xfrm>
            <a:off x="381000" y="1412875"/>
            <a:ext cx="8382000" cy="3841052"/>
          </a:xfrm>
        </p:spPr>
        <p:txBody>
          <a:bodyPr/>
          <a:lstStyle/>
          <a:p>
            <a:pPr lvl="0"/>
            <a:r>
              <a:rPr lang="es-ES" dirty="0" smtClean="0"/>
              <a:t>Aplicaciones de Misión Crítica sobre Plataformas de Datos fiables</a:t>
            </a:r>
          </a:p>
          <a:p>
            <a:pPr lvl="0"/>
            <a:r>
              <a:rPr lang="es-ES" dirty="0" smtClean="0"/>
              <a:t>Simplificando la gestión de su Infraestructura de Datos</a:t>
            </a:r>
          </a:p>
          <a:p>
            <a:pPr lvl="0"/>
            <a:r>
              <a:rPr lang="es-ES" dirty="0" smtClean="0"/>
              <a:t>Nuevos tipos de Datos y Aplicaciones de próxima generación</a:t>
            </a:r>
          </a:p>
          <a:p>
            <a:pPr lvl="0"/>
            <a:r>
              <a:rPr lang="es-ES" dirty="0" smtClean="0"/>
              <a:t>Plataforma completa de Business </a:t>
            </a:r>
            <a:r>
              <a:rPr lang="es-ES" dirty="0" err="1" smtClean="0"/>
              <a:t>Intelligence</a:t>
            </a:r>
            <a:r>
              <a:rPr lang="es-ES" dirty="0" smtClean="0"/>
              <a:t>: Novedades</a:t>
            </a:r>
            <a:endParaRPr lang="es-ES" dirty="0"/>
          </a:p>
        </p:txBody>
      </p:sp>
    </p:spTree>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bwMode="auto">
          <a:xfrm>
            <a:off x="427960" y="1729787"/>
            <a:ext cx="8281729" cy="4674277"/>
          </a:xfrm>
          <a:prstGeom prst="roundRect">
            <a:avLst>
              <a:gd name="adj" fmla="val 6026"/>
            </a:avLst>
          </a:prstGeom>
          <a:gradFill>
            <a:gsLst>
              <a:gs pos="0">
                <a:schemeClr val="bg1">
                  <a:alpha val="0"/>
                </a:schemeClr>
              </a:gs>
              <a:gs pos="42000">
                <a:schemeClr val="bg1">
                  <a:alpha val="16000"/>
                </a:schemeClr>
              </a:gs>
              <a:gs pos="70000">
                <a:schemeClr val="bg1">
                  <a:alpha val="26000"/>
                </a:schemeClr>
              </a:gs>
              <a:gs pos="99000">
                <a:schemeClr val="bg1"/>
              </a:gs>
            </a:gsLst>
            <a:lin ang="16200000" scaled="0"/>
          </a:gradFill>
          <a:ln>
            <a:gradFill>
              <a:gsLst>
                <a:gs pos="0">
                  <a:schemeClr val="accent1">
                    <a:tint val="66000"/>
                    <a:satMod val="160000"/>
                    <a:alpha val="0"/>
                  </a:schemeClr>
                </a:gs>
                <a:gs pos="50000">
                  <a:schemeClr val="accent1">
                    <a:tint val="44500"/>
                    <a:satMod val="160000"/>
                    <a:alpha val="52000"/>
                  </a:schemeClr>
                </a:gs>
                <a:gs pos="100000">
                  <a:schemeClr val="accent1">
                    <a:tint val="23500"/>
                    <a:satMod val="160000"/>
                  </a:schemeClr>
                </a:gs>
              </a:gsLst>
              <a:lin ang="16200000" scaled="0"/>
            </a:gradFill>
            <a:headEnd type="none" w="med" len="med"/>
            <a:tailEnd type="none" w="med" len="med"/>
          </a:ln>
          <a:effectLst>
            <a:outerShdw blurRad="330200" dist="38100" dir="10800000" algn="r" rotWithShape="0">
              <a:schemeClr val="accent1">
                <a:lumMod val="50000"/>
                <a:alpha val="29000"/>
              </a:schemeClr>
            </a:outerShdw>
          </a:effectLst>
          <a:scene3d>
            <a:camera prst="orthographicFront" fov="0">
              <a:rot lat="0" lon="0" rev="0"/>
            </a:camera>
            <a:lightRig rig="glow" dir="t">
              <a:rot lat="0" lon="0" rev="6360000"/>
            </a:lightRig>
          </a:scene3d>
          <a:sp3d prstMaterial="flat">
            <a:contourClr>
              <a:schemeClr val="accent1">
                <a:satMod val="300000"/>
              </a:schemeClr>
            </a:contourClr>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defRPr/>
            </a:pPr>
            <a:endParaRPr lang="es-ES" sz="2300">
              <a:solidFill>
                <a:srgbClr val="FFFFFF"/>
              </a:solidFill>
              <a:effectLst>
                <a:outerShdw blurRad="38100" dist="38100" dir="2700000" algn="tl">
                  <a:srgbClr val="000000">
                    <a:alpha val="43137"/>
                  </a:srgbClr>
                </a:outerShdw>
              </a:effectLst>
              <a:latin typeface="Segoe" pitchFamily="34" charset="0"/>
            </a:endParaRPr>
          </a:p>
        </p:txBody>
      </p:sp>
      <p:sp>
        <p:nvSpPr>
          <p:cNvPr id="2" name="Title 1"/>
          <p:cNvSpPr>
            <a:spLocks noGrp="1"/>
          </p:cNvSpPr>
          <p:nvPr>
            <p:ph type="title"/>
          </p:nvPr>
        </p:nvSpPr>
        <p:spPr/>
        <p:txBody>
          <a:bodyPr/>
          <a:lstStyle/>
          <a:p>
            <a:r>
              <a:rPr lang="es-ES" dirty="0" smtClean="0"/>
              <a:t>Recursos y siguientes pasos</a:t>
            </a:r>
            <a:endParaRPr lang="es-ES" dirty="0"/>
          </a:p>
        </p:txBody>
      </p:sp>
      <p:sp>
        <p:nvSpPr>
          <p:cNvPr id="3" name="Text Placeholder 2"/>
          <p:cNvSpPr>
            <a:spLocks noGrp="1"/>
          </p:cNvSpPr>
          <p:nvPr>
            <p:ph type="body" sz="quarter" idx="10"/>
          </p:nvPr>
        </p:nvSpPr>
        <p:spPr>
          <a:xfrm>
            <a:off x="621792" y="1834562"/>
            <a:ext cx="8065008" cy="4752070"/>
          </a:xfrm>
        </p:spPr>
        <p:txBody>
          <a:bodyPr/>
          <a:lstStyle/>
          <a:p>
            <a:pPr lvl="0"/>
            <a:r>
              <a:rPr lang="es-ES" sz="2400" dirty="0" smtClean="0"/>
              <a:t>Home SQL Server 2008</a:t>
            </a:r>
            <a:br>
              <a:rPr lang="es-ES" sz="2400" dirty="0" smtClean="0"/>
            </a:br>
            <a:r>
              <a:rPr lang="es-ES" sz="1400" dirty="0" smtClean="0">
                <a:hlinkClick r:id="rId3"/>
              </a:rPr>
              <a:t>http://www.microsoft.com/sql/2008/default.mspx</a:t>
            </a:r>
            <a:endParaRPr lang="es-ES" sz="1400" dirty="0" smtClean="0"/>
          </a:p>
          <a:p>
            <a:pPr lvl="1">
              <a:buNone/>
            </a:pPr>
            <a:r>
              <a:rPr lang="es-ES" sz="1400" dirty="0" smtClean="0">
                <a:hlinkClick r:id="rId4"/>
              </a:rPr>
              <a:t>http://www.microsoft.es/sql/2008</a:t>
            </a:r>
            <a:r>
              <a:rPr lang="es-ES" sz="1400" dirty="0" smtClean="0"/>
              <a:t> </a:t>
            </a:r>
          </a:p>
          <a:p>
            <a:pPr lvl="0"/>
            <a:r>
              <a:rPr lang="es-ES" sz="2400" dirty="0" err="1" smtClean="0"/>
              <a:t>Webcasts</a:t>
            </a:r>
            <a:r>
              <a:rPr lang="es-ES" sz="2400" dirty="0" smtClean="0"/>
              <a:t>, laboratorios virtuales y </a:t>
            </a:r>
            <a:r>
              <a:rPr lang="es-ES" sz="2400" dirty="0" err="1" smtClean="0"/>
              <a:t>Whitepapers</a:t>
            </a:r>
            <a:r>
              <a:rPr lang="es-ES" sz="2400" dirty="0" smtClean="0"/>
              <a:t/>
            </a:r>
            <a:br>
              <a:rPr lang="es-ES" sz="2400" dirty="0" smtClean="0"/>
            </a:br>
            <a:r>
              <a:rPr lang="es-ES" sz="1400" dirty="0" smtClean="0">
                <a:hlinkClick r:id="rId5"/>
              </a:rPr>
              <a:t>http://www.microsoft.com/sql/2008/learning/default.mspx</a:t>
            </a:r>
            <a:endParaRPr lang="es-ES" sz="1400" dirty="0" smtClean="0"/>
          </a:p>
          <a:p>
            <a:pPr lvl="1">
              <a:buNone/>
            </a:pPr>
            <a:r>
              <a:rPr lang="es-ES" sz="1400" dirty="0" smtClean="0"/>
              <a:t>En inglés: </a:t>
            </a:r>
            <a:r>
              <a:rPr lang="es-ES" sz="1400" u="sng" dirty="0" smtClean="0">
                <a:hlinkClick r:id="rId6"/>
              </a:rPr>
              <a:t>http://www.microsoft.com/sqlserver/2008/en/us/events-webcasts.aspx</a:t>
            </a:r>
            <a:endParaRPr lang="es-ES" sz="1400" dirty="0" smtClean="0"/>
          </a:p>
          <a:p>
            <a:pPr lvl="1">
              <a:buNone/>
            </a:pPr>
            <a:r>
              <a:rPr lang="es-ES" sz="1400" dirty="0" smtClean="0"/>
              <a:t>En español: </a:t>
            </a:r>
            <a:r>
              <a:rPr lang="es-ES" sz="1400" u="sng" dirty="0" smtClean="0">
                <a:hlinkClick r:id="rId7"/>
              </a:rPr>
              <a:t>http://www.microsoft.com/spain/sql/2008/webcasts_ant.mspx</a:t>
            </a:r>
            <a:r>
              <a:rPr lang="es-ES" sz="1400" dirty="0" smtClean="0"/>
              <a:t> </a:t>
            </a:r>
          </a:p>
          <a:p>
            <a:pPr lvl="0"/>
            <a:r>
              <a:rPr lang="es-ES" sz="2400" dirty="0" smtClean="0"/>
              <a:t>Formación en SQL Server 2008</a:t>
            </a:r>
            <a:br>
              <a:rPr lang="es-ES" sz="2400" dirty="0" smtClean="0"/>
            </a:br>
            <a:r>
              <a:rPr lang="es-ES" sz="1400" dirty="0" smtClean="0">
                <a:hlinkClick r:id="rId8"/>
              </a:rPr>
              <a:t>http://www.microsoft.com/learning/sql/2008/default.mspx</a:t>
            </a:r>
            <a:endParaRPr lang="es-ES" sz="1400" dirty="0" smtClean="0"/>
          </a:p>
          <a:p>
            <a:r>
              <a:rPr lang="en-US" sz="2400" dirty="0" smtClean="0"/>
              <a:t>Hands On Labs</a:t>
            </a:r>
          </a:p>
          <a:p>
            <a:pPr lvl="1">
              <a:buNone/>
            </a:pPr>
            <a:r>
              <a:rPr lang="en-US" sz="1400" u="sng" dirty="0" smtClean="0">
                <a:hlinkClick r:id="rId9"/>
              </a:rPr>
              <a:t>http://www.microsoft.com/spain/seminarios/hol.mspx</a:t>
            </a:r>
            <a:r>
              <a:rPr lang="en-US" sz="1400" dirty="0" smtClean="0"/>
              <a:t> </a:t>
            </a:r>
            <a:endParaRPr lang="es-ES" sz="1800" dirty="0" smtClean="0"/>
          </a:p>
          <a:p>
            <a:pPr lvl="0"/>
            <a:r>
              <a:rPr lang="es-ES" sz="2400" dirty="0" smtClean="0"/>
              <a:t>Descarga de la RC0</a:t>
            </a:r>
            <a:br>
              <a:rPr lang="es-ES" sz="2400" dirty="0" smtClean="0"/>
            </a:br>
            <a:r>
              <a:rPr lang="es-ES" sz="1400" dirty="0" smtClean="0">
                <a:hlinkClick r:id="rId10"/>
              </a:rPr>
              <a:t>http://www.microsoft.com/sql/2008/prodinfo/download.mspx</a:t>
            </a:r>
            <a:endParaRPr lang="es-ES" sz="1400" dirty="0" smtClean="0"/>
          </a:p>
          <a:p>
            <a:pPr lvl="0"/>
            <a:r>
              <a:rPr lang="es-ES" sz="2400" dirty="0" smtClean="0"/>
              <a:t>Planifica el </a:t>
            </a:r>
            <a:r>
              <a:rPr lang="es-ES" sz="2400" dirty="0" err="1" smtClean="0"/>
              <a:t>Upgrade</a:t>
            </a:r>
            <a:r>
              <a:rPr lang="es-ES" sz="2400" dirty="0" smtClean="0"/>
              <a:t> a SQL Server 2008, el </a:t>
            </a:r>
            <a:r>
              <a:rPr lang="en-US" sz="2400" dirty="0" smtClean="0"/>
              <a:t>Mainstream Support </a:t>
            </a:r>
            <a:r>
              <a:rPr lang="en-US" sz="2400" dirty="0" err="1" smtClean="0"/>
              <a:t>para</a:t>
            </a:r>
            <a:r>
              <a:rPr lang="en-US" sz="2400" dirty="0" smtClean="0"/>
              <a:t> SQL Server 2000 SP4 y SQL Server 2005 SP1 ha </a:t>
            </a:r>
            <a:r>
              <a:rPr lang="en-US" sz="2400" dirty="0" err="1" smtClean="0"/>
              <a:t>finalizado</a:t>
            </a:r>
            <a:endParaRPr lang="es-ES" sz="1400" dirty="0" smtClean="0"/>
          </a:p>
        </p:txBody>
      </p:sp>
      <p:pic>
        <p:nvPicPr>
          <p:cNvPr id="5" name="Picture 4" descr="webcast_sql2008_120x240.jpg"/>
          <p:cNvPicPr>
            <a:picLocks noChangeAspect="1"/>
          </p:cNvPicPr>
          <p:nvPr/>
        </p:nvPicPr>
        <p:blipFill>
          <a:blip r:embed="rId11"/>
          <a:stretch>
            <a:fillRect/>
          </a:stretch>
        </p:blipFill>
        <p:spPr>
          <a:xfrm>
            <a:off x="7495083" y="3432748"/>
            <a:ext cx="1073440" cy="2146879"/>
          </a:xfrm>
          <a:prstGeom prst="rect">
            <a:avLst/>
          </a:prstGeom>
        </p:spPr>
      </p:pic>
    </p:spTree>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a:blip r:embed="rId3"/>
          <a:srcRect/>
          <a:stretch>
            <a:fillRect/>
          </a:stretch>
        </p:blipFill>
        <p:spPr bwMode="black">
          <a:xfrm>
            <a:off x="1602053" y="2787386"/>
            <a:ext cx="5939896" cy="1283229"/>
          </a:xfrm>
          <a:prstGeom prst="rect">
            <a:avLst/>
          </a:prstGeom>
          <a:noFill/>
        </p:spPr>
      </p:pic>
      <p:sp>
        <p:nvSpPr>
          <p:cNvPr id="5" name="Text Box 3"/>
          <p:cNvSpPr txBox="1">
            <a:spLocks noChangeArrowheads="1"/>
          </p:cNvSpPr>
          <p:nvPr/>
        </p:nvSpPr>
        <p:spPr bwMode="blackWhite">
          <a:xfrm>
            <a:off x="381000" y="6083573"/>
            <a:ext cx="8382000" cy="646317"/>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r>
              <a:rPr lang="es-ES" sz="600" i="1" dirty="0" smtClean="0"/>
              <a:t>Este es un documento preliminar y puede cambiar notablemente antes de la aparición de la versión comercial del producto descrito en él. La información contenida en este documento representa la visión actual de Microsoft </a:t>
            </a:r>
            <a:r>
              <a:rPr lang="es-ES" sz="600" i="1" dirty="0" err="1" smtClean="0"/>
              <a:t>Corporation</a:t>
            </a:r>
            <a:r>
              <a:rPr lang="es-ES" sz="600" i="1" dirty="0" smtClean="0"/>
              <a:t> acerca de los temas analizados en la fecha de publicación. Debido a que Microsoft debe responder a condiciones de mercado cambiantes, no debe interpretarse como un compromiso por parte de Microsoft, y Microsoft no puede garantizar la exactitud de ninguna información aquí mostrada después de la fecha de su publicación. Este documento se publica con fines informativos exclusivamente. MICROSOFT NO OFRECE GARANTIAS, EXPRESAS, IMPLICITAS NI ESTATUTARIAS SOBRE LA INFORMACIÓN CONTENIDA EN ESTE DOCUMENTO.</a:t>
            </a:r>
          </a:p>
          <a:p>
            <a:r>
              <a:rPr lang="es-ES" sz="600" i="1" dirty="0" smtClean="0"/>
              <a:t>© 2008 Microsoft </a:t>
            </a:r>
            <a:r>
              <a:rPr lang="es-ES" sz="600" i="1" dirty="0" err="1" smtClean="0"/>
              <a:t>Corporation</a:t>
            </a:r>
            <a:r>
              <a:rPr lang="es-ES" sz="600" i="1" dirty="0" smtClean="0"/>
              <a:t>. Todos los derechos reservados. Microsoft, BizTalk </a:t>
            </a:r>
            <a:r>
              <a:rPr lang="es-ES" sz="600" i="1" dirty="0" err="1" smtClean="0"/>
              <a:t>Server,.NET</a:t>
            </a:r>
            <a:r>
              <a:rPr lang="es-ES" sz="600" i="1" dirty="0" smtClean="0"/>
              <a:t> Framework, el logo Office, SQL, SharePoint, Visio, Visual Studio, Windows Server y Windows  son marcas registradas o marcas comerciales de Microsoft </a:t>
            </a:r>
            <a:r>
              <a:rPr lang="es-ES" sz="600" i="1" dirty="0" err="1" smtClean="0"/>
              <a:t>Corporation</a:t>
            </a:r>
            <a:r>
              <a:rPr lang="es-ES" sz="600" i="1" dirty="0" smtClean="0"/>
              <a:t> en Estados Unidos y/o en otros países. Otros  nombres de empresas y productos mencionados aquí pueden ser marcas registradas de sus respectivos propietarios</a:t>
            </a:r>
            <a:endParaRPr lang="en-US" sz="300" dirty="0">
              <a:latin typeface="Segoe" pitchFamily="34" charset="0"/>
              <a:cs typeface="Arial" charset="0"/>
            </a:endParaRPr>
          </a:p>
        </p:txBody>
      </p:sp>
    </p:spTree>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30249" y="3719350"/>
            <a:ext cx="8032751" cy="461665"/>
          </a:xfrm>
        </p:spPr>
        <p:txBody>
          <a:bodyPr/>
          <a:lstStyle/>
          <a:p>
            <a:r>
              <a:rPr lang="es-ES" sz="2800" dirty="0" smtClean="0"/>
              <a:t>Fernando Bocigas</a:t>
            </a:r>
            <a:endParaRPr lang="es-ES" sz="2000" dirty="0" smtClean="0"/>
          </a:p>
          <a:p>
            <a:r>
              <a:rPr lang="es-ES" sz="2000" dirty="0" smtClean="0"/>
              <a:t>fbocigas@microsoft.com </a:t>
            </a:r>
            <a:endParaRPr lang="es-ES" sz="2800" dirty="0" smtClean="0"/>
          </a:p>
          <a:p>
            <a:r>
              <a:rPr lang="es-ES" sz="2800" dirty="0" smtClean="0">
                <a:solidFill>
                  <a:srgbClr val="FF0000"/>
                </a:solidFill>
              </a:rPr>
              <a:t>{</a:t>
            </a:r>
            <a:r>
              <a:rPr lang="es-ES" sz="2800" dirty="0" smtClean="0"/>
              <a:t>Jefe de Producto SQL Server</a:t>
            </a:r>
            <a:r>
              <a:rPr lang="es-ES" sz="2800" dirty="0" smtClean="0">
                <a:solidFill>
                  <a:srgbClr val="FF0000"/>
                </a:solidFill>
              </a:rPr>
              <a:t>}</a:t>
            </a:r>
            <a:endParaRPr lang="es-ES" sz="2800" dirty="0">
              <a:solidFill>
                <a:srgbClr val="FF0000"/>
              </a:solidFill>
            </a:endParaRP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91137"/>
          <p:cNvSpPr>
            <a:spLocks noGrp="1" noChangeArrowheads="1"/>
          </p:cNvSpPr>
          <p:nvPr>
            <p:ph type="title" idx="4294967295"/>
          </p:nvPr>
        </p:nvSpPr>
        <p:spPr>
          <a:xfrm>
            <a:off x="382588" y="228600"/>
            <a:ext cx="8380412" cy="692498"/>
          </a:xfrm>
        </p:spPr>
        <p:txBody>
          <a:bodyPr/>
          <a:lstStyle/>
          <a:p>
            <a:pPr>
              <a:defRPr/>
            </a:pPr>
            <a:r>
              <a:rPr sz="5000"/>
              <a:t>SQL Server </a:t>
            </a:r>
            <a:r>
              <a:rPr sz="5000" smtClean="0"/>
              <a:t>Roadmap</a:t>
            </a:r>
            <a:endParaRPr sz="5000"/>
          </a:p>
        </p:txBody>
      </p:sp>
      <p:pic>
        <p:nvPicPr>
          <p:cNvPr id="33797" name="Rectangle 17409"/>
          <p:cNvPicPr>
            <a:picLocks noChangeAspect="1" noChangeArrowheads="1"/>
          </p:cNvPicPr>
          <p:nvPr/>
        </p:nvPicPr>
        <p:blipFill>
          <a:blip r:embed="rId3"/>
          <a:srcRect/>
          <a:stretch>
            <a:fillRect/>
          </a:stretch>
        </p:blipFill>
        <p:spPr bwMode="auto">
          <a:xfrm>
            <a:off x="1" y="1666875"/>
            <a:ext cx="9144000" cy="785813"/>
          </a:xfrm>
          <a:prstGeom prst="rect">
            <a:avLst/>
          </a:prstGeom>
          <a:noFill/>
          <a:ln w="9525">
            <a:noFill/>
            <a:miter lim="800000"/>
            <a:headEnd/>
            <a:tailEnd/>
          </a:ln>
        </p:spPr>
      </p:pic>
      <p:sp>
        <p:nvSpPr>
          <p:cNvPr id="30731" name="TextBox 17417"/>
          <p:cNvSpPr txBox="1">
            <a:spLocks noChangeArrowheads="1"/>
          </p:cNvSpPr>
          <p:nvPr/>
        </p:nvSpPr>
        <p:spPr bwMode="auto">
          <a:xfrm>
            <a:off x="7449551" y="1333501"/>
            <a:ext cx="1402107" cy="353939"/>
          </a:xfrm>
          <a:prstGeom prst="rect">
            <a:avLst/>
          </a:prstGeom>
          <a:noFill/>
          <a:ln w="9525">
            <a:noFill/>
            <a:miter lim="800000"/>
            <a:headEnd/>
            <a:tailEnd/>
          </a:ln>
        </p:spPr>
        <p:txBody>
          <a:bodyPr wrap="none" lIns="91432" tIns="45717" rIns="91432" bIns="45717">
            <a:spAutoFit/>
          </a:bodyPr>
          <a:lstStyle/>
          <a:p>
            <a:pPr>
              <a:defRPr/>
            </a:pPr>
            <a:r>
              <a:rPr lang="en-US" sz="1700" b="1" dirty="0">
                <a:effectLst>
                  <a:outerShdw blurRad="38100" dist="38100" dir="2700000" algn="tl">
                    <a:srgbClr val="000000"/>
                  </a:outerShdw>
                </a:effectLst>
                <a:latin typeface="+mj-lt"/>
              </a:rPr>
              <a:t>2010 -  2011</a:t>
            </a:r>
          </a:p>
        </p:txBody>
      </p:sp>
      <p:pic>
        <p:nvPicPr>
          <p:cNvPr id="33799" name="Rectangle 17420"/>
          <p:cNvPicPr>
            <a:picLocks noChangeAspect="1" noChangeArrowheads="1"/>
          </p:cNvPicPr>
          <p:nvPr/>
        </p:nvPicPr>
        <p:blipFill>
          <a:blip r:embed="rId4"/>
          <a:srcRect/>
          <a:stretch>
            <a:fillRect/>
          </a:stretch>
        </p:blipFill>
        <p:spPr bwMode="auto">
          <a:xfrm>
            <a:off x="7703550" y="1651001"/>
            <a:ext cx="571500" cy="844021"/>
          </a:xfrm>
          <a:prstGeom prst="rect">
            <a:avLst/>
          </a:prstGeom>
          <a:noFill/>
          <a:ln w="9525">
            <a:noFill/>
            <a:miter lim="800000"/>
            <a:headEnd/>
            <a:tailEnd/>
          </a:ln>
        </p:spPr>
      </p:pic>
      <p:sp>
        <p:nvSpPr>
          <p:cNvPr id="27657" name="Straight Connector 17423"/>
          <p:cNvSpPr>
            <a:spLocks noChangeShapeType="1"/>
          </p:cNvSpPr>
          <p:nvPr/>
        </p:nvSpPr>
        <p:spPr bwMode="auto">
          <a:xfrm flipV="1">
            <a:off x="5636648" y="2286000"/>
            <a:ext cx="0" cy="2667000"/>
          </a:xfrm>
          <a:prstGeom prst="line">
            <a:avLst/>
          </a:prstGeom>
          <a:noFill/>
          <a:ln w="38100" cap="rnd" algn="ctr">
            <a:solidFill>
              <a:schemeClr val="tx1"/>
            </a:solidFill>
            <a:prstDash val="sysDot"/>
            <a:round/>
            <a:headEnd/>
            <a:tailEnd/>
          </a:ln>
        </p:spPr>
        <p:txBody>
          <a:bodyPr lIns="91432" tIns="45717" rIns="91432" bIns="45717" anchor="ctr"/>
          <a:lstStyle/>
          <a:p>
            <a:pPr>
              <a:defRPr/>
            </a:pPr>
            <a:endParaRPr lang="en-US" dirty="0">
              <a:latin typeface="+mj-lt"/>
            </a:endParaRPr>
          </a:p>
        </p:txBody>
      </p:sp>
      <p:sp>
        <p:nvSpPr>
          <p:cNvPr id="30738" name="TextBox 17424"/>
          <p:cNvSpPr txBox="1">
            <a:spLocks noChangeArrowheads="1"/>
          </p:cNvSpPr>
          <p:nvPr/>
        </p:nvSpPr>
        <p:spPr bwMode="auto">
          <a:xfrm>
            <a:off x="5063812" y="5080000"/>
            <a:ext cx="1128448" cy="837146"/>
          </a:xfrm>
          <a:prstGeom prst="rect">
            <a:avLst/>
          </a:prstGeom>
          <a:noFill/>
          <a:ln w="9525">
            <a:noFill/>
            <a:miter lim="800000"/>
            <a:headEnd/>
            <a:tailEnd/>
          </a:ln>
        </p:spPr>
        <p:txBody>
          <a:bodyPr lIns="91432" tIns="45717" rIns="91432" bIns="45717">
            <a:spAutoFit/>
          </a:bodyPr>
          <a:lstStyle/>
          <a:p>
            <a:pPr algn="ctr">
              <a:lnSpc>
                <a:spcPct val="90000"/>
              </a:lnSpc>
              <a:spcBef>
                <a:spcPts val="250"/>
              </a:spcBef>
              <a:defRPr/>
            </a:pPr>
            <a:r>
              <a:rPr lang="en-US" sz="1700" b="1" dirty="0" smtClean="0">
                <a:solidFill>
                  <a:srgbClr val="FF0000"/>
                </a:solidFill>
                <a:effectLst>
                  <a:outerShdw blurRad="38100" dist="38100" dir="2700000" algn="tl">
                    <a:srgbClr val="000000"/>
                  </a:outerShdw>
                </a:effectLst>
                <a:latin typeface="+mj-lt"/>
              </a:rPr>
              <a:t>RC0</a:t>
            </a:r>
          </a:p>
          <a:p>
            <a:pPr algn="ctr">
              <a:lnSpc>
                <a:spcPct val="90000"/>
              </a:lnSpc>
              <a:spcBef>
                <a:spcPts val="250"/>
              </a:spcBef>
              <a:defRPr/>
            </a:pPr>
            <a:r>
              <a:rPr lang="en-US" sz="1700" b="1" dirty="0" smtClean="0">
                <a:solidFill>
                  <a:srgbClr val="FF0000"/>
                </a:solidFill>
                <a:effectLst>
                  <a:outerShdw blurRad="38100" dist="38100" dir="2700000" algn="tl">
                    <a:srgbClr val="000000"/>
                  </a:outerShdw>
                </a:effectLst>
                <a:latin typeface="+mj-lt"/>
              </a:rPr>
              <a:t>10 de </a:t>
            </a:r>
            <a:r>
              <a:rPr lang="en-US" sz="1700" b="1" dirty="0" err="1" smtClean="0">
                <a:solidFill>
                  <a:srgbClr val="FF0000"/>
                </a:solidFill>
                <a:effectLst>
                  <a:outerShdw blurRad="38100" dist="38100" dir="2700000" algn="tl">
                    <a:srgbClr val="000000"/>
                  </a:outerShdw>
                </a:effectLst>
                <a:latin typeface="+mj-lt"/>
              </a:rPr>
              <a:t>Junio</a:t>
            </a:r>
            <a:endParaRPr lang="en-US" sz="1700" b="1" dirty="0">
              <a:solidFill>
                <a:srgbClr val="FF0000"/>
              </a:solidFill>
              <a:effectLst>
                <a:outerShdw blurRad="38100" dist="38100" dir="2700000" algn="tl">
                  <a:srgbClr val="000000"/>
                </a:outerShdw>
              </a:effectLst>
              <a:latin typeface="+mj-lt"/>
            </a:endParaRPr>
          </a:p>
        </p:txBody>
      </p:sp>
      <p:sp>
        <p:nvSpPr>
          <p:cNvPr id="27659" name="Straight Connector 17425"/>
          <p:cNvSpPr>
            <a:spLocks noChangeShapeType="1"/>
          </p:cNvSpPr>
          <p:nvPr/>
        </p:nvSpPr>
        <p:spPr bwMode="auto">
          <a:xfrm flipV="1">
            <a:off x="8021050" y="2349500"/>
            <a:ext cx="0" cy="3200136"/>
          </a:xfrm>
          <a:prstGeom prst="line">
            <a:avLst/>
          </a:prstGeom>
          <a:noFill/>
          <a:ln w="38100" cap="rnd" algn="ctr">
            <a:solidFill>
              <a:schemeClr val="tx1"/>
            </a:solidFill>
            <a:prstDash val="sysDot"/>
            <a:round/>
            <a:headEnd/>
            <a:tailEnd/>
          </a:ln>
        </p:spPr>
        <p:txBody>
          <a:bodyPr lIns="91432" tIns="45717" rIns="91432" bIns="45717" anchor="ctr"/>
          <a:lstStyle/>
          <a:p>
            <a:pPr>
              <a:defRPr/>
            </a:pPr>
            <a:endParaRPr lang="en-US" dirty="0">
              <a:latin typeface="+mj-lt"/>
            </a:endParaRPr>
          </a:p>
        </p:txBody>
      </p:sp>
      <p:sp>
        <p:nvSpPr>
          <p:cNvPr id="30740" name="TextBox 17426"/>
          <p:cNvSpPr txBox="1">
            <a:spLocks noChangeArrowheads="1"/>
          </p:cNvSpPr>
          <p:nvPr/>
        </p:nvSpPr>
        <p:spPr bwMode="auto">
          <a:xfrm>
            <a:off x="7259050" y="5524501"/>
            <a:ext cx="1524000" cy="601697"/>
          </a:xfrm>
          <a:prstGeom prst="rect">
            <a:avLst/>
          </a:prstGeom>
          <a:noFill/>
          <a:ln w="9525">
            <a:noFill/>
            <a:miter lim="800000"/>
            <a:headEnd/>
            <a:tailEnd/>
          </a:ln>
        </p:spPr>
        <p:txBody>
          <a:bodyPr lIns="91432" tIns="45717" rIns="91432" bIns="45717">
            <a:spAutoFit/>
          </a:bodyPr>
          <a:lstStyle/>
          <a:p>
            <a:pPr algn="ctr">
              <a:lnSpc>
                <a:spcPct val="90000"/>
              </a:lnSpc>
              <a:spcBef>
                <a:spcPts val="250"/>
              </a:spcBef>
              <a:defRPr/>
            </a:pPr>
            <a:r>
              <a:rPr lang="en-US" sz="1700" b="1" dirty="0">
                <a:effectLst>
                  <a:outerShdw blurRad="38100" dist="38100" dir="2700000" algn="tl">
                    <a:srgbClr val="000000"/>
                  </a:outerShdw>
                </a:effectLst>
                <a:latin typeface="+mj-lt"/>
              </a:rPr>
              <a:t>SQL Server </a:t>
            </a:r>
          </a:p>
          <a:p>
            <a:pPr algn="ctr">
              <a:lnSpc>
                <a:spcPct val="90000"/>
              </a:lnSpc>
              <a:spcBef>
                <a:spcPts val="250"/>
              </a:spcBef>
              <a:defRPr/>
            </a:pPr>
            <a:r>
              <a:rPr lang="en-US" sz="1700" b="1" dirty="0">
                <a:effectLst>
                  <a:outerShdw blurRad="38100" dist="38100" dir="2700000" algn="tl">
                    <a:srgbClr val="000000"/>
                  </a:outerShdw>
                </a:effectLst>
                <a:latin typeface="+mj-lt"/>
              </a:rPr>
              <a:t>“vNext++”</a:t>
            </a:r>
          </a:p>
        </p:txBody>
      </p:sp>
      <p:sp>
        <p:nvSpPr>
          <p:cNvPr id="27661" name="Straight Connector 17428"/>
          <p:cNvSpPr>
            <a:spLocks noChangeShapeType="1"/>
          </p:cNvSpPr>
          <p:nvPr/>
        </p:nvSpPr>
        <p:spPr bwMode="auto">
          <a:xfrm flipV="1">
            <a:off x="2965118" y="2430200"/>
            <a:ext cx="0" cy="2133864"/>
          </a:xfrm>
          <a:prstGeom prst="line">
            <a:avLst/>
          </a:prstGeom>
          <a:noFill/>
          <a:ln w="38100" cap="rnd" algn="ctr">
            <a:solidFill>
              <a:schemeClr val="tx1"/>
            </a:solidFill>
            <a:prstDash val="sysDot"/>
            <a:round/>
            <a:headEnd/>
            <a:tailEnd/>
          </a:ln>
        </p:spPr>
        <p:txBody>
          <a:bodyPr lIns="91432" tIns="45717" rIns="91432" bIns="45717" anchor="ctr"/>
          <a:lstStyle/>
          <a:p>
            <a:pPr>
              <a:defRPr/>
            </a:pPr>
            <a:endParaRPr lang="en-US" dirty="0">
              <a:latin typeface="+mj-lt"/>
            </a:endParaRPr>
          </a:p>
        </p:txBody>
      </p:sp>
      <p:sp>
        <p:nvSpPr>
          <p:cNvPr id="30743" name="TextBox 17429"/>
          <p:cNvSpPr txBox="1">
            <a:spLocks noChangeArrowheads="1"/>
          </p:cNvSpPr>
          <p:nvPr/>
        </p:nvSpPr>
        <p:spPr bwMode="auto">
          <a:xfrm>
            <a:off x="2372451" y="4716200"/>
            <a:ext cx="1186657" cy="798676"/>
          </a:xfrm>
          <a:prstGeom prst="rect">
            <a:avLst/>
          </a:prstGeom>
          <a:noFill/>
          <a:ln w="9525">
            <a:noFill/>
            <a:miter lim="800000"/>
            <a:headEnd/>
            <a:tailEnd/>
          </a:ln>
        </p:spPr>
        <p:txBody>
          <a:bodyPr lIns="91432" tIns="45717" rIns="91432" bIns="45717">
            <a:spAutoFit/>
          </a:bodyPr>
          <a:lstStyle/>
          <a:p>
            <a:pPr algn="ctr">
              <a:lnSpc>
                <a:spcPct val="90000"/>
              </a:lnSpc>
              <a:spcBef>
                <a:spcPts val="250"/>
              </a:spcBef>
              <a:defRPr/>
            </a:pPr>
            <a:r>
              <a:rPr lang="en-US" sz="1700" b="1" dirty="0">
                <a:effectLst>
                  <a:outerShdw blurRad="38100" dist="38100" dir="2700000" algn="tl">
                    <a:srgbClr val="000000"/>
                  </a:outerShdw>
                </a:effectLst>
                <a:latin typeface="+mj-lt"/>
              </a:rPr>
              <a:t>SQL Server 2005 SP2</a:t>
            </a:r>
          </a:p>
        </p:txBody>
      </p:sp>
      <p:sp>
        <p:nvSpPr>
          <p:cNvPr id="30760" name="TextBox 17446"/>
          <p:cNvSpPr txBox="1">
            <a:spLocks noChangeArrowheads="1"/>
          </p:cNvSpPr>
          <p:nvPr/>
        </p:nvSpPr>
        <p:spPr bwMode="auto">
          <a:xfrm>
            <a:off x="2012619" y="1079501"/>
            <a:ext cx="671971" cy="353939"/>
          </a:xfrm>
          <a:prstGeom prst="rect">
            <a:avLst/>
          </a:prstGeom>
          <a:noFill/>
          <a:ln w="9525">
            <a:noFill/>
            <a:miter lim="800000"/>
            <a:headEnd/>
            <a:tailEnd/>
          </a:ln>
        </p:spPr>
        <p:txBody>
          <a:bodyPr wrap="none" lIns="91432" tIns="45717" rIns="91432" bIns="45717">
            <a:spAutoFit/>
          </a:bodyPr>
          <a:lstStyle/>
          <a:p>
            <a:pPr>
              <a:defRPr/>
            </a:pPr>
            <a:r>
              <a:rPr lang="en-US" sz="1700" b="1" dirty="0">
                <a:effectLst>
                  <a:outerShdw blurRad="38100" dist="38100" dir="2700000" algn="tl">
                    <a:srgbClr val="000000"/>
                  </a:outerShdw>
                </a:effectLst>
                <a:latin typeface="+mj-lt"/>
              </a:rPr>
              <a:t>2007</a:t>
            </a:r>
          </a:p>
        </p:txBody>
      </p:sp>
      <p:pic>
        <p:nvPicPr>
          <p:cNvPr id="33807" name="Picture 45" descr="timeline bead green"/>
          <p:cNvPicPr>
            <a:picLocks noChangeAspect="1" noChangeArrowheads="1"/>
          </p:cNvPicPr>
          <p:nvPr/>
        </p:nvPicPr>
        <p:blipFill>
          <a:blip r:embed="rId5"/>
          <a:srcRect/>
          <a:stretch>
            <a:fillRect/>
          </a:stretch>
        </p:blipFill>
        <p:spPr bwMode="auto">
          <a:xfrm>
            <a:off x="44120" y="1637771"/>
            <a:ext cx="584729" cy="845344"/>
          </a:xfrm>
          <a:prstGeom prst="rect">
            <a:avLst/>
          </a:prstGeom>
          <a:noFill/>
          <a:ln w="9525">
            <a:noFill/>
            <a:miter lim="800000"/>
            <a:headEnd/>
            <a:tailEnd/>
          </a:ln>
        </p:spPr>
      </p:pic>
      <p:sp>
        <p:nvSpPr>
          <p:cNvPr id="30766" name="Text Box 46"/>
          <p:cNvSpPr txBox="1">
            <a:spLocks noChangeArrowheads="1"/>
          </p:cNvSpPr>
          <p:nvPr/>
        </p:nvSpPr>
        <p:spPr bwMode="auto">
          <a:xfrm>
            <a:off x="44119" y="1363928"/>
            <a:ext cx="780975" cy="353939"/>
          </a:xfrm>
          <a:prstGeom prst="rect">
            <a:avLst/>
          </a:prstGeom>
          <a:noFill/>
          <a:ln w="12700">
            <a:noFill/>
            <a:miter lim="800000"/>
            <a:headEnd/>
            <a:tailEnd/>
          </a:ln>
          <a:effectLst/>
        </p:spPr>
        <p:txBody>
          <a:bodyPr wrap="none" lIns="91432" tIns="45717" rIns="91432" bIns="45717">
            <a:spAutoFit/>
          </a:bodyPr>
          <a:lstStyle/>
          <a:p>
            <a:pPr>
              <a:defRPr/>
            </a:pPr>
            <a:r>
              <a:rPr lang="en-US" sz="1700" b="1" dirty="0">
                <a:effectLst>
                  <a:outerShdw blurRad="38100" dist="38100" dir="2700000" algn="tl">
                    <a:srgbClr val="000000"/>
                  </a:outerShdw>
                </a:effectLst>
                <a:latin typeface="+mj-lt"/>
              </a:rPr>
              <a:t>Q4/05</a:t>
            </a:r>
          </a:p>
        </p:txBody>
      </p:sp>
      <p:sp>
        <p:nvSpPr>
          <p:cNvPr id="27667" name="Line 47"/>
          <p:cNvSpPr>
            <a:spLocks noChangeShapeType="1"/>
          </p:cNvSpPr>
          <p:nvPr/>
        </p:nvSpPr>
        <p:spPr bwMode="auto">
          <a:xfrm flipV="1">
            <a:off x="348389" y="2430198"/>
            <a:ext cx="0" cy="762000"/>
          </a:xfrm>
          <a:prstGeom prst="line">
            <a:avLst/>
          </a:prstGeom>
          <a:noFill/>
          <a:ln w="38100" cap="rnd">
            <a:solidFill>
              <a:schemeClr val="tx1"/>
            </a:solidFill>
            <a:prstDash val="sysDot"/>
            <a:round/>
            <a:headEnd/>
            <a:tailEnd/>
          </a:ln>
        </p:spPr>
        <p:txBody>
          <a:bodyPr lIns="91432" tIns="45717" rIns="91432" bIns="45717" anchor="ctr"/>
          <a:lstStyle/>
          <a:p>
            <a:pPr>
              <a:defRPr/>
            </a:pPr>
            <a:endParaRPr lang="en-US" dirty="0">
              <a:latin typeface="+mj-lt"/>
            </a:endParaRPr>
          </a:p>
        </p:txBody>
      </p:sp>
      <p:sp>
        <p:nvSpPr>
          <p:cNvPr id="30768" name="Text Box 48"/>
          <p:cNvSpPr txBox="1">
            <a:spLocks noChangeArrowheads="1"/>
          </p:cNvSpPr>
          <p:nvPr/>
        </p:nvSpPr>
        <p:spPr bwMode="auto">
          <a:xfrm>
            <a:off x="-227079" y="3344335"/>
            <a:ext cx="1185333" cy="798676"/>
          </a:xfrm>
          <a:prstGeom prst="rect">
            <a:avLst/>
          </a:prstGeom>
          <a:noFill/>
          <a:ln w="9525">
            <a:noFill/>
            <a:miter lim="800000"/>
            <a:headEnd/>
            <a:tailEnd/>
          </a:ln>
          <a:effectLst/>
        </p:spPr>
        <p:txBody>
          <a:bodyPr lIns="91432" tIns="45717" rIns="91432" bIns="45717">
            <a:spAutoFit/>
          </a:bodyPr>
          <a:lstStyle/>
          <a:p>
            <a:pPr algn="ctr">
              <a:lnSpc>
                <a:spcPct val="90000"/>
              </a:lnSpc>
              <a:spcBef>
                <a:spcPts val="250"/>
              </a:spcBef>
              <a:defRPr/>
            </a:pPr>
            <a:r>
              <a:rPr lang="en-US" sz="1700" b="1" dirty="0">
                <a:effectLst>
                  <a:outerShdw blurRad="38100" dist="38100" dir="2700000" algn="tl">
                    <a:srgbClr val="000000"/>
                  </a:outerShdw>
                </a:effectLst>
                <a:latin typeface="+mj-lt"/>
              </a:rPr>
              <a:t>SQL Server 2005</a:t>
            </a:r>
          </a:p>
        </p:txBody>
      </p:sp>
      <p:pic>
        <p:nvPicPr>
          <p:cNvPr id="33811" name="Picture 49" descr="timeline bead green"/>
          <p:cNvPicPr>
            <a:picLocks noChangeAspect="1" noChangeArrowheads="1"/>
          </p:cNvPicPr>
          <p:nvPr/>
        </p:nvPicPr>
        <p:blipFill>
          <a:blip r:embed="rId5"/>
          <a:srcRect/>
          <a:stretch>
            <a:fillRect/>
          </a:stretch>
        </p:blipFill>
        <p:spPr bwMode="auto">
          <a:xfrm>
            <a:off x="1415983" y="1637771"/>
            <a:ext cx="583406" cy="845344"/>
          </a:xfrm>
          <a:prstGeom prst="rect">
            <a:avLst/>
          </a:prstGeom>
          <a:noFill/>
          <a:ln w="9525">
            <a:noFill/>
            <a:miter lim="800000"/>
            <a:headEnd/>
            <a:tailEnd/>
          </a:ln>
        </p:spPr>
      </p:pic>
      <p:sp>
        <p:nvSpPr>
          <p:cNvPr id="27670" name="Line 50"/>
          <p:cNvSpPr>
            <a:spLocks noChangeShapeType="1"/>
          </p:cNvSpPr>
          <p:nvPr/>
        </p:nvSpPr>
        <p:spPr bwMode="auto">
          <a:xfrm flipV="1">
            <a:off x="1720254" y="2430199"/>
            <a:ext cx="0" cy="750093"/>
          </a:xfrm>
          <a:prstGeom prst="line">
            <a:avLst/>
          </a:prstGeom>
          <a:noFill/>
          <a:ln w="38100" cap="rnd">
            <a:solidFill>
              <a:schemeClr val="tx1"/>
            </a:solidFill>
            <a:prstDash val="sysDot"/>
            <a:round/>
            <a:headEnd/>
            <a:tailEnd/>
          </a:ln>
        </p:spPr>
        <p:txBody>
          <a:bodyPr lIns="91432" tIns="45717" rIns="91432" bIns="45717" anchor="ctr"/>
          <a:lstStyle/>
          <a:p>
            <a:pPr>
              <a:defRPr/>
            </a:pPr>
            <a:endParaRPr lang="en-US" dirty="0">
              <a:latin typeface="+mj-lt"/>
            </a:endParaRPr>
          </a:p>
        </p:txBody>
      </p:sp>
      <p:sp>
        <p:nvSpPr>
          <p:cNvPr id="30772" name="Text Box 52"/>
          <p:cNvSpPr txBox="1">
            <a:spLocks noChangeArrowheads="1"/>
          </p:cNvSpPr>
          <p:nvPr/>
        </p:nvSpPr>
        <p:spPr bwMode="auto">
          <a:xfrm>
            <a:off x="1415984" y="1363928"/>
            <a:ext cx="780975" cy="353939"/>
          </a:xfrm>
          <a:prstGeom prst="rect">
            <a:avLst/>
          </a:prstGeom>
          <a:noFill/>
          <a:ln w="12700">
            <a:noFill/>
            <a:miter lim="800000"/>
            <a:headEnd/>
            <a:tailEnd/>
          </a:ln>
          <a:effectLst/>
        </p:spPr>
        <p:txBody>
          <a:bodyPr wrap="none" lIns="91432" tIns="45717" rIns="91432" bIns="45717">
            <a:spAutoFit/>
          </a:bodyPr>
          <a:lstStyle/>
          <a:p>
            <a:pPr>
              <a:defRPr/>
            </a:pPr>
            <a:r>
              <a:rPr lang="en-US" sz="1700" b="1" dirty="0">
                <a:effectLst>
                  <a:outerShdw blurRad="38100" dist="38100" dir="2700000" algn="tl">
                    <a:srgbClr val="000000"/>
                  </a:outerShdw>
                </a:effectLst>
                <a:latin typeface="+mj-lt"/>
              </a:rPr>
              <a:t>Q2/06</a:t>
            </a:r>
          </a:p>
        </p:txBody>
      </p:sp>
      <p:sp>
        <p:nvSpPr>
          <p:cNvPr id="30773" name="TextBox 17429"/>
          <p:cNvSpPr txBox="1">
            <a:spLocks noChangeArrowheads="1"/>
          </p:cNvSpPr>
          <p:nvPr/>
        </p:nvSpPr>
        <p:spPr bwMode="auto">
          <a:xfrm>
            <a:off x="1187118" y="3344335"/>
            <a:ext cx="1185333" cy="798676"/>
          </a:xfrm>
          <a:prstGeom prst="rect">
            <a:avLst/>
          </a:prstGeom>
          <a:noFill/>
          <a:ln w="9525">
            <a:noFill/>
            <a:miter lim="800000"/>
            <a:headEnd/>
            <a:tailEnd/>
          </a:ln>
        </p:spPr>
        <p:txBody>
          <a:bodyPr lIns="91432" tIns="45717" rIns="91432" bIns="45717">
            <a:spAutoFit/>
          </a:bodyPr>
          <a:lstStyle/>
          <a:p>
            <a:pPr algn="ctr">
              <a:lnSpc>
                <a:spcPct val="90000"/>
              </a:lnSpc>
              <a:spcBef>
                <a:spcPts val="250"/>
              </a:spcBef>
              <a:defRPr/>
            </a:pPr>
            <a:r>
              <a:rPr lang="en-US" sz="1700" b="1" dirty="0">
                <a:effectLst>
                  <a:outerShdw blurRad="38100" dist="38100" dir="2700000" algn="tl">
                    <a:srgbClr val="000000"/>
                  </a:outerShdw>
                </a:effectLst>
                <a:latin typeface="+mj-lt"/>
              </a:rPr>
              <a:t>SQL Server 2005 SP1</a:t>
            </a:r>
          </a:p>
        </p:txBody>
      </p:sp>
      <p:pic>
        <p:nvPicPr>
          <p:cNvPr id="33815" name="Rectangle 17439"/>
          <p:cNvPicPr>
            <a:picLocks noChangeAspect="1" noChangeArrowheads="1"/>
          </p:cNvPicPr>
          <p:nvPr/>
        </p:nvPicPr>
        <p:blipFill>
          <a:blip r:embed="rId5"/>
          <a:srcRect/>
          <a:stretch>
            <a:fillRect/>
          </a:stretch>
        </p:blipFill>
        <p:spPr bwMode="auto">
          <a:xfrm>
            <a:off x="2689953" y="1637771"/>
            <a:ext cx="584729" cy="845344"/>
          </a:xfrm>
          <a:prstGeom prst="rect">
            <a:avLst/>
          </a:prstGeom>
          <a:noFill/>
          <a:ln w="9525">
            <a:noFill/>
            <a:miter lim="800000"/>
            <a:headEnd/>
            <a:tailEnd/>
          </a:ln>
        </p:spPr>
      </p:pic>
      <p:pic>
        <p:nvPicPr>
          <p:cNvPr id="33816" name="Rectangle 17439"/>
          <p:cNvPicPr>
            <a:picLocks noChangeAspect="1" noChangeArrowheads="1"/>
          </p:cNvPicPr>
          <p:nvPr/>
        </p:nvPicPr>
        <p:blipFill>
          <a:blip r:embed="rId5"/>
          <a:srcRect/>
          <a:stretch>
            <a:fillRect/>
          </a:stretch>
        </p:blipFill>
        <p:spPr bwMode="auto">
          <a:xfrm>
            <a:off x="5319150" y="1587501"/>
            <a:ext cx="584729" cy="844021"/>
          </a:xfrm>
          <a:prstGeom prst="rect">
            <a:avLst/>
          </a:prstGeom>
          <a:noFill/>
          <a:ln w="9525">
            <a:noFill/>
            <a:miter lim="800000"/>
            <a:headEnd/>
            <a:tailEnd/>
          </a:ln>
        </p:spPr>
      </p:pic>
      <p:sp>
        <p:nvSpPr>
          <p:cNvPr id="26" name="Straight Connector 17428"/>
          <p:cNvSpPr>
            <a:spLocks noChangeShapeType="1"/>
          </p:cNvSpPr>
          <p:nvPr/>
        </p:nvSpPr>
        <p:spPr bwMode="auto">
          <a:xfrm flipH="1" flipV="1">
            <a:off x="2393619" y="1460500"/>
            <a:ext cx="38365" cy="4953000"/>
          </a:xfrm>
          <a:prstGeom prst="line">
            <a:avLst/>
          </a:prstGeom>
          <a:noFill/>
          <a:ln w="38100" cap="rnd" algn="ctr">
            <a:solidFill>
              <a:schemeClr val="accent3"/>
            </a:solidFill>
            <a:prstDash val="sysDot"/>
            <a:round/>
            <a:headEnd/>
            <a:tailEnd/>
          </a:ln>
        </p:spPr>
        <p:txBody>
          <a:bodyPr lIns="91432" tIns="45717" rIns="91432" bIns="45717" anchor="ctr"/>
          <a:lstStyle/>
          <a:p>
            <a:pPr>
              <a:defRPr/>
            </a:pPr>
            <a:endParaRPr lang="en-US" dirty="0">
              <a:latin typeface="+mj-lt"/>
            </a:endParaRPr>
          </a:p>
        </p:txBody>
      </p:sp>
      <p:sp>
        <p:nvSpPr>
          <p:cNvPr id="27" name="Text Box 52"/>
          <p:cNvSpPr txBox="1">
            <a:spLocks noChangeArrowheads="1"/>
          </p:cNvSpPr>
          <p:nvPr/>
        </p:nvSpPr>
        <p:spPr bwMode="auto">
          <a:xfrm>
            <a:off x="2711119" y="1333501"/>
            <a:ext cx="476404" cy="353939"/>
          </a:xfrm>
          <a:prstGeom prst="rect">
            <a:avLst/>
          </a:prstGeom>
          <a:noFill/>
          <a:ln w="12700">
            <a:noFill/>
            <a:miter lim="800000"/>
            <a:headEnd/>
            <a:tailEnd/>
          </a:ln>
          <a:effectLst/>
        </p:spPr>
        <p:txBody>
          <a:bodyPr wrap="none" lIns="91432" tIns="45717" rIns="91432" bIns="45717">
            <a:spAutoFit/>
          </a:bodyPr>
          <a:lstStyle/>
          <a:p>
            <a:pPr>
              <a:defRPr/>
            </a:pPr>
            <a:r>
              <a:rPr lang="en-US" sz="1700" b="1" dirty="0">
                <a:effectLst>
                  <a:outerShdw blurRad="38100" dist="38100" dir="2700000" algn="tl">
                    <a:srgbClr val="000000"/>
                  </a:outerShdw>
                </a:effectLst>
                <a:latin typeface="+mj-lt"/>
              </a:rPr>
              <a:t>Q1</a:t>
            </a:r>
          </a:p>
        </p:txBody>
      </p:sp>
      <p:sp>
        <p:nvSpPr>
          <p:cNvPr id="29" name="TextBox 17448"/>
          <p:cNvSpPr txBox="1">
            <a:spLocks noChangeArrowheads="1"/>
          </p:cNvSpPr>
          <p:nvPr/>
        </p:nvSpPr>
        <p:spPr bwMode="auto">
          <a:xfrm>
            <a:off x="4263197" y="990601"/>
            <a:ext cx="671971" cy="353939"/>
          </a:xfrm>
          <a:prstGeom prst="rect">
            <a:avLst/>
          </a:prstGeom>
          <a:noFill/>
          <a:ln w="9525">
            <a:noFill/>
            <a:miter lim="800000"/>
            <a:headEnd/>
            <a:tailEnd/>
          </a:ln>
        </p:spPr>
        <p:txBody>
          <a:bodyPr wrap="none" lIns="91432" tIns="45717" rIns="91432" bIns="45717">
            <a:spAutoFit/>
          </a:bodyPr>
          <a:lstStyle/>
          <a:p>
            <a:pPr>
              <a:defRPr/>
            </a:pPr>
            <a:r>
              <a:rPr lang="en-US" sz="1700" b="1" dirty="0">
                <a:effectLst>
                  <a:outerShdw blurRad="38100" dist="38100" dir="2700000" algn="tl">
                    <a:srgbClr val="000000"/>
                  </a:outerShdw>
                </a:effectLst>
                <a:latin typeface="+mj-lt"/>
              </a:rPr>
              <a:t>2008</a:t>
            </a:r>
          </a:p>
        </p:txBody>
      </p:sp>
      <p:sp>
        <p:nvSpPr>
          <p:cNvPr id="31" name="TextBox 17429"/>
          <p:cNvSpPr txBox="1">
            <a:spLocks noChangeArrowheads="1"/>
          </p:cNvSpPr>
          <p:nvPr/>
        </p:nvSpPr>
        <p:spPr bwMode="auto">
          <a:xfrm>
            <a:off x="3379538" y="5016500"/>
            <a:ext cx="1320800" cy="875618"/>
          </a:xfrm>
          <a:prstGeom prst="rect">
            <a:avLst/>
          </a:prstGeom>
          <a:noFill/>
          <a:ln w="9525">
            <a:noFill/>
            <a:miter lim="800000"/>
            <a:headEnd/>
            <a:tailEnd/>
          </a:ln>
        </p:spPr>
        <p:txBody>
          <a:bodyPr wrap="square" lIns="91432" tIns="45717" rIns="91432" bIns="45717">
            <a:spAutoFit/>
          </a:bodyPr>
          <a:lstStyle/>
          <a:p>
            <a:pPr algn="ctr">
              <a:lnSpc>
                <a:spcPct val="90000"/>
              </a:lnSpc>
              <a:spcBef>
                <a:spcPts val="250"/>
              </a:spcBef>
              <a:defRPr/>
            </a:pPr>
            <a:r>
              <a:rPr lang="en-US" sz="1700" b="1" i="1" dirty="0" err="1">
                <a:effectLst>
                  <a:outerShdw blurRad="38100" dist="38100" dir="2700000" algn="tl">
                    <a:srgbClr val="000000"/>
                  </a:outerShdw>
                </a:effectLst>
                <a:latin typeface="+mj-lt"/>
              </a:rPr>
              <a:t>TechEd</a:t>
            </a:r>
            <a:endParaRPr lang="en-US" sz="1700" b="1" i="1" dirty="0">
              <a:effectLst>
                <a:outerShdw blurRad="38100" dist="38100" dir="2700000" algn="tl">
                  <a:srgbClr val="000000"/>
                </a:outerShdw>
              </a:effectLst>
              <a:latin typeface="+mj-lt"/>
            </a:endParaRPr>
          </a:p>
          <a:p>
            <a:pPr algn="ctr">
              <a:lnSpc>
                <a:spcPct val="90000"/>
              </a:lnSpc>
              <a:spcBef>
                <a:spcPts val="250"/>
              </a:spcBef>
              <a:defRPr/>
            </a:pPr>
            <a:r>
              <a:rPr lang="en-US" sz="1700" b="1" i="1" dirty="0" smtClean="0">
                <a:effectLst>
                  <a:outerShdw blurRad="38100" dist="38100" dir="2700000" algn="tl">
                    <a:srgbClr val="000000"/>
                  </a:outerShdw>
                </a:effectLst>
                <a:latin typeface="+mj-lt"/>
              </a:rPr>
              <a:t>CTP3</a:t>
            </a:r>
            <a:endParaRPr lang="en-US" sz="1700" b="1" i="1" dirty="0">
              <a:effectLst>
                <a:outerShdw blurRad="38100" dist="38100" dir="2700000" algn="tl">
                  <a:srgbClr val="000000"/>
                </a:outerShdw>
              </a:effectLst>
              <a:latin typeface="+mj-lt"/>
            </a:endParaRPr>
          </a:p>
          <a:p>
            <a:pPr algn="ctr">
              <a:lnSpc>
                <a:spcPct val="90000"/>
              </a:lnSpc>
              <a:spcBef>
                <a:spcPts val="250"/>
              </a:spcBef>
              <a:defRPr/>
            </a:pPr>
            <a:endParaRPr lang="en-US" sz="1700" b="1" i="1" dirty="0">
              <a:effectLst>
                <a:outerShdw blurRad="38100" dist="38100" dir="2700000" algn="tl">
                  <a:srgbClr val="000000"/>
                </a:outerShdw>
              </a:effectLst>
              <a:latin typeface="+mj-lt"/>
            </a:endParaRPr>
          </a:p>
        </p:txBody>
      </p:sp>
      <p:pic>
        <p:nvPicPr>
          <p:cNvPr id="33823" name="Rectangle 17439"/>
          <p:cNvPicPr>
            <a:picLocks noChangeAspect="1" noChangeArrowheads="1"/>
          </p:cNvPicPr>
          <p:nvPr/>
        </p:nvPicPr>
        <p:blipFill>
          <a:blip r:embed="rId5"/>
          <a:srcRect/>
          <a:stretch>
            <a:fillRect/>
          </a:stretch>
        </p:blipFill>
        <p:spPr bwMode="auto">
          <a:xfrm>
            <a:off x="3707276" y="1620574"/>
            <a:ext cx="583406" cy="845343"/>
          </a:xfrm>
          <a:prstGeom prst="rect">
            <a:avLst/>
          </a:prstGeom>
          <a:noFill/>
          <a:ln w="9525">
            <a:noFill/>
            <a:miter lim="800000"/>
            <a:headEnd/>
            <a:tailEnd/>
          </a:ln>
        </p:spPr>
      </p:pic>
      <p:sp>
        <p:nvSpPr>
          <p:cNvPr id="33" name="Text Box 52"/>
          <p:cNvSpPr txBox="1">
            <a:spLocks noChangeArrowheads="1"/>
          </p:cNvSpPr>
          <p:nvPr/>
        </p:nvSpPr>
        <p:spPr bwMode="auto">
          <a:xfrm>
            <a:off x="3727119" y="1316303"/>
            <a:ext cx="476404" cy="353939"/>
          </a:xfrm>
          <a:prstGeom prst="rect">
            <a:avLst/>
          </a:prstGeom>
          <a:noFill/>
          <a:ln w="12700">
            <a:noFill/>
            <a:miter lim="800000"/>
            <a:headEnd/>
            <a:tailEnd/>
          </a:ln>
          <a:effectLst/>
        </p:spPr>
        <p:txBody>
          <a:bodyPr wrap="none" lIns="91432" tIns="45717" rIns="91432" bIns="45717">
            <a:spAutoFit/>
          </a:bodyPr>
          <a:lstStyle/>
          <a:p>
            <a:pPr>
              <a:defRPr/>
            </a:pPr>
            <a:r>
              <a:rPr lang="en-US" sz="1700" b="1" dirty="0">
                <a:effectLst>
                  <a:outerShdw blurRad="38100" dist="38100" dir="2700000" algn="tl">
                    <a:srgbClr val="000000"/>
                  </a:outerShdw>
                </a:effectLst>
                <a:latin typeface="+mj-lt"/>
              </a:rPr>
              <a:t>Q2</a:t>
            </a:r>
          </a:p>
        </p:txBody>
      </p:sp>
      <p:sp>
        <p:nvSpPr>
          <p:cNvPr id="48" name="Straight Connector 17428"/>
          <p:cNvSpPr>
            <a:spLocks noChangeShapeType="1"/>
          </p:cNvSpPr>
          <p:nvPr/>
        </p:nvSpPr>
        <p:spPr bwMode="auto">
          <a:xfrm flipH="1" flipV="1">
            <a:off x="7411451" y="1143000"/>
            <a:ext cx="44979" cy="5312833"/>
          </a:xfrm>
          <a:prstGeom prst="line">
            <a:avLst/>
          </a:prstGeom>
          <a:noFill/>
          <a:ln w="38100" cap="rnd" algn="ctr">
            <a:solidFill>
              <a:schemeClr val="accent3"/>
            </a:solidFill>
            <a:prstDash val="sysDot"/>
            <a:round/>
            <a:headEnd/>
            <a:tailEnd/>
          </a:ln>
        </p:spPr>
        <p:txBody>
          <a:bodyPr lIns="91432" tIns="45717" rIns="91432" bIns="45717" anchor="ctr"/>
          <a:lstStyle/>
          <a:p>
            <a:pPr>
              <a:defRPr/>
            </a:pPr>
            <a:endParaRPr lang="en-US" dirty="0">
              <a:latin typeface="+mj-lt"/>
            </a:endParaRPr>
          </a:p>
        </p:txBody>
      </p:sp>
      <p:sp>
        <p:nvSpPr>
          <p:cNvPr id="34" name="Text Box 52"/>
          <p:cNvSpPr txBox="1">
            <a:spLocks noChangeArrowheads="1"/>
          </p:cNvSpPr>
          <p:nvPr/>
        </p:nvSpPr>
        <p:spPr bwMode="auto">
          <a:xfrm>
            <a:off x="5401545" y="1371601"/>
            <a:ext cx="476404" cy="353939"/>
          </a:xfrm>
          <a:prstGeom prst="rect">
            <a:avLst/>
          </a:prstGeom>
          <a:noFill/>
          <a:ln w="12700">
            <a:noFill/>
            <a:miter lim="800000"/>
            <a:headEnd/>
            <a:tailEnd/>
          </a:ln>
          <a:effectLst/>
        </p:spPr>
        <p:txBody>
          <a:bodyPr wrap="none" lIns="91432" tIns="45717" rIns="91432" bIns="45717">
            <a:spAutoFit/>
          </a:bodyPr>
          <a:lstStyle/>
          <a:p>
            <a:pPr>
              <a:defRPr/>
            </a:pPr>
            <a:r>
              <a:rPr lang="en-US" sz="1700" b="1" dirty="0">
                <a:effectLst>
                  <a:outerShdw blurRad="38100" dist="38100" dir="2700000" algn="tl">
                    <a:srgbClr val="000000"/>
                  </a:outerShdw>
                </a:effectLst>
                <a:latin typeface="+mj-lt"/>
              </a:rPr>
              <a:t>Q2</a:t>
            </a:r>
          </a:p>
        </p:txBody>
      </p:sp>
      <p:sp>
        <p:nvSpPr>
          <p:cNvPr id="35" name="Straight Connector 17423"/>
          <p:cNvSpPr>
            <a:spLocks noChangeShapeType="1"/>
          </p:cNvSpPr>
          <p:nvPr/>
        </p:nvSpPr>
        <p:spPr bwMode="auto">
          <a:xfrm flipH="1" flipV="1">
            <a:off x="4952338" y="2286000"/>
            <a:ext cx="45719" cy="1752600"/>
          </a:xfrm>
          <a:prstGeom prst="line">
            <a:avLst/>
          </a:prstGeom>
          <a:noFill/>
          <a:ln w="38100" cap="rnd" algn="ctr">
            <a:solidFill>
              <a:schemeClr val="tx1"/>
            </a:solidFill>
            <a:prstDash val="sysDot"/>
            <a:round/>
            <a:headEnd/>
            <a:tailEnd/>
          </a:ln>
        </p:spPr>
        <p:txBody>
          <a:bodyPr lIns="91432" tIns="45717" rIns="91432" bIns="45717" anchor="ctr"/>
          <a:lstStyle/>
          <a:p>
            <a:pPr>
              <a:defRPr/>
            </a:pPr>
            <a:endParaRPr lang="en-US" dirty="0">
              <a:latin typeface="+mj-lt"/>
            </a:endParaRPr>
          </a:p>
        </p:txBody>
      </p:sp>
      <p:sp>
        <p:nvSpPr>
          <p:cNvPr id="36" name="TextBox 17424"/>
          <p:cNvSpPr txBox="1">
            <a:spLocks noChangeArrowheads="1"/>
          </p:cNvSpPr>
          <p:nvPr/>
        </p:nvSpPr>
        <p:spPr bwMode="auto">
          <a:xfrm>
            <a:off x="4214871" y="4127501"/>
            <a:ext cx="1668379" cy="601697"/>
          </a:xfrm>
          <a:prstGeom prst="rect">
            <a:avLst/>
          </a:prstGeom>
          <a:noFill/>
          <a:ln w="9525">
            <a:noFill/>
            <a:miter lim="800000"/>
            <a:headEnd/>
            <a:tailEnd/>
          </a:ln>
        </p:spPr>
        <p:txBody>
          <a:bodyPr wrap="square" lIns="91432" tIns="45717" rIns="91432" bIns="45717">
            <a:spAutoFit/>
          </a:bodyPr>
          <a:lstStyle/>
          <a:p>
            <a:pPr algn="ctr">
              <a:lnSpc>
                <a:spcPct val="90000"/>
              </a:lnSpc>
              <a:spcBef>
                <a:spcPts val="250"/>
              </a:spcBef>
              <a:defRPr/>
            </a:pPr>
            <a:r>
              <a:rPr lang="en-US" sz="1700" b="1" dirty="0" smtClean="0">
                <a:solidFill>
                  <a:srgbClr val="FF0000"/>
                </a:solidFill>
                <a:effectLst>
                  <a:outerShdw blurRad="38100" dist="38100" dir="2700000" algn="tl">
                    <a:srgbClr val="000000"/>
                  </a:outerShdw>
                </a:effectLst>
                <a:latin typeface="+mj-lt"/>
              </a:rPr>
              <a:t>CTP6</a:t>
            </a:r>
          </a:p>
          <a:p>
            <a:pPr algn="ctr">
              <a:lnSpc>
                <a:spcPct val="90000"/>
              </a:lnSpc>
              <a:spcBef>
                <a:spcPts val="250"/>
              </a:spcBef>
              <a:defRPr/>
            </a:pPr>
            <a:r>
              <a:rPr lang="en-US" sz="1700" b="1" dirty="0" err="1" smtClean="0">
                <a:solidFill>
                  <a:srgbClr val="FF0000"/>
                </a:solidFill>
                <a:effectLst>
                  <a:outerShdw blurRad="38100" dist="38100" dir="2700000" algn="tl">
                    <a:srgbClr val="000000"/>
                  </a:outerShdw>
                </a:effectLst>
                <a:latin typeface="+mj-lt"/>
              </a:rPr>
              <a:t>Febrero</a:t>
            </a:r>
            <a:endParaRPr lang="en-US" sz="1700" b="1" dirty="0">
              <a:solidFill>
                <a:srgbClr val="FF0000"/>
              </a:solidFill>
              <a:effectLst>
                <a:outerShdw blurRad="38100" dist="38100" dir="2700000" algn="tl">
                  <a:srgbClr val="000000"/>
                </a:outerShdw>
              </a:effectLst>
              <a:latin typeface="+mj-lt"/>
            </a:endParaRPr>
          </a:p>
        </p:txBody>
      </p:sp>
      <p:pic>
        <p:nvPicPr>
          <p:cNvPr id="37" name="Rectangle 17439"/>
          <p:cNvPicPr>
            <a:picLocks noChangeAspect="1" noChangeArrowheads="1"/>
          </p:cNvPicPr>
          <p:nvPr/>
        </p:nvPicPr>
        <p:blipFill>
          <a:blip r:embed="rId5"/>
          <a:srcRect/>
          <a:stretch>
            <a:fillRect/>
          </a:stretch>
        </p:blipFill>
        <p:spPr bwMode="auto">
          <a:xfrm>
            <a:off x="4602756" y="1587501"/>
            <a:ext cx="584729" cy="844021"/>
          </a:xfrm>
          <a:prstGeom prst="rect">
            <a:avLst/>
          </a:prstGeom>
          <a:noFill/>
          <a:ln w="9525">
            <a:noFill/>
            <a:miter lim="800000"/>
            <a:headEnd/>
            <a:tailEnd/>
          </a:ln>
        </p:spPr>
      </p:pic>
      <p:sp>
        <p:nvSpPr>
          <p:cNvPr id="38" name="Text Box 52"/>
          <p:cNvSpPr txBox="1">
            <a:spLocks noChangeArrowheads="1"/>
          </p:cNvSpPr>
          <p:nvPr/>
        </p:nvSpPr>
        <p:spPr bwMode="auto">
          <a:xfrm>
            <a:off x="4749318" y="1371601"/>
            <a:ext cx="476404" cy="353939"/>
          </a:xfrm>
          <a:prstGeom prst="rect">
            <a:avLst/>
          </a:prstGeom>
          <a:noFill/>
          <a:ln w="12700">
            <a:noFill/>
            <a:miter lim="800000"/>
            <a:headEnd/>
            <a:tailEnd/>
          </a:ln>
          <a:effectLst/>
        </p:spPr>
        <p:txBody>
          <a:bodyPr wrap="none" lIns="91432" tIns="45717" rIns="91432" bIns="45717">
            <a:spAutoFit/>
          </a:bodyPr>
          <a:lstStyle/>
          <a:p>
            <a:pPr>
              <a:defRPr/>
            </a:pPr>
            <a:r>
              <a:rPr lang="en-US" sz="1700" b="1" dirty="0" smtClean="0">
                <a:effectLst>
                  <a:outerShdw blurRad="38100" dist="38100" dir="2700000" algn="tl">
                    <a:srgbClr val="000000"/>
                  </a:outerShdw>
                </a:effectLst>
                <a:latin typeface="+mj-lt"/>
              </a:rPr>
              <a:t>Q1</a:t>
            </a:r>
            <a:endParaRPr lang="en-US" sz="1700" b="1" dirty="0">
              <a:effectLst>
                <a:outerShdw blurRad="38100" dist="38100" dir="2700000" algn="tl">
                  <a:srgbClr val="000000"/>
                </a:outerShdw>
              </a:effectLst>
              <a:latin typeface="+mj-lt"/>
            </a:endParaRPr>
          </a:p>
        </p:txBody>
      </p:sp>
      <p:sp>
        <p:nvSpPr>
          <p:cNvPr id="43" name="Straight Connector 17423"/>
          <p:cNvSpPr>
            <a:spLocks noChangeShapeType="1"/>
          </p:cNvSpPr>
          <p:nvPr/>
        </p:nvSpPr>
        <p:spPr bwMode="auto">
          <a:xfrm flipV="1">
            <a:off x="4044618" y="2286000"/>
            <a:ext cx="0" cy="2667000"/>
          </a:xfrm>
          <a:prstGeom prst="line">
            <a:avLst/>
          </a:prstGeom>
          <a:noFill/>
          <a:ln w="38100" cap="rnd" algn="ctr">
            <a:solidFill>
              <a:schemeClr val="tx1"/>
            </a:solidFill>
            <a:prstDash val="sysDot"/>
            <a:round/>
            <a:headEnd/>
            <a:tailEnd/>
          </a:ln>
        </p:spPr>
        <p:txBody>
          <a:bodyPr lIns="91432" tIns="45717" rIns="91432" bIns="45717" anchor="ctr"/>
          <a:lstStyle/>
          <a:p>
            <a:pPr>
              <a:defRPr/>
            </a:pPr>
            <a:endParaRPr lang="en-US" dirty="0">
              <a:latin typeface="+mj-lt"/>
            </a:endParaRPr>
          </a:p>
        </p:txBody>
      </p:sp>
      <p:pic>
        <p:nvPicPr>
          <p:cNvPr id="39" name="Rectangle 17439"/>
          <p:cNvPicPr>
            <a:picLocks noChangeAspect="1" noChangeArrowheads="1"/>
          </p:cNvPicPr>
          <p:nvPr/>
        </p:nvPicPr>
        <p:blipFill>
          <a:blip r:embed="rId5"/>
          <a:srcRect/>
          <a:stretch>
            <a:fillRect/>
          </a:stretch>
        </p:blipFill>
        <p:spPr bwMode="auto">
          <a:xfrm>
            <a:off x="6081146" y="1611565"/>
            <a:ext cx="584729" cy="844021"/>
          </a:xfrm>
          <a:prstGeom prst="rect">
            <a:avLst/>
          </a:prstGeom>
          <a:noFill/>
          <a:ln w="9525">
            <a:noFill/>
            <a:miter lim="800000"/>
            <a:headEnd/>
            <a:tailEnd/>
          </a:ln>
        </p:spPr>
      </p:pic>
      <p:sp>
        <p:nvSpPr>
          <p:cNvPr id="40" name="Text Box 52"/>
          <p:cNvSpPr txBox="1">
            <a:spLocks noChangeArrowheads="1"/>
          </p:cNvSpPr>
          <p:nvPr/>
        </p:nvSpPr>
        <p:spPr bwMode="auto">
          <a:xfrm>
            <a:off x="6163541" y="1395665"/>
            <a:ext cx="476396" cy="353937"/>
          </a:xfrm>
          <a:prstGeom prst="rect">
            <a:avLst/>
          </a:prstGeom>
          <a:noFill/>
          <a:ln w="12700">
            <a:noFill/>
            <a:miter lim="800000"/>
            <a:headEnd/>
            <a:tailEnd/>
          </a:ln>
          <a:effectLst/>
        </p:spPr>
        <p:txBody>
          <a:bodyPr wrap="none" lIns="91432" tIns="45717" rIns="91432" bIns="45717">
            <a:spAutoFit/>
          </a:bodyPr>
          <a:lstStyle/>
          <a:p>
            <a:pPr>
              <a:defRPr/>
            </a:pPr>
            <a:r>
              <a:rPr lang="en-US" sz="1700" b="1" dirty="0" smtClean="0">
                <a:effectLst>
                  <a:outerShdw blurRad="38100" dist="38100" dir="2700000" algn="tl">
                    <a:srgbClr val="000000"/>
                  </a:outerShdw>
                </a:effectLst>
                <a:latin typeface="+mj-lt"/>
              </a:rPr>
              <a:t>Q3</a:t>
            </a:r>
            <a:endParaRPr lang="en-US" sz="1700" b="1" dirty="0">
              <a:effectLst>
                <a:outerShdw blurRad="38100" dist="38100" dir="2700000" algn="tl">
                  <a:srgbClr val="000000"/>
                </a:outerShdw>
              </a:effectLst>
              <a:latin typeface="+mj-lt"/>
            </a:endParaRPr>
          </a:p>
        </p:txBody>
      </p:sp>
      <p:pic>
        <p:nvPicPr>
          <p:cNvPr id="41" name="Rectangle 17439"/>
          <p:cNvPicPr>
            <a:picLocks noChangeAspect="1" noChangeArrowheads="1"/>
          </p:cNvPicPr>
          <p:nvPr/>
        </p:nvPicPr>
        <p:blipFill>
          <a:blip r:embed="rId5"/>
          <a:srcRect/>
          <a:stretch>
            <a:fillRect/>
          </a:stretch>
        </p:blipFill>
        <p:spPr bwMode="auto">
          <a:xfrm>
            <a:off x="6786994" y="1611565"/>
            <a:ext cx="584729" cy="844021"/>
          </a:xfrm>
          <a:prstGeom prst="rect">
            <a:avLst/>
          </a:prstGeom>
          <a:noFill/>
          <a:ln w="9525">
            <a:noFill/>
            <a:miter lim="800000"/>
            <a:headEnd/>
            <a:tailEnd/>
          </a:ln>
        </p:spPr>
      </p:pic>
      <p:sp>
        <p:nvSpPr>
          <p:cNvPr id="42" name="Text Box 52"/>
          <p:cNvSpPr txBox="1">
            <a:spLocks noChangeArrowheads="1"/>
          </p:cNvSpPr>
          <p:nvPr/>
        </p:nvSpPr>
        <p:spPr bwMode="auto">
          <a:xfrm>
            <a:off x="6869389" y="1395665"/>
            <a:ext cx="476396" cy="353937"/>
          </a:xfrm>
          <a:prstGeom prst="rect">
            <a:avLst/>
          </a:prstGeom>
          <a:noFill/>
          <a:ln w="12700">
            <a:noFill/>
            <a:miter lim="800000"/>
            <a:headEnd/>
            <a:tailEnd/>
          </a:ln>
          <a:effectLst/>
        </p:spPr>
        <p:txBody>
          <a:bodyPr wrap="none" lIns="91432" tIns="45717" rIns="91432" bIns="45717">
            <a:spAutoFit/>
          </a:bodyPr>
          <a:lstStyle/>
          <a:p>
            <a:pPr>
              <a:defRPr/>
            </a:pPr>
            <a:r>
              <a:rPr lang="en-US" sz="1700" b="1" dirty="0" smtClean="0">
                <a:effectLst>
                  <a:outerShdw blurRad="38100" dist="38100" dir="2700000" algn="tl">
                    <a:srgbClr val="000000"/>
                  </a:outerShdw>
                </a:effectLst>
                <a:latin typeface="+mj-lt"/>
              </a:rPr>
              <a:t>Q4</a:t>
            </a:r>
            <a:endParaRPr lang="en-US" sz="1700" b="1" dirty="0">
              <a:effectLst>
                <a:outerShdw blurRad="38100" dist="38100" dir="2700000" algn="tl">
                  <a:srgbClr val="000000"/>
                </a:outerShdw>
              </a:effectLst>
              <a:latin typeface="+mj-lt"/>
            </a:endParaRPr>
          </a:p>
        </p:txBody>
      </p:sp>
      <p:sp>
        <p:nvSpPr>
          <p:cNvPr id="44" name="Straight Connector 17423"/>
          <p:cNvSpPr>
            <a:spLocks noChangeShapeType="1"/>
          </p:cNvSpPr>
          <p:nvPr/>
        </p:nvSpPr>
        <p:spPr bwMode="auto">
          <a:xfrm flipH="1" flipV="1">
            <a:off x="6388098" y="2358190"/>
            <a:ext cx="45719" cy="1752600"/>
          </a:xfrm>
          <a:prstGeom prst="line">
            <a:avLst/>
          </a:prstGeom>
          <a:noFill/>
          <a:ln w="38100" cap="rnd" algn="ctr">
            <a:solidFill>
              <a:schemeClr val="tx1"/>
            </a:solidFill>
            <a:prstDash val="sysDot"/>
            <a:round/>
            <a:headEnd/>
            <a:tailEnd/>
          </a:ln>
        </p:spPr>
        <p:txBody>
          <a:bodyPr lIns="91432" tIns="45717" rIns="91432" bIns="45717" anchor="ctr"/>
          <a:lstStyle/>
          <a:p>
            <a:pPr>
              <a:defRPr/>
            </a:pPr>
            <a:endParaRPr lang="en-US" dirty="0">
              <a:latin typeface="+mj-lt"/>
            </a:endParaRPr>
          </a:p>
        </p:txBody>
      </p:sp>
      <p:sp>
        <p:nvSpPr>
          <p:cNvPr id="45" name="TextBox 17424"/>
          <p:cNvSpPr txBox="1">
            <a:spLocks noChangeArrowheads="1"/>
          </p:cNvSpPr>
          <p:nvPr/>
        </p:nvSpPr>
        <p:spPr bwMode="auto">
          <a:xfrm>
            <a:off x="5638797" y="4199691"/>
            <a:ext cx="1668379" cy="601697"/>
          </a:xfrm>
          <a:prstGeom prst="rect">
            <a:avLst/>
          </a:prstGeom>
          <a:noFill/>
          <a:ln w="9525">
            <a:noFill/>
            <a:miter lim="800000"/>
            <a:headEnd/>
            <a:tailEnd/>
          </a:ln>
        </p:spPr>
        <p:txBody>
          <a:bodyPr wrap="square" lIns="91432" tIns="45717" rIns="91432" bIns="45717">
            <a:spAutoFit/>
          </a:bodyPr>
          <a:lstStyle/>
          <a:p>
            <a:pPr algn="ctr">
              <a:lnSpc>
                <a:spcPct val="90000"/>
              </a:lnSpc>
              <a:spcBef>
                <a:spcPts val="250"/>
              </a:spcBef>
              <a:defRPr/>
            </a:pPr>
            <a:r>
              <a:rPr lang="en-US" sz="1700" b="1" dirty="0" smtClean="0">
                <a:solidFill>
                  <a:srgbClr val="FF0000"/>
                </a:solidFill>
                <a:effectLst>
                  <a:outerShdw blurRad="38100" dist="38100" dir="2700000" algn="tl">
                    <a:srgbClr val="000000"/>
                  </a:outerShdw>
                </a:effectLst>
                <a:latin typeface="+mj-lt"/>
              </a:rPr>
              <a:t>RTM</a:t>
            </a:r>
          </a:p>
          <a:p>
            <a:pPr algn="ctr">
              <a:lnSpc>
                <a:spcPct val="90000"/>
              </a:lnSpc>
              <a:spcBef>
                <a:spcPts val="250"/>
              </a:spcBef>
              <a:defRPr/>
            </a:pPr>
            <a:r>
              <a:rPr lang="en-US" sz="1700" b="1" dirty="0" err="1" smtClean="0">
                <a:solidFill>
                  <a:srgbClr val="FF0000"/>
                </a:solidFill>
                <a:effectLst>
                  <a:outerShdw blurRad="38100" dist="38100" dir="2700000" algn="tl">
                    <a:srgbClr val="000000"/>
                  </a:outerShdw>
                </a:effectLst>
                <a:latin typeface="+mj-lt"/>
              </a:rPr>
              <a:t>Inglés</a:t>
            </a:r>
            <a:endParaRPr lang="en-US" sz="1700" b="1" dirty="0">
              <a:solidFill>
                <a:srgbClr val="FF0000"/>
              </a:solidFill>
              <a:effectLst>
                <a:outerShdw blurRad="38100" dist="38100" dir="2700000" algn="tl">
                  <a:srgbClr val="000000"/>
                </a:outerShdw>
              </a:effectLst>
              <a:latin typeface="+mj-lt"/>
            </a:endParaRPr>
          </a:p>
        </p:txBody>
      </p:sp>
      <p:sp>
        <p:nvSpPr>
          <p:cNvPr id="46" name="Line 50"/>
          <p:cNvSpPr>
            <a:spLocks noChangeShapeType="1"/>
          </p:cNvSpPr>
          <p:nvPr/>
        </p:nvSpPr>
        <p:spPr bwMode="auto">
          <a:xfrm flipV="1">
            <a:off x="7070262" y="2406137"/>
            <a:ext cx="0" cy="750093"/>
          </a:xfrm>
          <a:prstGeom prst="line">
            <a:avLst/>
          </a:prstGeom>
          <a:noFill/>
          <a:ln w="38100" cap="rnd">
            <a:solidFill>
              <a:schemeClr val="tx1"/>
            </a:solidFill>
            <a:prstDash val="sysDot"/>
            <a:round/>
            <a:headEnd/>
            <a:tailEnd/>
          </a:ln>
        </p:spPr>
        <p:txBody>
          <a:bodyPr lIns="91432" tIns="45717" rIns="91432" bIns="45717" anchor="ctr"/>
          <a:lstStyle/>
          <a:p>
            <a:pPr>
              <a:defRPr/>
            </a:pPr>
            <a:endParaRPr lang="en-US" dirty="0">
              <a:latin typeface="+mj-lt"/>
            </a:endParaRPr>
          </a:p>
        </p:txBody>
      </p:sp>
      <p:sp>
        <p:nvSpPr>
          <p:cNvPr id="47" name="TextBox 17429"/>
          <p:cNvSpPr txBox="1">
            <a:spLocks noChangeArrowheads="1"/>
          </p:cNvSpPr>
          <p:nvPr/>
        </p:nvSpPr>
        <p:spPr bwMode="auto">
          <a:xfrm>
            <a:off x="6472958" y="3320273"/>
            <a:ext cx="1185333" cy="601697"/>
          </a:xfrm>
          <a:prstGeom prst="rect">
            <a:avLst/>
          </a:prstGeom>
          <a:noFill/>
          <a:ln w="9525">
            <a:noFill/>
            <a:miter lim="800000"/>
            <a:headEnd/>
            <a:tailEnd/>
          </a:ln>
        </p:spPr>
        <p:txBody>
          <a:bodyPr lIns="91432" tIns="45717" rIns="91432" bIns="45717">
            <a:spAutoFit/>
          </a:bodyPr>
          <a:lstStyle/>
          <a:p>
            <a:pPr algn="ctr">
              <a:lnSpc>
                <a:spcPct val="90000"/>
              </a:lnSpc>
              <a:spcBef>
                <a:spcPts val="250"/>
              </a:spcBef>
              <a:defRPr/>
            </a:pPr>
            <a:r>
              <a:rPr lang="en-US" sz="1700" b="1" dirty="0" smtClean="0">
                <a:solidFill>
                  <a:srgbClr val="FF0000"/>
                </a:solidFill>
                <a:effectLst>
                  <a:outerShdw blurRad="38100" dist="38100" dir="2700000" algn="tl">
                    <a:srgbClr val="000000"/>
                  </a:outerShdw>
                </a:effectLst>
                <a:latin typeface="+mj-lt"/>
              </a:rPr>
              <a:t>RTM</a:t>
            </a:r>
          </a:p>
          <a:p>
            <a:pPr algn="ctr">
              <a:lnSpc>
                <a:spcPct val="90000"/>
              </a:lnSpc>
              <a:spcBef>
                <a:spcPts val="250"/>
              </a:spcBef>
              <a:defRPr/>
            </a:pPr>
            <a:r>
              <a:rPr lang="en-US" sz="1700" b="1" dirty="0" err="1" smtClean="0">
                <a:solidFill>
                  <a:srgbClr val="FF0000"/>
                </a:solidFill>
                <a:effectLst>
                  <a:outerShdw blurRad="38100" dist="38100" dir="2700000" algn="tl">
                    <a:srgbClr val="000000"/>
                  </a:outerShdw>
                </a:effectLst>
                <a:latin typeface="+mj-lt"/>
              </a:rPr>
              <a:t>Español</a:t>
            </a:r>
            <a:endParaRPr lang="en-US" sz="1700" b="1" dirty="0">
              <a:solidFill>
                <a:srgbClr val="FF0000"/>
              </a:solidFill>
              <a:effectLst>
                <a:outerShdw blurRad="38100" dist="38100" dir="2700000" algn="tl">
                  <a:srgbClr val="000000"/>
                </a:outerShdw>
              </a:effectLst>
              <a:latin typeface="+mj-lt"/>
            </a:endParaRPr>
          </a:p>
        </p:txBody>
      </p:sp>
      <p:sp>
        <p:nvSpPr>
          <p:cNvPr id="49" name="Straight Connector 17428"/>
          <p:cNvSpPr>
            <a:spLocks noChangeShapeType="1"/>
          </p:cNvSpPr>
          <p:nvPr/>
        </p:nvSpPr>
        <p:spPr bwMode="auto">
          <a:xfrm flipH="1" flipV="1">
            <a:off x="4583353" y="1436438"/>
            <a:ext cx="38365" cy="4953000"/>
          </a:xfrm>
          <a:prstGeom prst="line">
            <a:avLst/>
          </a:prstGeom>
          <a:noFill/>
          <a:ln w="38100" cap="rnd" algn="ctr">
            <a:solidFill>
              <a:schemeClr val="accent3"/>
            </a:solidFill>
            <a:prstDash val="sysDot"/>
            <a:round/>
            <a:headEnd/>
            <a:tailEnd/>
          </a:ln>
        </p:spPr>
        <p:txBody>
          <a:bodyPr lIns="91432" tIns="45717" rIns="91432" bIns="45717" anchor="ctr"/>
          <a:lstStyle/>
          <a:p>
            <a:pPr>
              <a:defRPr/>
            </a:pPr>
            <a:endParaRPr lang="en-US" dirty="0">
              <a:latin typeface="+mj-lt"/>
            </a:endParaRPr>
          </a:p>
        </p:txBody>
      </p:sp>
      <p:sp>
        <p:nvSpPr>
          <p:cNvPr id="50" name="TextBox 17429"/>
          <p:cNvSpPr txBox="1">
            <a:spLocks noChangeArrowheads="1"/>
          </p:cNvSpPr>
          <p:nvPr/>
        </p:nvSpPr>
        <p:spPr bwMode="auto">
          <a:xfrm>
            <a:off x="4422100" y="6357132"/>
            <a:ext cx="4721900" cy="480125"/>
          </a:xfrm>
          <a:prstGeom prst="rect">
            <a:avLst/>
          </a:prstGeom>
          <a:noFill/>
          <a:ln w="9525">
            <a:noFill/>
            <a:miter lim="800000"/>
            <a:headEnd/>
            <a:tailEnd/>
          </a:ln>
        </p:spPr>
        <p:txBody>
          <a:bodyPr wrap="square" lIns="91432" tIns="45717" rIns="91432" bIns="45717">
            <a:spAutoFit/>
          </a:bodyPr>
          <a:lstStyle/>
          <a:p>
            <a:pPr algn="ctr">
              <a:lnSpc>
                <a:spcPct val="90000"/>
              </a:lnSpc>
              <a:spcBef>
                <a:spcPts val="250"/>
              </a:spcBef>
              <a:defRPr/>
            </a:pPr>
            <a:r>
              <a:rPr lang="en-US" sz="2800" b="1" dirty="0" smtClean="0">
                <a:effectLst>
                  <a:outerShdw blurRad="38100" dist="38100" dir="2700000" algn="tl">
                    <a:srgbClr val="000000"/>
                  </a:outerShdw>
                </a:effectLst>
                <a:latin typeface="+mj-lt"/>
              </a:rPr>
              <a:t>250.000 </a:t>
            </a:r>
            <a:r>
              <a:rPr lang="en-US" sz="2800" b="1" dirty="0" err="1" smtClean="0">
                <a:effectLst>
                  <a:outerShdw blurRad="38100" dist="38100" dir="2700000" algn="tl">
                    <a:srgbClr val="000000"/>
                  </a:outerShdw>
                </a:effectLst>
                <a:latin typeface="+mj-lt"/>
              </a:rPr>
              <a:t>Descargas</a:t>
            </a:r>
            <a:endParaRPr lang="en-US" sz="1700" b="1" i="1" dirty="0">
              <a:effectLst>
                <a:outerShdw blurRad="38100" dist="38100" dir="2700000" algn="tl">
                  <a:srgbClr val="000000"/>
                </a:outerShdw>
              </a:effectLst>
              <a:latin typeface="+mj-lt"/>
            </a:endParaRPr>
          </a:p>
        </p:txBody>
      </p:sp>
    </p:spTree>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p:cNvSpPr>
          <p:nvPr>
            <p:ph type="title"/>
          </p:nvPr>
        </p:nvSpPr>
        <p:spPr/>
        <p:txBody>
          <a:bodyPr/>
          <a:lstStyle/>
          <a:p>
            <a:r>
              <a:rPr lang="es-ES" dirty="0" smtClean="0"/>
              <a:t>Los grandes retos</a:t>
            </a:r>
          </a:p>
        </p:txBody>
      </p:sp>
      <p:sp>
        <p:nvSpPr>
          <p:cNvPr id="4" name="Freeform 6"/>
          <p:cNvSpPr>
            <a:spLocks/>
          </p:cNvSpPr>
          <p:nvPr/>
        </p:nvSpPr>
        <p:spPr bwMode="auto">
          <a:xfrm>
            <a:off x="1833562" y="1417638"/>
            <a:ext cx="7310437" cy="1651000"/>
          </a:xfrm>
          <a:custGeom>
            <a:avLst/>
            <a:gdLst/>
            <a:ahLst/>
            <a:cxnLst>
              <a:cxn ang="0">
                <a:pos x="75" y="0"/>
              </a:cxn>
              <a:cxn ang="0">
                <a:pos x="0" y="75"/>
              </a:cxn>
              <a:cxn ang="0">
                <a:pos x="0" y="195"/>
              </a:cxn>
              <a:cxn ang="0">
                <a:pos x="75" y="270"/>
              </a:cxn>
              <a:cxn ang="0">
                <a:pos x="1136" y="270"/>
              </a:cxn>
              <a:cxn ang="0">
                <a:pos x="1136" y="0"/>
              </a:cxn>
              <a:cxn ang="0">
                <a:pos x="75" y="0"/>
              </a:cxn>
            </a:cxnLst>
            <a:rect l="0" t="0" r="r" b="b"/>
            <a:pathLst>
              <a:path w="1136" h="270">
                <a:moveTo>
                  <a:pt x="75" y="0"/>
                </a:moveTo>
                <a:cubicBezTo>
                  <a:pt x="34" y="0"/>
                  <a:pt x="0" y="34"/>
                  <a:pt x="0" y="75"/>
                </a:cubicBezTo>
                <a:cubicBezTo>
                  <a:pt x="0" y="75"/>
                  <a:pt x="0" y="195"/>
                  <a:pt x="0" y="195"/>
                </a:cubicBezTo>
                <a:cubicBezTo>
                  <a:pt x="0" y="236"/>
                  <a:pt x="34" y="270"/>
                  <a:pt x="75" y="270"/>
                </a:cubicBezTo>
                <a:cubicBezTo>
                  <a:pt x="75" y="270"/>
                  <a:pt x="1136" y="270"/>
                  <a:pt x="1136" y="270"/>
                </a:cubicBezTo>
                <a:cubicBezTo>
                  <a:pt x="1136" y="270"/>
                  <a:pt x="1136" y="0"/>
                  <a:pt x="1136" y="0"/>
                </a:cubicBezTo>
                <a:cubicBezTo>
                  <a:pt x="1136" y="0"/>
                  <a:pt x="75" y="0"/>
                  <a:pt x="75" y="0"/>
                </a:cubicBezTo>
                <a:close/>
              </a:path>
            </a:pathLst>
          </a:custGeom>
          <a:gradFill>
            <a:gsLst>
              <a:gs pos="0">
                <a:schemeClr val="bg1">
                  <a:alpha val="0"/>
                </a:schemeClr>
              </a:gs>
              <a:gs pos="42000">
                <a:schemeClr val="bg1">
                  <a:alpha val="16000"/>
                </a:schemeClr>
              </a:gs>
              <a:gs pos="70000">
                <a:schemeClr val="bg1">
                  <a:alpha val="26000"/>
                </a:schemeClr>
              </a:gs>
              <a:gs pos="99000">
                <a:schemeClr val="bg1"/>
              </a:gs>
            </a:gsLst>
            <a:lin ang="16200000" scaled="0"/>
          </a:gradFill>
          <a:ln>
            <a:gradFill>
              <a:gsLst>
                <a:gs pos="0">
                  <a:schemeClr val="accent1">
                    <a:tint val="66000"/>
                    <a:satMod val="160000"/>
                    <a:alpha val="0"/>
                  </a:schemeClr>
                </a:gs>
                <a:gs pos="80000">
                  <a:schemeClr val="accent1">
                    <a:tint val="44500"/>
                    <a:satMod val="160000"/>
                    <a:alpha val="17000"/>
                  </a:schemeClr>
                </a:gs>
                <a:gs pos="100000">
                  <a:schemeClr val="accent1">
                    <a:tint val="23500"/>
                    <a:satMod val="160000"/>
                  </a:schemeClr>
                </a:gs>
              </a:gsLst>
              <a:lin ang="16200000" scaled="0"/>
            </a:gradFill>
            <a:headEnd type="none" w="med" len="med"/>
            <a:tailEnd type="none" w="med" len="med"/>
          </a:ln>
          <a:effectLst>
            <a:outerShdw blurRad="330200" dist="38100" dir="10800000" algn="r" rotWithShape="0">
              <a:schemeClr val="accent1">
                <a:lumMod val="50000"/>
                <a:alpha val="29000"/>
              </a:schemeClr>
            </a:outerShdw>
          </a:effectLst>
          <a:scene3d>
            <a:camera prst="orthographicFront" fov="0">
              <a:rot lat="0" lon="0" rev="0"/>
            </a:camera>
            <a:lightRig rig="glow" dir="t">
              <a:rot lat="0" lon="0" rev="6360000"/>
            </a:lightRig>
          </a:scene3d>
          <a:sp3d prstMaterial="flat">
            <a:contourClr>
              <a:schemeClr val="accent1">
                <a:satMod val="300000"/>
              </a:schemeClr>
            </a:contourClr>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marL="744538" indent="-400050" defTabSz="914099">
              <a:lnSpc>
                <a:spcPct val="90000"/>
              </a:lnSpc>
              <a:buSzPct val="80000"/>
              <a:buBlip>
                <a:blip r:embed="rId3"/>
              </a:buBlip>
              <a:defRPr/>
            </a:pPr>
            <a:r>
              <a:rPr lang="es-ES" sz="2800" dirty="0" smtClean="0"/>
              <a:t>Responder a las exigencias cada vez mayores de IT y legales</a:t>
            </a:r>
            <a:endParaRPr lang="es-ES" altLang="zh-CN" sz="24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5" name="Freeform 6"/>
          <p:cNvSpPr>
            <a:spLocks/>
          </p:cNvSpPr>
          <p:nvPr/>
        </p:nvSpPr>
        <p:spPr bwMode="auto">
          <a:xfrm>
            <a:off x="1833562" y="3199607"/>
            <a:ext cx="7310437" cy="1651000"/>
          </a:xfrm>
          <a:custGeom>
            <a:avLst/>
            <a:gdLst/>
            <a:ahLst/>
            <a:cxnLst>
              <a:cxn ang="0">
                <a:pos x="75" y="0"/>
              </a:cxn>
              <a:cxn ang="0">
                <a:pos x="0" y="75"/>
              </a:cxn>
              <a:cxn ang="0">
                <a:pos x="0" y="195"/>
              </a:cxn>
              <a:cxn ang="0">
                <a:pos x="75" y="270"/>
              </a:cxn>
              <a:cxn ang="0">
                <a:pos x="1136" y="270"/>
              </a:cxn>
              <a:cxn ang="0">
                <a:pos x="1136" y="0"/>
              </a:cxn>
              <a:cxn ang="0">
                <a:pos x="75" y="0"/>
              </a:cxn>
            </a:cxnLst>
            <a:rect l="0" t="0" r="r" b="b"/>
            <a:pathLst>
              <a:path w="1136" h="270">
                <a:moveTo>
                  <a:pt x="75" y="0"/>
                </a:moveTo>
                <a:cubicBezTo>
                  <a:pt x="34" y="0"/>
                  <a:pt x="0" y="34"/>
                  <a:pt x="0" y="75"/>
                </a:cubicBezTo>
                <a:cubicBezTo>
                  <a:pt x="0" y="75"/>
                  <a:pt x="0" y="195"/>
                  <a:pt x="0" y="195"/>
                </a:cubicBezTo>
                <a:cubicBezTo>
                  <a:pt x="0" y="236"/>
                  <a:pt x="34" y="270"/>
                  <a:pt x="75" y="270"/>
                </a:cubicBezTo>
                <a:cubicBezTo>
                  <a:pt x="75" y="270"/>
                  <a:pt x="1136" y="270"/>
                  <a:pt x="1136" y="270"/>
                </a:cubicBezTo>
                <a:cubicBezTo>
                  <a:pt x="1136" y="270"/>
                  <a:pt x="1136" y="0"/>
                  <a:pt x="1136" y="0"/>
                </a:cubicBezTo>
                <a:cubicBezTo>
                  <a:pt x="1136" y="0"/>
                  <a:pt x="75" y="0"/>
                  <a:pt x="75" y="0"/>
                </a:cubicBezTo>
                <a:close/>
              </a:path>
            </a:pathLst>
          </a:custGeom>
          <a:gradFill>
            <a:gsLst>
              <a:gs pos="0">
                <a:schemeClr val="bg1">
                  <a:alpha val="0"/>
                </a:schemeClr>
              </a:gs>
              <a:gs pos="42000">
                <a:schemeClr val="bg1">
                  <a:alpha val="16000"/>
                </a:schemeClr>
              </a:gs>
              <a:gs pos="70000">
                <a:schemeClr val="bg1">
                  <a:alpha val="26000"/>
                </a:schemeClr>
              </a:gs>
              <a:gs pos="99000">
                <a:schemeClr val="bg1"/>
              </a:gs>
            </a:gsLst>
            <a:lin ang="16200000" scaled="0"/>
          </a:gradFill>
          <a:ln>
            <a:gradFill>
              <a:gsLst>
                <a:gs pos="0">
                  <a:schemeClr val="accent1">
                    <a:tint val="66000"/>
                    <a:satMod val="160000"/>
                    <a:alpha val="0"/>
                  </a:schemeClr>
                </a:gs>
                <a:gs pos="80000">
                  <a:schemeClr val="accent1">
                    <a:tint val="44500"/>
                    <a:satMod val="160000"/>
                    <a:alpha val="17000"/>
                  </a:schemeClr>
                </a:gs>
                <a:gs pos="100000">
                  <a:schemeClr val="accent1">
                    <a:tint val="23500"/>
                    <a:satMod val="160000"/>
                  </a:schemeClr>
                </a:gs>
              </a:gsLst>
              <a:lin ang="16200000" scaled="0"/>
            </a:gradFill>
            <a:headEnd type="none" w="med" len="med"/>
            <a:tailEnd type="none" w="med" len="med"/>
          </a:ln>
          <a:effectLst>
            <a:outerShdw blurRad="330200" dist="38100" dir="10800000" algn="r" rotWithShape="0">
              <a:schemeClr val="accent1">
                <a:lumMod val="50000"/>
                <a:alpha val="29000"/>
              </a:schemeClr>
            </a:outerShdw>
          </a:effectLst>
          <a:scene3d>
            <a:camera prst="orthographicFront" fov="0">
              <a:rot lat="0" lon="0" rev="0"/>
            </a:camera>
            <a:lightRig rig="glow" dir="t">
              <a:rot lat="0" lon="0" rev="6360000"/>
            </a:lightRig>
          </a:scene3d>
          <a:sp3d prstMaterial="flat">
            <a:contourClr>
              <a:schemeClr val="accent1">
                <a:satMod val="300000"/>
              </a:schemeClr>
            </a:contourClr>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marL="744538" indent="-400050" defTabSz="914099">
              <a:lnSpc>
                <a:spcPct val="90000"/>
              </a:lnSpc>
              <a:buSzPct val="80000"/>
              <a:buBlip>
                <a:blip r:embed="rId3"/>
              </a:buBlip>
              <a:defRPr/>
            </a:pPr>
            <a:r>
              <a:rPr lang="es-ES" sz="2800" dirty="0" smtClean="0"/>
              <a:t>Cumplir con los SLAs de disponibilidad del sistema</a:t>
            </a:r>
            <a:endParaRPr lang="es-ES" altLang="zh-CN" sz="2800" dirty="0" smtClean="0"/>
          </a:p>
        </p:txBody>
      </p:sp>
      <p:sp>
        <p:nvSpPr>
          <p:cNvPr id="6" name="Freeform 6"/>
          <p:cNvSpPr>
            <a:spLocks/>
          </p:cNvSpPr>
          <p:nvPr/>
        </p:nvSpPr>
        <p:spPr bwMode="auto">
          <a:xfrm>
            <a:off x="1833562" y="4981575"/>
            <a:ext cx="7310437" cy="1651000"/>
          </a:xfrm>
          <a:custGeom>
            <a:avLst/>
            <a:gdLst/>
            <a:ahLst/>
            <a:cxnLst>
              <a:cxn ang="0">
                <a:pos x="75" y="0"/>
              </a:cxn>
              <a:cxn ang="0">
                <a:pos x="0" y="75"/>
              </a:cxn>
              <a:cxn ang="0">
                <a:pos x="0" y="195"/>
              </a:cxn>
              <a:cxn ang="0">
                <a:pos x="75" y="270"/>
              </a:cxn>
              <a:cxn ang="0">
                <a:pos x="1136" y="270"/>
              </a:cxn>
              <a:cxn ang="0">
                <a:pos x="1136" y="0"/>
              </a:cxn>
              <a:cxn ang="0">
                <a:pos x="75" y="0"/>
              </a:cxn>
            </a:cxnLst>
            <a:rect l="0" t="0" r="r" b="b"/>
            <a:pathLst>
              <a:path w="1136" h="270">
                <a:moveTo>
                  <a:pt x="75" y="0"/>
                </a:moveTo>
                <a:cubicBezTo>
                  <a:pt x="34" y="0"/>
                  <a:pt x="0" y="34"/>
                  <a:pt x="0" y="75"/>
                </a:cubicBezTo>
                <a:cubicBezTo>
                  <a:pt x="0" y="75"/>
                  <a:pt x="0" y="195"/>
                  <a:pt x="0" y="195"/>
                </a:cubicBezTo>
                <a:cubicBezTo>
                  <a:pt x="0" y="236"/>
                  <a:pt x="34" y="270"/>
                  <a:pt x="75" y="270"/>
                </a:cubicBezTo>
                <a:cubicBezTo>
                  <a:pt x="75" y="270"/>
                  <a:pt x="1136" y="270"/>
                  <a:pt x="1136" y="270"/>
                </a:cubicBezTo>
                <a:cubicBezTo>
                  <a:pt x="1136" y="270"/>
                  <a:pt x="1136" y="0"/>
                  <a:pt x="1136" y="0"/>
                </a:cubicBezTo>
                <a:cubicBezTo>
                  <a:pt x="1136" y="0"/>
                  <a:pt x="75" y="0"/>
                  <a:pt x="75" y="0"/>
                </a:cubicBezTo>
                <a:close/>
              </a:path>
            </a:pathLst>
          </a:custGeom>
          <a:gradFill>
            <a:gsLst>
              <a:gs pos="0">
                <a:schemeClr val="bg1">
                  <a:alpha val="0"/>
                </a:schemeClr>
              </a:gs>
              <a:gs pos="42000">
                <a:schemeClr val="bg1">
                  <a:alpha val="16000"/>
                </a:schemeClr>
              </a:gs>
              <a:gs pos="70000">
                <a:schemeClr val="bg1">
                  <a:alpha val="26000"/>
                </a:schemeClr>
              </a:gs>
              <a:gs pos="99000">
                <a:schemeClr val="bg1"/>
              </a:gs>
            </a:gsLst>
            <a:lin ang="16200000" scaled="0"/>
          </a:gradFill>
          <a:ln>
            <a:gradFill>
              <a:gsLst>
                <a:gs pos="0">
                  <a:schemeClr val="accent1">
                    <a:tint val="66000"/>
                    <a:satMod val="160000"/>
                    <a:alpha val="0"/>
                  </a:schemeClr>
                </a:gs>
                <a:gs pos="80000">
                  <a:schemeClr val="accent1">
                    <a:tint val="44500"/>
                    <a:satMod val="160000"/>
                    <a:alpha val="17000"/>
                  </a:schemeClr>
                </a:gs>
                <a:gs pos="100000">
                  <a:schemeClr val="accent1">
                    <a:tint val="23500"/>
                    <a:satMod val="160000"/>
                  </a:schemeClr>
                </a:gs>
              </a:gsLst>
              <a:lin ang="16200000" scaled="0"/>
            </a:gradFill>
            <a:headEnd type="none" w="med" len="med"/>
            <a:tailEnd type="none" w="med" len="med"/>
          </a:ln>
          <a:effectLst>
            <a:outerShdw blurRad="330200" dist="38100" dir="10800000" algn="r" rotWithShape="0">
              <a:schemeClr val="accent1">
                <a:lumMod val="50000"/>
                <a:alpha val="29000"/>
              </a:schemeClr>
            </a:outerShdw>
          </a:effectLst>
          <a:scene3d>
            <a:camera prst="orthographicFront" fov="0">
              <a:rot lat="0" lon="0" rev="0"/>
            </a:camera>
            <a:lightRig rig="glow" dir="t">
              <a:rot lat="0" lon="0" rev="6360000"/>
            </a:lightRig>
          </a:scene3d>
          <a:sp3d prstMaterial="flat">
            <a:contourClr>
              <a:schemeClr val="accent1">
                <a:satMod val="300000"/>
              </a:schemeClr>
            </a:contourClr>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marL="744538" indent="-400050" defTabSz="914099">
              <a:lnSpc>
                <a:spcPct val="90000"/>
              </a:lnSpc>
              <a:buSzPct val="80000"/>
              <a:buBlip>
                <a:blip r:embed="rId3"/>
              </a:buBlip>
              <a:defRPr/>
            </a:pPr>
            <a:r>
              <a:rPr lang="es-ES" sz="2800" dirty="0" smtClean="0"/>
              <a:t>Garantizar buenos rendimientos ante aumentos de la carga de trabajo</a:t>
            </a:r>
            <a:endParaRPr lang="es-ES" altLang="zh-CN" sz="2800" dirty="0" smtClean="0"/>
          </a:p>
        </p:txBody>
      </p:sp>
      <p:sp>
        <p:nvSpPr>
          <p:cNvPr id="7" name="Oval 6"/>
          <p:cNvSpPr/>
          <p:nvPr/>
        </p:nvSpPr>
        <p:spPr bwMode="auto">
          <a:xfrm>
            <a:off x="379413" y="1417638"/>
            <a:ext cx="1637534" cy="1637534"/>
          </a:xfrm>
          <a:prstGeom prst="ellips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lnSpc>
                <a:spcPct val="90000"/>
              </a:lnSpc>
              <a:buSzPct val="80000"/>
              <a:buBlip>
                <a:blip r:embed="rId3"/>
              </a:buBlip>
              <a:defRPr/>
            </a:pPr>
            <a:endParaRPr lang="es-E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8" name="Oval 7"/>
          <p:cNvSpPr/>
          <p:nvPr/>
        </p:nvSpPr>
        <p:spPr bwMode="auto">
          <a:xfrm>
            <a:off x="379413" y="3206339"/>
            <a:ext cx="1637534" cy="1637534"/>
          </a:xfrm>
          <a:prstGeom prst="ellips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lnSpc>
                <a:spcPct val="90000"/>
              </a:lnSpc>
              <a:buSzPct val="80000"/>
              <a:buBlip>
                <a:blip r:embed="rId3"/>
              </a:buBlip>
              <a:defRPr/>
            </a:pPr>
            <a:endParaRPr lang="es-E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9" name="Oval 8"/>
          <p:cNvSpPr/>
          <p:nvPr/>
        </p:nvSpPr>
        <p:spPr bwMode="auto">
          <a:xfrm>
            <a:off x="379413" y="4995041"/>
            <a:ext cx="1637534" cy="1637534"/>
          </a:xfrm>
          <a:prstGeom prst="ellips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lnSpc>
                <a:spcPct val="90000"/>
              </a:lnSpc>
              <a:buSzPct val="80000"/>
              <a:buBlip>
                <a:blip r:embed="rId3"/>
              </a:buBlip>
              <a:defRPr/>
            </a:pPr>
            <a:endParaRPr lang="es-ES" sz="2300" dirty="0" smtClean="0">
              <a:solidFill>
                <a:srgbClr val="FFFFFF"/>
              </a:solidFill>
              <a:effectLst>
                <a:outerShdw blurRad="38100" dist="38100" dir="2700000" algn="tl">
                  <a:srgbClr val="000000">
                    <a:alpha val="43137"/>
                  </a:srgbClr>
                </a:outerShdw>
              </a:effectLst>
              <a:latin typeface="Segoe" pitchFamily="34" charset="0"/>
            </a:endParaRPr>
          </a:p>
        </p:txBody>
      </p:sp>
      <p:pic>
        <p:nvPicPr>
          <p:cNvPr id="1026" name="Picture 2" descr="C:\Program Files\Microsoft Resource DVD Artwork\DVD_ART\Artwork_Imagery\HARDWARE_IMAGERY\Illustration - Misc Hardware\Windows Server Icons\Hardware\Plug Ethernet Cat-5.png"/>
          <p:cNvPicPr>
            <a:picLocks noChangeAspect="1" noChangeArrowheads="1"/>
          </p:cNvPicPr>
          <p:nvPr/>
        </p:nvPicPr>
        <p:blipFill>
          <a:blip r:embed="rId4"/>
          <a:srcRect/>
          <a:stretch>
            <a:fillRect/>
          </a:stretch>
        </p:blipFill>
        <p:spPr bwMode="auto">
          <a:xfrm>
            <a:off x="482599" y="1883833"/>
            <a:ext cx="1445350" cy="839788"/>
          </a:xfrm>
          <a:prstGeom prst="rect">
            <a:avLst/>
          </a:prstGeom>
          <a:noFill/>
        </p:spPr>
      </p:pic>
      <p:pic>
        <p:nvPicPr>
          <p:cNvPr id="1027" name="Picture 3" descr="C:\Program Files\Microsoft Resource DVD Artwork\DVD_ART\Artwork_Imagery\Shapes and Graphics\ribbons - banners\performance shield.png"/>
          <p:cNvPicPr>
            <a:picLocks noChangeAspect="1" noChangeArrowheads="1"/>
          </p:cNvPicPr>
          <p:nvPr/>
        </p:nvPicPr>
        <p:blipFill>
          <a:blip r:embed="rId5"/>
          <a:srcRect/>
          <a:stretch>
            <a:fillRect/>
          </a:stretch>
        </p:blipFill>
        <p:spPr bwMode="auto">
          <a:xfrm>
            <a:off x="440269" y="5306630"/>
            <a:ext cx="1531938" cy="1097346"/>
          </a:xfrm>
          <a:prstGeom prst="rect">
            <a:avLst/>
          </a:prstGeom>
          <a:noFill/>
        </p:spPr>
      </p:pic>
      <p:pic>
        <p:nvPicPr>
          <p:cNvPr id="1029" name="Picture 5" descr="C:\Documents and Settings\sarahb\Local Settings\Temporary Internet Files\Content.IE5\1WNBPNDC\MPj04005050000[1].jpg"/>
          <p:cNvPicPr>
            <a:picLocks noChangeAspect="1" noChangeArrowheads="1"/>
          </p:cNvPicPr>
          <p:nvPr/>
        </p:nvPicPr>
        <p:blipFill>
          <a:blip r:embed="rId6" cstate="print"/>
          <a:srcRect/>
          <a:stretch>
            <a:fillRect/>
          </a:stretch>
        </p:blipFill>
        <p:spPr bwMode="auto">
          <a:xfrm>
            <a:off x="423483" y="3287914"/>
            <a:ext cx="1583262" cy="1491319"/>
          </a:xfrm>
          <a:prstGeom prst="flowChartConnector">
            <a:avLst/>
          </a:prstGeom>
          <a:ln>
            <a:noFill/>
          </a:ln>
          <a:effectLst>
            <a:softEdge rad="112500"/>
          </a:effectLst>
        </p:spPr>
      </p:pic>
      <p:pic>
        <p:nvPicPr>
          <p:cNvPr id="12" name="Picture 11" descr="Intel_Company Logo_20080114_124110_Platinum_Intel [Converted].png"/>
          <p:cNvPicPr>
            <a:picLocks noChangeAspect="1"/>
          </p:cNvPicPr>
          <p:nvPr/>
        </p:nvPicPr>
        <p:blipFill>
          <a:blip r:embed="rId7"/>
          <a:stretch>
            <a:fillRect/>
          </a:stretch>
        </p:blipFill>
        <p:spPr>
          <a:xfrm>
            <a:off x="7968179" y="6048263"/>
            <a:ext cx="818183" cy="540000"/>
          </a:xfrm>
          <a:prstGeom prst="rect">
            <a:avLst/>
          </a:prstGeom>
        </p:spPr>
      </p:pic>
    </p:spTree>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ounded Rectangle 44"/>
          <p:cNvSpPr/>
          <p:nvPr/>
        </p:nvSpPr>
        <p:spPr bwMode="auto">
          <a:xfrm rot="16200000">
            <a:off x="2796672" y="-104477"/>
            <a:ext cx="2952142" cy="8046720"/>
          </a:xfrm>
          <a:prstGeom prst="roundRect">
            <a:avLst>
              <a:gd name="adj" fmla="val 6026"/>
            </a:avLst>
          </a:prstGeom>
          <a:gradFill>
            <a:gsLst>
              <a:gs pos="0">
                <a:schemeClr val="bg1">
                  <a:alpha val="0"/>
                </a:schemeClr>
              </a:gs>
              <a:gs pos="42000">
                <a:schemeClr val="bg1">
                  <a:alpha val="16000"/>
                </a:schemeClr>
              </a:gs>
              <a:gs pos="70000">
                <a:schemeClr val="bg1">
                  <a:alpha val="26000"/>
                </a:schemeClr>
              </a:gs>
              <a:gs pos="99000">
                <a:schemeClr val="bg1"/>
              </a:gs>
            </a:gsLst>
            <a:lin ang="16200000" scaled="0"/>
          </a:gradFill>
          <a:ln>
            <a:gradFill>
              <a:gsLst>
                <a:gs pos="0">
                  <a:schemeClr val="accent1">
                    <a:tint val="66000"/>
                    <a:satMod val="160000"/>
                    <a:alpha val="0"/>
                  </a:schemeClr>
                </a:gs>
                <a:gs pos="80000">
                  <a:schemeClr val="accent1">
                    <a:tint val="44500"/>
                    <a:satMod val="160000"/>
                    <a:alpha val="17000"/>
                  </a:schemeClr>
                </a:gs>
                <a:gs pos="100000">
                  <a:schemeClr val="accent1">
                    <a:tint val="23500"/>
                    <a:satMod val="160000"/>
                  </a:schemeClr>
                </a:gs>
              </a:gsLst>
              <a:lin ang="16200000" scaled="0"/>
            </a:gradFill>
            <a:headEnd type="none" w="med" len="med"/>
            <a:tailEnd type="none" w="med" len="med"/>
          </a:ln>
          <a:effectLst>
            <a:outerShdw blurRad="330200" dist="38100" dir="10800000" algn="r" rotWithShape="0">
              <a:schemeClr val="accent1">
                <a:lumMod val="50000"/>
                <a:alpha val="29000"/>
              </a:schemeClr>
            </a:outerShdw>
          </a:effectLst>
          <a:scene3d>
            <a:camera prst="orthographicFront" fov="0">
              <a:rot lat="0" lon="0" rev="0"/>
            </a:camera>
            <a:lightRig rig="glow" dir="t">
              <a:rot lat="0" lon="0" rev="6360000"/>
            </a:lightRig>
          </a:scene3d>
          <a:sp3d prstMaterial="flat">
            <a:contourClr>
              <a:schemeClr val="accent1">
                <a:satMod val="300000"/>
              </a:schemeClr>
            </a:contourClr>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defRPr/>
            </a:pPr>
            <a:endParaRPr lang="es-ES" sz="2300" dirty="0">
              <a:solidFill>
                <a:srgbClr val="FFFFFF"/>
              </a:solidFill>
              <a:effectLst>
                <a:outerShdw blurRad="38100" dist="38100" dir="2700000" algn="tl">
                  <a:srgbClr val="000000">
                    <a:alpha val="43137"/>
                  </a:srgbClr>
                </a:outerShdw>
              </a:effectLst>
              <a:latin typeface="Segoe" pitchFamily="34" charset="0"/>
            </a:endParaRPr>
          </a:p>
        </p:txBody>
      </p:sp>
      <p:sp>
        <p:nvSpPr>
          <p:cNvPr id="44" name="Oval 43"/>
          <p:cNvSpPr/>
          <p:nvPr/>
        </p:nvSpPr>
        <p:spPr bwMode="auto">
          <a:xfrm>
            <a:off x="1446417" y="773082"/>
            <a:ext cx="6475616" cy="6400800"/>
          </a:xfrm>
          <a:prstGeom prst="ellipse">
            <a:avLst/>
          </a:prstGeom>
          <a:gradFill flip="none" rotWithShape="1">
            <a:gsLst>
              <a:gs pos="0">
                <a:schemeClr val="tx1">
                  <a:alpha val="80000"/>
                </a:schemeClr>
              </a:gs>
              <a:gs pos="42000">
                <a:schemeClr val="tx1">
                  <a:alpha val="5000"/>
                </a:schemeClr>
              </a:gs>
              <a:gs pos="70000">
                <a:schemeClr val="accent1">
                  <a:lumMod val="75000"/>
                  <a:alpha val="0"/>
                </a:schemeClr>
              </a:gs>
              <a:gs pos="100000">
                <a:schemeClr val="accent1">
                  <a:lumMod val="75000"/>
                </a:schemeClr>
              </a:gs>
            </a:gsLst>
            <a:path path="circle">
              <a:fillToRect l="50000" t="50000" r="50000" b="50000"/>
            </a:path>
            <a:tileRect/>
          </a:gradFill>
          <a:ln>
            <a:noFill/>
            <a:headEnd type="none" w="med" len="med"/>
            <a:tailEnd type="none" w="med" len="med"/>
          </a:ln>
          <a:effectLst>
            <a:softEdge rad="127000"/>
          </a:effectLst>
        </p:spPr>
        <p:style>
          <a:lnRef idx="2">
            <a:schemeClr val="accent1"/>
          </a:lnRef>
          <a:fillRef idx="1">
            <a:schemeClr val="lt1"/>
          </a:fillRef>
          <a:effectRef idx="0">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s-ES" sz="2300" dirty="0" smtClean="0">
              <a:solidFill>
                <a:srgbClr val="FFFFFF"/>
              </a:solidFill>
              <a:effectLst>
                <a:outerShdw blurRad="38100" dist="38100" dir="2700000" algn="tl">
                  <a:srgbClr val="000000">
                    <a:alpha val="43137"/>
                  </a:srgbClr>
                </a:outerShdw>
              </a:effectLst>
              <a:latin typeface="Segoe" pitchFamily="34" charset="0"/>
            </a:endParaRPr>
          </a:p>
        </p:txBody>
      </p:sp>
      <p:grpSp>
        <p:nvGrpSpPr>
          <p:cNvPr id="28" name="Group 27"/>
          <p:cNvGrpSpPr/>
          <p:nvPr/>
        </p:nvGrpSpPr>
        <p:grpSpPr>
          <a:xfrm>
            <a:off x="3672564" y="1396868"/>
            <a:ext cx="5088776" cy="5088823"/>
            <a:chOff x="7078980" y="1388427"/>
            <a:chExt cx="4404360" cy="4404360"/>
          </a:xfrm>
        </p:grpSpPr>
        <p:grpSp>
          <p:nvGrpSpPr>
            <p:cNvPr id="26" name="Group 25"/>
            <p:cNvGrpSpPr/>
            <p:nvPr/>
          </p:nvGrpSpPr>
          <p:grpSpPr>
            <a:xfrm>
              <a:off x="7078980" y="1388427"/>
              <a:ext cx="4404360" cy="4404360"/>
              <a:chOff x="7078980" y="1388427"/>
              <a:chExt cx="4404360" cy="4404360"/>
            </a:xfrm>
          </p:grpSpPr>
          <p:sp>
            <p:nvSpPr>
              <p:cNvPr id="22" name="Oval 21"/>
              <p:cNvSpPr/>
              <p:nvPr/>
            </p:nvSpPr>
            <p:spPr bwMode="auto">
              <a:xfrm>
                <a:off x="7078980" y="1388427"/>
                <a:ext cx="4404360" cy="4404360"/>
              </a:xfrm>
              <a:prstGeom prst="ellipse">
                <a:avLst/>
              </a:prstGeom>
              <a:solidFill>
                <a:srgbClr val="5694F0">
                  <a:alpha val="64000"/>
                </a:srgbClr>
              </a:solidFill>
              <a:ln w="25400" cap="rnd" cmpd="thickThin">
                <a:solidFill>
                  <a:schemeClr val="tx2"/>
                </a:solidFill>
                <a:prstDash val="solid"/>
                <a:round/>
                <a:headEnd type="none" w="med" len="med"/>
                <a:tailEnd type="none" w="med" len="med"/>
              </a:ln>
              <a:effectLst>
                <a:outerShdw blurRad="127000" sx="102000" sy="102000" algn="ctr" rotWithShape="0">
                  <a:schemeClr val="accent1">
                    <a:lumMod val="50000"/>
                    <a:alpha val="40000"/>
                  </a:schemeClr>
                </a:outerShdw>
              </a:effectLst>
            </p:spPr>
            <p:style>
              <a:lnRef idx="2">
                <a:schemeClr val="accent3"/>
              </a:lnRef>
              <a:fillRef idx="1">
                <a:schemeClr val="lt1"/>
              </a:fillRef>
              <a:effectRef idx="0">
                <a:schemeClr val="accent3"/>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s-E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22547" name="TextBox 84"/>
              <p:cNvSpPr txBox="1">
                <a:spLocks noChangeArrowheads="1"/>
              </p:cNvSpPr>
              <p:nvPr/>
            </p:nvSpPr>
            <p:spPr bwMode="auto">
              <a:xfrm>
                <a:off x="8935124" y="1442085"/>
                <a:ext cx="592700" cy="319656"/>
              </a:xfrm>
              <a:prstGeom prst="rect">
                <a:avLst/>
              </a:prstGeom>
              <a:noFill/>
              <a:ln w="9525">
                <a:noFill/>
                <a:miter lim="800000"/>
                <a:headEnd/>
                <a:tailEnd/>
              </a:ln>
            </p:spPr>
            <p:txBody>
              <a:bodyPr wrap="none">
                <a:spAutoFit/>
              </a:bodyPr>
              <a:lstStyle/>
              <a:p>
                <a:r>
                  <a:rPr lang="es-ES" dirty="0" smtClean="0">
                    <a:effectLst>
                      <a:outerShdw blurRad="38100" dist="38100" dir="2700000" algn="tl">
                        <a:srgbClr val="000000">
                          <a:alpha val="43137"/>
                        </a:srgbClr>
                      </a:outerShdw>
                    </a:effectLst>
                    <a:latin typeface="+mj-lt"/>
                  </a:rPr>
                  <a:t>2008</a:t>
                </a:r>
                <a:endParaRPr lang="es-ES" dirty="0">
                  <a:effectLst>
                    <a:outerShdw blurRad="38100" dist="38100" dir="2700000" algn="tl">
                      <a:srgbClr val="000000">
                        <a:alpha val="43137"/>
                      </a:srgbClr>
                    </a:outerShdw>
                  </a:effectLst>
                  <a:latin typeface="+mj-lt"/>
                </a:endParaRPr>
              </a:p>
            </p:txBody>
          </p:sp>
        </p:grpSp>
        <p:sp>
          <p:nvSpPr>
            <p:cNvPr id="27" name="TextBox 80"/>
            <p:cNvSpPr txBox="1">
              <a:spLocks noChangeArrowheads="1"/>
            </p:cNvSpPr>
            <p:nvPr/>
          </p:nvSpPr>
          <p:spPr bwMode="auto">
            <a:xfrm rot="21427815">
              <a:off x="7638521" y="3456132"/>
              <a:ext cx="3287636" cy="2086629"/>
            </a:xfrm>
            <a:prstGeom prst="rect">
              <a:avLst/>
            </a:prstGeom>
            <a:noFill/>
            <a:ln w="9525">
              <a:noFill/>
              <a:miter lim="800000"/>
              <a:headEnd/>
              <a:tailEnd/>
            </a:ln>
          </p:spPr>
          <p:txBody>
            <a:bodyPr wrap="none">
              <a:prstTxWarp prst="textArchDown">
                <a:avLst>
                  <a:gd name="adj" fmla="val 99094"/>
                </a:avLst>
              </a:prstTxWarp>
              <a:spAutoFit/>
            </a:bodyPr>
            <a:lstStyle/>
            <a:p>
              <a:pPr algn="ctr"/>
              <a:r>
                <a:rPr lang="es-ES" dirty="0" smtClean="0">
                  <a:effectLst>
                    <a:outerShdw blurRad="38100" dist="38100" dir="2700000" algn="tl">
                      <a:srgbClr val="000000">
                        <a:alpha val="43137"/>
                      </a:srgbClr>
                    </a:outerShdw>
                  </a:effectLst>
                  <a:latin typeface="+mj-lt"/>
                </a:rPr>
                <a:t>Toda clase de datos, en todos los lugares</a:t>
              </a:r>
              <a:endParaRPr lang="es-ES" dirty="0">
                <a:effectLst>
                  <a:outerShdw blurRad="38100" dist="38100" dir="2700000" algn="tl">
                    <a:srgbClr val="000000">
                      <a:alpha val="43137"/>
                    </a:srgbClr>
                  </a:outerShdw>
                </a:effectLst>
                <a:latin typeface="+mj-lt"/>
              </a:endParaRPr>
            </a:p>
          </p:txBody>
        </p:sp>
      </p:grpSp>
      <p:grpSp>
        <p:nvGrpSpPr>
          <p:cNvPr id="25" name="Group 24"/>
          <p:cNvGrpSpPr/>
          <p:nvPr/>
        </p:nvGrpSpPr>
        <p:grpSpPr>
          <a:xfrm>
            <a:off x="4244578" y="1948238"/>
            <a:ext cx="3965590" cy="3965551"/>
            <a:chOff x="7565074" y="1874521"/>
            <a:chExt cx="3432172" cy="3432172"/>
          </a:xfrm>
        </p:grpSpPr>
        <p:sp>
          <p:nvSpPr>
            <p:cNvPr id="21" name="Oval 20"/>
            <p:cNvSpPr/>
            <p:nvPr/>
          </p:nvSpPr>
          <p:spPr bwMode="auto">
            <a:xfrm>
              <a:off x="7565074" y="1874521"/>
              <a:ext cx="3432172" cy="3432172"/>
            </a:xfrm>
            <a:prstGeom prst="ellipse">
              <a:avLst/>
            </a:prstGeom>
            <a:solidFill>
              <a:srgbClr val="79AAF3">
                <a:alpha val="63000"/>
              </a:srgbClr>
            </a:solidFill>
            <a:ln w="25400" cap="rnd" cmpd="thickThin">
              <a:solidFill>
                <a:schemeClr val="tx2"/>
              </a:solidFill>
              <a:prstDash val="solid"/>
              <a:round/>
              <a:headEnd type="none" w="med" len="med"/>
              <a:tailEnd type="none" w="med" len="med"/>
            </a:ln>
            <a:effectLst>
              <a:outerShdw blurRad="177800" dist="50800" dir="5400000" algn="ctr" rotWithShape="0">
                <a:schemeClr val="accent1">
                  <a:lumMod val="50000"/>
                </a:schemeClr>
              </a:outerShdw>
            </a:effectLst>
          </p:spPr>
          <p:style>
            <a:lnRef idx="2">
              <a:schemeClr val="accent3"/>
            </a:lnRef>
            <a:fillRef idx="1">
              <a:schemeClr val="lt1"/>
            </a:fillRef>
            <a:effectRef idx="0">
              <a:schemeClr val="accent3"/>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s-E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22545" name="TextBox 82"/>
            <p:cNvSpPr txBox="1">
              <a:spLocks noChangeArrowheads="1"/>
            </p:cNvSpPr>
            <p:nvPr/>
          </p:nvSpPr>
          <p:spPr bwMode="auto">
            <a:xfrm>
              <a:off x="8934997" y="1945640"/>
              <a:ext cx="592689" cy="319656"/>
            </a:xfrm>
            <a:prstGeom prst="rect">
              <a:avLst/>
            </a:prstGeom>
            <a:noFill/>
            <a:ln w="9525">
              <a:noFill/>
              <a:miter lim="800000"/>
              <a:headEnd/>
              <a:tailEnd/>
            </a:ln>
          </p:spPr>
          <p:txBody>
            <a:bodyPr wrap="none">
              <a:spAutoFit/>
            </a:bodyPr>
            <a:lstStyle/>
            <a:p>
              <a:r>
                <a:rPr lang="es-ES" dirty="0" smtClean="0">
                  <a:effectLst>
                    <a:outerShdw blurRad="38100" dist="38100" dir="2700000" algn="tl">
                      <a:srgbClr val="000000">
                        <a:alpha val="43137"/>
                      </a:srgbClr>
                    </a:outerShdw>
                  </a:effectLst>
                  <a:latin typeface="+mj-lt"/>
                </a:rPr>
                <a:t>2005</a:t>
              </a:r>
              <a:endParaRPr lang="es-ES" dirty="0">
                <a:effectLst>
                  <a:outerShdw blurRad="38100" dist="38100" dir="2700000" algn="tl">
                    <a:srgbClr val="000000">
                      <a:alpha val="43137"/>
                    </a:srgbClr>
                  </a:outerShdw>
                </a:effectLst>
                <a:latin typeface="+mj-lt"/>
              </a:endParaRPr>
            </a:p>
          </p:txBody>
        </p:sp>
        <p:sp>
          <p:nvSpPr>
            <p:cNvPr id="23" name="TextBox 80"/>
            <p:cNvSpPr txBox="1">
              <a:spLocks noChangeArrowheads="1"/>
            </p:cNvSpPr>
            <p:nvPr/>
          </p:nvSpPr>
          <p:spPr bwMode="auto">
            <a:xfrm rot="21425240">
              <a:off x="8209155" y="3630625"/>
              <a:ext cx="2217398" cy="1386840"/>
            </a:xfrm>
            <a:prstGeom prst="rect">
              <a:avLst/>
            </a:prstGeom>
            <a:noFill/>
            <a:ln w="9525">
              <a:noFill/>
              <a:miter lim="800000"/>
              <a:headEnd/>
              <a:tailEnd/>
            </a:ln>
          </p:spPr>
          <p:txBody>
            <a:bodyPr wrap="none">
              <a:prstTxWarp prst="textArchDown">
                <a:avLst>
                  <a:gd name="adj" fmla="val 1576999"/>
                </a:avLst>
              </a:prstTxWarp>
              <a:spAutoFit/>
            </a:bodyPr>
            <a:lstStyle/>
            <a:p>
              <a:pPr algn="ctr"/>
              <a:r>
                <a:rPr lang="es-ES" dirty="0" smtClean="0">
                  <a:effectLst>
                    <a:outerShdw blurRad="38100" dist="38100" dir="2700000" algn="tl">
                      <a:srgbClr val="000000">
                        <a:alpha val="43137"/>
                      </a:srgbClr>
                    </a:outerShdw>
                  </a:effectLst>
                  <a:latin typeface="+mj-lt"/>
                </a:rPr>
                <a:t>Nivel corporativo</a:t>
              </a:r>
              <a:endParaRPr lang="es-ES" dirty="0">
                <a:effectLst>
                  <a:outerShdw blurRad="38100" dist="38100" dir="2700000" algn="tl">
                    <a:srgbClr val="000000">
                      <a:alpha val="43137"/>
                    </a:srgbClr>
                  </a:outerShdw>
                </a:effectLst>
                <a:latin typeface="+mj-lt"/>
              </a:endParaRPr>
            </a:p>
          </p:txBody>
        </p:sp>
      </p:grpSp>
      <p:sp>
        <p:nvSpPr>
          <p:cNvPr id="87" name="Title 86"/>
          <p:cNvSpPr>
            <a:spLocks noGrp="1"/>
          </p:cNvSpPr>
          <p:nvPr>
            <p:ph type="title"/>
          </p:nvPr>
        </p:nvSpPr>
        <p:spPr/>
        <p:txBody>
          <a:bodyPr/>
          <a:lstStyle/>
          <a:p>
            <a:r>
              <a:rPr lang="es-ES" dirty="0" smtClean="0"/>
              <a:t>Evolución de SQL Server</a:t>
            </a:r>
          </a:p>
        </p:txBody>
      </p:sp>
      <p:grpSp>
        <p:nvGrpSpPr>
          <p:cNvPr id="36" name="Group 35"/>
          <p:cNvGrpSpPr/>
          <p:nvPr/>
        </p:nvGrpSpPr>
        <p:grpSpPr>
          <a:xfrm>
            <a:off x="1127611" y="2663524"/>
            <a:ext cx="5689365" cy="766085"/>
            <a:chOff x="554038" y="2771593"/>
            <a:chExt cx="5689365" cy="766085"/>
          </a:xfrm>
        </p:grpSpPr>
        <p:sp>
          <p:nvSpPr>
            <p:cNvPr id="29" name="Rounded Rectangle 28"/>
            <p:cNvSpPr/>
            <p:nvPr/>
          </p:nvSpPr>
          <p:spPr bwMode="auto">
            <a:xfrm>
              <a:off x="554038" y="2771593"/>
              <a:ext cx="5689365" cy="766085"/>
            </a:xfrm>
            <a:prstGeom prst="roundRect">
              <a:avLst/>
            </a:prstGeom>
            <a:gradFill>
              <a:gsLst>
                <a:gs pos="0">
                  <a:schemeClr val="accent6">
                    <a:alpha val="0"/>
                  </a:schemeClr>
                </a:gs>
                <a:gs pos="42000">
                  <a:schemeClr val="accent6">
                    <a:lumMod val="75000"/>
                    <a:alpha val="6000"/>
                  </a:schemeClr>
                </a:gs>
                <a:gs pos="70000">
                  <a:schemeClr val="accent6">
                    <a:lumMod val="75000"/>
                    <a:alpha val="51000"/>
                  </a:schemeClr>
                </a:gs>
                <a:gs pos="100000">
                  <a:schemeClr val="accent6">
                    <a:alpha val="91000"/>
                  </a:schemeClr>
                </a:gs>
              </a:gsLst>
              <a:lin ang="12000000" scaled="0"/>
            </a:gradFill>
            <a:ln>
              <a:gradFill>
                <a:gsLst>
                  <a:gs pos="0">
                    <a:schemeClr val="accent1">
                      <a:tint val="66000"/>
                      <a:satMod val="160000"/>
                      <a:alpha val="0"/>
                    </a:schemeClr>
                  </a:gs>
                  <a:gs pos="50000">
                    <a:schemeClr val="accent1">
                      <a:tint val="44500"/>
                      <a:satMod val="160000"/>
                      <a:alpha val="52000"/>
                    </a:schemeClr>
                  </a:gs>
                  <a:gs pos="100000">
                    <a:schemeClr val="accent1">
                      <a:tint val="23500"/>
                      <a:satMod val="160000"/>
                    </a:schemeClr>
                  </a:gs>
                </a:gsLst>
                <a:lin ang="11400000" scaled="0"/>
              </a:gradFill>
              <a:headEnd type="none" w="med" len="med"/>
              <a:tailEnd type="none" w="med" len="med"/>
            </a:ln>
            <a:effectLst>
              <a:outerShdw blurRad="330200" dist="38100" dir="10800000" algn="r" rotWithShape="0">
                <a:schemeClr val="accent1">
                  <a:lumMod val="50000"/>
                  <a:alpha val="29000"/>
                </a:schemeClr>
              </a:outerShdw>
            </a:effectLst>
            <a:scene3d>
              <a:camera prst="orthographicFront" fov="0">
                <a:rot lat="0" lon="0" rev="0"/>
              </a:camera>
              <a:lightRig rig="glow" dir="t">
                <a:rot lat="0" lon="0" rev="6360000"/>
              </a:lightRig>
            </a:scene3d>
            <a:sp3d prstMaterial="flat">
              <a:contourClr>
                <a:schemeClr val="accent1">
                  <a:satMod val="300000"/>
                </a:schemeClr>
              </a:contourClr>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s-E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33" name="TextBox 32"/>
            <p:cNvSpPr txBox="1"/>
            <p:nvPr/>
          </p:nvSpPr>
          <p:spPr>
            <a:xfrm>
              <a:off x="773065" y="2818013"/>
              <a:ext cx="2130711" cy="646331"/>
            </a:xfrm>
            <a:prstGeom prst="rect">
              <a:avLst/>
            </a:prstGeom>
            <a:noFill/>
          </p:spPr>
          <p:txBody>
            <a:bodyPr wrap="none" rtlCol="0">
              <a:spAutoFit/>
            </a:bodyPr>
            <a:lstStyle/>
            <a:p>
              <a:r>
                <a:rPr lang="es-ES" sz="3600" dirty="0" smtClean="0">
                  <a:effectLst>
                    <a:outerShdw blurRad="38100" dist="38100" dir="2700000" algn="tl">
                      <a:srgbClr val="000000">
                        <a:alpha val="43137"/>
                      </a:srgbClr>
                    </a:outerShdw>
                  </a:effectLst>
                  <a:latin typeface="+mj-lt"/>
                </a:rPr>
                <a:t>Fiabilidad</a:t>
              </a:r>
              <a:endParaRPr lang="es-ES" sz="3600" dirty="0">
                <a:effectLst>
                  <a:outerShdw blurRad="38100" dist="38100" dir="2700000" algn="tl">
                    <a:srgbClr val="000000">
                      <a:alpha val="43137"/>
                    </a:srgbClr>
                  </a:outerShdw>
                </a:effectLst>
                <a:latin typeface="+mj-lt"/>
              </a:endParaRPr>
            </a:p>
          </p:txBody>
        </p:sp>
      </p:grpSp>
      <p:grpSp>
        <p:nvGrpSpPr>
          <p:cNvPr id="42" name="Group 41"/>
          <p:cNvGrpSpPr/>
          <p:nvPr/>
        </p:nvGrpSpPr>
        <p:grpSpPr>
          <a:xfrm>
            <a:off x="695349" y="3529207"/>
            <a:ext cx="5689365" cy="766085"/>
            <a:chOff x="554038" y="3637276"/>
            <a:chExt cx="5689365" cy="766085"/>
          </a:xfrm>
        </p:grpSpPr>
        <p:sp>
          <p:nvSpPr>
            <p:cNvPr id="30" name="Rounded Rectangle 29"/>
            <p:cNvSpPr/>
            <p:nvPr/>
          </p:nvSpPr>
          <p:spPr bwMode="auto">
            <a:xfrm>
              <a:off x="554038" y="3637276"/>
              <a:ext cx="5689365" cy="766085"/>
            </a:xfrm>
            <a:prstGeom prst="roundRect">
              <a:avLst/>
            </a:prstGeom>
            <a:gradFill>
              <a:gsLst>
                <a:gs pos="0">
                  <a:srgbClr val="956DDD">
                    <a:alpha val="0"/>
                  </a:srgbClr>
                </a:gs>
                <a:gs pos="42000">
                  <a:srgbClr val="5E2BBB">
                    <a:alpha val="24000"/>
                  </a:srgbClr>
                </a:gs>
                <a:gs pos="70000">
                  <a:srgbClr val="4F249C">
                    <a:alpha val="57000"/>
                  </a:srgbClr>
                </a:gs>
                <a:gs pos="100000">
                  <a:srgbClr val="9269DD">
                    <a:alpha val="90588"/>
                  </a:srgbClr>
                </a:gs>
              </a:gsLst>
              <a:lin ang="12000000" scaled="0"/>
            </a:gradFill>
            <a:ln>
              <a:gradFill>
                <a:gsLst>
                  <a:gs pos="0">
                    <a:schemeClr val="accent1">
                      <a:tint val="66000"/>
                      <a:satMod val="160000"/>
                      <a:alpha val="0"/>
                    </a:schemeClr>
                  </a:gs>
                  <a:gs pos="50000">
                    <a:schemeClr val="accent1">
                      <a:tint val="44500"/>
                      <a:satMod val="160000"/>
                      <a:alpha val="52000"/>
                    </a:schemeClr>
                  </a:gs>
                  <a:gs pos="100000">
                    <a:schemeClr val="accent1">
                      <a:tint val="23500"/>
                      <a:satMod val="160000"/>
                    </a:schemeClr>
                  </a:gs>
                </a:gsLst>
                <a:lin ang="11400000" scaled="0"/>
              </a:gradFill>
              <a:headEnd type="none" w="med" len="med"/>
              <a:tailEnd type="none" w="med" len="med"/>
            </a:ln>
            <a:effectLst>
              <a:outerShdw blurRad="330200" dist="38100" dir="10800000" algn="r" rotWithShape="0">
                <a:schemeClr val="accent1">
                  <a:lumMod val="50000"/>
                  <a:alpha val="29000"/>
                </a:schemeClr>
              </a:outerShdw>
            </a:effectLst>
            <a:scene3d>
              <a:camera prst="orthographicFront" fov="0">
                <a:rot lat="0" lon="0" rev="0"/>
              </a:camera>
              <a:lightRig rig="glow" dir="t">
                <a:rot lat="0" lon="0" rev="6360000"/>
              </a:lightRig>
            </a:scene3d>
            <a:sp3d prstMaterial="flat">
              <a:contourClr>
                <a:schemeClr val="accent1">
                  <a:satMod val="300000"/>
                </a:schemeClr>
              </a:contourClr>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s-E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34" name="TextBox 33"/>
            <p:cNvSpPr txBox="1"/>
            <p:nvPr/>
          </p:nvSpPr>
          <p:spPr>
            <a:xfrm>
              <a:off x="773065" y="3675811"/>
              <a:ext cx="1906291" cy="646331"/>
            </a:xfrm>
            <a:prstGeom prst="rect">
              <a:avLst/>
            </a:prstGeom>
            <a:noFill/>
          </p:spPr>
          <p:txBody>
            <a:bodyPr wrap="none" rtlCol="0">
              <a:spAutoFit/>
            </a:bodyPr>
            <a:lstStyle/>
            <a:p>
              <a:r>
                <a:rPr lang="es-ES" sz="3600" dirty="0" smtClean="0">
                  <a:effectLst>
                    <a:outerShdw blurRad="38100" dist="38100" dir="2700000" algn="tl">
                      <a:srgbClr val="000000">
                        <a:alpha val="43137"/>
                      </a:srgbClr>
                    </a:outerShdw>
                  </a:effectLst>
                  <a:latin typeface="+mj-lt"/>
                </a:rPr>
                <a:t>Sencillez</a:t>
              </a:r>
              <a:endParaRPr lang="es-ES" sz="3600" dirty="0">
                <a:effectLst>
                  <a:outerShdw blurRad="38100" dist="38100" dir="2700000" algn="tl">
                    <a:srgbClr val="000000">
                      <a:alpha val="43137"/>
                    </a:srgbClr>
                  </a:outerShdw>
                </a:effectLst>
                <a:latin typeface="+mj-lt"/>
              </a:endParaRPr>
            </a:p>
          </p:txBody>
        </p:sp>
      </p:grpSp>
      <p:grpSp>
        <p:nvGrpSpPr>
          <p:cNvPr id="43" name="Group 42"/>
          <p:cNvGrpSpPr/>
          <p:nvPr/>
        </p:nvGrpSpPr>
        <p:grpSpPr>
          <a:xfrm>
            <a:off x="387778" y="4409879"/>
            <a:ext cx="5689365" cy="766085"/>
            <a:chOff x="554038" y="4517948"/>
            <a:chExt cx="5689365" cy="766085"/>
          </a:xfrm>
        </p:grpSpPr>
        <p:sp>
          <p:nvSpPr>
            <p:cNvPr id="31" name="Rounded Rectangle 30"/>
            <p:cNvSpPr/>
            <p:nvPr/>
          </p:nvSpPr>
          <p:spPr bwMode="auto">
            <a:xfrm>
              <a:off x="554038" y="4517948"/>
              <a:ext cx="5689365" cy="766085"/>
            </a:xfrm>
            <a:prstGeom prst="roundRect">
              <a:avLst/>
            </a:prstGeom>
            <a:gradFill>
              <a:gsLst>
                <a:gs pos="0">
                  <a:srgbClr val="956DDD">
                    <a:alpha val="0"/>
                  </a:srgbClr>
                </a:gs>
                <a:gs pos="42000">
                  <a:srgbClr val="51259F">
                    <a:alpha val="90000"/>
                  </a:srgbClr>
                </a:gs>
                <a:gs pos="70000">
                  <a:srgbClr val="3F1D7D">
                    <a:alpha val="80000"/>
                  </a:srgbClr>
                </a:gs>
                <a:gs pos="100000">
                  <a:srgbClr val="7540D4">
                    <a:alpha val="90196"/>
                  </a:srgbClr>
                </a:gs>
              </a:gsLst>
              <a:lin ang="12000000" scaled="0"/>
            </a:gradFill>
            <a:ln>
              <a:gradFill>
                <a:gsLst>
                  <a:gs pos="0">
                    <a:schemeClr val="accent1">
                      <a:tint val="66000"/>
                      <a:satMod val="160000"/>
                      <a:alpha val="0"/>
                    </a:schemeClr>
                  </a:gs>
                  <a:gs pos="50000">
                    <a:schemeClr val="accent1">
                      <a:tint val="44500"/>
                      <a:satMod val="160000"/>
                      <a:alpha val="52000"/>
                    </a:schemeClr>
                  </a:gs>
                  <a:gs pos="100000">
                    <a:schemeClr val="accent1">
                      <a:tint val="23500"/>
                      <a:satMod val="160000"/>
                    </a:schemeClr>
                  </a:gs>
                </a:gsLst>
                <a:lin ang="11400000" scaled="0"/>
              </a:gradFill>
              <a:headEnd type="none" w="med" len="med"/>
              <a:tailEnd type="none" w="med" len="med"/>
            </a:ln>
            <a:effectLst>
              <a:outerShdw blurRad="330200" dist="38100" dir="10800000" algn="r" rotWithShape="0">
                <a:schemeClr val="accent1">
                  <a:lumMod val="50000"/>
                  <a:alpha val="29000"/>
                </a:schemeClr>
              </a:outerShdw>
            </a:effectLst>
            <a:scene3d>
              <a:camera prst="orthographicFront" fov="0">
                <a:rot lat="0" lon="0" rev="0"/>
              </a:camera>
              <a:lightRig rig="glow" dir="t">
                <a:rot lat="0" lon="0" rev="6360000"/>
              </a:lightRig>
            </a:scene3d>
            <a:sp3d prstMaterial="flat">
              <a:contourClr>
                <a:schemeClr val="accent1">
                  <a:satMod val="300000"/>
                </a:schemeClr>
              </a:contourClr>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s-E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35" name="TextBox 34"/>
            <p:cNvSpPr txBox="1"/>
            <p:nvPr/>
          </p:nvSpPr>
          <p:spPr>
            <a:xfrm>
              <a:off x="788055" y="4571132"/>
              <a:ext cx="4315220" cy="646331"/>
            </a:xfrm>
            <a:prstGeom prst="rect">
              <a:avLst/>
            </a:prstGeom>
            <a:noFill/>
          </p:spPr>
          <p:txBody>
            <a:bodyPr wrap="none" rtlCol="0">
              <a:spAutoFit/>
            </a:bodyPr>
            <a:lstStyle/>
            <a:p>
              <a:r>
                <a:rPr lang="es-ES" sz="3600" dirty="0" smtClean="0">
                  <a:effectLst>
                    <a:outerShdw blurRad="38100" dist="38100" dir="2700000" algn="tl">
                      <a:srgbClr val="000000">
                        <a:alpha val="43137"/>
                      </a:srgbClr>
                    </a:outerShdw>
                  </a:effectLst>
                  <a:latin typeface="+mj-lt"/>
                </a:rPr>
                <a:t>Business Intelligence</a:t>
              </a:r>
              <a:endParaRPr lang="es-ES" sz="3600" dirty="0">
                <a:effectLst>
                  <a:outerShdw blurRad="38100" dist="38100" dir="2700000" algn="tl">
                    <a:srgbClr val="000000">
                      <a:alpha val="43137"/>
                    </a:srgbClr>
                  </a:outerShdw>
                </a:effectLst>
                <a:latin typeface="+mj-lt"/>
              </a:endParaRPr>
            </a:p>
          </p:txBody>
        </p:sp>
      </p:grpSp>
      <p:grpSp>
        <p:nvGrpSpPr>
          <p:cNvPr id="24" name="Group 23"/>
          <p:cNvGrpSpPr/>
          <p:nvPr/>
        </p:nvGrpSpPr>
        <p:grpSpPr>
          <a:xfrm>
            <a:off x="4820129" y="2503205"/>
            <a:ext cx="2834947" cy="2834947"/>
            <a:chOff x="8054341" y="2363788"/>
            <a:chExt cx="2453638" cy="2453638"/>
          </a:xfrm>
        </p:grpSpPr>
        <p:sp>
          <p:nvSpPr>
            <p:cNvPr id="20" name="Oval 19"/>
            <p:cNvSpPr/>
            <p:nvPr/>
          </p:nvSpPr>
          <p:spPr bwMode="auto">
            <a:xfrm>
              <a:off x="8054341" y="2363788"/>
              <a:ext cx="2453638" cy="2453638"/>
            </a:xfrm>
            <a:prstGeom prst="ellipse">
              <a:avLst/>
            </a:prstGeom>
            <a:solidFill>
              <a:srgbClr val="8FB8F5">
                <a:alpha val="53000"/>
              </a:srgbClr>
            </a:solidFill>
            <a:ln w="25400" cap="rnd" cmpd="sng">
              <a:solidFill>
                <a:schemeClr val="tx2"/>
              </a:solidFill>
              <a:prstDash val="solid"/>
              <a:round/>
              <a:headEnd type="none" w="med" len="med"/>
              <a:tailEnd type="none" w="med" len="med"/>
            </a:ln>
            <a:effectLst>
              <a:outerShdw blurRad="381000" sx="102000" sy="102000" algn="ctr" rotWithShape="0">
                <a:schemeClr val="accent1">
                  <a:lumMod val="50000"/>
                  <a:alpha val="78000"/>
                </a:schemeClr>
              </a:outerShdw>
            </a:effectLst>
          </p:spPr>
          <p:style>
            <a:lnRef idx="2">
              <a:schemeClr val="accent3"/>
            </a:lnRef>
            <a:fillRef idx="1">
              <a:schemeClr val="lt1"/>
            </a:fillRef>
            <a:effectRef idx="0">
              <a:schemeClr val="accent3"/>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s-E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22543" name="TextBox 80"/>
            <p:cNvSpPr txBox="1">
              <a:spLocks noChangeArrowheads="1"/>
            </p:cNvSpPr>
            <p:nvPr/>
          </p:nvSpPr>
          <p:spPr bwMode="auto">
            <a:xfrm rot="21435450">
              <a:off x="8176260" y="2802573"/>
              <a:ext cx="2217420" cy="1819594"/>
            </a:xfrm>
            <a:prstGeom prst="rect">
              <a:avLst/>
            </a:prstGeom>
            <a:noFill/>
            <a:ln w="9525">
              <a:noFill/>
              <a:miter lim="800000"/>
              <a:headEnd/>
              <a:tailEnd/>
            </a:ln>
          </p:spPr>
          <p:txBody>
            <a:bodyPr wrap="none">
              <a:prstTxWarp prst="textArchDown">
                <a:avLst>
                  <a:gd name="adj" fmla="val 1456871"/>
                </a:avLst>
              </a:prstTxWarp>
              <a:spAutoFit/>
            </a:bodyPr>
            <a:lstStyle/>
            <a:p>
              <a:pPr algn="ctr"/>
              <a:r>
                <a:rPr lang="es-ES" dirty="0" smtClean="0">
                  <a:effectLst>
                    <a:outerShdw blurRad="38100" dist="38100" dir="2700000" algn="tl">
                      <a:srgbClr val="000000">
                        <a:alpha val="43137"/>
                      </a:srgbClr>
                    </a:outerShdw>
                  </a:effectLst>
                  <a:latin typeface="+mj-lt"/>
                </a:rPr>
                <a:t>Menor TCO</a:t>
              </a:r>
              <a:endParaRPr lang="es-ES" dirty="0">
                <a:effectLst>
                  <a:outerShdw blurRad="38100" dist="38100" dir="2700000" algn="tl">
                    <a:srgbClr val="000000">
                      <a:alpha val="43137"/>
                    </a:srgbClr>
                  </a:outerShdw>
                </a:effectLst>
                <a:latin typeface="+mj-lt"/>
              </a:endParaRPr>
            </a:p>
          </p:txBody>
        </p:sp>
        <p:sp>
          <p:nvSpPr>
            <p:cNvPr id="22544" name="TextBox 81"/>
            <p:cNvSpPr txBox="1">
              <a:spLocks noChangeArrowheads="1"/>
            </p:cNvSpPr>
            <p:nvPr/>
          </p:nvSpPr>
          <p:spPr bwMode="auto">
            <a:xfrm>
              <a:off x="8935085" y="2420620"/>
              <a:ext cx="592695" cy="319656"/>
            </a:xfrm>
            <a:prstGeom prst="rect">
              <a:avLst/>
            </a:prstGeom>
            <a:noFill/>
            <a:ln w="9525">
              <a:noFill/>
              <a:miter lim="800000"/>
              <a:headEnd/>
              <a:tailEnd/>
            </a:ln>
          </p:spPr>
          <p:txBody>
            <a:bodyPr wrap="none">
              <a:spAutoFit/>
            </a:bodyPr>
            <a:lstStyle/>
            <a:p>
              <a:r>
                <a:rPr lang="es-ES" dirty="0" smtClean="0">
                  <a:effectLst>
                    <a:outerShdw blurRad="38100" dist="38100" dir="2700000" algn="tl">
                      <a:srgbClr val="000000">
                        <a:alpha val="43137"/>
                      </a:srgbClr>
                    </a:outerShdw>
                  </a:effectLst>
                  <a:latin typeface="+mj-lt"/>
                </a:rPr>
                <a:t>2000</a:t>
              </a:r>
              <a:endParaRPr lang="es-ES" dirty="0">
                <a:effectLst>
                  <a:outerShdw blurRad="38100" dist="38100" dir="2700000" algn="tl">
                    <a:srgbClr val="000000">
                      <a:alpha val="43137"/>
                    </a:srgbClr>
                  </a:outerShdw>
                </a:effectLst>
                <a:latin typeface="+mj-lt"/>
              </a:endParaRPr>
            </a:p>
          </p:txBody>
        </p:sp>
      </p:grpSp>
      <p:sp>
        <p:nvSpPr>
          <p:cNvPr id="32" name="Oval 31"/>
          <p:cNvSpPr/>
          <p:nvPr/>
        </p:nvSpPr>
        <p:spPr bwMode="auto">
          <a:xfrm>
            <a:off x="5263116" y="3019644"/>
            <a:ext cx="1892596" cy="1860699"/>
          </a:xfrm>
          <a:prstGeom prst="ellipse">
            <a:avLst/>
          </a:prstGeom>
          <a:solidFill>
            <a:srgbClr val="8FB8F5">
              <a:alpha val="53000"/>
            </a:srgbClr>
          </a:solidFill>
          <a:ln w="25400" cap="rnd" cmpd="sng">
            <a:solidFill>
              <a:schemeClr val="tx2"/>
            </a:solidFill>
            <a:prstDash val="solid"/>
            <a:round/>
            <a:headEnd type="none" w="med" len="med"/>
            <a:tailEnd type="none" w="med" len="med"/>
          </a:ln>
          <a:effectLst>
            <a:outerShdw blurRad="381000" sx="102000" sy="102000" algn="ctr" rotWithShape="0">
              <a:schemeClr val="accent1">
                <a:lumMod val="50000"/>
                <a:alpha val="78000"/>
              </a:schemeClr>
            </a:outerShdw>
          </a:effectLst>
        </p:spPr>
        <p:style>
          <a:lnRef idx="2">
            <a:schemeClr val="accent3"/>
          </a:lnRef>
          <a:fillRef idx="1">
            <a:schemeClr val="lt1"/>
          </a:fillRef>
          <a:effectRef idx="0">
            <a:schemeClr val="accent3"/>
          </a:effectRef>
          <a:fontRef idx="minor">
            <a:schemeClr val="dk1"/>
          </a:fontRef>
        </p:style>
        <p:txBody>
          <a:bodyPr vert="horz" wrap="square" lIns="91436" tIns="45718" rIns="91436" bIns="45718" numCol="1" rtlCol="0" anchor="ctr" anchorCtr="0" compatLnSpc="1">
            <a:prstTxWarp prst="textNoShape">
              <a:avLst/>
            </a:prstTxWarp>
          </a:bodyPr>
          <a:lstStyle>
            <a:defPPr>
              <a:defRPr lang="en-US"/>
            </a:defPPr>
            <a:lvl1pPr algn="l" rtl="0" fontAlgn="base">
              <a:spcBef>
                <a:spcPct val="0"/>
              </a:spcBef>
              <a:spcAft>
                <a:spcPct val="0"/>
              </a:spcAft>
              <a:defRPr kern="1200">
                <a:solidFill>
                  <a:schemeClr val="dk1"/>
                </a:solidFill>
                <a:latin typeface="+mn-lt"/>
                <a:ea typeface="+mn-ea"/>
                <a:cs typeface="+mn-cs"/>
              </a:defRPr>
            </a:lvl1pPr>
            <a:lvl2pPr marL="457200" algn="l" rtl="0" fontAlgn="base">
              <a:spcBef>
                <a:spcPct val="0"/>
              </a:spcBef>
              <a:spcAft>
                <a:spcPct val="0"/>
              </a:spcAft>
              <a:defRPr kern="1200">
                <a:solidFill>
                  <a:schemeClr val="dk1"/>
                </a:solidFill>
                <a:latin typeface="+mn-lt"/>
                <a:ea typeface="+mn-ea"/>
                <a:cs typeface="+mn-cs"/>
              </a:defRPr>
            </a:lvl2pPr>
            <a:lvl3pPr marL="914400" algn="l" rtl="0" fontAlgn="base">
              <a:spcBef>
                <a:spcPct val="0"/>
              </a:spcBef>
              <a:spcAft>
                <a:spcPct val="0"/>
              </a:spcAft>
              <a:defRPr kern="1200">
                <a:solidFill>
                  <a:schemeClr val="dk1"/>
                </a:solidFill>
                <a:latin typeface="+mn-lt"/>
                <a:ea typeface="+mn-ea"/>
                <a:cs typeface="+mn-cs"/>
              </a:defRPr>
            </a:lvl3pPr>
            <a:lvl4pPr marL="1371600" algn="l" rtl="0" fontAlgn="base">
              <a:spcBef>
                <a:spcPct val="0"/>
              </a:spcBef>
              <a:spcAft>
                <a:spcPct val="0"/>
              </a:spcAft>
              <a:defRPr kern="1200">
                <a:solidFill>
                  <a:schemeClr val="dk1"/>
                </a:solidFill>
                <a:latin typeface="+mn-lt"/>
                <a:ea typeface="+mn-ea"/>
                <a:cs typeface="+mn-cs"/>
              </a:defRPr>
            </a:lvl4pPr>
            <a:lvl5pPr marL="1828800" algn="l" rtl="0" fontAlgn="base">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algn="ctr" defTabSz="914099"/>
            <a:r>
              <a:rPr lang="es-ES" sz="1600" dirty="0" smtClean="0">
                <a:solidFill>
                  <a:schemeClr val="tx1"/>
                </a:solidFill>
                <a:effectLst>
                  <a:outerShdw blurRad="38100" dist="38100" dir="2700000" algn="tl">
                    <a:srgbClr val="000000">
                      <a:alpha val="43137"/>
                    </a:srgbClr>
                  </a:outerShdw>
                </a:effectLst>
                <a:latin typeface="+mj-lt"/>
              </a:rPr>
              <a:t>7.0</a:t>
            </a:r>
            <a:br>
              <a:rPr lang="es-ES" sz="1600" dirty="0" smtClean="0">
                <a:solidFill>
                  <a:schemeClr val="tx1"/>
                </a:solidFill>
                <a:effectLst>
                  <a:outerShdw blurRad="38100" dist="38100" dir="2700000" algn="tl">
                    <a:srgbClr val="000000">
                      <a:alpha val="43137"/>
                    </a:srgbClr>
                  </a:outerShdw>
                </a:effectLst>
                <a:latin typeface="+mj-lt"/>
              </a:rPr>
            </a:br>
            <a:r>
              <a:rPr lang="es-ES" sz="1600" dirty="0" smtClean="0">
                <a:solidFill>
                  <a:schemeClr val="tx1"/>
                </a:solidFill>
                <a:effectLst>
                  <a:outerShdw blurRad="38100" dist="38100" dir="2700000" algn="tl">
                    <a:srgbClr val="000000">
                      <a:alpha val="43137"/>
                    </a:srgbClr>
                  </a:outerShdw>
                </a:effectLst>
                <a:latin typeface="+mj-lt"/>
              </a:rPr>
              <a:t>Facilidad de uso</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fade">
                                      <p:cBhvr>
                                        <p:cTn id="15" dur="1000"/>
                                        <p:tgtEl>
                                          <p:spTgt spid="28"/>
                                        </p:tgtEl>
                                      </p:cBhvr>
                                    </p:animEffect>
                                  </p:childTnLst>
                                </p:cTn>
                              </p:par>
                            </p:childTnLst>
                          </p:cTn>
                        </p:par>
                        <p:par>
                          <p:cTn id="16" fill="hold">
                            <p:stCondLst>
                              <p:cond delay="3000"/>
                            </p:stCondLst>
                            <p:childTnLst>
                              <p:par>
                                <p:cTn id="17" presetID="22" presetClass="entr" presetSubtype="2" fill="hold" nodeType="afterEffect">
                                  <p:stCondLst>
                                    <p:cond delay="800"/>
                                  </p:stCondLst>
                                  <p:childTnLst>
                                    <p:set>
                                      <p:cBhvr>
                                        <p:cTn id="18" dur="1" fill="hold">
                                          <p:stCondLst>
                                            <p:cond delay="0"/>
                                          </p:stCondLst>
                                        </p:cTn>
                                        <p:tgtEl>
                                          <p:spTgt spid="36"/>
                                        </p:tgtEl>
                                        <p:attrNameLst>
                                          <p:attrName>style.visibility</p:attrName>
                                        </p:attrNameLst>
                                      </p:cBhvr>
                                      <p:to>
                                        <p:strVal val="visible"/>
                                      </p:to>
                                    </p:set>
                                    <p:animEffect transition="in" filter="wipe(right)">
                                      <p:cBhvr>
                                        <p:cTn id="19" dur="1000"/>
                                        <p:tgtEl>
                                          <p:spTgt spid="36"/>
                                        </p:tgtEl>
                                      </p:cBhvr>
                                    </p:animEffect>
                                  </p:childTnLst>
                                </p:cTn>
                              </p:par>
                              <p:par>
                                <p:cTn id="20" presetID="22" presetClass="entr" presetSubtype="2" fill="hold" nodeType="withEffect">
                                  <p:stCondLst>
                                    <p:cond delay="0"/>
                                  </p:stCondLst>
                                  <p:childTnLst>
                                    <p:set>
                                      <p:cBhvr>
                                        <p:cTn id="21" dur="1" fill="hold">
                                          <p:stCondLst>
                                            <p:cond delay="0"/>
                                          </p:stCondLst>
                                        </p:cTn>
                                        <p:tgtEl>
                                          <p:spTgt spid="45"/>
                                        </p:tgtEl>
                                        <p:attrNameLst>
                                          <p:attrName>style.visibility</p:attrName>
                                        </p:attrNameLst>
                                      </p:cBhvr>
                                      <p:to>
                                        <p:strVal val="visible"/>
                                      </p:to>
                                    </p:set>
                                    <p:animEffect transition="in" filter="wipe(right)">
                                      <p:cBhvr>
                                        <p:cTn id="22" dur="1000"/>
                                        <p:tgtEl>
                                          <p:spTgt spid="45"/>
                                        </p:tgtEl>
                                      </p:cBhvr>
                                    </p:animEffect>
                                  </p:childTnLst>
                                </p:cTn>
                              </p:par>
                              <p:par>
                                <p:cTn id="23" presetID="10" presetClass="entr" presetSubtype="0" fill="hold" nodeType="withEffect">
                                  <p:stCondLst>
                                    <p:cond delay="0"/>
                                  </p:stCondLst>
                                  <p:childTnLst>
                                    <p:set>
                                      <p:cBhvr>
                                        <p:cTn id="24" dur="1" fill="hold">
                                          <p:stCondLst>
                                            <p:cond delay="0"/>
                                          </p:stCondLst>
                                        </p:cTn>
                                        <p:tgtEl>
                                          <p:spTgt spid="44"/>
                                        </p:tgtEl>
                                        <p:attrNameLst>
                                          <p:attrName>style.visibility</p:attrName>
                                        </p:attrNameLst>
                                      </p:cBhvr>
                                      <p:to>
                                        <p:strVal val="visible"/>
                                      </p:to>
                                    </p:set>
                                    <p:animEffect transition="in" filter="fade">
                                      <p:cBhvr>
                                        <p:cTn id="25" dur="700"/>
                                        <p:tgtEl>
                                          <p:spTgt spid="44"/>
                                        </p:tgtEl>
                                      </p:cBhvr>
                                    </p:animEffect>
                                  </p:childTnLst>
                                </p:cTn>
                              </p:par>
                            </p:childTnLst>
                          </p:cTn>
                        </p:par>
                        <p:par>
                          <p:cTn id="26" fill="hold">
                            <p:stCondLst>
                              <p:cond delay="4800"/>
                            </p:stCondLst>
                            <p:childTnLst>
                              <p:par>
                                <p:cTn id="27" presetID="22" presetClass="entr" presetSubtype="2" fill="hold" nodeType="after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wipe(right)">
                                      <p:cBhvr>
                                        <p:cTn id="29" dur="1000"/>
                                        <p:tgtEl>
                                          <p:spTgt spid="42"/>
                                        </p:tgtEl>
                                      </p:cBhvr>
                                    </p:animEffect>
                                  </p:childTnLst>
                                </p:cTn>
                              </p:par>
                              <p:par>
                                <p:cTn id="30" presetID="22" presetClass="entr" presetSubtype="2" fill="hold" nodeType="withEffect">
                                  <p:stCondLst>
                                    <p:cond delay="1000"/>
                                  </p:stCondLst>
                                  <p:childTnLst>
                                    <p:set>
                                      <p:cBhvr>
                                        <p:cTn id="31" dur="1" fill="hold">
                                          <p:stCondLst>
                                            <p:cond delay="0"/>
                                          </p:stCondLst>
                                        </p:cTn>
                                        <p:tgtEl>
                                          <p:spTgt spid="43"/>
                                        </p:tgtEl>
                                        <p:attrNameLst>
                                          <p:attrName>style.visibility</p:attrName>
                                        </p:attrNameLst>
                                      </p:cBhvr>
                                      <p:to>
                                        <p:strVal val="visible"/>
                                      </p:to>
                                    </p:set>
                                    <p:animEffect transition="in" filter="wipe(right)">
                                      <p:cBhvr>
                                        <p:cTn id="32"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Rounded Rectangle 72"/>
          <p:cNvSpPr/>
          <p:nvPr/>
        </p:nvSpPr>
        <p:spPr bwMode="auto">
          <a:xfrm>
            <a:off x="159024" y="1419225"/>
            <a:ext cx="8761413" cy="5696470"/>
          </a:xfrm>
          <a:prstGeom prst="roundRect">
            <a:avLst>
              <a:gd name="adj" fmla="val 6026"/>
            </a:avLst>
          </a:prstGeom>
          <a:gradFill>
            <a:gsLst>
              <a:gs pos="0">
                <a:schemeClr val="bg1">
                  <a:alpha val="0"/>
                </a:schemeClr>
              </a:gs>
              <a:gs pos="42000">
                <a:schemeClr val="bg1">
                  <a:alpha val="16000"/>
                </a:schemeClr>
              </a:gs>
              <a:gs pos="70000">
                <a:schemeClr val="bg1">
                  <a:alpha val="26000"/>
                </a:schemeClr>
              </a:gs>
              <a:gs pos="99000">
                <a:schemeClr val="bg1"/>
              </a:gs>
            </a:gsLst>
            <a:lin ang="16200000" scaled="0"/>
          </a:gradFill>
          <a:ln>
            <a:gradFill>
              <a:gsLst>
                <a:gs pos="0">
                  <a:schemeClr val="accent1">
                    <a:tint val="66000"/>
                    <a:satMod val="160000"/>
                    <a:alpha val="0"/>
                  </a:schemeClr>
                </a:gs>
                <a:gs pos="50000">
                  <a:schemeClr val="accent1">
                    <a:tint val="44500"/>
                    <a:satMod val="160000"/>
                    <a:alpha val="52000"/>
                  </a:schemeClr>
                </a:gs>
                <a:gs pos="100000">
                  <a:schemeClr val="accent1">
                    <a:tint val="23500"/>
                    <a:satMod val="160000"/>
                  </a:schemeClr>
                </a:gs>
              </a:gsLst>
              <a:lin ang="16200000" scaled="0"/>
            </a:gradFill>
            <a:headEnd type="none" w="med" len="med"/>
            <a:tailEnd type="none" w="med" len="med"/>
          </a:ln>
          <a:effectLst>
            <a:outerShdw blurRad="330200" dist="38100" dir="10800000" algn="r" rotWithShape="0">
              <a:schemeClr val="accent1">
                <a:lumMod val="50000"/>
                <a:alpha val="29000"/>
              </a:schemeClr>
            </a:outerShdw>
          </a:effectLst>
          <a:scene3d>
            <a:camera prst="orthographicFront" fov="0">
              <a:rot lat="0" lon="0" rev="0"/>
            </a:camera>
            <a:lightRig rig="glow" dir="t">
              <a:rot lat="0" lon="0" rev="6360000"/>
            </a:lightRig>
          </a:scene3d>
          <a:sp3d prstMaterial="flat">
            <a:contourClr>
              <a:schemeClr val="accent1">
                <a:satMod val="300000"/>
              </a:schemeClr>
            </a:contourClr>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defRPr/>
            </a:pPr>
            <a:endParaRPr lang="es-ES" sz="2300" dirty="0">
              <a:solidFill>
                <a:srgbClr val="FFFFFF"/>
              </a:solidFill>
              <a:effectLst>
                <a:outerShdw blurRad="38100" dist="38100" dir="2700000" algn="tl">
                  <a:srgbClr val="000000">
                    <a:alpha val="43137"/>
                  </a:srgbClr>
                </a:outerShdw>
              </a:effectLst>
              <a:latin typeface="Segoe" pitchFamily="34" charset="0"/>
            </a:endParaRPr>
          </a:p>
        </p:txBody>
      </p:sp>
      <p:sp>
        <p:nvSpPr>
          <p:cNvPr id="62" name="Rounded Rectangle 61"/>
          <p:cNvSpPr/>
          <p:nvPr/>
        </p:nvSpPr>
        <p:spPr bwMode="blackGray">
          <a:xfrm>
            <a:off x="3808736" y="3875964"/>
            <a:ext cx="4844955" cy="1119116"/>
          </a:xfrm>
          <a:prstGeom prst="roundRect">
            <a:avLst/>
          </a:prstGeom>
          <a:gradFill flip="none" rotWithShape="1">
            <a:gsLst>
              <a:gs pos="0">
                <a:schemeClr val="accent1">
                  <a:tint val="66000"/>
                  <a:satMod val="160000"/>
                  <a:alpha val="67000"/>
                </a:schemeClr>
              </a:gs>
              <a:gs pos="100000">
                <a:schemeClr val="accent1">
                  <a:alpha val="69000"/>
                </a:schemeClr>
              </a:gs>
            </a:gsLst>
            <a:lin ang="5400000" scaled="1"/>
            <a:tileRect/>
          </a:gra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4" tIns="54862" rIns="109724" bIns="54862" numCol="1" rtlCol="0" anchor="ctr" anchorCtr="0" compatLnSpc="1">
            <a:prstTxWarp prst="textNoShape">
              <a:avLst/>
            </a:prstTxWarp>
          </a:bodyPr>
          <a:lstStyle/>
          <a:p>
            <a:pPr algn="ctr" defTabSz="1096919"/>
            <a:endParaRPr lang="es-ES" sz="2800" dirty="0" smtClean="0">
              <a:solidFill>
                <a:schemeClr val="tx1"/>
              </a:solidFill>
              <a:effectLst>
                <a:outerShdw blurRad="38100" dist="38100" dir="2700000" algn="tl">
                  <a:srgbClr val="000000">
                    <a:alpha val="43137"/>
                  </a:srgbClr>
                </a:outerShdw>
              </a:effectLst>
            </a:endParaRPr>
          </a:p>
        </p:txBody>
      </p:sp>
      <p:sp>
        <p:nvSpPr>
          <p:cNvPr id="71" name="Rounded Rectangle 70"/>
          <p:cNvSpPr/>
          <p:nvPr/>
        </p:nvSpPr>
        <p:spPr bwMode="auto">
          <a:xfrm>
            <a:off x="3687896" y="5086351"/>
            <a:ext cx="5057775" cy="809625"/>
          </a:xfrm>
          <a:prstGeom prst="roundRect">
            <a:avLst>
              <a:gd name="adj" fmla="val 39412"/>
            </a:avLst>
          </a:prstGeom>
          <a:gradFill>
            <a:gsLst>
              <a:gs pos="0">
                <a:schemeClr val="bg1">
                  <a:lumMod val="50000"/>
                  <a:lumOff val="50000"/>
                </a:schemeClr>
              </a:gs>
              <a:gs pos="50000">
                <a:schemeClr val="bg1">
                  <a:lumMod val="50000"/>
                  <a:lumOff val="50000"/>
                </a:schemeClr>
              </a:gs>
            </a:gsLst>
            <a:lin ang="16200000" scaled="0"/>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s-ES" sz="2300" dirty="0" smtClean="0">
              <a:solidFill>
                <a:srgbClr val="FFFFFF"/>
              </a:solidFill>
              <a:effectLst>
                <a:outerShdw blurRad="38100" dist="38100" dir="2700000" algn="tl">
                  <a:srgbClr val="000000">
                    <a:alpha val="43137"/>
                  </a:srgbClr>
                </a:outerShdw>
              </a:effectLst>
              <a:latin typeface="Arial" pitchFamily="34" charset="0"/>
            </a:endParaRPr>
          </a:p>
        </p:txBody>
      </p:sp>
      <p:grpSp>
        <p:nvGrpSpPr>
          <p:cNvPr id="2" name="Group 75"/>
          <p:cNvGrpSpPr/>
          <p:nvPr/>
        </p:nvGrpSpPr>
        <p:grpSpPr>
          <a:xfrm>
            <a:off x="4722062" y="3406807"/>
            <a:ext cx="3068417" cy="857252"/>
            <a:chOff x="4964816" y="3540157"/>
            <a:chExt cx="3068417" cy="857252"/>
          </a:xfrm>
        </p:grpSpPr>
        <p:cxnSp>
          <p:nvCxnSpPr>
            <p:cNvPr id="46" name="Straight Connector 45"/>
            <p:cNvCxnSpPr/>
            <p:nvPr/>
          </p:nvCxnSpPr>
          <p:spPr bwMode="auto">
            <a:xfrm flipV="1">
              <a:off x="6580770" y="3540157"/>
              <a:ext cx="1145893" cy="810227"/>
            </a:xfrm>
            <a:prstGeom prst="line">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38100" cap="rnd" cmpd="sng" algn="ctr">
              <a:solidFill>
                <a:schemeClr val="accent2">
                  <a:lumMod val="60000"/>
                  <a:lumOff val="40000"/>
                </a:schemeClr>
              </a:solidFill>
              <a:prstDash val="sysDot"/>
              <a:round/>
              <a:headEnd type="none" w="med" len="med"/>
              <a:tailEnd type="none" w="med" len="med"/>
            </a:ln>
            <a:effectLst/>
          </p:spPr>
        </p:cxnSp>
        <p:cxnSp>
          <p:nvCxnSpPr>
            <p:cNvPr id="108" name="Straight Connector 107"/>
            <p:cNvCxnSpPr/>
            <p:nvPr/>
          </p:nvCxnSpPr>
          <p:spPr bwMode="auto">
            <a:xfrm rot="10800000">
              <a:off x="5153026" y="3597276"/>
              <a:ext cx="1313445" cy="762635"/>
            </a:xfrm>
            <a:prstGeom prst="line">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38100" cap="rnd" cmpd="sng" algn="ctr">
              <a:solidFill>
                <a:schemeClr val="accent2">
                  <a:lumMod val="60000"/>
                  <a:lumOff val="40000"/>
                </a:schemeClr>
              </a:solidFill>
              <a:prstDash val="sysDot"/>
              <a:round/>
              <a:headEnd type="none" w="med" len="med"/>
              <a:tailEnd type="none" w="med" len="med"/>
            </a:ln>
            <a:effectLst/>
          </p:spPr>
        </p:cxnSp>
        <p:cxnSp>
          <p:nvCxnSpPr>
            <p:cNvPr id="51" name="Straight Connector 50"/>
            <p:cNvCxnSpPr/>
            <p:nvPr/>
          </p:nvCxnSpPr>
          <p:spPr bwMode="auto">
            <a:xfrm rot="10800000">
              <a:off x="4964816" y="4212212"/>
              <a:ext cx="1342662" cy="185197"/>
            </a:xfrm>
            <a:prstGeom prst="line">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38100" cap="rnd" cmpd="sng" algn="ctr">
              <a:solidFill>
                <a:schemeClr val="accent2">
                  <a:lumMod val="60000"/>
                  <a:lumOff val="40000"/>
                </a:schemeClr>
              </a:solidFill>
              <a:prstDash val="sysDot"/>
              <a:round/>
              <a:headEnd type="none" w="med" len="med"/>
              <a:tailEnd type="none" w="med" len="med"/>
            </a:ln>
            <a:effectLst/>
          </p:spPr>
        </p:cxnSp>
        <p:cxnSp>
          <p:nvCxnSpPr>
            <p:cNvPr id="54" name="Straight Connector 53"/>
            <p:cNvCxnSpPr/>
            <p:nvPr/>
          </p:nvCxnSpPr>
          <p:spPr bwMode="auto">
            <a:xfrm rot="10800000" flipV="1">
              <a:off x="6621124" y="4248061"/>
              <a:ext cx="1412109" cy="115748"/>
            </a:xfrm>
            <a:prstGeom prst="line">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38100" cap="rnd" cmpd="sng" algn="ctr">
              <a:solidFill>
                <a:schemeClr val="accent2">
                  <a:lumMod val="60000"/>
                  <a:lumOff val="40000"/>
                </a:schemeClr>
              </a:solidFill>
              <a:prstDash val="sysDot"/>
              <a:round/>
              <a:headEnd type="none" w="med" len="med"/>
              <a:tailEnd type="none" w="med" len="med"/>
            </a:ln>
            <a:effectLst/>
          </p:spPr>
        </p:cxnSp>
        <p:cxnSp>
          <p:nvCxnSpPr>
            <p:cNvPr id="50" name="Straight Connector 49"/>
            <p:cNvCxnSpPr/>
            <p:nvPr/>
          </p:nvCxnSpPr>
          <p:spPr bwMode="auto">
            <a:xfrm rot="5400000" flipH="1" flipV="1">
              <a:off x="6321428" y="3913925"/>
              <a:ext cx="571499" cy="304796"/>
            </a:xfrm>
            <a:prstGeom prst="line">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38100" cap="rnd" cmpd="sng" algn="ctr">
              <a:solidFill>
                <a:schemeClr val="accent2">
                  <a:lumMod val="60000"/>
                  <a:lumOff val="40000"/>
                </a:schemeClr>
              </a:solidFill>
              <a:prstDash val="sysDot"/>
              <a:round/>
              <a:headEnd type="none" w="med" len="med"/>
              <a:tailEnd type="none" w="med" len="med"/>
            </a:ln>
            <a:effectLst/>
          </p:spPr>
        </p:cxnSp>
        <p:cxnSp>
          <p:nvCxnSpPr>
            <p:cNvPr id="61" name="Straight Connector 60"/>
            <p:cNvCxnSpPr/>
            <p:nvPr/>
          </p:nvCxnSpPr>
          <p:spPr bwMode="auto">
            <a:xfrm rot="16200000" flipH="1">
              <a:off x="6045205" y="3913927"/>
              <a:ext cx="571499" cy="304796"/>
            </a:xfrm>
            <a:prstGeom prst="line">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38100" cap="rnd" cmpd="sng" algn="ctr">
              <a:solidFill>
                <a:schemeClr val="accent2">
                  <a:lumMod val="60000"/>
                  <a:lumOff val="40000"/>
                </a:schemeClr>
              </a:solidFill>
              <a:prstDash val="sysDot"/>
              <a:round/>
              <a:headEnd type="none" w="med" len="med"/>
              <a:tailEnd type="none" w="med" len="med"/>
            </a:ln>
            <a:effectLst/>
          </p:spPr>
        </p:cxnSp>
      </p:grpSp>
      <p:pic>
        <p:nvPicPr>
          <p:cNvPr id="36868" name="Picture 4"/>
          <p:cNvPicPr>
            <a:picLocks noChangeAspect="1" noChangeArrowheads="1"/>
          </p:cNvPicPr>
          <p:nvPr/>
        </p:nvPicPr>
        <p:blipFill>
          <a:blip r:embed="rId3"/>
          <a:srcRect b="47961"/>
          <a:stretch>
            <a:fillRect/>
          </a:stretch>
        </p:blipFill>
        <p:spPr bwMode="auto">
          <a:xfrm>
            <a:off x="3651817" y="2139950"/>
            <a:ext cx="5154178" cy="2255743"/>
          </a:xfrm>
          <a:prstGeom prst="rect">
            <a:avLst/>
          </a:prstGeom>
          <a:noFill/>
          <a:ln w="9525">
            <a:noFill/>
            <a:miter lim="800000"/>
            <a:headEnd/>
            <a:tailEnd/>
          </a:ln>
          <a:effectLst>
            <a:softEdge rad="127000"/>
          </a:effectLst>
        </p:spPr>
      </p:pic>
      <p:grpSp>
        <p:nvGrpSpPr>
          <p:cNvPr id="3" name="Group 69"/>
          <p:cNvGrpSpPr/>
          <p:nvPr/>
        </p:nvGrpSpPr>
        <p:grpSpPr>
          <a:xfrm>
            <a:off x="378156" y="3998112"/>
            <a:ext cx="3231630" cy="830488"/>
            <a:chOff x="14750" y="2891029"/>
            <a:chExt cx="3581398" cy="990600"/>
          </a:xfrm>
        </p:grpSpPr>
        <p:sp>
          <p:nvSpPr>
            <p:cNvPr id="57" name="Rounded Rectangle 56"/>
            <p:cNvSpPr/>
            <p:nvPr/>
          </p:nvSpPr>
          <p:spPr bwMode="auto">
            <a:xfrm>
              <a:off x="14750" y="2891029"/>
              <a:ext cx="3581398" cy="990600"/>
            </a:xfrm>
            <a:prstGeom prst="roundRect">
              <a:avLst>
                <a:gd name="adj" fmla="val 14018"/>
              </a:avLst>
            </a:prstGeom>
            <a:ln>
              <a:headEnd/>
              <a:tailEn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s-ES" sz="2400" dirty="0">
                <a:solidFill>
                  <a:schemeClr val="lt1"/>
                </a:solidFill>
                <a:effectLst>
                  <a:outerShdw blurRad="38100" dist="38100" dir="2700000" algn="tl">
                    <a:srgbClr val="000000">
                      <a:alpha val="43137"/>
                    </a:srgbClr>
                  </a:outerShdw>
                </a:effectLst>
                <a:latin typeface="+mj-lt"/>
              </a:endParaRPr>
            </a:p>
          </p:txBody>
        </p:sp>
        <p:sp>
          <p:nvSpPr>
            <p:cNvPr id="69" name="Rectangle 833615"/>
            <p:cNvSpPr>
              <a:spLocks noChangeArrowheads="1"/>
            </p:cNvSpPr>
            <p:nvPr/>
          </p:nvSpPr>
          <p:spPr bwMode="auto">
            <a:xfrm>
              <a:off x="90592" y="2932325"/>
              <a:ext cx="3260162" cy="528643"/>
            </a:xfrm>
            <a:prstGeom prst="rect">
              <a:avLst/>
            </a:prstGeom>
            <a:noFill/>
            <a:ln w="9525">
              <a:noFill/>
              <a:miter lim="800000"/>
              <a:headEnd/>
              <a:tailEnd/>
            </a:ln>
          </p:spPr>
          <p:txBody>
            <a:bodyPr wrap="square">
              <a:spAutoFit/>
            </a:bodyPr>
            <a:lstStyle/>
            <a:p>
              <a:pPr fontAlgn="auto">
                <a:lnSpc>
                  <a:spcPct val="95000"/>
                </a:lnSpc>
                <a:spcBef>
                  <a:spcPts val="0"/>
                </a:spcBef>
                <a:spcAft>
                  <a:spcPts val="0"/>
                </a:spcAft>
                <a:defRPr/>
              </a:pPr>
              <a:r>
                <a:rPr lang="es-ES" altLang="zh-CN" sz="2400" kern="0" spc="-125" dirty="0" smtClean="0">
                  <a:ln w="3175">
                    <a:noFill/>
                  </a:ln>
                  <a:effectLst>
                    <a:outerShdw blurRad="38100" dist="38100" dir="2700000" algn="tl">
                      <a:srgbClr val="000000">
                        <a:alpha val="43137"/>
                      </a:srgbClr>
                    </a:outerShdw>
                  </a:effectLst>
                  <a:latin typeface="+mj-lt"/>
                  <a:ea typeface="宋体" pitchFamily="2" charset="-122"/>
                  <a:cs typeface="Arial" charset="0"/>
                </a:rPr>
                <a:t>Despliegue dinámico</a:t>
              </a:r>
              <a:endParaRPr lang="es-ES" altLang="zh-CN" sz="2400" kern="0" spc="-125" dirty="0">
                <a:ln w="3175">
                  <a:noFill/>
                </a:ln>
                <a:effectLst>
                  <a:outerShdw blurRad="38100" dist="38100" dir="2700000" algn="tl">
                    <a:srgbClr val="000000">
                      <a:alpha val="43137"/>
                    </a:srgbClr>
                  </a:outerShdw>
                </a:effectLst>
                <a:latin typeface="+mj-lt"/>
                <a:ea typeface="宋体" pitchFamily="2" charset="-122"/>
                <a:cs typeface="Arial" charset="0"/>
              </a:endParaRPr>
            </a:p>
          </p:txBody>
        </p:sp>
      </p:grpSp>
      <p:grpSp>
        <p:nvGrpSpPr>
          <p:cNvPr id="4" name="Group 67"/>
          <p:cNvGrpSpPr/>
          <p:nvPr/>
        </p:nvGrpSpPr>
        <p:grpSpPr>
          <a:xfrm>
            <a:off x="381001" y="2930740"/>
            <a:ext cx="3231630" cy="830489"/>
            <a:chOff x="0" y="4110229"/>
            <a:chExt cx="3581398" cy="990600"/>
          </a:xfrm>
        </p:grpSpPr>
        <p:sp>
          <p:nvSpPr>
            <p:cNvPr id="58" name="Rounded Rectangle 57"/>
            <p:cNvSpPr/>
            <p:nvPr/>
          </p:nvSpPr>
          <p:spPr bwMode="auto">
            <a:xfrm>
              <a:off x="0" y="4110229"/>
              <a:ext cx="3581398" cy="990600"/>
            </a:xfrm>
            <a:prstGeom prst="roundRect">
              <a:avLst>
                <a:gd name="adj" fmla="val 14018"/>
              </a:avLst>
            </a:prstGeom>
            <a:ln>
              <a:headEnd/>
              <a:tailEn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s-ES" sz="2400" dirty="0">
                <a:solidFill>
                  <a:schemeClr val="lt1"/>
                </a:solidFill>
                <a:effectLst>
                  <a:outerShdw blurRad="38100" dist="38100" dir="2700000" algn="tl">
                    <a:srgbClr val="000000">
                      <a:alpha val="43137"/>
                    </a:srgbClr>
                  </a:outerShdw>
                </a:effectLst>
                <a:latin typeface="+mj-lt"/>
              </a:endParaRPr>
            </a:p>
          </p:txBody>
        </p:sp>
        <p:sp>
          <p:nvSpPr>
            <p:cNvPr id="81" name="TextBox 833617"/>
            <p:cNvSpPr txBox="1">
              <a:spLocks noChangeArrowheads="1"/>
            </p:cNvSpPr>
            <p:nvPr/>
          </p:nvSpPr>
          <p:spPr bwMode="auto">
            <a:xfrm>
              <a:off x="72598" y="4353629"/>
              <a:ext cx="3417890" cy="528643"/>
            </a:xfrm>
            <a:prstGeom prst="rect">
              <a:avLst/>
            </a:prstGeom>
            <a:noFill/>
            <a:ln w="9525">
              <a:noFill/>
              <a:miter lim="800000"/>
              <a:headEnd/>
              <a:tailEnd/>
            </a:ln>
          </p:spPr>
          <p:txBody>
            <a:bodyPr wrap="square">
              <a:spAutoFit/>
            </a:bodyPr>
            <a:lstStyle/>
            <a:p>
              <a:pPr fontAlgn="auto">
                <a:lnSpc>
                  <a:spcPct val="95000"/>
                </a:lnSpc>
                <a:spcBef>
                  <a:spcPct val="10000"/>
                </a:spcBef>
                <a:spcAft>
                  <a:spcPts val="0"/>
                </a:spcAft>
                <a:defRPr/>
              </a:pPr>
              <a:r>
                <a:rPr lang="es-ES" altLang="zh-CN" sz="2400" kern="0" spc="-125" dirty="0" smtClean="0">
                  <a:ln w="3175">
                    <a:noFill/>
                  </a:ln>
                  <a:effectLst>
                    <a:outerShdw blurRad="38100" dist="38100" dir="2700000" algn="tl">
                      <a:srgbClr val="000000">
                        <a:alpha val="43137"/>
                      </a:srgbClr>
                    </a:outerShdw>
                  </a:effectLst>
                  <a:latin typeface="+mj-lt"/>
                  <a:ea typeface="宋体" pitchFamily="2" charset="-122"/>
                  <a:cs typeface="Arial" charset="0"/>
                </a:rPr>
                <a:t>Más que BD relacional</a:t>
              </a:r>
              <a:endParaRPr lang="es-ES" altLang="zh-CN" sz="2400" kern="0" spc="-125" dirty="0">
                <a:ln w="3175">
                  <a:noFill/>
                </a:ln>
                <a:effectLst>
                  <a:outerShdw blurRad="38100" dist="38100" dir="2700000" algn="tl">
                    <a:srgbClr val="000000">
                      <a:alpha val="43137"/>
                    </a:srgbClr>
                  </a:outerShdw>
                </a:effectLst>
                <a:latin typeface="+mj-lt"/>
                <a:ea typeface="宋体" pitchFamily="2" charset="-122"/>
                <a:cs typeface="Arial" charset="0"/>
              </a:endParaRPr>
            </a:p>
          </p:txBody>
        </p:sp>
      </p:grpSp>
      <p:grpSp>
        <p:nvGrpSpPr>
          <p:cNvPr id="5" name="Group 61"/>
          <p:cNvGrpSpPr/>
          <p:nvPr/>
        </p:nvGrpSpPr>
        <p:grpSpPr>
          <a:xfrm>
            <a:off x="409929" y="5065488"/>
            <a:ext cx="3231650" cy="830488"/>
            <a:chOff x="103196" y="5392929"/>
            <a:chExt cx="3581398" cy="990600"/>
          </a:xfrm>
        </p:grpSpPr>
        <p:sp>
          <p:nvSpPr>
            <p:cNvPr id="59" name="Rounded Rectangle 58"/>
            <p:cNvSpPr/>
            <p:nvPr/>
          </p:nvSpPr>
          <p:spPr bwMode="auto">
            <a:xfrm>
              <a:off x="103196" y="5392929"/>
              <a:ext cx="3581398" cy="990600"/>
            </a:xfrm>
            <a:prstGeom prst="roundRect">
              <a:avLst>
                <a:gd name="adj" fmla="val 14018"/>
              </a:avLst>
            </a:prstGeom>
            <a:ln>
              <a:headEnd/>
              <a:tailEn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s-ES" sz="2400" dirty="0">
                <a:solidFill>
                  <a:schemeClr val="lt1"/>
                </a:solidFill>
                <a:effectLst>
                  <a:outerShdw blurRad="38100" dist="38100" dir="2700000" algn="tl">
                    <a:srgbClr val="000000">
                      <a:alpha val="43137"/>
                    </a:srgbClr>
                  </a:outerShdw>
                </a:effectLst>
                <a:latin typeface="+mj-lt"/>
              </a:endParaRPr>
            </a:p>
          </p:txBody>
        </p:sp>
        <p:sp>
          <p:nvSpPr>
            <p:cNvPr id="94" name="TextBox 833617"/>
            <p:cNvSpPr txBox="1">
              <a:spLocks noChangeArrowheads="1"/>
            </p:cNvSpPr>
            <p:nvPr/>
          </p:nvSpPr>
          <p:spPr bwMode="auto">
            <a:xfrm>
              <a:off x="136688" y="5623907"/>
              <a:ext cx="3442162" cy="528643"/>
            </a:xfrm>
            <a:prstGeom prst="rect">
              <a:avLst/>
            </a:prstGeom>
            <a:noFill/>
            <a:ln w="9525">
              <a:noFill/>
              <a:miter lim="800000"/>
              <a:headEnd/>
              <a:tailEnd/>
            </a:ln>
          </p:spPr>
          <p:txBody>
            <a:bodyPr wrap="square">
              <a:spAutoFit/>
            </a:bodyPr>
            <a:lstStyle/>
            <a:p>
              <a:pPr fontAlgn="auto">
                <a:lnSpc>
                  <a:spcPct val="95000"/>
                </a:lnSpc>
                <a:spcBef>
                  <a:spcPct val="10000"/>
                </a:spcBef>
                <a:spcAft>
                  <a:spcPts val="0"/>
                </a:spcAft>
                <a:defRPr/>
              </a:pPr>
              <a:r>
                <a:rPr lang="es-ES" altLang="zh-CN" sz="2400" kern="0" spc="-125" dirty="0" smtClean="0">
                  <a:ln w="3175">
                    <a:noFill/>
                  </a:ln>
                  <a:effectLst>
                    <a:outerShdw blurRad="38100" dist="38100" dir="2700000" algn="tl">
                      <a:srgbClr val="000000">
                        <a:alpha val="43137"/>
                      </a:srgbClr>
                    </a:outerShdw>
                  </a:effectLst>
                  <a:latin typeface="+mj-lt"/>
                  <a:ea typeface="宋体" pitchFamily="2" charset="-122"/>
                  <a:cs typeface="Arial" charset="0"/>
                </a:rPr>
                <a:t>Panorámica completa</a:t>
              </a:r>
              <a:endParaRPr lang="es-ES" altLang="zh-CN" sz="2400" kern="0" spc="-125" dirty="0">
                <a:ln w="3175">
                  <a:noFill/>
                </a:ln>
                <a:effectLst>
                  <a:outerShdw blurRad="38100" dist="38100" dir="2700000" algn="tl">
                    <a:srgbClr val="000000">
                      <a:alpha val="43137"/>
                    </a:srgbClr>
                  </a:outerShdw>
                </a:effectLst>
                <a:latin typeface="+mj-lt"/>
                <a:ea typeface="宋体" pitchFamily="2" charset="-122"/>
                <a:cs typeface="Arial" charset="0"/>
              </a:endParaRPr>
            </a:p>
          </p:txBody>
        </p:sp>
      </p:grpSp>
      <p:grpSp>
        <p:nvGrpSpPr>
          <p:cNvPr id="72" name="Group 71"/>
          <p:cNvGrpSpPr/>
          <p:nvPr/>
        </p:nvGrpSpPr>
        <p:grpSpPr>
          <a:xfrm>
            <a:off x="392671" y="1863360"/>
            <a:ext cx="3231630" cy="830488"/>
            <a:chOff x="392671" y="1863360"/>
            <a:chExt cx="3231630" cy="830488"/>
          </a:xfrm>
        </p:grpSpPr>
        <p:sp>
          <p:nvSpPr>
            <p:cNvPr id="103" name="Rounded Rectangle 102"/>
            <p:cNvSpPr/>
            <p:nvPr/>
          </p:nvSpPr>
          <p:spPr bwMode="auto">
            <a:xfrm>
              <a:off x="392671" y="1863360"/>
              <a:ext cx="3231630" cy="830488"/>
            </a:xfrm>
            <a:prstGeom prst="roundRect">
              <a:avLst>
                <a:gd name="adj" fmla="val 14018"/>
              </a:avLst>
            </a:prstGeom>
            <a:ln>
              <a:headEnd/>
              <a:tailEn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s-ES" sz="2400" dirty="0">
                <a:effectLst>
                  <a:outerShdw blurRad="38100" dist="38100" dir="2700000" algn="tl">
                    <a:srgbClr val="000000">
                      <a:alpha val="43137"/>
                    </a:srgbClr>
                  </a:outerShdw>
                </a:effectLst>
                <a:latin typeface="+mj-lt"/>
              </a:endParaRPr>
            </a:p>
          </p:txBody>
        </p:sp>
        <p:sp>
          <p:nvSpPr>
            <p:cNvPr id="104" name="Rectangle 833615"/>
            <p:cNvSpPr>
              <a:spLocks noChangeArrowheads="1"/>
            </p:cNvSpPr>
            <p:nvPr/>
          </p:nvSpPr>
          <p:spPr bwMode="auto">
            <a:xfrm>
              <a:off x="440960" y="1879205"/>
              <a:ext cx="3149188" cy="794064"/>
            </a:xfrm>
            <a:prstGeom prst="rect">
              <a:avLst/>
            </a:prstGeom>
            <a:noFill/>
            <a:ln>
              <a:noFill/>
              <a:headEnd/>
              <a:tailEnd/>
            </a:ln>
            <a:effectLst/>
            <a:scene3d>
              <a:camera prst="orthographicFront" fov="0">
                <a:rot lat="0" lon="0" rev="0"/>
              </a:camera>
              <a:lightRig rig="glow" dir="t">
                <a:rot lat="0" lon="0" rev="6360000"/>
              </a:lightRig>
            </a:scene3d>
            <a:sp3d prstMaterial="flat">
              <a:contourClr>
                <a:schemeClr val="accent3">
                  <a:satMod val="300000"/>
                </a:schemeClr>
              </a:contourClr>
            </a:sp3d>
          </p:spPr>
          <p:style>
            <a:lnRef idx="0">
              <a:schemeClr val="accent3"/>
            </a:lnRef>
            <a:fillRef idx="3">
              <a:schemeClr val="accent3"/>
            </a:fillRef>
            <a:effectRef idx="3">
              <a:schemeClr val="accent3"/>
            </a:effectRef>
            <a:fontRef idx="minor">
              <a:schemeClr val="lt1"/>
            </a:fontRef>
          </p:style>
          <p:txBody>
            <a:bodyPr wrap="square">
              <a:spAutoFit/>
            </a:bodyPr>
            <a:lstStyle/>
            <a:p>
              <a:pPr fontAlgn="auto">
                <a:lnSpc>
                  <a:spcPct val="95000"/>
                </a:lnSpc>
                <a:spcBef>
                  <a:spcPts val="0"/>
                </a:spcBef>
                <a:spcAft>
                  <a:spcPts val="0"/>
                </a:spcAft>
                <a:defRPr/>
              </a:pPr>
              <a:r>
                <a:rPr lang="es-ES" altLang="zh-CN" sz="2400" kern="0" spc="-125" dirty="0" smtClean="0">
                  <a:ln w="3175">
                    <a:noFill/>
                  </a:ln>
                  <a:effectLst>
                    <a:outerShdw blurRad="38100" dist="38100" dir="2700000" algn="tl">
                      <a:srgbClr val="000000">
                        <a:alpha val="43137"/>
                      </a:srgbClr>
                    </a:outerShdw>
                  </a:effectLst>
                  <a:latin typeface="+mj-lt"/>
                  <a:ea typeface="宋体" pitchFamily="2" charset="-122"/>
                  <a:cs typeface="Arial" charset="0"/>
                </a:rPr>
                <a:t>Plataforma corporativa de datos</a:t>
              </a:r>
              <a:endParaRPr lang="es-ES" altLang="zh-CN" sz="2400" kern="0" spc="-125" dirty="0">
                <a:ln w="3175">
                  <a:noFill/>
                </a:ln>
                <a:effectLst>
                  <a:outerShdw blurRad="38100" dist="38100" dir="2700000" algn="tl">
                    <a:srgbClr val="000000">
                      <a:alpha val="43137"/>
                    </a:srgbClr>
                  </a:outerShdw>
                </a:effectLst>
                <a:latin typeface="+mj-lt"/>
                <a:ea typeface="宋体" pitchFamily="2" charset="-122"/>
                <a:cs typeface="Arial" charset="0"/>
              </a:endParaRPr>
            </a:p>
          </p:txBody>
        </p:sp>
      </p:grpSp>
      <p:pic>
        <p:nvPicPr>
          <p:cNvPr id="20" name="Rectangle 55309"/>
          <p:cNvPicPr>
            <a:picLocks noChangeAspect="1" noChangeArrowheads="1"/>
          </p:cNvPicPr>
          <p:nvPr/>
        </p:nvPicPr>
        <p:blipFill>
          <a:blip r:embed="rId4" cstate="print"/>
          <a:srcRect r="68309" b="-23847"/>
          <a:stretch>
            <a:fillRect/>
          </a:stretch>
        </p:blipFill>
        <p:spPr bwMode="auto">
          <a:xfrm>
            <a:off x="3900636" y="5526319"/>
            <a:ext cx="600337" cy="450603"/>
          </a:xfrm>
          <a:prstGeom prst="rect">
            <a:avLst/>
          </a:prstGeom>
          <a:noFill/>
          <a:ln>
            <a:noFill/>
          </a:ln>
        </p:spPr>
      </p:pic>
      <p:grpSp>
        <p:nvGrpSpPr>
          <p:cNvPr id="7" name="Group 44"/>
          <p:cNvGrpSpPr>
            <a:grpSpLocks/>
          </p:cNvGrpSpPr>
          <p:nvPr/>
        </p:nvGrpSpPr>
        <p:grpSpPr bwMode="auto">
          <a:xfrm>
            <a:off x="7504244" y="5591490"/>
            <a:ext cx="994615" cy="309998"/>
            <a:chOff x="-1496" y="1925"/>
            <a:chExt cx="1827" cy="618"/>
          </a:xfrm>
        </p:grpSpPr>
        <p:pic>
          <p:nvPicPr>
            <p:cNvPr id="24" name="Picture 45" descr="MSOfficeLogo-h-BLK"/>
            <p:cNvPicPr>
              <a:picLocks noChangeAspect="1" noChangeArrowheads="1"/>
            </p:cNvPicPr>
            <p:nvPr/>
          </p:nvPicPr>
          <p:blipFill>
            <a:blip r:embed="rId5" cstate="print">
              <a:lum bright="100000"/>
            </a:blip>
            <a:srcRect l="27602"/>
            <a:stretch>
              <a:fillRect/>
            </a:stretch>
          </p:blipFill>
          <p:spPr bwMode="auto">
            <a:xfrm>
              <a:off x="-986" y="1932"/>
              <a:ext cx="1317" cy="610"/>
            </a:xfrm>
            <a:prstGeom prst="rect">
              <a:avLst/>
            </a:prstGeom>
            <a:noFill/>
            <a:ln w="9525">
              <a:noFill/>
              <a:miter lim="800000"/>
              <a:headEnd/>
              <a:tailEnd/>
            </a:ln>
          </p:spPr>
        </p:pic>
        <p:pic>
          <p:nvPicPr>
            <p:cNvPr id="25" name="Picture 46" descr="MSOfficeLogo-h-BLK"/>
            <p:cNvPicPr>
              <a:picLocks noChangeAspect="1" noChangeArrowheads="1"/>
            </p:cNvPicPr>
            <p:nvPr/>
          </p:nvPicPr>
          <p:blipFill>
            <a:blip r:embed="rId6" cstate="print"/>
            <a:srcRect r="69940"/>
            <a:stretch>
              <a:fillRect/>
            </a:stretch>
          </p:blipFill>
          <p:spPr bwMode="auto">
            <a:xfrm>
              <a:off x="-1496" y="1925"/>
              <a:ext cx="554" cy="618"/>
            </a:xfrm>
            <a:prstGeom prst="rect">
              <a:avLst/>
            </a:prstGeom>
            <a:noFill/>
            <a:ln w="9525">
              <a:noFill/>
              <a:miter lim="800000"/>
              <a:headEnd/>
              <a:tailEnd/>
            </a:ln>
          </p:spPr>
        </p:pic>
      </p:grpSp>
      <p:pic>
        <p:nvPicPr>
          <p:cNvPr id="26" name="Picture 3" descr="BTS2006"/>
          <p:cNvPicPr>
            <a:picLocks noChangeAspect="1" noChangeArrowheads="1"/>
          </p:cNvPicPr>
          <p:nvPr/>
        </p:nvPicPr>
        <p:blipFill>
          <a:blip r:embed="rId7" cstate="print"/>
          <a:srcRect r="21234"/>
          <a:stretch>
            <a:fillRect/>
          </a:stretch>
        </p:blipFill>
        <p:spPr bwMode="black">
          <a:xfrm>
            <a:off x="6054285" y="5609256"/>
            <a:ext cx="1182333" cy="243104"/>
          </a:xfrm>
          <a:prstGeom prst="rect">
            <a:avLst/>
          </a:prstGeom>
          <a:noFill/>
          <a:ln w="9525">
            <a:noFill/>
            <a:miter lim="800000"/>
            <a:headEnd/>
            <a:tailEnd/>
          </a:ln>
        </p:spPr>
      </p:pic>
      <p:pic>
        <p:nvPicPr>
          <p:cNvPr id="27" name="Picture 15" descr="Visual Studio 2005 logo v white"/>
          <p:cNvPicPr>
            <a:picLocks noChangeAspect="1" noChangeArrowheads="1"/>
          </p:cNvPicPr>
          <p:nvPr/>
        </p:nvPicPr>
        <p:blipFill>
          <a:blip r:embed="rId8" cstate="print"/>
          <a:srcRect r="20988"/>
          <a:stretch>
            <a:fillRect/>
          </a:stretch>
        </p:blipFill>
        <p:spPr bwMode="black">
          <a:xfrm>
            <a:off x="4763929" y="5471359"/>
            <a:ext cx="1010493" cy="384273"/>
          </a:xfrm>
          <a:prstGeom prst="rect">
            <a:avLst/>
          </a:prstGeom>
          <a:noFill/>
          <a:ln w="9525">
            <a:noFill/>
            <a:miter lim="800000"/>
            <a:headEnd/>
            <a:tailEnd/>
          </a:ln>
        </p:spPr>
      </p:pic>
      <p:grpSp>
        <p:nvGrpSpPr>
          <p:cNvPr id="8" name="Group 72"/>
          <p:cNvGrpSpPr/>
          <p:nvPr/>
        </p:nvGrpSpPr>
        <p:grpSpPr>
          <a:xfrm>
            <a:off x="3928709" y="3834135"/>
            <a:ext cx="1275149" cy="1210057"/>
            <a:chOff x="3942868" y="3695127"/>
            <a:chExt cx="1322523" cy="1342432"/>
          </a:xfrm>
        </p:grpSpPr>
        <p:sp>
          <p:nvSpPr>
            <p:cNvPr id="41" name="Rectangle 40"/>
            <p:cNvSpPr/>
            <p:nvPr/>
          </p:nvSpPr>
          <p:spPr>
            <a:xfrm>
              <a:off x="4073004" y="4508317"/>
              <a:ext cx="1192387" cy="529242"/>
            </a:xfrm>
            <a:prstGeom prst="rect">
              <a:avLst/>
            </a:prstGeom>
          </p:spPr>
          <p:txBody>
            <a:bodyPr wrap="none">
              <a:spAutoFit/>
            </a:bodyPr>
            <a:lstStyle/>
            <a:p>
              <a:pPr algn="ctr">
                <a:lnSpc>
                  <a:spcPts val="1500"/>
                </a:lnSpc>
              </a:pPr>
              <a:r>
                <a:rPr lang="es-ES" altLang="zh-CN" sz="1600" kern="0" spc="-125" dirty="0" smtClean="0">
                  <a:ln w="3175">
                    <a:noFill/>
                  </a:ln>
                  <a:solidFill>
                    <a:schemeClr val="accent1">
                      <a:lumMod val="40000"/>
                      <a:lumOff val="60000"/>
                    </a:schemeClr>
                  </a:solidFill>
                  <a:effectLst>
                    <a:outerShdw blurRad="88900" dist="12700" dir="2700000" algn="tl" rotWithShape="0">
                      <a:prstClr val="black"/>
                    </a:outerShdw>
                  </a:effectLst>
                  <a:latin typeface="+mj-lt"/>
                  <a:ea typeface="宋体" pitchFamily="2" charset="-122"/>
                  <a:cs typeface="Arial" charset="0"/>
                </a:rPr>
                <a:t>Desktop y </a:t>
              </a:r>
            </a:p>
            <a:p>
              <a:pPr algn="ctr">
                <a:lnSpc>
                  <a:spcPts val="1500"/>
                </a:lnSpc>
              </a:pPr>
              <a:r>
                <a:rPr lang="es-ES" altLang="zh-CN" sz="1600" kern="0" spc="-125" dirty="0" smtClean="0">
                  <a:ln w="3175">
                    <a:noFill/>
                  </a:ln>
                  <a:solidFill>
                    <a:schemeClr val="accent1">
                      <a:lumMod val="40000"/>
                      <a:lumOff val="60000"/>
                    </a:schemeClr>
                  </a:solidFill>
                  <a:effectLst>
                    <a:outerShdw blurRad="88900" dist="12700" dir="2700000" algn="tl" rotWithShape="0">
                      <a:prstClr val="black"/>
                    </a:outerShdw>
                  </a:effectLst>
                  <a:latin typeface="+mj-lt"/>
                  <a:ea typeface="宋体" pitchFamily="2" charset="-122"/>
                  <a:cs typeface="Arial" charset="0"/>
                </a:rPr>
                <a:t>Disp. móviles</a:t>
              </a:r>
            </a:p>
          </p:txBody>
        </p:sp>
        <p:grpSp>
          <p:nvGrpSpPr>
            <p:cNvPr id="9" name="Group 75"/>
            <p:cNvGrpSpPr/>
            <p:nvPr/>
          </p:nvGrpSpPr>
          <p:grpSpPr>
            <a:xfrm>
              <a:off x="3942868" y="3695127"/>
              <a:ext cx="1134319" cy="756333"/>
              <a:chOff x="2095018" y="4340505"/>
              <a:chExt cx="1134319" cy="756333"/>
            </a:xfrm>
          </p:grpSpPr>
          <p:pic>
            <p:nvPicPr>
              <p:cNvPr id="31" name="Picture 137" descr="pda"/>
              <p:cNvPicPr>
                <a:picLocks noChangeAspect="1" noChangeArrowheads="1"/>
              </p:cNvPicPr>
              <p:nvPr/>
            </p:nvPicPr>
            <p:blipFill>
              <a:blip r:embed="rId9" cstate="print"/>
              <a:stretch>
                <a:fillRect/>
              </a:stretch>
            </p:blipFill>
            <p:spPr bwMode="auto">
              <a:xfrm>
                <a:off x="2484972" y="4340505"/>
                <a:ext cx="259082" cy="480771"/>
              </a:xfrm>
              <a:prstGeom prst="rect">
                <a:avLst/>
              </a:prstGeom>
              <a:noFill/>
              <a:ln>
                <a:noFill/>
              </a:ln>
            </p:spPr>
          </p:pic>
          <p:pic>
            <p:nvPicPr>
              <p:cNvPr id="32" name="Picture 2" descr="E:\Clip_Installer\DVD_ART\Artwork_Imagery\HARDWARE_IMAGERY\Illustration - Misc Hardware\eHome icons\laptop.png"/>
              <p:cNvPicPr>
                <a:picLocks noChangeAspect="1" noChangeArrowheads="1"/>
              </p:cNvPicPr>
              <p:nvPr/>
            </p:nvPicPr>
            <p:blipFill>
              <a:blip r:embed="rId10" cstate="print"/>
              <a:srcRect/>
              <a:stretch>
                <a:fillRect/>
              </a:stretch>
            </p:blipFill>
            <p:spPr bwMode="auto">
              <a:xfrm>
                <a:off x="2095018" y="4626763"/>
                <a:ext cx="492855" cy="408224"/>
              </a:xfrm>
              <a:prstGeom prst="rect">
                <a:avLst/>
              </a:prstGeom>
              <a:noFill/>
              <a:ln w="9525">
                <a:noFill/>
                <a:miter lim="800000"/>
                <a:headEnd/>
                <a:tailEnd/>
              </a:ln>
              <a:effectLst>
                <a:glow rad="63500">
                  <a:schemeClr val="bg1">
                    <a:alpha val="40000"/>
                  </a:schemeClr>
                </a:glow>
              </a:effectLst>
            </p:spPr>
          </p:pic>
          <p:pic>
            <p:nvPicPr>
              <p:cNvPr id="36865" name="Picture 1" descr="E:\Clip_Installer\DVD_ART\Artwork_Imagery\HARDWARE_IMAGERY\Illustration - Misc Hardware\XML Icons\LCD flat panel and keyboard.png"/>
              <p:cNvPicPr>
                <a:picLocks noChangeAspect="1" noChangeArrowheads="1"/>
              </p:cNvPicPr>
              <p:nvPr/>
            </p:nvPicPr>
            <p:blipFill>
              <a:blip r:embed="rId11" cstate="print"/>
              <a:srcRect/>
              <a:stretch>
                <a:fillRect/>
              </a:stretch>
            </p:blipFill>
            <p:spPr bwMode="auto">
              <a:xfrm>
                <a:off x="2753811" y="4469834"/>
                <a:ext cx="475526" cy="627004"/>
              </a:xfrm>
              <a:prstGeom prst="rect">
                <a:avLst/>
              </a:prstGeom>
              <a:noFill/>
            </p:spPr>
          </p:pic>
        </p:grpSp>
      </p:grpSp>
      <p:grpSp>
        <p:nvGrpSpPr>
          <p:cNvPr id="10" name="Group 74"/>
          <p:cNvGrpSpPr/>
          <p:nvPr/>
        </p:nvGrpSpPr>
        <p:grpSpPr>
          <a:xfrm>
            <a:off x="5577707" y="2990850"/>
            <a:ext cx="1342338" cy="876300"/>
            <a:chOff x="3855115" y="3674118"/>
            <a:chExt cx="1499589" cy="1031697"/>
          </a:xfrm>
        </p:grpSpPr>
        <p:pic>
          <p:nvPicPr>
            <p:cNvPr id="28" name="Picture 32" descr="Database 4 blue"/>
            <p:cNvPicPr>
              <a:picLocks noChangeAspect="1" noChangeArrowheads="1"/>
            </p:cNvPicPr>
            <p:nvPr/>
          </p:nvPicPr>
          <p:blipFill>
            <a:blip r:embed="rId12" cstate="print"/>
            <a:srcRect/>
            <a:stretch>
              <a:fillRect/>
            </a:stretch>
          </p:blipFill>
          <p:spPr bwMode="auto">
            <a:xfrm>
              <a:off x="3889095" y="3674118"/>
              <a:ext cx="1465609" cy="1031697"/>
            </a:xfrm>
            <a:prstGeom prst="rect">
              <a:avLst/>
            </a:prstGeom>
            <a:noFill/>
            <a:ln w="9525">
              <a:noFill/>
              <a:miter lim="800000"/>
              <a:headEnd/>
              <a:tailEnd/>
            </a:ln>
          </p:spPr>
        </p:pic>
        <p:sp>
          <p:nvSpPr>
            <p:cNvPr id="63" name="Rectangle 62"/>
            <p:cNvSpPr/>
            <p:nvPr/>
          </p:nvSpPr>
          <p:spPr>
            <a:xfrm>
              <a:off x="4757283" y="3938821"/>
              <a:ext cx="542967" cy="263690"/>
            </a:xfrm>
            <a:prstGeom prst="rect">
              <a:avLst/>
            </a:prstGeom>
          </p:spPr>
          <p:txBody>
            <a:bodyPr wrap="none">
              <a:spAutoFit/>
            </a:bodyPr>
            <a:lstStyle/>
            <a:p>
              <a:pPr algn="ctr">
                <a:lnSpc>
                  <a:spcPts val="1000"/>
                </a:lnSpc>
              </a:pPr>
              <a:r>
                <a:rPr lang="es-ES" sz="1100" b="1" kern="0" spc="-125" dirty="0" smtClean="0">
                  <a:ln w="3175">
                    <a:noFill/>
                  </a:ln>
                  <a:solidFill>
                    <a:schemeClr val="bg1"/>
                  </a:solidFill>
                  <a:latin typeface="+mj-lt"/>
                  <a:ea typeface="宋体" pitchFamily="2" charset="-122"/>
                  <a:cs typeface="Arial" charset="0"/>
                </a:rPr>
                <a:t>OLAP</a:t>
              </a:r>
              <a:endParaRPr lang="es-ES" sz="1100" b="1" dirty="0">
                <a:solidFill>
                  <a:schemeClr val="bg1"/>
                </a:solidFill>
                <a:latin typeface="+mj-lt"/>
              </a:endParaRPr>
            </a:p>
          </p:txBody>
        </p:sp>
        <p:sp>
          <p:nvSpPr>
            <p:cNvPr id="64" name="Rectangle 63"/>
            <p:cNvSpPr/>
            <p:nvPr/>
          </p:nvSpPr>
          <p:spPr>
            <a:xfrm>
              <a:off x="4409318" y="3707328"/>
              <a:ext cx="431938" cy="263690"/>
            </a:xfrm>
            <a:prstGeom prst="rect">
              <a:avLst/>
            </a:prstGeom>
          </p:spPr>
          <p:txBody>
            <a:bodyPr wrap="none">
              <a:spAutoFit/>
            </a:bodyPr>
            <a:lstStyle/>
            <a:p>
              <a:pPr algn="ctr">
                <a:lnSpc>
                  <a:spcPts val="1000"/>
                </a:lnSpc>
              </a:pPr>
              <a:r>
                <a:rPr lang="es-ES" sz="1100" b="1" kern="0" spc="-125" dirty="0" smtClean="0">
                  <a:ln w="3175">
                    <a:noFill/>
                  </a:ln>
                  <a:solidFill>
                    <a:schemeClr val="bg1"/>
                  </a:solidFill>
                  <a:latin typeface="+mj-lt"/>
                  <a:ea typeface="宋体" pitchFamily="2" charset="-122"/>
                  <a:cs typeface="Arial" charset="0"/>
                </a:rPr>
                <a:t>FILE</a:t>
              </a:r>
              <a:endParaRPr lang="es-ES" sz="1100" b="1" dirty="0">
                <a:solidFill>
                  <a:schemeClr val="bg1"/>
                </a:solidFill>
                <a:latin typeface="+mj-lt"/>
              </a:endParaRPr>
            </a:p>
          </p:txBody>
        </p:sp>
        <p:sp>
          <p:nvSpPr>
            <p:cNvPr id="65" name="Rectangle 64"/>
            <p:cNvSpPr/>
            <p:nvPr/>
          </p:nvSpPr>
          <p:spPr>
            <a:xfrm>
              <a:off x="4326844" y="4086480"/>
              <a:ext cx="487453" cy="263690"/>
            </a:xfrm>
            <a:prstGeom prst="rect">
              <a:avLst/>
            </a:prstGeom>
          </p:spPr>
          <p:txBody>
            <a:bodyPr wrap="none">
              <a:spAutoFit/>
            </a:bodyPr>
            <a:lstStyle/>
            <a:p>
              <a:pPr algn="ctr">
                <a:lnSpc>
                  <a:spcPts val="1000"/>
                </a:lnSpc>
              </a:pPr>
              <a:r>
                <a:rPr lang="es-ES" sz="1100" b="1" kern="0" spc="-125" dirty="0" smtClean="0">
                  <a:ln w="3175">
                    <a:noFill/>
                  </a:ln>
                  <a:solidFill>
                    <a:schemeClr val="bg1"/>
                  </a:solidFill>
                  <a:latin typeface="+mj-lt"/>
                  <a:ea typeface="宋体" pitchFamily="2" charset="-122"/>
                  <a:cs typeface="Arial" charset="0"/>
                </a:rPr>
                <a:t>XML</a:t>
              </a:r>
              <a:endParaRPr lang="es-ES" sz="1100" b="1" dirty="0">
                <a:solidFill>
                  <a:schemeClr val="bg1"/>
                </a:solidFill>
                <a:latin typeface="+mj-lt"/>
              </a:endParaRPr>
            </a:p>
          </p:txBody>
        </p:sp>
        <p:sp>
          <p:nvSpPr>
            <p:cNvPr id="66" name="Rectangle 65"/>
            <p:cNvSpPr/>
            <p:nvPr/>
          </p:nvSpPr>
          <p:spPr>
            <a:xfrm>
              <a:off x="3855115" y="3870159"/>
              <a:ext cx="668323" cy="263690"/>
            </a:xfrm>
            <a:prstGeom prst="rect">
              <a:avLst/>
            </a:prstGeom>
          </p:spPr>
          <p:txBody>
            <a:bodyPr wrap="none">
              <a:spAutoFit/>
            </a:bodyPr>
            <a:lstStyle/>
            <a:p>
              <a:pPr algn="ctr">
                <a:lnSpc>
                  <a:spcPts val="1000"/>
                </a:lnSpc>
              </a:pPr>
              <a:r>
                <a:rPr lang="es-ES" sz="1100" b="1" kern="0" spc="-125" dirty="0" smtClean="0">
                  <a:ln w="3175">
                    <a:noFill/>
                  </a:ln>
                  <a:solidFill>
                    <a:schemeClr val="bg1"/>
                  </a:solidFill>
                  <a:latin typeface="+mj-lt"/>
                  <a:ea typeface="宋体" pitchFamily="2" charset="-122"/>
                  <a:cs typeface="Arial" charset="0"/>
                </a:rPr>
                <a:t>RDBMS</a:t>
              </a:r>
              <a:endParaRPr lang="es-ES" sz="1100" b="1" dirty="0">
                <a:solidFill>
                  <a:schemeClr val="bg1"/>
                </a:solidFill>
                <a:latin typeface="+mj-lt"/>
              </a:endParaRPr>
            </a:p>
          </p:txBody>
        </p:sp>
      </p:grpSp>
      <p:sp>
        <p:nvSpPr>
          <p:cNvPr id="77" name="Curved Text 2"/>
          <p:cNvSpPr/>
          <p:nvPr/>
        </p:nvSpPr>
        <p:spPr>
          <a:xfrm rot="151368">
            <a:off x="3907798" y="2920555"/>
            <a:ext cx="4495857" cy="4924098"/>
          </a:xfrm>
          <a:prstGeom prst="rect">
            <a:avLst/>
          </a:prstGeom>
          <a:noFill/>
        </p:spPr>
        <p:txBody>
          <a:bodyPr wrap="none" lIns="73137" tIns="36569" rIns="73137" bIns="36569">
            <a:prstTxWarp prst="textArchUp">
              <a:avLst/>
            </a:prstTxWarp>
            <a:spAutoFit/>
          </a:bodyPr>
          <a:lstStyle/>
          <a:p>
            <a:pPr algn="ctr">
              <a:lnSpc>
                <a:spcPct val="90000"/>
              </a:lnSpc>
            </a:pPr>
            <a:r>
              <a:rPr lang="es-ES" sz="1400" i="1" dirty="0" smtClean="0">
                <a:ln w="18415" cmpd="sng">
                  <a:noFill/>
                  <a:prstDash val="solid"/>
                </a:ln>
                <a:gradFill>
                  <a:gsLst>
                    <a:gs pos="0">
                      <a:schemeClr val="tx1"/>
                    </a:gs>
                    <a:gs pos="100000">
                      <a:srgbClr val="FFFFFF"/>
                    </a:gs>
                  </a:gsLst>
                  <a:lin ang="16200000" scaled="1"/>
                </a:gradFill>
                <a:effectLst>
                  <a:outerShdw blurRad="38100" dist="38100" dir="2700000" algn="tl">
                    <a:srgbClr val="000000">
                      <a:alpha val="43137"/>
                    </a:srgbClr>
                  </a:outerShdw>
                </a:effectLst>
                <a:latin typeface="+mj-lt"/>
              </a:rPr>
              <a:t>Modelo Entity Data</a:t>
            </a:r>
            <a:endParaRPr lang="es-ES" sz="1400" i="1" dirty="0">
              <a:ln w="18415" cmpd="sng">
                <a:noFill/>
                <a:prstDash val="solid"/>
              </a:ln>
              <a:gradFill>
                <a:gsLst>
                  <a:gs pos="0">
                    <a:schemeClr val="tx1"/>
                  </a:gs>
                  <a:gs pos="100000">
                    <a:srgbClr val="FFFFFF"/>
                  </a:gs>
                </a:gsLst>
                <a:lin ang="16200000" scaled="1"/>
              </a:gradFill>
              <a:effectLst>
                <a:outerShdw blurRad="38100" dist="38100" dir="2700000" algn="tl">
                  <a:srgbClr val="000000">
                    <a:alpha val="43137"/>
                  </a:srgbClr>
                </a:outerShdw>
              </a:effectLst>
              <a:latin typeface="+mj-lt"/>
            </a:endParaRPr>
          </a:p>
        </p:txBody>
      </p:sp>
      <p:sp>
        <p:nvSpPr>
          <p:cNvPr id="44" name="Rectangle 43"/>
          <p:cNvSpPr/>
          <p:nvPr/>
        </p:nvSpPr>
        <p:spPr>
          <a:xfrm>
            <a:off x="5751291" y="2174020"/>
            <a:ext cx="793799" cy="240062"/>
          </a:xfrm>
          <a:prstGeom prst="rect">
            <a:avLst/>
          </a:prstGeom>
        </p:spPr>
        <p:txBody>
          <a:bodyPr wrap="none" lIns="91436" tIns="45718" rIns="91436" bIns="45718">
            <a:spAutoFit/>
          </a:bodyPr>
          <a:lstStyle/>
          <a:p>
            <a:pPr algn="ctr">
              <a:lnSpc>
                <a:spcPts val="1000"/>
              </a:lnSpc>
            </a:pPr>
            <a:r>
              <a:rPr lang="es-ES" sz="1600" i="1" kern="0" spc="-125" dirty="0" smtClean="0">
                <a:ln w="3175">
                  <a:noFill/>
                </a:ln>
                <a:effectLst>
                  <a:outerShdw blurRad="38100" dist="38100" dir="2700000" algn="tl">
                    <a:srgbClr val="000000">
                      <a:alpha val="43137"/>
                    </a:srgbClr>
                  </a:outerShdw>
                </a:effectLst>
                <a:latin typeface="+mj-lt"/>
                <a:ea typeface="宋体" pitchFamily="2" charset="-122"/>
                <a:cs typeface="Arial" charset="0"/>
              </a:rPr>
              <a:t>Servicios</a:t>
            </a:r>
            <a:endParaRPr lang="es-ES" sz="1600" i="1" dirty="0">
              <a:effectLst>
                <a:outerShdw blurRad="38100" dist="38100" dir="2700000" algn="tl">
                  <a:srgbClr val="000000">
                    <a:alpha val="43137"/>
                  </a:srgbClr>
                </a:outerShdw>
              </a:effectLst>
              <a:latin typeface="+mj-lt"/>
            </a:endParaRPr>
          </a:p>
        </p:txBody>
      </p:sp>
      <p:grpSp>
        <p:nvGrpSpPr>
          <p:cNvPr id="11" name="Group 77"/>
          <p:cNvGrpSpPr/>
          <p:nvPr/>
        </p:nvGrpSpPr>
        <p:grpSpPr>
          <a:xfrm>
            <a:off x="4114102" y="2369230"/>
            <a:ext cx="4497834" cy="1181796"/>
            <a:chOff x="4356857" y="2502580"/>
            <a:chExt cx="4497834" cy="1181797"/>
          </a:xfrm>
        </p:grpSpPr>
        <p:sp>
          <p:nvSpPr>
            <p:cNvPr id="36" name="Rectangle 35"/>
            <p:cNvSpPr/>
            <p:nvPr/>
          </p:nvSpPr>
          <p:spPr>
            <a:xfrm>
              <a:off x="4356857" y="3345823"/>
              <a:ext cx="931665" cy="338554"/>
            </a:xfrm>
            <a:prstGeom prst="rect">
              <a:avLst/>
            </a:prstGeom>
          </p:spPr>
          <p:txBody>
            <a:bodyPr wrap="none">
              <a:spAutoFit/>
            </a:bodyPr>
            <a:lstStyle/>
            <a:p>
              <a:r>
                <a:rPr lang="es-ES" altLang="zh-CN" sz="1600" b="1" kern="0" spc="-125" dirty="0" smtClean="0">
                  <a:ln w="3175">
                    <a:noFill/>
                  </a:ln>
                  <a:solidFill>
                    <a:schemeClr val="accent1">
                      <a:lumMod val="40000"/>
                      <a:lumOff val="60000"/>
                    </a:schemeClr>
                  </a:solidFill>
                  <a:effectLst>
                    <a:outerShdw blurRad="88900" dist="12700" dir="2700000" algn="tl" rotWithShape="0">
                      <a:prstClr val="black"/>
                    </a:outerShdw>
                  </a:effectLst>
                  <a:latin typeface="Segoe Semibold" pitchFamily="34" charset="0"/>
                  <a:ea typeface="宋体" pitchFamily="2" charset="-122"/>
                  <a:cs typeface="Arial" charset="0"/>
                </a:rPr>
                <a:t>Consultas</a:t>
              </a:r>
              <a:endParaRPr lang="es-ES" sz="1600" dirty="0">
                <a:solidFill>
                  <a:schemeClr val="accent1">
                    <a:lumMod val="40000"/>
                    <a:lumOff val="60000"/>
                  </a:schemeClr>
                </a:solidFill>
                <a:latin typeface="Segoe Semibold" pitchFamily="34" charset="0"/>
              </a:endParaRPr>
            </a:p>
          </p:txBody>
        </p:sp>
        <p:sp>
          <p:nvSpPr>
            <p:cNvPr id="37" name="Rectangle 36"/>
            <p:cNvSpPr/>
            <p:nvPr/>
          </p:nvSpPr>
          <p:spPr>
            <a:xfrm>
              <a:off x="4627293" y="2918785"/>
              <a:ext cx="748923" cy="338554"/>
            </a:xfrm>
            <a:prstGeom prst="rect">
              <a:avLst/>
            </a:prstGeom>
          </p:spPr>
          <p:txBody>
            <a:bodyPr wrap="none">
              <a:spAutoFit/>
            </a:bodyPr>
            <a:lstStyle/>
            <a:p>
              <a:r>
                <a:rPr lang="es-ES" altLang="zh-CN" sz="1600" b="1" kern="0" spc="-125" dirty="0" smtClean="0">
                  <a:ln w="3175">
                    <a:noFill/>
                  </a:ln>
                  <a:solidFill>
                    <a:schemeClr val="accent1">
                      <a:lumMod val="40000"/>
                      <a:lumOff val="60000"/>
                    </a:schemeClr>
                  </a:solidFill>
                  <a:effectLst>
                    <a:outerShdw blurRad="88900" dist="12700" dir="2700000" algn="tl" rotWithShape="0">
                      <a:prstClr val="black"/>
                    </a:outerShdw>
                  </a:effectLst>
                  <a:latin typeface="Segoe Semibold" pitchFamily="34" charset="0"/>
                  <a:ea typeface="宋体" pitchFamily="2" charset="-122"/>
                  <a:cs typeface="Arial" charset="0"/>
                </a:rPr>
                <a:t>Análisis</a:t>
              </a:r>
              <a:endParaRPr lang="es-ES" altLang="zh-CN" sz="1600" b="1" kern="0" spc="-125" dirty="0">
                <a:ln w="3175">
                  <a:noFill/>
                </a:ln>
                <a:solidFill>
                  <a:schemeClr val="accent1">
                    <a:lumMod val="40000"/>
                    <a:lumOff val="60000"/>
                  </a:schemeClr>
                </a:solidFill>
                <a:effectLst>
                  <a:outerShdw blurRad="88900" dist="12700" dir="2700000" algn="tl" rotWithShape="0">
                    <a:prstClr val="black"/>
                  </a:outerShdw>
                </a:effectLst>
                <a:latin typeface="Segoe Semibold" pitchFamily="34" charset="0"/>
                <a:ea typeface="宋体" pitchFamily="2" charset="-122"/>
                <a:cs typeface="Arial" charset="0"/>
              </a:endParaRPr>
            </a:p>
          </p:txBody>
        </p:sp>
        <p:sp>
          <p:nvSpPr>
            <p:cNvPr id="38" name="Rectangle 37"/>
            <p:cNvSpPr/>
            <p:nvPr/>
          </p:nvSpPr>
          <p:spPr>
            <a:xfrm>
              <a:off x="5216720" y="2502580"/>
              <a:ext cx="872355" cy="338554"/>
            </a:xfrm>
            <a:prstGeom prst="rect">
              <a:avLst/>
            </a:prstGeom>
          </p:spPr>
          <p:txBody>
            <a:bodyPr wrap="none">
              <a:spAutoFit/>
            </a:bodyPr>
            <a:lstStyle/>
            <a:p>
              <a:r>
                <a:rPr lang="es-ES" altLang="zh-CN" sz="1600" b="1" kern="0" spc="-125" dirty="0" smtClean="0">
                  <a:ln w="3175">
                    <a:noFill/>
                  </a:ln>
                  <a:solidFill>
                    <a:schemeClr val="accent1">
                      <a:lumMod val="40000"/>
                      <a:lumOff val="60000"/>
                    </a:schemeClr>
                  </a:solidFill>
                  <a:effectLst>
                    <a:outerShdw blurRad="88900" dist="12700" dir="2700000" algn="tl" rotWithShape="0">
                      <a:prstClr val="black"/>
                    </a:outerShdw>
                  </a:effectLst>
                  <a:latin typeface="Segoe Semibold" pitchFamily="34" charset="0"/>
                  <a:ea typeface="宋体" pitchFamily="2" charset="-122"/>
                  <a:cs typeface="Arial" charset="0"/>
                </a:rPr>
                <a:t>informes</a:t>
              </a:r>
              <a:endParaRPr lang="es-ES" altLang="zh-CN" sz="1600" b="1" kern="0" spc="-125" dirty="0">
                <a:ln w="3175">
                  <a:noFill/>
                </a:ln>
                <a:solidFill>
                  <a:schemeClr val="accent1">
                    <a:lumMod val="40000"/>
                    <a:lumOff val="60000"/>
                  </a:schemeClr>
                </a:solidFill>
                <a:effectLst>
                  <a:outerShdw blurRad="88900" dist="12700" dir="2700000" algn="tl" rotWithShape="0">
                    <a:prstClr val="black"/>
                  </a:outerShdw>
                </a:effectLst>
                <a:latin typeface="Segoe Semibold" pitchFamily="34" charset="0"/>
                <a:ea typeface="宋体" pitchFamily="2" charset="-122"/>
                <a:cs typeface="Arial" charset="0"/>
              </a:endParaRPr>
            </a:p>
          </p:txBody>
        </p:sp>
        <p:sp>
          <p:nvSpPr>
            <p:cNvPr id="39" name="Rectangle 38"/>
            <p:cNvSpPr/>
            <p:nvPr/>
          </p:nvSpPr>
          <p:spPr>
            <a:xfrm>
              <a:off x="6522040" y="2502580"/>
              <a:ext cx="1067921" cy="338554"/>
            </a:xfrm>
            <a:prstGeom prst="rect">
              <a:avLst/>
            </a:prstGeom>
          </p:spPr>
          <p:txBody>
            <a:bodyPr wrap="none">
              <a:spAutoFit/>
            </a:bodyPr>
            <a:lstStyle/>
            <a:p>
              <a:r>
                <a:rPr lang="es-ES" altLang="zh-CN" sz="1600" b="1" kern="0" spc="-125" dirty="0" smtClean="0">
                  <a:ln w="3175">
                    <a:noFill/>
                  </a:ln>
                  <a:solidFill>
                    <a:schemeClr val="accent1">
                      <a:lumMod val="40000"/>
                      <a:lumOff val="60000"/>
                    </a:schemeClr>
                  </a:solidFill>
                  <a:effectLst>
                    <a:outerShdw blurRad="88900" dist="12700" dir="2700000" algn="tl" rotWithShape="0">
                      <a:prstClr val="black"/>
                    </a:outerShdw>
                  </a:effectLst>
                  <a:latin typeface="Segoe Semibold" pitchFamily="34" charset="0"/>
                  <a:ea typeface="宋体" pitchFamily="2" charset="-122"/>
                  <a:cs typeface="Arial" charset="0"/>
                </a:rPr>
                <a:t>Integración</a:t>
              </a:r>
              <a:endParaRPr lang="es-ES" altLang="zh-CN" sz="1600" b="1" kern="0" spc="-125" dirty="0">
                <a:ln w="3175">
                  <a:noFill/>
                </a:ln>
                <a:solidFill>
                  <a:schemeClr val="accent1">
                    <a:lumMod val="40000"/>
                    <a:lumOff val="60000"/>
                  </a:schemeClr>
                </a:solidFill>
                <a:effectLst>
                  <a:outerShdw blurRad="88900" dist="12700" dir="2700000" algn="tl" rotWithShape="0">
                    <a:prstClr val="black"/>
                  </a:outerShdw>
                </a:effectLst>
                <a:latin typeface="Segoe Semibold" pitchFamily="34" charset="0"/>
                <a:ea typeface="宋体" pitchFamily="2" charset="-122"/>
                <a:cs typeface="Arial" charset="0"/>
              </a:endParaRPr>
            </a:p>
          </p:txBody>
        </p:sp>
        <p:sp>
          <p:nvSpPr>
            <p:cNvPr id="40" name="Rectangle 39"/>
            <p:cNvSpPr/>
            <p:nvPr/>
          </p:nvSpPr>
          <p:spPr>
            <a:xfrm>
              <a:off x="7456942" y="2918785"/>
              <a:ext cx="1298753" cy="338554"/>
            </a:xfrm>
            <a:prstGeom prst="rect">
              <a:avLst/>
            </a:prstGeom>
          </p:spPr>
          <p:txBody>
            <a:bodyPr wrap="none">
              <a:spAutoFit/>
            </a:bodyPr>
            <a:lstStyle/>
            <a:p>
              <a:r>
                <a:rPr lang="es-ES" altLang="zh-CN" sz="1600" b="1" kern="0" spc="-125" dirty="0" smtClean="0">
                  <a:ln w="3175">
                    <a:noFill/>
                  </a:ln>
                  <a:solidFill>
                    <a:schemeClr val="accent1">
                      <a:lumMod val="40000"/>
                      <a:lumOff val="60000"/>
                    </a:schemeClr>
                  </a:solidFill>
                  <a:effectLst>
                    <a:outerShdw blurRad="88900" dist="12700" dir="2700000" algn="tl" rotWithShape="0">
                      <a:prstClr val="black"/>
                    </a:outerShdw>
                  </a:effectLst>
                  <a:latin typeface="Segoe Semibold" pitchFamily="34" charset="0"/>
                  <a:ea typeface="宋体" pitchFamily="2" charset="-122"/>
                  <a:cs typeface="Arial" charset="0"/>
                </a:rPr>
                <a:t>Sincronización</a:t>
              </a:r>
              <a:endParaRPr lang="es-ES" altLang="zh-CN" sz="1600" b="1" kern="0" spc="-125" dirty="0">
                <a:ln w="3175">
                  <a:noFill/>
                </a:ln>
                <a:solidFill>
                  <a:schemeClr val="accent1">
                    <a:lumMod val="40000"/>
                    <a:lumOff val="60000"/>
                  </a:schemeClr>
                </a:solidFill>
                <a:effectLst>
                  <a:outerShdw blurRad="88900" dist="12700" dir="2700000" algn="tl" rotWithShape="0">
                    <a:prstClr val="black"/>
                  </a:outerShdw>
                </a:effectLst>
                <a:latin typeface="Segoe Semibold" pitchFamily="34" charset="0"/>
                <a:ea typeface="宋体" pitchFamily="2" charset="-122"/>
                <a:cs typeface="Arial" charset="0"/>
              </a:endParaRPr>
            </a:p>
          </p:txBody>
        </p:sp>
        <p:sp>
          <p:nvSpPr>
            <p:cNvPr id="106" name="Rectangle 105"/>
            <p:cNvSpPr/>
            <p:nvPr/>
          </p:nvSpPr>
          <p:spPr>
            <a:xfrm>
              <a:off x="7825242" y="3345823"/>
              <a:ext cx="1029449" cy="338554"/>
            </a:xfrm>
            <a:prstGeom prst="rect">
              <a:avLst/>
            </a:prstGeom>
          </p:spPr>
          <p:txBody>
            <a:bodyPr wrap="none">
              <a:spAutoFit/>
            </a:bodyPr>
            <a:lstStyle/>
            <a:p>
              <a:r>
                <a:rPr lang="es-ES" altLang="zh-CN" sz="1600" b="1" kern="0" spc="-125" dirty="0" smtClean="0">
                  <a:ln w="3175">
                    <a:noFill/>
                  </a:ln>
                  <a:solidFill>
                    <a:schemeClr val="accent1">
                      <a:lumMod val="40000"/>
                      <a:lumOff val="60000"/>
                    </a:schemeClr>
                  </a:solidFill>
                  <a:effectLst>
                    <a:outerShdw blurRad="88900" dist="12700" dir="2700000" algn="tl" rotWithShape="0">
                      <a:prstClr val="black"/>
                    </a:outerShdw>
                  </a:effectLst>
                  <a:latin typeface="Segoe Semibold" pitchFamily="34" charset="0"/>
                  <a:ea typeface="宋体" pitchFamily="2" charset="-122"/>
                  <a:cs typeface="Arial" charset="0"/>
                </a:rPr>
                <a:t>Búsquedas</a:t>
              </a:r>
              <a:endParaRPr lang="es-ES" altLang="zh-CN" sz="1600" b="1" kern="0" spc="-125" dirty="0">
                <a:ln w="3175">
                  <a:noFill/>
                </a:ln>
                <a:solidFill>
                  <a:schemeClr val="accent1">
                    <a:lumMod val="40000"/>
                    <a:lumOff val="60000"/>
                  </a:schemeClr>
                </a:solidFill>
                <a:effectLst>
                  <a:outerShdw blurRad="88900" dist="12700" dir="2700000" algn="tl" rotWithShape="0">
                    <a:prstClr val="black"/>
                  </a:outerShdw>
                </a:effectLst>
                <a:latin typeface="Segoe Semibold" pitchFamily="34" charset="0"/>
                <a:ea typeface="宋体" pitchFamily="2" charset="-122"/>
                <a:cs typeface="Arial" charset="0"/>
              </a:endParaRPr>
            </a:p>
          </p:txBody>
        </p:sp>
      </p:grpSp>
      <p:grpSp>
        <p:nvGrpSpPr>
          <p:cNvPr id="12" name="Group 74"/>
          <p:cNvGrpSpPr/>
          <p:nvPr/>
        </p:nvGrpSpPr>
        <p:grpSpPr>
          <a:xfrm>
            <a:off x="7472000" y="3778255"/>
            <a:ext cx="1145916" cy="1190052"/>
            <a:chOff x="7803654" y="3806824"/>
            <a:chExt cx="1097832" cy="1299355"/>
          </a:xfrm>
        </p:grpSpPr>
        <p:pic>
          <p:nvPicPr>
            <p:cNvPr id="35" name="Picture 34" descr="clouds.png"/>
            <p:cNvPicPr>
              <a:picLocks noChangeAspect="1"/>
            </p:cNvPicPr>
            <p:nvPr/>
          </p:nvPicPr>
          <p:blipFill>
            <a:blip r:embed="rId13"/>
            <a:stretch>
              <a:fillRect/>
            </a:stretch>
          </p:blipFill>
          <p:spPr>
            <a:xfrm>
              <a:off x="7803654" y="3806824"/>
              <a:ext cx="1089430" cy="702771"/>
            </a:xfrm>
            <a:prstGeom prst="rect">
              <a:avLst/>
            </a:prstGeom>
          </p:spPr>
        </p:pic>
        <p:sp>
          <p:nvSpPr>
            <p:cNvPr id="43" name="Rectangle 42"/>
            <p:cNvSpPr/>
            <p:nvPr/>
          </p:nvSpPr>
          <p:spPr>
            <a:xfrm>
              <a:off x="8031950" y="4795338"/>
              <a:ext cx="869536" cy="310841"/>
            </a:xfrm>
            <a:prstGeom prst="rect">
              <a:avLst/>
            </a:prstGeom>
          </p:spPr>
          <p:txBody>
            <a:bodyPr wrap="none">
              <a:spAutoFit/>
            </a:bodyPr>
            <a:lstStyle/>
            <a:p>
              <a:pPr algn="ctr">
                <a:lnSpc>
                  <a:spcPts val="1500"/>
                </a:lnSpc>
              </a:pPr>
              <a:r>
                <a:rPr lang="es-ES" altLang="zh-CN" sz="1600" kern="0" spc="-125" dirty="0" smtClean="0">
                  <a:ln w="3175">
                    <a:noFill/>
                  </a:ln>
                  <a:solidFill>
                    <a:schemeClr val="accent1">
                      <a:lumMod val="40000"/>
                      <a:lumOff val="60000"/>
                    </a:schemeClr>
                  </a:solidFill>
                  <a:effectLst>
                    <a:outerShdw blurRad="88900" dist="12700" dir="2700000" algn="tl" rotWithShape="0">
                      <a:prstClr val="black"/>
                    </a:outerShdw>
                  </a:effectLst>
                  <a:latin typeface="+mj-lt"/>
                  <a:ea typeface="宋体" pitchFamily="2" charset="-122"/>
                  <a:cs typeface="Arial" charset="0"/>
                </a:rPr>
                <a:t>La “nube”</a:t>
              </a:r>
              <a:endParaRPr lang="es-ES" sz="1600" kern="0" spc="-125" dirty="0">
                <a:ln w="3175">
                  <a:noFill/>
                </a:ln>
                <a:solidFill>
                  <a:schemeClr val="accent1">
                    <a:lumMod val="40000"/>
                    <a:lumOff val="60000"/>
                  </a:schemeClr>
                </a:solidFill>
                <a:effectLst>
                  <a:outerShdw blurRad="88900" dist="12700" dir="2700000" algn="tl" rotWithShape="0">
                    <a:prstClr val="black"/>
                  </a:outerShdw>
                </a:effectLst>
                <a:latin typeface="+mj-lt"/>
                <a:ea typeface="宋体" pitchFamily="2" charset="-122"/>
                <a:cs typeface="Arial" charset="0"/>
              </a:endParaRPr>
            </a:p>
          </p:txBody>
        </p:sp>
      </p:grpSp>
      <p:pic>
        <p:nvPicPr>
          <p:cNvPr id="60" name="Picture 2" descr="\\showsrus\images\MS_LOGOS_PACKAGING\R-T\SQL Server 2005\sql server generic logo rev.png"/>
          <p:cNvPicPr>
            <a:picLocks noChangeAspect="1" noChangeArrowheads="1"/>
          </p:cNvPicPr>
          <p:nvPr/>
        </p:nvPicPr>
        <p:blipFill>
          <a:blip r:embed="rId14" cstate="print"/>
          <a:srcRect/>
          <a:stretch>
            <a:fillRect/>
          </a:stretch>
        </p:blipFill>
        <p:spPr bwMode="auto">
          <a:xfrm>
            <a:off x="5605932" y="5169978"/>
            <a:ext cx="1387641" cy="384906"/>
          </a:xfrm>
          <a:prstGeom prst="rect">
            <a:avLst/>
          </a:prstGeom>
          <a:noFill/>
        </p:spPr>
      </p:pic>
      <p:sp>
        <p:nvSpPr>
          <p:cNvPr id="67" name="Title 66"/>
          <p:cNvSpPr>
            <a:spLocks noGrp="1"/>
          </p:cNvSpPr>
          <p:nvPr>
            <p:ph type="title"/>
          </p:nvPr>
        </p:nvSpPr>
        <p:spPr>
          <a:xfrm>
            <a:off x="381000" y="230188"/>
            <a:ext cx="8382000" cy="609398"/>
          </a:xfrm>
        </p:spPr>
        <p:txBody>
          <a:bodyPr/>
          <a:lstStyle/>
          <a:p>
            <a:r>
              <a:rPr lang="es-ES" sz="4400" dirty="0" smtClean="0"/>
              <a:t>Sus datos en todo momento y lugar</a:t>
            </a:r>
            <a:endParaRPr lang="es-ES" sz="4400" dirty="0"/>
          </a:p>
        </p:txBody>
      </p:sp>
      <p:grpSp>
        <p:nvGrpSpPr>
          <p:cNvPr id="13" name="Group 73"/>
          <p:cNvGrpSpPr/>
          <p:nvPr/>
        </p:nvGrpSpPr>
        <p:grpSpPr>
          <a:xfrm>
            <a:off x="5926450" y="4019548"/>
            <a:ext cx="795411" cy="997082"/>
            <a:chOff x="6074241" y="4041138"/>
            <a:chExt cx="830567" cy="1059094"/>
          </a:xfrm>
        </p:grpSpPr>
        <p:sp>
          <p:nvSpPr>
            <p:cNvPr id="42" name="Rectangle 41"/>
            <p:cNvSpPr/>
            <p:nvPr/>
          </p:nvSpPr>
          <p:spPr>
            <a:xfrm>
              <a:off x="6074241" y="4794154"/>
              <a:ext cx="830567" cy="306078"/>
            </a:xfrm>
            <a:prstGeom prst="rect">
              <a:avLst/>
            </a:prstGeom>
          </p:spPr>
          <p:txBody>
            <a:bodyPr wrap="none">
              <a:spAutoFit/>
            </a:bodyPr>
            <a:lstStyle/>
            <a:p>
              <a:pPr algn="ctr">
                <a:lnSpc>
                  <a:spcPts val="1500"/>
                </a:lnSpc>
              </a:pPr>
              <a:r>
                <a:rPr lang="es-ES" altLang="zh-CN" sz="1600" kern="0" spc="-125" dirty="0" smtClean="0">
                  <a:ln w="3175">
                    <a:noFill/>
                  </a:ln>
                  <a:solidFill>
                    <a:schemeClr val="accent1">
                      <a:lumMod val="40000"/>
                      <a:lumOff val="60000"/>
                    </a:schemeClr>
                  </a:solidFill>
                  <a:effectLst>
                    <a:outerShdw blurRad="88900" dist="12700" dir="2700000" algn="tl" rotWithShape="0">
                      <a:prstClr val="black"/>
                    </a:outerShdw>
                  </a:effectLst>
                  <a:latin typeface="+mj-lt"/>
                  <a:ea typeface="宋体" pitchFamily="2" charset="-122"/>
                  <a:cs typeface="Arial" charset="0"/>
                </a:rPr>
                <a:t>Servidor</a:t>
              </a:r>
              <a:endParaRPr lang="es-ES" altLang="zh-CN" sz="1600" kern="0" spc="-125" dirty="0">
                <a:ln w="3175">
                  <a:noFill/>
                </a:ln>
                <a:solidFill>
                  <a:schemeClr val="accent1">
                    <a:lumMod val="40000"/>
                    <a:lumOff val="60000"/>
                  </a:schemeClr>
                </a:solidFill>
                <a:effectLst>
                  <a:outerShdw blurRad="88900" dist="12700" dir="2700000" algn="tl" rotWithShape="0">
                    <a:prstClr val="black"/>
                  </a:outerShdw>
                </a:effectLst>
                <a:latin typeface="+mj-lt"/>
                <a:ea typeface="宋体" pitchFamily="2" charset="-122"/>
                <a:cs typeface="Arial" charset="0"/>
              </a:endParaRPr>
            </a:p>
          </p:txBody>
        </p:sp>
        <p:pic>
          <p:nvPicPr>
            <p:cNvPr id="36866" name="Picture 2" descr="E:\Clip_Installer\DVD_ART\Artwork_Imagery\HARDWARE_IMAGERY\Illustration - Misc Hardware\XML Icons\Server SQL database.png"/>
            <p:cNvPicPr>
              <a:picLocks noChangeAspect="1" noChangeArrowheads="1"/>
            </p:cNvPicPr>
            <p:nvPr/>
          </p:nvPicPr>
          <p:blipFill>
            <a:blip r:embed="rId15" cstate="print"/>
            <a:srcRect/>
            <a:stretch>
              <a:fillRect/>
            </a:stretch>
          </p:blipFill>
          <p:spPr bwMode="auto">
            <a:xfrm>
              <a:off x="6188772" y="4041138"/>
              <a:ext cx="457199" cy="676715"/>
            </a:xfrm>
            <a:prstGeom prst="rect">
              <a:avLst/>
            </a:prstGeom>
            <a:noFill/>
          </p:spPr>
        </p:pic>
      </p:grpSp>
    </p:spTree>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s-ES" dirty="0" smtClean="0"/>
              <a:t>Agenda</a:t>
            </a:r>
            <a:endParaRPr lang="es-ES" dirty="0"/>
          </a:p>
        </p:txBody>
      </p:sp>
      <p:sp>
        <p:nvSpPr>
          <p:cNvPr id="6" name="Content Placeholder 5"/>
          <p:cNvSpPr>
            <a:spLocks noGrp="1"/>
          </p:cNvSpPr>
          <p:nvPr>
            <p:ph idx="1"/>
          </p:nvPr>
        </p:nvSpPr>
        <p:spPr>
          <a:xfrm>
            <a:off x="381000" y="1412875"/>
            <a:ext cx="8382000" cy="3841052"/>
          </a:xfrm>
        </p:spPr>
        <p:txBody>
          <a:bodyPr/>
          <a:lstStyle/>
          <a:p>
            <a:pPr lvl="0"/>
            <a:r>
              <a:rPr lang="es-ES" dirty="0" smtClean="0"/>
              <a:t>Aplicaciones de Misión Crítica sobre Plataformas de Datos fiables</a:t>
            </a:r>
          </a:p>
          <a:p>
            <a:pPr lvl="0"/>
            <a:r>
              <a:rPr lang="es-ES" dirty="0" smtClean="0"/>
              <a:t>Simplificando la gestión de su Infraestructura de Datos</a:t>
            </a:r>
          </a:p>
          <a:p>
            <a:pPr lvl="0"/>
            <a:r>
              <a:rPr lang="es-ES" dirty="0" smtClean="0"/>
              <a:t>Nuevos tipos de Datos y Aplicaciones de próxima generación</a:t>
            </a:r>
          </a:p>
          <a:p>
            <a:pPr lvl="0"/>
            <a:r>
              <a:rPr lang="es-ES" dirty="0" smtClean="0"/>
              <a:t>Plataforma completa de Business </a:t>
            </a:r>
            <a:r>
              <a:rPr lang="es-ES" dirty="0" err="1" smtClean="0"/>
              <a:t>Intelligence</a:t>
            </a:r>
            <a:r>
              <a:rPr lang="es-ES" dirty="0" smtClean="0"/>
              <a:t>: Novedades</a:t>
            </a:r>
            <a:endParaRPr lang="es-ES" dirty="0"/>
          </a:p>
        </p:txBody>
      </p:sp>
    </p:spTree>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02768" y="1021150"/>
            <a:ext cx="8032751" cy="461665"/>
          </a:xfrm>
        </p:spPr>
        <p:txBody>
          <a:bodyPr/>
          <a:lstStyle/>
          <a:p>
            <a:pPr fontAlgn="base">
              <a:spcBef>
                <a:spcPct val="0"/>
              </a:spcBef>
              <a:spcAft>
                <a:spcPct val="0"/>
              </a:spcAft>
            </a:pPr>
            <a:r>
              <a:rPr lang="es-ES" sz="2800" dirty="0" smtClean="0">
                <a:solidFill>
                  <a:prstClr val="white"/>
                </a:solidFill>
                <a:latin typeface="Arial" charset="0"/>
              </a:rPr>
              <a:t>Eladio Rincón</a:t>
            </a:r>
          </a:p>
          <a:p>
            <a:pPr fontAlgn="base">
              <a:spcBef>
                <a:spcPct val="0"/>
              </a:spcBef>
              <a:spcAft>
                <a:spcPct val="0"/>
              </a:spcAft>
            </a:pPr>
            <a:r>
              <a:rPr lang="es-ES" sz="2800" dirty="0" err="1" smtClean="0">
                <a:solidFill>
                  <a:prstClr val="white"/>
                </a:solidFill>
                <a:latin typeface="Arial" charset="0"/>
              </a:rPr>
              <a:t>Solid</a:t>
            </a:r>
            <a:r>
              <a:rPr lang="es-ES" sz="2800" dirty="0" smtClean="0">
                <a:solidFill>
                  <a:prstClr val="white"/>
                </a:solidFill>
                <a:latin typeface="Arial" charset="0"/>
              </a:rPr>
              <a:t> </a:t>
            </a:r>
            <a:r>
              <a:rPr lang="es-ES" sz="2800" dirty="0" err="1" smtClean="0">
                <a:solidFill>
                  <a:prstClr val="white"/>
                </a:solidFill>
                <a:latin typeface="Arial" charset="0"/>
              </a:rPr>
              <a:t>Quality</a:t>
            </a:r>
            <a:r>
              <a:rPr lang="es-ES" sz="2800" dirty="0" smtClean="0">
                <a:solidFill>
                  <a:prstClr val="white"/>
                </a:solidFill>
                <a:latin typeface="Arial" charset="0"/>
              </a:rPr>
              <a:t> </a:t>
            </a:r>
            <a:r>
              <a:rPr lang="es-ES" sz="2800" dirty="0" err="1" smtClean="0">
                <a:solidFill>
                  <a:prstClr val="white"/>
                </a:solidFill>
                <a:latin typeface="Arial" charset="0"/>
              </a:rPr>
              <a:t>Mentors</a:t>
            </a:r>
            <a:endParaRPr lang="es-ES" sz="2800" dirty="0" smtClean="0">
              <a:solidFill>
                <a:prstClr val="white"/>
              </a:solidFill>
              <a:latin typeface="Arial" charset="0"/>
            </a:endParaRPr>
          </a:p>
          <a:p>
            <a:r>
              <a:rPr lang="es-ES" sz="2800" dirty="0" smtClean="0">
                <a:solidFill>
                  <a:srgbClr val="FF0000"/>
                </a:solidFill>
              </a:rPr>
              <a:t>{</a:t>
            </a:r>
            <a:r>
              <a:rPr lang="es-ES" sz="2800" dirty="0" smtClean="0">
                <a:solidFill>
                  <a:prstClr val="white"/>
                </a:solidFill>
                <a:latin typeface="Arial" charset="0"/>
              </a:rPr>
              <a:t>MVP SQL Server</a:t>
            </a:r>
            <a:r>
              <a:rPr lang="es-ES" sz="2800" dirty="0" smtClean="0">
                <a:solidFill>
                  <a:srgbClr val="FF0000"/>
                </a:solidFill>
              </a:rPr>
              <a:t>}</a:t>
            </a:r>
            <a:endParaRPr lang="es-ES" sz="2800" dirty="0">
              <a:solidFill>
                <a:srgbClr val="FF0000"/>
              </a:solidFill>
            </a:endParaRPr>
          </a:p>
        </p:txBody>
      </p:sp>
      <p:sp>
        <p:nvSpPr>
          <p:cNvPr id="4" name="Subtitle 2"/>
          <p:cNvSpPr txBox="1">
            <a:spLocks/>
          </p:cNvSpPr>
          <p:nvPr/>
        </p:nvSpPr>
        <p:spPr>
          <a:xfrm>
            <a:off x="702768" y="2626327"/>
            <a:ext cx="8032751" cy="461665"/>
          </a:xfrm>
          <a:prstGeom prst="rect">
            <a:avLst/>
          </a:prstGeom>
        </p:spPr>
        <p:txBody>
          <a:bodyPr vert="horz" lIns="0" tIns="0" rIns="0" bIns="0" rtlCol="0">
            <a:noAutofit/>
          </a:bodyPr>
          <a:lstStyle/>
          <a:p>
            <a:pPr marL="0" marR="0" lvl="0" indent="0" algn="l" defTabSz="914363" rtl="0" eaLnBrk="1" fontAlgn="base" latinLnBrk="0" hangingPunct="1">
              <a:lnSpc>
                <a:spcPct val="90000"/>
              </a:lnSpc>
              <a:spcBef>
                <a:spcPct val="0"/>
              </a:spcBef>
              <a:spcAft>
                <a:spcPct val="0"/>
              </a:spcAft>
              <a:buClrTx/>
              <a:buSzPct val="80000"/>
              <a:buFontTx/>
              <a:buNone/>
              <a:tabLst/>
              <a:defRPr/>
            </a:pPr>
            <a:r>
              <a:rPr kumimoji="0" lang="es-ES" sz="2800" b="1" i="0" u="none" strike="noStrike" kern="1200" cap="none" spc="0" normalizeH="0" baseline="0" noProof="0" dirty="0" smtClean="0">
                <a:ln>
                  <a:noFill/>
                </a:ln>
                <a:solidFill>
                  <a:prstClr val="white"/>
                </a:solidFill>
                <a:effectLst/>
                <a:uLnTx/>
                <a:uFillTx/>
                <a:latin typeface="Arial" charset="0"/>
                <a:ea typeface="+mn-ea"/>
                <a:cs typeface="+mn-cs"/>
              </a:rPr>
              <a:t>Arturo</a:t>
            </a:r>
            <a:r>
              <a:rPr kumimoji="0" lang="es-ES" sz="2800" b="1" i="0" u="none" strike="noStrike" kern="1200" cap="none" spc="0" normalizeH="0" noProof="0" dirty="0" smtClean="0">
                <a:ln>
                  <a:noFill/>
                </a:ln>
                <a:solidFill>
                  <a:prstClr val="white"/>
                </a:solidFill>
                <a:effectLst/>
                <a:uLnTx/>
                <a:uFillTx/>
                <a:latin typeface="Arial" charset="0"/>
                <a:ea typeface="+mn-ea"/>
                <a:cs typeface="+mn-cs"/>
              </a:rPr>
              <a:t> López</a:t>
            </a:r>
            <a:endParaRPr kumimoji="0" lang="es-ES" sz="2800" b="1" i="0" u="none" strike="noStrike" kern="1200" cap="none" spc="0" normalizeH="0" baseline="0" noProof="0" dirty="0" smtClean="0">
              <a:ln>
                <a:noFill/>
              </a:ln>
              <a:solidFill>
                <a:prstClr val="white"/>
              </a:solidFill>
              <a:effectLst/>
              <a:uLnTx/>
              <a:uFillTx/>
              <a:latin typeface="Arial" charset="0"/>
              <a:ea typeface="+mn-ea"/>
              <a:cs typeface="+mn-cs"/>
            </a:endParaRPr>
          </a:p>
          <a:p>
            <a:pPr marL="0" marR="0" lvl="0" indent="0" algn="l" defTabSz="914363" rtl="0" eaLnBrk="1" fontAlgn="base" latinLnBrk="0" hangingPunct="1">
              <a:lnSpc>
                <a:spcPct val="90000"/>
              </a:lnSpc>
              <a:spcBef>
                <a:spcPct val="0"/>
              </a:spcBef>
              <a:spcAft>
                <a:spcPct val="0"/>
              </a:spcAft>
              <a:buClrTx/>
              <a:buSzPct val="80000"/>
              <a:buFontTx/>
              <a:buNone/>
              <a:tabLst/>
              <a:defRPr/>
            </a:pPr>
            <a:r>
              <a:rPr kumimoji="0" lang="es-ES" sz="2800" b="1" i="0" u="none" strike="noStrike" kern="1200" cap="none" spc="0" normalizeH="0" baseline="0" noProof="0" dirty="0" smtClean="0">
                <a:ln>
                  <a:noFill/>
                </a:ln>
                <a:solidFill>
                  <a:prstClr val="white"/>
                </a:solidFill>
                <a:effectLst/>
                <a:uLnTx/>
                <a:uFillTx/>
                <a:latin typeface="Arial" charset="0"/>
                <a:ea typeface="+mn-ea"/>
                <a:cs typeface="+mn-cs"/>
              </a:rPr>
              <a:t>Microsoft Ibérica</a:t>
            </a:r>
          </a:p>
          <a:p>
            <a:pPr marL="0" marR="0" lvl="0" indent="0" algn="l" defTabSz="914363" rtl="0" eaLnBrk="1" fontAlgn="auto" latinLnBrk="0" hangingPunct="1">
              <a:lnSpc>
                <a:spcPct val="90000"/>
              </a:lnSpc>
              <a:spcBef>
                <a:spcPts val="0"/>
              </a:spcBef>
              <a:spcAft>
                <a:spcPts val="0"/>
              </a:spcAft>
              <a:buClrTx/>
              <a:buSzPct val="80000"/>
              <a:buFontTx/>
              <a:buNone/>
              <a:tabLst/>
              <a:defRPr/>
            </a:pPr>
            <a:r>
              <a:rPr kumimoji="0" lang="es-ES" sz="2800" b="1" i="0" u="none" strike="noStrike" kern="1200" cap="none" spc="0" normalizeH="0" baseline="0" noProof="0" dirty="0" smtClean="0">
                <a:ln>
                  <a:noFill/>
                </a:ln>
                <a:solidFill>
                  <a:srgbClr val="FF0000"/>
                </a:solidFill>
                <a:effectLst/>
                <a:uLnTx/>
                <a:uFillTx/>
                <a:latin typeface="+mn-lt"/>
                <a:ea typeface="+mn-ea"/>
                <a:cs typeface="+mn-cs"/>
              </a:rPr>
              <a:t>{</a:t>
            </a:r>
            <a:r>
              <a:rPr kumimoji="0" lang="es-ES" sz="2800" b="1" i="0" u="none" strike="noStrike" kern="1200" cap="none" spc="0" normalizeH="0" baseline="0" noProof="0" dirty="0" smtClean="0">
                <a:ln>
                  <a:noFill/>
                </a:ln>
                <a:solidFill>
                  <a:prstClr val="white"/>
                </a:solidFill>
                <a:effectLst/>
                <a:uLnTx/>
                <a:uFillTx/>
                <a:latin typeface="Arial" charset="0"/>
                <a:ea typeface="+mn-ea"/>
                <a:cs typeface="+mn-cs"/>
              </a:rPr>
              <a:t>Consultor de Tecnología</a:t>
            </a:r>
            <a:r>
              <a:rPr kumimoji="0" lang="es-ES" sz="2800" b="1" i="0" u="none" strike="noStrike" kern="1200" cap="none" spc="0" normalizeH="0" baseline="0" noProof="0" dirty="0" smtClean="0">
                <a:ln>
                  <a:noFill/>
                </a:ln>
                <a:solidFill>
                  <a:srgbClr val="FF0000"/>
                </a:solidFill>
                <a:effectLst/>
                <a:uLnTx/>
                <a:uFillTx/>
                <a:latin typeface="+mn-lt"/>
                <a:ea typeface="+mn-ea"/>
                <a:cs typeface="+mn-cs"/>
              </a:rPr>
              <a:t>}</a:t>
            </a:r>
            <a:endParaRPr kumimoji="0" lang="es-ES" sz="2800" b="1" i="0" u="none" strike="noStrike" kern="1200" cap="none" spc="0" normalizeH="0" baseline="0" noProof="0" dirty="0">
              <a:ln>
                <a:noFill/>
              </a:ln>
              <a:solidFill>
                <a:srgbClr val="FF0000"/>
              </a:solidFill>
              <a:effectLst/>
              <a:uLnTx/>
              <a:uFillTx/>
              <a:latin typeface="+mn-lt"/>
              <a:ea typeface="+mn-ea"/>
              <a:cs typeface="+mn-cs"/>
            </a:endParaRPr>
          </a:p>
        </p:txBody>
      </p:sp>
      <p:sp>
        <p:nvSpPr>
          <p:cNvPr id="5" name="Subtitle 2"/>
          <p:cNvSpPr txBox="1">
            <a:spLocks/>
          </p:cNvSpPr>
          <p:nvPr/>
        </p:nvSpPr>
        <p:spPr>
          <a:xfrm>
            <a:off x="702768" y="4231503"/>
            <a:ext cx="8032751" cy="461665"/>
          </a:xfrm>
          <a:prstGeom prst="rect">
            <a:avLst/>
          </a:prstGeom>
        </p:spPr>
        <p:txBody>
          <a:bodyPr vert="horz" lIns="0" tIns="0" rIns="0" bIns="0" rtlCol="0">
            <a:noAutofit/>
          </a:bodyPr>
          <a:lstStyle/>
          <a:p>
            <a:pPr marL="0" marR="0" lvl="0" indent="0" algn="l" defTabSz="914363" rtl="0" eaLnBrk="1" fontAlgn="base" latinLnBrk="0" hangingPunct="1">
              <a:lnSpc>
                <a:spcPct val="90000"/>
              </a:lnSpc>
              <a:spcBef>
                <a:spcPct val="0"/>
              </a:spcBef>
              <a:spcAft>
                <a:spcPct val="0"/>
              </a:spcAft>
              <a:buClrTx/>
              <a:buSzPct val="80000"/>
              <a:buFontTx/>
              <a:buNone/>
              <a:tabLst/>
              <a:defRPr/>
            </a:pPr>
            <a:r>
              <a:rPr kumimoji="0" lang="es-ES" sz="2800" b="1" i="0" u="none" strike="noStrike" kern="1200" cap="none" spc="0" normalizeH="0" baseline="0" noProof="0" dirty="0" smtClean="0">
                <a:ln>
                  <a:noFill/>
                </a:ln>
                <a:solidFill>
                  <a:prstClr val="white"/>
                </a:solidFill>
                <a:effectLst/>
                <a:uLnTx/>
                <a:uFillTx/>
                <a:latin typeface="Arial" charset="0"/>
                <a:ea typeface="+mn-ea"/>
                <a:cs typeface="+mn-cs"/>
              </a:rPr>
              <a:t>Jordi Bartual</a:t>
            </a:r>
          </a:p>
          <a:p>
            <a:pPr marL="0" marR="0" lvl="0" indent="0" algn="l" defTabSz="914363" rtl="0" eaLnBrk="1" fontAlgn="base" latinLnBrk="0" hangingPunct="1">
              <a:lnSpc>
                <a:spcPct val="90000"/>
              </a:lnSpc>
              <a:spcBef>
                <a:spcPct val="0"/>
              </a:spcBef>
              <a:spcAft>
                <a:spcPct val="0"/>
              </a:spcAft>
              <a:buClrTx/>
              <a:buSzPct val="80000"/>
              <a:buFontTx/>
              <a:buNone/>
              <a:tabLst/>
              <a:defRPr/>
            </a:pPr>
            <a:r>
              <a:rPr kumimoji="0" lang="es-ES" sz="2800" b="1" i="0" u="none" strike="noStrike" kern="1200" cap="none" spc="0" normalizeH="0" baseline="0" noProof="0" dirty="0" smtClean="0">
                <a:ln>
                  <a:noFill/>
                </a:ln>
                <a:solidFill>
                  <a:prstClr val="white"/>
                </a:solidFill>
                <a:effectLst/>
                <a:uLnTx/>
                <a:uFillTx/>
                <a:latin typeface="Arial" charset="0"/>
                <a:ea typeface="+mn-ea"/>
                <a:cs typeface="+mn-cs"/>
              </a:rPr>
              <a:t>Microsoft Ibérica</a:t>
            </a:r>
          </a:p>
          <a:p>
            <a:pPr marL="0" marR="0" lvl="0" indent="0" algn="l" defTabSz="914363" rtl="0" eaLnBrk="1" fontAlgn="auto" latinLnBrk="0" hangingPunct="1">
              <a:lnSpc>
                <a:spcPct val="90000"/>
              </a:lnSpc>
              <a:spcBef>
                <a:spcPts val="0"/>
              </a:spcBef>
              <a:spcAft>
                <a:spcPts val="0"/>
              </a:spcAft>
              <a:buClrTx/>
              <a:buSzPct val="80000"/>
              <a:buFontTx/>
              <a:buNone/>
              <a:tabLst/>
              <a:defRPr/>
            </a:pPr>
            <a:r>
              <a:rPr kumimoji="0" lang="es-ES" sz="2800" b="1" i="0" u="none" strike="noStrike" kern="1200" cap="none" spc="0" normalizeH="0" baseline="0" noProof="0" dirty="0" smtClean="0">
                <a:ln>
                  <a:noFill/>
                </a:ln>
                <a:solidFill>
                  <a:srgbClr val="FF0000"/>
                </a:solidFill>
                <a:effectLst/>
                <a:uLnTx/>
                <a:uFillTx/>
                <a:latin typeface="+mn-lt"/>
                <a:ea typeface="+mn-ea"/>
                <a:cs typeface="+mn-cs"/>
              </a:rPr>
              <a:t>{</a:t>
            </a:r>
            <a:r>
              <a:rPr kumimoji="0" lang="es-ES" sz="2800" b="1" i="0" u="none" strike="noStrike" kern="1200" cap="none" spc="0" normalizeH="0" baseline="0" noProof="0" dirty="0" smtClean="0">
                <a:ln>
                  <a:noFill/>
                </a:ln>
                <a:solidFill>
                  <a:prstClr val="white"/>
                </a:solidFill>
                <a:effectLst/>
                <a:uLnTx/>
                <a:uFillTx/>
                <a:latin typeface="Arial" charset="0"/>
                <a:ea typeface="+mn-ea"/>
                <a:cs typeface="+mn-cs"/>
              </a:rPr>
              <a:t>Especialista de Soluciones de Business </a:t>
            </a:r>
            <a:r>
              <a:rPr kumimoji="0" lang="es-ES" sz="2800" b="1" i="0" u="none" strike="noStrike" kern="1200" cap="none" spc="0" normalizeH="0" baseline="0" noProof="0" dirty="0" err="1" smtClean="0">
                <a:ln>
                  <a:noFill/>
                </a:ln>
                <a:solidFill>
                  <a:prstClr val="white"/>
                </a:solidFill>
                <a:effectLst/>
                <a:uLnTx/>
                <a:uFillTx/>
                <a:latin typeface="Arial" charset="0"/>
                <a:ea typeface="+mn-ea"/>
                <a:cs typeface="+mn-cs"/>
              </a:rPr>
              <a:t>Intelligence</a:t>
            </a:r>
            <a:r>
              <a:rPr kumimoji="0" lang="es-ES" sz="2800" b="1" i="0" u="none" strike="noStrike" kern="1200" cap="none" spc="0" normalizeH="0" baseline="0" noProof="0" dirty="0" smtClean="0">
                <a:ln>
                  <a:noFill/>
                </a:ln>
                <a:solidFill>
                  <a:srgbClr val="FF0000"/>
                </a:solidFill>
                <a:effectLst/>
                <a:uLnTx/>
                <a:uFillTx/>
                <a:latin typeface="+mn-lt"/>
                <a:ea typeface="+mn-ea"/>
                <a:cs typeface="+mn-cs"/>
              </a:rPr>
              <a:t>}</a:t>
            </a:r>
            <a:endParaRPr kumimoji="0" lang="es-ES" sz="2800" b="1" i="0" u="none" strike="noStrike" kern="1200" cap="none" spc="0" normalizeH="0" baseline="0" noProof="0" dirty="0">
              <a:ln>
                <a:noFill/>
              </a:ln>
              <a:solidFill>
                <a:srgbClr val="FF0000"/>
              </a:solidFill>
              <a:effectLst/>
              <a:uLnTx/>
              <a:uFillTx/>
              <a:latin typeface="+mn-lt"/>
              <a:ea typeface="+mn-ea"/>
              <a:cs typeface="+mn-cs"/>
            </a:endParaRPr>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ctrTitle"/>
          </p:nvPr>
        </p:nvSpPr>
        <p:spPr>
          <a:xfrm>
            <a:off x="539645" y="1875019"/>
            <a:ext cx="8343276" cy="1523495"/>
          </a:xfrm>
        </p:spPr>
        <p:txBody>
          <a:bodyPr anchor="b" anchorCtr="0"/>
          <a:lstStyle/>
          <a:p>
            <a:r>
              <a:rPr lang="es-ES" sz="4400" dirty="0" smtClean="0">
                <a:solidFill>
                  <a:schemeClr val="tx1"/>
                </a:solidFill>
                <a:latin typeface="Segoe Light" pitchFamily="34" charset="0"/>
              </a:rPr>
              <a:t>{ </a:t>
            </a:r>
            <a:r>
              <a:rPr lang="es-ES" sz="4400" b="1" dirty="0" smtClean="0">
                <a:solidFill>
                  <a:srgbClr val="0099FF"/>
                </a:solidFill>
              </a:rPr>
              <a:t>Aplicaciones de Misión Crítica </a:t>
            </a:r>
            <a:r>
              <a:rPr lang="es-ES" sz="4400" dirty="0" smtClean="0">
                <a:solidFill>
                  <a:schemeClr val="tx1"/>
                </a:solidFill>
                <a:latin typeface="Segoe Light" pitchFamily="34" charset="0"/>
              </a:rPr>
              <a:t>}</a:t>
            </a:r>
            <a:endParaRPr lang="es-ES" sz="4400" dirty="0">
              <a:solidFill>
                <a:schemeClr val="tx1"/>
              </a:solidFill>
              <a:latin typeface="Segoe Light" pitchFamily="34" charset="0"/>
            </a:endParaRPr>
          </a:p>
        </p:txBody>
      </p:sp>
      <p:sp>
        <p:nvSpPr>
          <p:cNvPr id="8" name="Subtitle 7"/>
          <p:cNvSpPr>
            <a:spLocks noGrp="1"/>
          </p:cNvSpPr>
          <p:nvPr>
            <p:ph type="subTitle" idx="1"/>
          </p:nvPr>
        </p:nvSpPr>
        <p:spPr>
          <a:xfrm>
            <a:off x="720522" y="4092069"/>
            <a:ext cx="8032751" cy="461665"/>
          </a:xfrm>
        </p:spPr>
        <p:txBody>
          <a:bodyPr/>
          <a:lstStyle/>
          <a:p>
            <a:pPr marL="1031875" indent="-234950"/>
            <a:r>
              <a:rPr lang="es-ES" sz="2800" b="0" dirty="0" smtClean="0">
                <a:latin typeface="Segoe"/>
              </a:rPr>
              <a:t>Eladio Rincón</a:t>
            </a:r>
          </a:p>
          <a:p>
            <a:pPr marL="1031875" indent="-234950"/>
            <a:r>
              <a:rPr lang="es-ES" sz="2800" b="0" dirty="0" smtClean="0">
                <a:latin typeface="Segoe"/>
              </a:rPr>
              <a:t>SQL Server MVP</a:t>
            </a:r>
          </a:p>
          <a:p>
            <a:pPr marL="1031875" indent="-234950"/>
            <a:r>
              <a:rPr lang="es-ES" sz="2800" b="0" dirty="0" smtClean="0">
                <a:latin typeface="Segoe"/>
                <a:hlinkClick r:id="rId2"/>
              </a:rPr>
              <a:t>erincon@solidq.com</a:t>
            </a:r>
            <a:endParaRPr lang="es-ES" sz="2800" b="0" dirty="0" smtClean="0">
              <a:latin typeface="Segoe"/>
            </a:endParaRPr>
          </a:p>
          <a:p>
            <a:pPr marL="1031875" indent="-234950"/>
            <a:r>
              <a:rPr lang="es-ES" dirty="0" err="1" smtClean="0">
                <a:latin typeface="Segoe"/>
              </a:rPr>
              <a:t>Solid</a:t>
            </a:r>
            <a:r>
              <a:rPr lang="es-ES" dirty="0" smtClean="0">
                <a:latin typeface="Segoe"/>
              </a:rPr>
              <a:t> </a:t>
            </a:r>
            <a:r>
              <a:rPr lang="es-ES" dirty="0" err="1" smtClean="0">
                <a:latin typeface="Segoe"/>
              </a:rPr>
              <a:t>Quality</a:t>
            </a:r>
            <a:r>
              <a:rPr lang="es-ES" dirty="0" smtClean="0">
                <a:latin typeface="Segoe"/>
              </a:rPr>
              <a:t> </a:t>
            </a:r>
            <a:r>
              <a:rPr lang="es-ES" dirty="0" err="1" smtClean="0">
                <a:latin typeface="Segoe"/>
              </a:rPr>
              <a:t>Mentors</a:t>
            </a:r>
            <a:endParaRPr lang="es-ES" dirty="0" smtClean="0">
              <a:latin typeface="Segoe"/>
            </a:endParaRPr>
          </a:p>
        </p:txBody>
      </p:sp>
      <p:pic>
        <p:nvPicPr>
          <p:cNvPr id="9" name="Picture 2"/>
          <p:cNvPicPr>
            <a:picLocks noChangeAspect="1" noChangeArrowheads="1"/>
          </p:cNvPicPr>
          <p:nvPr/>
        </p:nvPicPr>
        <p:blipFill>
          <a:blip r:embed="rId3"/>
          <a:srcRect/>
          <a:stretch>
            <a:fillRect/>
          </a:stretch>
        </p:blipFill>
        <p:spPr bwMode="auto">
          <a:xfrm>
            <a:off x="762000" y="1832783"/>
            <a:ext cx="3956050" cy="8382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2008_Launch_Wave_template_4x3">
  <a:themeElements>
    <a:clrScheme name="Launch Wave colors">
      <a:dk1>
        <a:srgbClr val="000000"/>
      </a:dk1>
      <a:lt1>
        <a:srgbClr val="FFFFFF"/>
      </a:lt1>
      <a:dk2>
        <a:srgbClr val="4D4D4D"/>
      </a:dk2>
      <a:lt2>
        <a:srgbClr val="CCCCCC"/>
      </a:lt2>
      <a:accent1>
        <a:srgbClr val="0099FF"/>
      </a:accent1>
      <a:accent2>
        <a:srgbClr val="FF3300"/>
      </a:accent2>
      <a:accent3>
        <a:srgbClr val="B0B3B2"/>
      </a:accent3>
      <a:accent4>
        <a:srgbClr val="6EE094"/>
      </a:accent4>
      <a:accent5>
        <a:srgbClr val="F09D42"/>
      </a:accent5>
      <a:accent6>
        <a:srgbClr val="B092E6"/>
      </a:accent6>
      <a:hlink>
        <a:srgbClr val="0099FF"/>
      </a:hlink>
      <a:folHlink>
        <a:srgbClr val="BEBEBE"/>
      </a:folHlink>
    </a:clrScheme>
    <a:fontScheme name="Blue-Purple TT">
      <a:majorFont>
        <a:latin typeface="Segoe"/>
        <a:ea typeface=""/>
        <a:cs typeface=""/>
      </a:majorFont>
      <a:minorFont>
        <a:latin typeface="Segoe"/>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1"/>
        </a:lnRef>
        <a:fillRef idx="3">
          <a:schemeClr val="accent1"/>
        </a:fillRef>
        <a:effectRef idx="3">
          <a:schemeClr val="accent1"/>
        </a:effectRef>
        <a:fontRef idx="minor">
          <a:schemeClr val="lt1"/>
        </a:fontRef>
      </a:style>
    </a:spDef>
  </a:objectDefaults>
  <a:extraClrSchemeLst/>
</a:theme>
</file>

<file path=ppt/theme/theme2.xml><?xml version="1.0" encoding="utf-8"?>
<a:theme xmlns:a="http://schemas.openxmlformats.org/drawingml/2006/main" name="1_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Blue-Purple TT">
      <a:majorFont>
        <a:latin typeface="Segoe"/>
        <a:ea typeface=""/>
        <a:cs typeface=""/>
      </a:majorFont>
      <a:minorFont>
        <a:latin typeface="Segoe"/>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2008LaunchWave_PresentationTemplat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Blue-Purple TT">
      <a:majorFont>
        <a:latin typeface="Segoe"/>
        <a:ea typeface=""/>
        <a:cs typeface=""/>
      </a:majorFont>
      <a:minorFont>
        <a:latin typeface="Segoe"/>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1"/>
        </a:lnRef>
        <a:fillRef idx="3">
          <a:schemeClr val="accent1"/>
        </a:fillRef>
        <a:effectRef idx="3">
          <a:schemeClr val="accent1"/>
        </a:effectRef>
        <a:fontRef idx="minor">
          <a:schemeClr val="lt1"/>
        </a:fontRef>
      </a:style>
    </a:spDef>
  </a:objectDefaults>
  <a:extraClrSchemeLst/>
</a:theme>
</file>

<file path=ppt/theme/theme4.xml><?xml version="1.0" encoding="utf-8"?>
<a:theme xmlns:a="http://schemas.openxmlformats.org/drawingml/2006/main" name="1_2008_Launch_Wave_template_4x3">
  <a:themeElements>
    <a:clrScheme name="Launch Wave colors">
      <a:dk1>
        <a:srgbClr val="000000"/>
      </a:dk1>
      <a:lt1>
        <a:srgbClr val="FFFFFF"/>
      </a:lt1>
      <a:dk2>
        <a:srgbClr val="4D4D4D"/>
      </a:dk2>
      <a:lt2>
        <a:srgbClr val="CCCCCC"/>
      </a:lt2>
      <a:accent1>
        <a:srgbClr val="0099FF"/>
      </a:accent1>
      <a:accent2>
        <a:srgbClr val="FF3300"/>
      </a:accent2>
      <a:accent3>
        <a:srgbClr val="B0B3B2"/>
      </a:accent3>
      <a:accent4>
        <a:srgbClr val="6EE094"/>
      </a:accent4>
      <a:accent5>
        <a:srgbClr val="F09D42"/>
      </a:accent5>
      <a:accent6>
        <a:srgbClr val="B092E6"/>
      </a:accent6>
      <a:hlink>
        <a:srgbClr val="0099FF"/>
      </a:hlink>
      <a:folHlink>
        <a:srgbClr val="BEBEBE"/>
      </a:folHlink>
    </a:clrScheme>
    <a:fontScheme name="Blue-Purple TT">
      <a:majorFont>
        <a:latin typeface="Segoe"/>
        <a:ea typeface=""/>
        <a:cs typeface=""/>
      </a:majorFont>
      <a:minorFont>
        <a:latin typeface="Segoe"/>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1"/>
        </a:lnRef>
        <a:fillRef idx="3">
          <a:schemeClr val="accent1"/>
        </a:fillRef>
        <a:effectRef idx="3">
          <a:schemeClr val="accent1"/>
        </a:effectRef>
        <a:fontRef idx="minor">
          <a:schemeClr val="lt1"/>
        </a:fontRef>
      </a:style>
    </a:spDef>
  </a:objectDefaults>
  <a:extraClrSchemeLst/>
</a:theme>
</file>

<file path=ppt/theme/theme5.xml><?xml version="1.0" encoding="utf-8"?>
<a:theme xmlns:a="http://schemas.openxmlformats.org/drawingml/2006/main" name="1_2008LaunchWave_PresentationTemplat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Blue-Purple TT">
      <a:majorFont>
        <a:latin typeface="Segoe"/>
        <a:ea typeface=""/>
        <a:cs typeface=""/>
      </a:majorFont>
      <a:minorFont>
        <a:latin typeface="Segoe"/>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1"/>
        </a:lnRef>
        <a:fillRef idx="3">
          <a:schemeClr val="accent1"/>
        </a:fillRef>
        <a:effectRef idx="3">
          <a:schemeClr val="accent1"/>
        </a:effectRef>
        <a:fontRef idx="minor">
          <a:schemeClr val="lt1"/>
        </a:fontRef>
      </a:style>
    </a:sp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AB26D0E28FB3F4BAF4645C63F93163E" ma:contentTypeVersion="0" ma:contentTypeDescription="Create a new document." ma:contentTypeScope="" ma:versionID="69b8cbffc3d10ab8a71b413955957f9f">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6B833115-1B6B-4FA4-A7FD-85E062D4DCA8}">
  <ds:schemaRefs>
    <ds:schemaRef ds:uri="http://schemas.microsoft.com/office/2006/documentManagement/types"/>
    <ds:schemaRef ds:uri="http://purl.org/dc/elements/1.1/"/>
    <ds:schemaRef ds:uri="http://purl.org/dc/terms/"/>
    <ds:schemaRef ds:uri="http://purl.org/dc/dcmitype/"/>
    <ds:schemaRef ds:uri="http://www.w3.org/XML/1998/namespace"/>
    <ds:schemaRef ds:uri="http://schemas.microsoft.com/office/2006/metadata/properties"/>
    <ds:schemaRef ds:uri="http://schemas.openxmlformats.org/package/2006/metadata/core-properties"/>
  </ds:schemaRefs>
</ds:datastoreItem>
</file>

<file path=customXml/itemProps2.xml><?xml version="1.0" encoding="utf-8"?>
<ds:datastoreItem xmlns:ds="http://schemas.openxmlformats.org/officeDocument/2006/customXml" ds:itemID="{8977D87F-9D54-490E-8BEE-6B55B5CE8636}">
  <ds:schemaRefs>
    <ds:schemaRef ds:uri="http://schemas.microsoft.com/sharepoint/v3/contenttype/forms"/>
  </ds:schemaRefs>
</ds:datastoreItem>
</file>

<file path=customXml/itemProps3.xml><?xml version="1.0" encoding="utf-8"?>
<ds:datastoreItem xmlns:ds="http://schemas.openxmlformats.org/officeDocument/2006/customXml" ds:itemID="{67E1C0DC-2A42-4C81-A17F-BE3BBAC3126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2008LaunchWave_PresentationTemplate</Template>
  <TotalTime>11063</TotalTime>
  <Words>597</Words>
  <Application>Microsoft Office PowerPoint</Application>
  <PresentationFormat>On-screen Show (4:3)</PresentationFormat>
  <Paragraphs>124</Paragraphs>
  <Slides>14</Slides>
  <Notes>7</Notes>
  <HiddenSlides>0</HiddenSlides>
  <MMClips>0</MMClips>
  <ScaleCrop>false</ScaleCrop>
  <HeadingPairs>
    <vt:vector size="4" baseType="variant">
      <vt:variant>
        <vt:lpstr>Theme</vt:lpstr>
      </vt:variant>
      <vt:variant>
        <vt:i4>5</vt:i4>
      </vt:variant>
      <vt:variant>
        <vt:lpstr>Slide Titles</vt:lpstr>
      </vt:variant>
      <vt:variant>
        <vt:i4>14</vt:i4>
      </vt:variant>
    </vt:vector>
  </HeadingPairs>
  <TitlesOfParts>
    <vt:vector size="19" baseType="lpstr">
      <vt:lpstr>2008_Launch_Wave_template_4x3</vt:lpstr>
      <vt:lpstr>1_White with Courier font for code slides</vt:lpstr>
      <vt:lpstr>2008LaunchWave_PresentationTemplate</vt:lpstr>
      <vt:lpstr>1_2008_Launch_Wave_template_4x3</vt:lpstr>
      <vt:lpstr>1_2008LaunchWave_PresentationTemplate</vt:lpstr>
      <vt:lpstr>SQL Server 2008: plataforma de datos empresarial productiva, inteligente y fiable</vt:lpstr>
      <vt:lpstr>Slide 2</vt:lpstr>
      <vt:lpstr>SQL Server Roadmap</vt:lpstr>
      <vt:lpstr>Los grandes retos</vt:lpstr>
      <vt:lpstr>Evolución de SQL Server</vt:lpstr>
      <vt:lpstr>Sus datos en todo momento y lugar</vt:lpstr>
      <vt:lpstr>Agenda</vt:lpstr>
      <vt:lpstr>Slide 8</vt:lpstr>
      <vt:lpstr>{ Aplicaciones de Misión Crítica }</vt:lpstr>
      <vt:lpstr>SQL 2008  Gestión, Administración y Aplicaciones de Datos de nueva generación</vt:lpstr>
      <vt:lpstr>SQL Server 2008 Business Intelligence</vt:lpstr>
      <vt:lpstr>Conclusiones</vt:lpstr>
      <vt:lpstr>Recursos y siguientes pasos</vt:lpstr>
      <vt:lpstr>Slide 14</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Mission-Critical Applications</dc:title>
  <dc:subject>Launch Wave 2008</dc:subject>
  <dc:creator>Presenter Name</dc:creator>
  <dc:description>Template: Opts Ideas
Formatting: Mark Johnson, Silver Fox Productions Inc.
Event Date: February 27, 2008
Event Location: Los Angeles, CA, USA
Audience: External - IT Pros, Developers</dc:description>
  <cp:lastModifiedBy>v-ancava</cp:lastModifiedBy>
  <cp:revision>505</cp:revision>
  <dcterms:created xsi:type="dcterms:W3CDTF">2007-11-19T06:56:11Z</dcterms:created>
  <dcterms:modified xsi:type="dcterms:W3CDTF">2008-06-20T11:37:18Z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0x0101007AB26D0E28FB3F4BAF4645C63F93163E</vt:lpwstr>
  </property>
</Properties>
</file>