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65" r:id="rId2"/>
    <p:sldMasterId id="2147483678" r:id="rId3"/>
    <p:sldMasterId id="2147483690" r:id="rId4"/>
  </p:sldMasterIdLst>
  <p:notesMasterIdLst>
    <p:notesMasterId r:id="rId30"/>
  </p:notesMasterIdLst>
  <p:handoutMasterIdLst>
    <p:handoutMasterId r:id="rId31"/>
  </p:handoutMasterIdLst>
  <p:sldIdLst>
    <p:sldId id="274" r:id="rId5"/>
    <p:sldId id="302" r:id="rId6"/>
    <p:sldId id="311" r:id="rId7"/>
    <p:sldId id="300" r:id="rId8"/>
    <p:sldId id="312" r:id="rId9"/>
    <p:sldId id="321" r:id="rId10"/>
    <p:sldId id="299" r:id="rId11"/>
    <p:sldId id="333" r:id="rId12"/>
    <p:sldId id="301" r:id="rId13"/>
    <p:sldId id="308" r:id="rId14"/>
    <p:sldId id="314" r:id="rId15"/>
    <p:sldId id="305" r:id="rId16"/>
    <p:sldId id="303" r:id="rId17"/>
    <p:sldId id="304" r:id="rId18"/>
    <p:sldId id="315" r:id="rId19"/>
    <p:sldId id="310" r:id="rId20"/>
    <p:sldId id="316" r:id="rId21"/>
    <p:sldId id="328" r:id="rId22"/>
    <p:sldId id="324" r:id="rId23"/>
    <p:sldId id="298" r:id="rId24"/>
    <p:sldId id="295" r:id="rId25"/>
    <p:sldId id="331" r:id="rId26"/>
    <p:sldId id="313" r:id="rId27"/>
    <p:sldId id="322" r:id="rId28"/>
    <p:sldId id="33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6346"/>
    <a:srgbClr val="F8CABA"/>
    <a:srgbClr val="F9D4C7"/>
    <a:srgbClr val="FF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45" autoAdjust="0"/>
    <p:restoredTop sz="80500" autoAdjust="0"/>
  </p:normalViewPr>
  <p:slideViewPr>
    <p:cSldViewPr>
      <p:cViewPr varScale="1">
        <p:scale>
          <a:sx n="88" d="100"/>
          <a:sy n="88" d="100"/>
        </p:scale>
        <p:origin x="-1746" y="-114"/>
      </p:cViewPr>
      <p:guideLst>
        <p:guide orient="horz"/>
        <p:guide/>
      </p:guideLst>
    </p:cSldViewPr>
  </p:slideViewPr>
  <p:outlineViewPr>
    <p:cViewPr>
      <p:scale>
        <a:sx n="33" d="100"/>
        <a:sy n="33" d="100"/>
      </p:scale>
      <p:origin x="0" y="1230"/>
    </p:cViewPr>
    <p:sldLst>
      <p:sld r:id="rId1" collapse="1"/>
    </p:sldLst>
  </p:outlineViewPr>
  <p:notesTextViewPr>
    <p:cViewPr>
      <p:scale>
        <a:sx n="66" d="100"/>
        <a:sy n="66" d="100"/>
      </p:scale>
      <p:origin x="0" y="0"/>
    </p:cViewPr>
  </p:notesTextViewPr>
  <p:sorterViewPr>
    <p:cViewPr>
      <p:scale>
        <a:sx n="66" d="100"/>
        <a:sy n="66" d="100"/>
      </p:scale>
      <p:origin x="0" y="0"/>
    </p:cViewPr>
  </p:sorterViewPr>
  <p:notesViewPr>
    <p:cSldViewPr>
      <p:cViewPr>
        <p:scale>
          <a:sx n="90" d="100"/>
          <a:sy n="90" d="100"/>
        </p:scale>
        <p:origin x="-1764"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8C891-BA8C-4D9C-B3D3-3069748BA8A4}" type="doc">
      <dgm:prSet loTypeId="urn:microsoft.com/office/officeart/2005/8/layout/radial5" loCatId="relationship" qsTypeId="urn:microsoft.com/office/officeart/2005/8/quickstyle/simple5" qsCatId="simple" csTypeId="urn:microsoft.com/office/officeart/2005/8/colors/colorful3" csCatId="colorful" phldr="1"/>
      <dgm:spPr/>
      <dgm:t>
        <a:bodyPr/>
        <a:lstStyle/>
        <a:p>
          <a:endParaRPr lang="en-US"/>
        </a:p>
      </dgm:t>
    </dgm:pt>
    <dgm:pt modelId="{8B3904EC-A77C-4C8A-A01D-D4FC06907524}">
      <dgm:prSet phldrT="[Text]" custT="1"/>
      <dgm:spPr/>
      <dgm:t>
        <a:bodyPr/>
        <a:lstStyle/>
        <a:p>
          <a:r>
            <a:rPr lang="en-US" sz="1500" b="1" dirty="0" smtClean="0">
              <a:effectLst/>
              <a:latin typeface="Segoe" pitchFamily="34" charset="0"/>
            </a:rPr>
            <a:t>Predictive Analysis</a:t>
          </a:r>
          <a:endParaRPr lang="en-US" sz="1500" b="1" dirty="0">
            <a:effectLst/>
            <a:latin typeface="Segoe" pitchFamily="34" charset="0"/>
          </a:endParaRPr>
        </a:p>
      </dgm:t>
    </dgm:pt>
    <dgm:pt modelId="{4FCC8759-D803-4420-AEEF-28D8529A5A5B}" type="parTrans" cxnId="{119CC8BE-BA38-4FAD-B4AC-41CC1F6C3EA8}">
      <dgm:prSet/>
      <dgm:spPr/>
      <dgm:t>
        <a:bodyPr/>
        <a:lstStyle/>
        <a:p>
          <a:endParaRPr lang="en-US">
            <a:latin typeface="Eras Demi ITC" pitchFamily="34" charset="0"/>
          </a:endParaRPr>
        </a:p>
      </dgm:t>
    </dgm:pt>
    <dgm:pt modelId="{DC6BAB50-F769-4EFF-88EF-9E79F10A4CD9}" type="sibTrans" cxnId="{119CC8BE-BA38-4FAD-B4AC-41CC1F6C3EA8}">
      <dgm:prSet/>
      <dgm:spPr/>
      <dgm:t>
        <a:bodyPr/>
        <a:lstStyle/>
        <a:p>
          <a:endParaRPr lang="en-US">
            <a:latin typeface="Eras Demi ITC" pitchFamily="34" charset="0"/>
          </a:endParaRPr>
        </a:p>
      </dgm:t>
    </dgm:pt>
    <dgm:pt modelId="{802D7B7E-A021-4079-870E-99A36E30FB8D}">
      <dgm:prSet phldrT="[Text]" custT="1"/>
      <dgm:spPr/>
      <dgm:t>
        <a:bodyPr/>
        <a:lstStyle/>
        <a:p>
          <a:r>
            <a:rPr lang="en-US" sz="1500" b="0" smtClean="0">
              <a:latin typeface="Eras Demi ITC" pitchFamily="34" charset="0"/>
            </a:rPr>
            <a:t>Seek Profitable Customers</a:t>
          </a:r>
          <a:endParaRPr lang="en-US" sz="1500" b="0" dirty="0">
            <a:latin typeface="Eras Demi ITC" pitchFamily="34" charset="0"/>
          </a:endParaRPr>
        </a:p>
      </dgm:t>
    </dgm:pt>
    <dgm:pt modelId="{A26250BC-C411-45EF-8B21-08C7711A8851}" type="parTrans" cxnId="{DA164F82-DC52-46CE-9459-B43D67596035}">
      <dgm:prSet/>
      <dgm:spPr/>
      <dgm:t>
        <a:bodyPr/>
        <a:lstStyle/>
        <a:p>
          <a:endParaRPr lang="en-US">
            <a:latin typeface="Eras Demi ITC" pitchFamily="34" charset="0"/>
          </a:endParaRPr>
        </a:p>
      </dgm:t>
    </dgm:pt>
    <dgm:pt modelId="{0E538287-B595-4C3A-9702-E1D4B312156C}" type="sibTrans" cxnId="{DA164F82-DC52-46CE-9459-B43D67596035}">
      <dgm:prSet/>
      <dgm:spPr/>
      <dgm:t>
        <a:bodyPr/>
        <a:lstStyle/>
        <a:p>
          <a:endParaRPr lang="en-US">
            <a:latin typeface="Eras Demi ITC" pitchFamily="34" charset="0"/>
          </a:endParaRPr>
        </a:p>
      </dgm:t>
    </dgm:pt>
    <dgm:pt modelId="{706D2262-D9C3-4B0B-80B8-A6AE8E4FC4BC}">
      <dgm:prSet phldrT="[Text]" custT="1"/>
      <dgm:spPr/>
      <dgm:t>
        <a:bodyPr/>
        <a:lstStyle/>
        <a:p>
          <a:r>
            <a:rPr lang="en-US" sz="1500" b="0" smtClean="0">
              <a:latin typeface="Eras Demi ITC" pitchFamily="34" charset="0"/>
            </a:rPr>
            <a:t>Understand Customer Needs</a:t>
          </a:r>
          <a:endParaRPr lang="en-US" sz="1500" b="0" dirty="0">
            <a:latin typeface="Eras Demi ITC" pitchFamily="34" charset="0"/>
          </a:endParaRPr>
        </a:p>
      </dgm:t>
    </dgm:pt>
    <dgm:pt modelId="{F3340809-DAC1-4E98-BF00-E479E50C0EDB}" type="parTrans" cxnId="{88EACA5E-D1DD-4DE1-A64E-A1D6F8BF3638}">
      <dgm:prSet/>
      <dgm:spPr/>
      <dgm:t>
        <a:bodyPr/>
        <a:lstStyle/>
        <a:p>
          <a:endParaRPr lang="en-US">
            <a:latin typeface="Eras Demi ITC" pitchFamily="34" charset="0"/>
          </a:endParaRPr>
        </a:p>
      </dgm:t>
    </dgm:pt>
    <dgm:pt modelId="{7E45104E-1462-4C2E-AC67-91F8ACFE311D}" type="sibTrans" cxnId="{88EACA5E-D1DD-4DE1-A64E-A1D6F8BF3638}">
      <dgm:prSet/>
      <dgm:spPr/>
      <dgm:t>
        <a:bodyPr/>
        <a:lstStyle/>
        <a:p>
          <a:endParaRPr lang="en-US">
            <a:latin typeface="Eras Demi ITC" pitchFamily="34" charset="0"/>
          </a:endParaRPr>
        </a:p>
      </dgm:t>
    </dgm:pt>
    <dgm:pt modelId="{43807E3F-FD99-4C51-9609-3681BD1ABF47}">
      <dgm:prSet phldrT="[Text]" custT="1"/>
      <dgm:spPr/>
      <dgm:t>
        <a:bodyPr/>
        <a:lstStyle/>
        <a:p>
          <a:r>
            <a:rPr lang="en-US" sz="1500" b="0" smtClean="0">
              <a:latin typeface="Eras Demi ITC" pitchFamily="34" charset="0"/>
            </a:rPr>
            <a:t>Anticipate Customer Churn</a:t>
          </a:r>
          <a:endParaRPr lang="en-US" sz="1500" b="0" dirty="0">
            <a:latin typeface="Eras Demi ITC" pitchFamily="34" charset="0"/>
          </a:endParaRPr>
        </a:p>
      </dgm:t>
    </dgm:pt>
    <dgm:pt modelId="{0D331A0E-F777-436E-9964-101A3E63D688}" type="parTrans" cxnId="{02BB4642-7F5B-465E-B3EA-7D253CB551B9}">
      <dgm:prSet/>
      <dgm:spPr/>
      <dgm:t>
        <a:bodyPr/>
        <a:lstStyle/>
        <a:p>
          <a:endParaRPr lang="en-US">
            <a:latin typeface="Eras Demi ITC" pitchFamily="34" charset="0"/>
          </a:endParaRPr>
        </a:p>
      </dgm:t>
    </dgm:pt>
    <dgm:pt modelId="{EB0BB097-AF54-4A7D-8C96-BA6CBDCAEB09}" type="sibTrans" cxnId="{02BB4642-7F5B-465E-B3EA-7D253CB551B9}">
      <dgm:prSet/>
      <dgm:spPr/>
      <dgm:t>
        <a:bodyPr/>
        <a:lstStyle/>
        <a:p>
          <a:endParaRPr lang="en-US">
            <a:latin typeface="Eras Demi ITC" pitchFamily="34" charset="0"/>
          </a:endParaRPr>
        </a:p>
      </dgm:t>
    </dgm:pt>
    <dgm:pt modelId="{ACAB5AA3-84A6-4E1C-B733-9CB32086CA08}">
      <dgm:prSet phldrT="[Text]" custT="1"/>
      <dgm:spPr/>
      <dgm:t>
        <a:bodyPr/>
        <a:lstStyle/>
        <a:p>
          <a:r>
            <a:rPr lang="en-US" sz="1500" b="0" smtClean="0">
              <a:latin typeface="Eras Demi ITC" pitchFamily="34" charset="0"/>
            </a:rPr>
            <a:t>Predict Sales &amp; Inventory</a:t>
          </a:r>
          <a:endParaRPr lang="en-US" sz="1500" b="0" dirty="0">
            <a:latin typeface="Eras Demi ITC" pitchFamily="34" charset="0"/>
          </a:endParaRPr>
        </a:p>
      </dgm:t>
    </dgm:pt>
    <dgm:pt modelId="{3A5A4B6B-27C8-4DA7-82DB-AF9A10ED28ED}" type="parTrans" cxnId="{3BA85426-F26F-460D-92D4-82822BCE4CF5}">
      <dgm:prSet/>
      <dgm:spPr/>
      <dgm:t>
        <a:bodyPr/>
        <a:lstStyle/>
        <a:p>
          <a:endParaRPr lang="en-US">
            <a:latin typeface="Eras Demi ITC" pitchFamily="34" charset="0"/>
          </a:endParaRPr>
        </a:p>
      </dgm:t>
    </dgm:pt>
    <dgm:pt modelId="{C246E17D-3DBE-40C4-87D8-B4C49DD5839E}" type="sibTrans" cxnId="{3BA85426-F26F-460D-92D4-82822BCE4CF5}">
      <dgm:prSet/>
      <dgm:spPr/>
      <dgm:t>
        <a:bodyPr/>
        <a:lstStyle/>
        <a:p>
          <a:endParaRPr lang="en-US">
            <a:latin typeface="Eras Demi ITC" pitchFamily="34" charset="0"/>
          </a:endParaRPr>
        </a:p>
      </dgm:t>
    </dgm:pt>
    <dgm:pt modelId="{4A5B47E1-04CA-4F85-BF33-8282D4EB05B3}">
      <dgm:prSet phldrT="[Text]" custT="1"/>
      <dgm:spPr/>
      <dgm:t>
        <a:bodyPr/>
        <a:lstStyle/>
        <a:p>
          <a:r>
            <a:rPr lang="en-US" sz="1500" b="0" smtClean="0">
              <a:latin typeface="Eras Demi ITC" pitchFamily="34" charset="0"/>
            </a:rPr>
            <a:t>Funnel Marketing Campaigns</a:t>
          </a:r>
          <a:endParaRPr lang="en-US" sz="1500" b="0" dirty="0">
            <a:latin typeface="Eras Demi ITC" pitchFamily="34" charset="0"/>
          </a:endParaRPr>
        </a:p>
      </dgm:t>
    </dgm:pt>
    <dgm:pt modelId="{7B2D84BB-B1B2-4D87-90AB-81957A1CD666}" type="parTrans" cxnId="{D7213DE0-B1B5-491B-8FD9-DCD2E600039C}">
      <dgm:prSet/>
      <dgm:spPr/>
      <dgm:t>
        <a:bodyPr/>
        <a:lstStyle/>
        <a:p>
          <a:endParaRPr lang="en-US">
            <a:latin typeface="Eras Demi ITC" pitchFamily="34" charset="0"/>
          </a:endParaRPr>
        </a:p>
      </dgm:t>
    </dgm:pt>
    <dgm:pt modelId="{D8D17887-F3BA-442C-BC07-7C617D028E5D}" type="sibTrans" cxnId="{D7213DE0-B1B5-491B-8FD9-DCD2E600039C}">
      <dgm:prSet/>
      <dgm:spPr/>
      <dgm:t>
        <a:bodyPr/>
        <a:lstStyle/>
        <a:p>
          <a:endParaRPr lang="en-US">
            <a:latin typeface="Eras Demi ITC" pitchFamily="34" charset="0"/>
          </a:endParaRPr>
        </a:p>
      </dgm:t>
    </dgm:pt>
    <dgm:pt modelId="{9836AA4B-78D6-4E34-A2A5-43FF3E4F44F8}">
      <dgm:prSet phldrT="[Text]" custT="1"/>
      <dgm:spPr/>
      <dgm:t>
        <a:bodyPr/>
        <a:lstStyle/>
        <a:p>
          <a:r>
            <a:rPr lang="en-US" sz="1500" b="0" smtClean="0">
              <a:latin typeface="Eras Demi ITC" pitchFamily="34" charset="0"/>
            </a:rPr>
            <a:t>Estimate Survey Results</a:t>
          </a:r>
          <a:endParaRPr lang="en-US" sz="1500" b="0" dirty="0">
            <a:latin typeface="Eras Demi ITC" pitchFamily="34" charset="0"/>
          </a:endParaRPr>
        </a:p>
      </dgm:t>
    </dgm:pt>
    <dgm:pt modelId="{F83A3546-DB70-4F5E-B6DA-56E41EAE78AD}" type="parTrans" cxnId="{93246A96-84F4-46CD-9671-9AC5C86C76CA}">
      <dgm:prSet/>
      <dgm:spPr/>
      <dgm:t>
        <a:bodyPr/>
        <a:lstStyle/>
        <a:p>
          <a:endParaRPr lang="en-US">
            <a:latin typeface="Eras Demi ITC" pitchFamily="34" charset="0"/>
          </a:endParaRPr>
        </a:p>
      </dgm:t>
    </dgm:pt>
    <dgm:pt modelId="{83F29156-6142-4D94-B449-04B39B62F393}" type="sibTrans" cxnId="{93246A96-84F4-46CD-9671-9AC5C86C76CA}">
      <dgm:prSet/>
      <dgm:spPr/>
      <dgm:t>
        <a:bodyPr/>
        <a:lstStyle/>
        <a:p>
          <a:endParaRPr lang="en-US">
            <a:latin typeface="Eras Demi ITC" pitchFamily="34" charset="0"/>
          </a:endParaRPr>
        </a:p>
      </dgm:t>
    </dgm:pt>
    <dgm:pt modelId="{3C02BEB9-6B16-4625-AC45-9DA2E2C32541}" type="pres">
      <dgm:prSet presAssocID="{E238C891-BA8C-4D9C-B3D3-3069748BA8A4}" presName="Name0" presStyleCnt="0">
        <dgm:presLayoutVars>
          <dgm:chMax val="1"/>
          <dgm:dir/>
          <dgm:animLvl val="ctr"/>
          <dgm:resizeHandles val="exact"/>
        </dgm:presLayoutVars>
      </dgm:prSet>
      <dgm:spPr/>
      <dgm:t>
        <a:bodyPr/>
        <a:lstStyle/>
        <a:p>
          <a:endParaRPr lang="en-US"/>
        </a:p>
      </dgm:t>
    </dgm:pt>
    <dgm:pt modelId="{CA776157-A0F2-4127-8714-F93B9BA03CFB}" type="pres">
      <dgm:prSet presAssocID="{8B3904EC-A77C-4C8A-A01D-D4FC06907524}" presName="centerShape" presStyleLbl="node0" presStyleIdx="0" presStyleCnt="1" custScaleX="118550" custScaleY="118549"/>
      <dgm:spPr/>
      <dgm:t>
        <a:bodyPr/>
        <a:lstStyle/>
        <a:p>
          <a:endParaRPr lang="en-US"/>
        </a:p>
      </dgm:t>
    </dgm:pt>
    <dgm:pt modelId="{5DC67A4C-2484-4F10-A3F4-AB81E7D8E123}" type="pres">
      <dgm:prSet presAssocID="{A26250BC-C411-45EF-8B21-08C7711A8851}" presName="parTrans" presStyleLbl="sibTrans2D1" presStyleIdx="0" presStyleCnt="6"/>
      <dgm:spPr/>
      <dgm:t>
        <a:bodyPr/>
        <a:lstStyle/>
        <a:p>
          <a:endParaRPr lang="en-US"/>
        </a:p>
      </dgm:t>
    </dgm:pt>
    <dgm:pt modelId="{F7148E94-C77E-48BB-A848-24EC5CAF6A06}" type="pres">
      <dgm:prSet presAssocID="{A26250BC-C411-45EF-8B21-08C7711A8851}" presName="connectorText" presStyleLbl="sibTrans2D1" presStyleIdx="0" presStyleCnt="6"/>
      <dgm:spPr/>
      <dgm:t>
        <a:bodyPr/>
        <a:lstStyle/>
        <a:p>
          <a:endParaRPr lang="en-US"/>
        </a:p>
      </dgm:t>
    </dgm:pt>
    <dgm:pt modelId="{7FDC0DF2-81C9-4853-9070-22D26F4EA35D}" type="pres">
      <dgm:prSet presAssocID="{802D7B7E-A021-4079-870E-99A36E30FB8D}" presName="node" presStyleLbl="node1" presStyleIdx="0" presStyleCnt="6" custScaleX="116234" custScaleY="110004">
        <dgm:presLayoutVars>
          <dgm:bulletEnabled val="1"/>
        </dgm:presLayoutVars>
      </dgm:prSet>
      <dgm:spPr/>
      <dgm:t>
        <a:bodyPr/>
        <a:lstStyle/>
        <a:p>
          <a:endParaRPr lang="en-US"/>
        </a:p>
      </dgm:t>
    </dgm:pt>
    <dgm:pt modelId="{B45B1741-8346-4737-A611-AC1929F2E33B}" type="pres">
      <dgm:prSet presAssocID="{F3340809-DAC1-4E98-BF00-E479E50C0EDB}" presName="parTrans" presStyleLbl="sibTrans2D1" presStyleIdx="1" presStyleCnt="6"/>
      <dgm:spPr/>
      <dgm:t>
        <a:bodyPr/>
        <a:lstStyle/>
        <a:p>
          <a:endParaRPr lang="en-US"/>
        </a:p>
      </dgm:t>
    </dgm:pt>
    <dgm:pt modelId="{D6F7041F-DCCC-4276-A88A-7DE105A5CBFE}" type="pres">
      <dgm:prSet presAssocID="{F3340809-DAC1-4E98-BF00-E479E50C0EDB}" presName="connectorText" presStyleLbl="sibTrans2D1" presStyleIdx="1" presStyleCnt="6"/>
      <dgm:spPr/>
      <dgm:t>
        <a:bodyPr/>
        <a:lstStyle/>
        <a:p>
          <a:endParaRPr lang="en-US"/>
        </a:p>
      </dgm:t>
    </dgm:pt>
    <dgm:pt modelId="{83720531-8DAD-4E31-B78C-8EB2A7E8A2F6}" type="pres">
      <dgm:prSet presAssocID="{706D2262-D9C3-4B0B-80B8-A6AE8E4FC4BC}" presName="node" presStyleLbl="node1" presStyleIdx="1" presStyleCnt="6" custScaleX="116234" custScaleY="110004">
        <dgm:presLayoutVars>
          <dgm:bulletEnabled val="1"/>
        </dgm:presLayoutVars>
      </dgm:prSet>
      <dgm:spPr/>
      <dgm:t>
        <a:bodyPr/>
        <a:lstStyle/>
        <a:p>
          <a:endParaRPr lang="en-US"/>
        </a:p>
      </dgm:t>
    </dgm:pt>
    <dgm:pt modelId="{B7F8F278-1EEC-4C44-9265-451BF1A9A381}" type="pres">
      <dgm:prSet presAssocID="{0D331A0E-F777-436E-9964-101A3E63D688}" presName="parTrans" presStyleLbl="sibTrans2D1" presStyleIdx="2" presStyleCnt="6"/>
      <dgm:spPr/>
      <dgm:t>
        <a:bodyPr/>
        <a:lstStyle/>
        <a:p>
          <a:endParaRPr lang="en-US"/>
        </a:p>
      </dgm:t>
    </dgm:pt>
    <dgm:pt modelId="{1F713899-8ACA-4048-92D2-A899D658A1C4}" type="pres">
      <dgm:prSet presAssocID="{0D331A0E-F777-436E-9964-101A3E63D688}" presName="connectorText" presStyleLbl="sibTrans2D1" presStyleIdx="2" presStyleCnt="6"/>
      <dgm:spPr/>
      <dgm:t>
        <a:bodyPr/>
        <a:lstStyle/>
        <a:p>
          <a:endParaRPr lang="en-US"/>
        </a:p>
      </dgm:t>
    </dgm:pt>
    <dgm:pt modelId="{B4E7ADD4-FFF3-47C9-99ED-50C5F56A4C45}" type="pres">
      <dgm:prSet presAssocID="{43807E3F-FD99-4C51-9609-3681BD1ABF47}" presName="node" presStyleLbl="node1" presStyleIdx="2" presStyleCnt="6" custScaleX="116234" custScaleY="110004">
        <dgm:presLayoutVars>
          <dgm:bulletEnabled val="1"/>
        </dgm:presLayoutVars>
      </dgm:prSet>
      <dgm:spPr/>
      <dgm:t>
        <a:bodyPr/>
        <a:lstStyle/>
        <a:p>
          <a:endParaRPr lang="en-US"/>
        </a:p>
      </dgm:t>
    </dgm:pt>
    <dgm:pt modelId="{E89203AD-BECF-4F9A-AE4A-328F8EDCA3EE}" type="pres">
      <dgm:prSet presAssocID="{3A5A4B6B-27C8-4DA7-82DB-AF9A10ED28ED}" presName="parTrans" presStyleLbl="sibTrans2D1" presStyleIdx="3" presStyleCnt="6"/>
      <dgm:spPr/>
      <dgm:t>
        <a:bodyPr/>
        <a:lstStyle/>
        <a:p>
          <a:endParaRPr lang="en-US"/>
        </a:p>
      </dgm:t>
    </dgm:pt>
    <dgm:pt modelId="{6DA3763F-6DAE-4A17-A95B-5F9F79B0894A}" type="pres">
      <dgm:prSet presAssocID="{3A5A4B6B-27C8-4DA7-82DB-AF9A10ED28ED}" presName="connectorText" presStyleLbl="sibTrans2D1" presStyleIdx="3" presStyleCnt="6"/>
      <dgm:spPr/>
      <dgm:t>
        <a:bodyPr/>
        <a:lstStyle/>
        <a:p>
          <a:endParaRPr lang="en-US"/>
        </a:p>
      </dgm:t>
    </dgm:pt>
    <dgm:pt modelId="{85AA4302-5461-4FF1-BA3C-4D950DEEBC5E}" type="pres">
      <dgm:prSet presAssocID="{ACAB5AA3-84A6-4E1C-B733-9CB32086CA08}" presName="node" presStyleLbl="node1" presStyleIdx="3" presStyleCnt="6" custScaleX="116234" custScaleY="110004">
        <dgm:presLayoutVars>
          <dgm:bulletEnabled val="1"/>
        </dgm:presLayoutVars>
      </dgm:prSet>
      <dgm:spPr/>
      <dgm:t>
        <a:bodyPr/>
        <a:lstStyle/>
        <a:p>
          <a:endParaRPr lang="en-US"/>
        </a:p>
      </dgm:t>
    </dgm:pt>
    <dgm:pt modelId="{02CBFBEA-E9B9-4A39-9CFA-300027711820}" type="pres">
      <dgm:prSet presAssocID="{7B2D84BB-B1B2-4D87-90AB-81957A1CD666}" presName="parTrans" presStyleLbl="sibTrans2D1" presStyleIdx="4" presStyleCnt="6"/>
      <dgm:spPr/>
      <dgm:t>
        <a:bodyPr/>
        <a:lstStyle/>
        <a:p>
          <a:endParaRPr lang="en-US"/>
        </a:p>
      </dgm:t>
    </dgm:pt>
    <dgm:pt modelId="{C5D84C38-49B7-4FB0-9AA8-BF1C7D495305}" type="pres">
      <dgm:prSet presAssocID="{7B2D84BB-B1B2-4D87-90AB-81957A1CD666}" presName="connectorText" presStyleLbl="sibTrans2D1" presStyleIdx="4" presStyleCnt="6"/>
      <dgm:spPr/>
      <dgm:t>
        <a:bodyPr/>
        <a:lstStyle/>
        <a:p>
          <a:endParaRPr lang="en-US"/>
        </a:p>
      </dgm:t>
    </dgm:pt>
    <dgm:pt modelId="{BC752919-C76B-44D2-BE60-45419D6F613A}" type="pres">
      <dgm:prSet presAssocID="{4A5B47E1-04CA-4F85-BF33-8282D4EB05B3}" presName="node" presStyleLbl="node1" presStyleIdx="4" presStyleCnt="6" custScaleX="116234" custScaleY="110004">
        <dgm:presLayoutVars>
          <dgm:bulletEnabled val="1"/>
        </dgm:presLayoutVars>
      </dgm:prSet>
      <dgm:spPr/>
      <dgm:t>
        <a:bodyPr/>
        <a:lstStyle/>
        <a:p>
          <a:endParaRPr lang="en-US"/>
        </a:p>
      </dgm:t>
    </dgm:pt>
    <dgm:pt modelId="{6ABC5950-D93F-4B62-81E0-00B3F45438A5}" type="pres">
      <dgm:prSet presAssocID="{F83A3546-DB70-4F5E-B6DA-56E41EAE78AD}" presName="parTrans" presStyleLbl="sibTrans2D1" presStyleIdx="5" presStyleCnt="6"/>
      <dgm:spPr/>
      <dgm:t>
        <a:bodyPr/>
        <a:lstStyle/>
        <a:p>
          <a:endParaRPr lang="en-US"/>
        </a:p>
      </dgm:t>
    </dgm:pt>
    <dgm:pt modelId="{25C462F6-E42B-44F8-816F-452E1F7D764F}" type="pres">
      <dgm:prSet presAssocID="{F83A3546-DB70-4F5E-B6DA-56E41EAE78AD}" presName="connectorText" presStyleLbl="sibTrans2D1" presStyleIdx="5" presStyleCnt="6"/>
      <dgm:spPr/>
      <dgm:t>
        <a:bodyPr/>
        <a:lstStyle/>
        <a:p>
          <a:endParaRPr lang="en-US"/>
        </a:p>
      </dgm:t>
    </dgm:pt>
    <dgm:pt modelId="{124245A3-B4D5-4B8F-9797-7EDF941C8D33}" type="pres">
      <dgm:prSet presAssocID="{9836AA4B-78D6-4E34-A2A5-43FF3E4F44F8}" presName="node" presStyleLbl="node1" presStyleIdx="5" presStyleCnt="6" custScaleX="116234" custScaleY="110004">
        <dgm:presLayoutVars>
          <dgm:bulletEnabled val="1"/>
        </dgm:presLayoutVars>
      </dgm:prSet>
      <dgm:spPr/>
      <dgm:t>
        <a:bodyPr/>
        <a:lstStyle/>
        <a:p>
          <a:endParaRPr lang="en-US"/>
        </a:p>
      </dgm:t>
    </dgm:pt>
  </dgm:ptLst>
  <dgm:cxnLst>
    <dgm:cxn modelId="{5AE5EF42-67DC-4EB3-A848-00AACF7A7759}" type="presOf" srcId="{0D331A0E-F777-436E-9964-101A3E63D688}" destId="{1F713899-8ACA-4048-92D2-A899D658A1C4}" srcOrd="1" destOrd="0" presId="urn:microsoft.com/office/officeart/2005/8/layout/radial5"/>
    <dgm:cxn modelId="{9FE49891-36EF-41C1-876B-66CAF6AA31BF}" type="presOf" srcId="{802D7B7E-A021-4079-870E-99A36E30FB8D}" destId="{7FDC0DF2-81C9-4853-9070-22D26F4EA35D}" srcOrd="0" destOrd="0" presId="urn:microsoft.com/office/officeart/2005/8/layout/radial5"/>
    <dgm:cxn modelId="{A763D388-467E-4360-AF06-5A565BCF9F05}" type="presOf" srcId="{3A5A4B6B-27C8-4DA7-82DB-AF9A10ED28ED}" destId="{6DA3763F-6DAE-4A17-A95B-5F9F79B0894A}" srcOrd="1" destOrd="0" presId="urn:microsoft.com/office/officeart/2005/8/layout/radial5"/>
    <dgm:cxn modelId="{3BA85426-F26F-460D-92D4-82822BCE4CF5}" srcId="{8B3904EC-A77C-4C8A-A01D-D4FC06907524}" destId="{ACAB5AA3-84A6-4E1C-B733-9CB32086CA08}" srcOrd="3" destOrd="0" parTransId="{3A5A4B6B-27C8-4DA7-82DB-AF9A10ED28ED}" sibTransId="{C246E17D-3DBE-40C4-87D8-B4C49DD5839E}"/>
    <dgm:cxn modelId="{4C70DCF7-A3B9-4A57-92BF-9879B6623DA5}" type="presOf" srcId="{9836AA4B-78D6-4E34-A2A5-43FF3E4F44F8}" destId="{124245A3-B4D5-4B8F-9797-7EDF941C8D33}" srcOrd="0" destOrd="0" presId="urn:microsoft.com/office/officeart/2005/8/layout/radial5"/>
    <dgm:cxn modelId="{B43B9C1E-DAFF-40E6-876D-F3143813482B}" type="presOf" srcId="{3A5A4B6B-27C8-4DA7-82DB-AF9A10ED28ED}" destId="{E89203AD-BECF-4F9A-AE4A-328F8EDCA3EE}" srcOrd="0" destOrd="0" presId="urn:microsoft.com/office/officeart/2005/8/layout/radial5"/>
    <dgm:cxn modelId="{BE536B93-5619-400D-82A5-752B3F160DB7}" type="presOf" srcId="{706D2262-D9C3-4B0B-80B8-A6AE8E4FC4BC}" destId="{83720531-8DAD-4E31-B78C-8EB2A7E8A2F6}" srcOrd="0" destOrd="0" presId="urn:microsoft.com/office/officeart/2005/8/layout/radial5"/>
    <dgm:cxn modelId="{DF8E9A75-F27E-4BC9-BDFE-4DD859C9F9B3}" type="presOf" srcId="{ACAB5AA3-84A6-4E1C-B733-9CB32086CA08}" destId="{85AA4302-5461-4FF1-BA3C-4D950DEEBC5E}" srcOrd="0" destOrd="0" presId="urn:microsoft.com/office/officeart/2005/8/layout/radial5"/>
    <dgm:cxn modelId="{88EACA5E-D1DD-4DE1-A64E-A1D6F8BF3638}" srcId="{8B3904EC-A77C-4C8A-A01D-D4FC06907524}" destId="{706D2262-D9C3-4B0B-80B8-A6AE8E4FC4BC}" srcOrd="1" destOrd="0" parTransId="{F3340809-DAC1-4E98-BF00-E479E50C0EDB}" sibTransId="{7E45104E-1462-4C2E-AC67-91F8ACFE311D}"/>
    <dgm:cxn modelId="{99C4C5E3-3A26-43CC-AE75-D0B3166124E2}" type="presOf" srcId="{A26250BC-C411-45EF-8B21-08C7711A8851}" destId="{5DC67A4C-2484-4F10-A3F4-AB81E7D8E123}" srcOrd="0" destOrd="0" presId="urn:microsoft.com/office/officeart/2005/8/layout/radial5"/>
    <dgm:cxn modelId="{95988286-FE58-4239-B791-2C5A04689BF4}" type="presOf" srcId="{4A5B47E1-04CA-4F85-BF33-8282D4EB05B3}" destId="{BC752919-C76B-44D2-BE60-45419D6F613A}" srcOrd="0" destOrd="0" presId="urn:microsoft.com/office/officeart/2005/8/layout/radial5"/>
    <dgm:cxn modelId="{DC48DE17-9977-4702-B0BA-3A6E8CCCA01D}" type="presOf" srcId="{A26250BC-C411-45EF-8B21-08C7711A8851}" destId="{F7148E94-C77E-48BB-A848-24EC5CAF6A06}" srcOrd="1" destOrd="0" presId="urn:microsoft.com/office/officeart/2005/8/layout/radial5"/>
    <dgm:cxn modelId="{5E869B22-252C-4B46-A087-BDCA64837051}" type="presOf" srcId="{E238C891-BA8C-4D9C-B3D3-3069748BA8A4}" destId="{3C02BEB9-6B16-4625-AC45-9DA2E2C32541}" srcOrd="0" destOrd="0" presId="urn:microsoft.com/office/officeart/2005/8/layout/radial5"/>
    <dgm:cxn modelId="{DA164F82-DC52-46CE-9459-B43D67596035}" srcId="{8B3904EC-A77C-4C8A-A01D-D4FC06907524}" destId="{802D7B7E-A021-4079-870E-99A36E30FB8D}" srcOrd="0" destOrd="0" parTransId="{A26250BC-C411-45EF-8B21-08C7711A8851}" sibTransId="{0E538287-B595-4C3A-9702-E1D4B312156C}"/>
    <dgm:cxn modelId="{99F3E687-08EF-4A4F-8955-009028F3DC7C}" type="presOf" srcId="{0D331A0E-F777-436E-9964-101A3E63D688}" destId="{B7F8F278-1EEC-4C44-9265-451BF1A9A381}" srcOrd="0" destOrd="0" presId="urn:microsoft.com/office/officeart/2005/8/layout/radial5"/>
    <dgm:cxn modelId="{8D2B5220-BD31-45B1-B2C3-374AB0E9F24D}" type="presOf" srcId="{F3340809-DAC1-4E98-BF00-E479E50C0EDB}" destId="{B45B1741-8346-4737-A611-AC1929F2E33B}" srcOrd="0" destOrd="0" presId="urn:microsoft.com/office/officeart/2005/8/layout/radial5"/>
    <dgm:cxn modelId="{303D56C5-A86F-4EAB-B224-302D89A8E81F}" type="presOf" srcId="{F83A3546-DB70-4F5E-B6DA-56E41EAE78AD}" destId="{25C462F6-E42B-44F8-816F-452E1F7D764F}" srcOrd="1" destOrd="0" presId="urn:microsoft.com/office/officeart/2005/8/layout/radial5"/>
    <dgm:cxn modelId="{87DC51CD-ADDE-4AD1-9CBD-81B1CB1ECEAF}" type="presOf" srcId="{7B2D84BB-B1B2-4D87-90AB-81957A1CD666}" destId="{C5D84C38-49B7-4FB0-9AA8-BF1C7D495305}" srcOrd="1" destOrd="0" presId="urn:microsoft.com/office/officeart/2005/8/layout/radial5"/>
    <dgm:cxn modelId="{1A5E7E84-F2D6-45FA-9A97-7E8AD10DFFB4}" type="presOf" srcId="{7B2D84BB-B1B2-4D87-90AB-81957A1CD666}" destId="{02CBFBEA-E9B9-4A39-9CFA-300027711820}" srcOrd="0" destOrd="0" presId="urn:microsoft.com/office/officeart/2005/8/layout/radial5"/>
    <dgm:cxn modelId="{D114BD02-F750-4BD5-A8E8-AD256934098B}" type="presOf" srcId="{8B3904EC-A77C-4C8A-A01D-D4FC06907524}" destId="{CA776157-A0F2-4127-8714-F93B9BA03CFB}" srcOrd="0" destOrd="0" presId="urn:microsoft.com/office/officeart/2005/8/layout/radial5"/>
    <dgm:cxn modelId="{64F6709A-EFED-4C17-AEAC-28D0BCF027EA}" type="presOf" srcId="{F83A3546-DB70-4F5E-B6DA-56E41EAE78AD}" destId="{6ABC5950-D93F-4B62-81E0-00B3F45438A5}" srcOrd="0" destOrd="0" presId="urn:microsoft.com/office/officeart/2005/8/layout/radial5"/>
    <dgm:cxn modelId="{119CC8BE-BA38-4FAD-B4AC-41CC1F6C3EA8}" srcId="{E238C891-BA8C-4D9C-B3D3-3069748BA8A4}" destId="{8B3904EC-A77C-4C8A-A01D-D4FC06907524}" srcOrd="0" destOrd="0" parTransId="{4FCC8759-D803-4420-AEEF-28D8529A5A5B}" sibTransId="{DC6BAB50-F769-4EFF-88EF-9E79F10A4CD9}"/>
    <dgm:cxn modelId="{D7213DE0-B1B5-491B-8FD9-DCD2E600039C}" srcId="{8B3904EC-A77C-4C8A-A01D-D4FC06907524}" destId="{4A5B47E1-04CA-4F85-BF33-8282D4EB05B3}" srcOrd="4" destOrd="0" parTransId="{7B2D84BB-B1B2-4D87-90AB-81957A1CD666}" sibTransId="{D8D17887-F3BA-442C-BC07-7C617D028E5D}"/>
    <dgm:cxn modelId="{93246A96-84F4-46CD-9671-9AC5C86C76CA}" srcId="{8B3904EC-A77C-4C8A-A01D-D4FC06907524}" destId="{9836AA4B-78D6-4E34-A2A5-43FF3E4F44F8}" srcOrd="5" destOrd="0" parTransId="{F83A3546-DB70-4F5E-B6DA-56E41EAE78AD}" sibTransId="{83F29156-6142-4D94-B449-04B39B62F393}"/>
    <dgm:cxn modelId="{02BB4642-7F5B-465E-B3EA-7D253CB551B9}" srcId="{8B3904EC-A77C-4C8A-A01D-D4FC06907524}" destId="{43807E3F-FD99-4C51-9609-3681BD1ABF47}" srcOrd="2" destOrd="0" parTransId="{0D331A0E-F777-436E-9964-101A3E63D688}" sibTransId="{EB0BB097-AF54-4A7D-8C96-BA6CBDCAEB09}"/>
    <dgm:cxn modelId="{B9C90693-E97C-48F0-B00E-188FA33CC486}" type="presOf" srcId="{43807E3F-FD99-4C51-9609-3681BD1ABF47}" destId="{B4E7ADD4-FFF3-47C9-99ED-50C5F56A4C45}" srcOrd="0" destOrd="0" presId="urn:microsoft.com/office/officeart/2005/8/layout/radial5"/>
    <dgm:cxn modelId="{CB65D1AF-4D39-4D7F-A60F-957668614FE4}" type="presOf" srcId="{F3340809-DAC1-4E98-BF00-E479E50C0EDB}" destId="{D6F7041F-DCCC-4276-A88A-7DE105A5CBFE}" srcOrd="1" destOrd="0" presId="urn:microsoft.com/office/officeart/2005/8/layout/radial5"/>
    <dgm:cxn modelId="{CCF2004D-D504-4698-B010-0AFBECE54547}" type="presParOf" srcId="{3C02BEB9-6B16-4625-AC45-9DA2E2C32541}" destId="{CA776157-A0F2-4127-8714-F93B9BA03CFB}" srcOrd="0" destOrd="0" presId="urn:microsoft.com/office/officeart/2005/8/layout/radial5"/>
    <dgm:cxn modelId="{8828DBEF-DDA4-4873-ADDB-A56089BC72B6}" type="presParOf" srcId="{3C02BEB9-6B16-4625-AC45-9DA2E2C32541}" destId="{5DC67A4C-2484-4F10-A3F4-AB81E7D8E123}" srcOrd="1" destOrd="0" presId="urn:microsoft.com/office/officeart/2005/8/layout/radial5"/>
    <dgm:cxn modelId="{1147264D-7F21-4EC3-B060-989DEF82E69A}" type="presParOf" srcId="{5DC67A4C-2484-4F10-A3F4-AB81E7D8E123}" destId="{F7148E94-C77E-48BB-A848-24EC5CAF6A06}" srcOrd="0" destOrd="0" presId="urn:microsoft.com/office/officeart/2005/8/layout/radial5"/>
    <dgm:cxn modelId="{90193991-EEB2-47A2-8A76-1718F8EA2268}" type="presParOf" srcId="{3C02BEB9-6B16-4625-AC45-9DA2E2C32541}" destId="{7FDC0DF2-81C9-4853-9070-22D26F4EA35D}" srcOrd="2" destOrd="0" presId="urn:microsoft.com/office/officeart/2005/8/layout/radial5"/>
    <dgm:cxn modelId="{7A2BB94D-FA8C-4DAF-8274-1B9CE6B80F2F}" type="presParOf" srcId="{3C02BEB9-6B16-4625-AC45-9DA2E2C32541}" destId="{B45B1741-8346-4737-A611-AC1929F2E33B}" srcOrd="3" destOrd="0" presId="urn:microsoft.com/office/officeart/2005/8/layout/radial5"/>
    <dgm:cxn modelId="{6E0D88EE-2D49-44AF-A50F-D71943A32D3F}" type="presParOf" srcId="{B45B1741-8346-4737-A611-AC1929F2E33B}" destId="{D6F7041F-DCCC-4276-A88A-7DE105A5CBFE}" srcOrd="0" destOrd="0" presId="urn:microsoft.com/office/officeart/2005/8/layout/radial5"/>
    <dgm:cxn modelId="{F066B70C-1F2A-4D1A-8173-1285EE0943C6}" type="presParOf" srcId="{3C02BEB9-6B16-4625-AC45-9DA2E2C32541}" destId="{83720531-8DAD-4E31-B78C-8EB2A7E8A2F6}" srcOrd="4" destOrd="0" presId="urn:microsoft.com/office/officeart/2005/8/layout/radial5"/>
    <dgm:cxn modelId="{0C158531-DECC-4252-9A02-AFAB66794D69}" type="presParOf" srcId="{3C02BEB9-6B16-4625-AC45-9DA2E2C32541}" destId="{B7F8F278-1EEC-4C44-9265-451BF1A9A381}" srcOrd="5" destOrd="0" presId="urn:microsoft.com/office/officeart/2005/8/layout/radial5"/>
    <dgm:cxn modelId="{85B03912-1BF5-4B9C-987A-646022C0DD79}" type="presParOf" srcId="{B7F8F278-1EEC-4C44-9265-451BF1A9A381}" destId="{1F713899-8ACA-4048-92D2-A899D658A1C4}" srcOrd="0" destOrd="0" presId="urn:microsoft.com/office/officeart/2005/8/layout/radial5"/>
    <dgm:cxn modelId="{D50D0CD2-3007-48EC-A083-55621F1B3714}" type="presParOf" srcId="{3C02BEB9-6B16-4625-AC45-9DA2E2C32541}" destId="{B4E7ADD4-FFF3-47C9-99ED-50C5F56A4C45}" srcOrd="6" destOrd="0" presId="urn:microsoft.com/office/officeart/2005/8/layout/radial5"/>
    <dgm:cxn modelId="{A0AD3223-BD08-40CF-BA2B-F1FA3522E405}" type="presParOf" srcId="{3C02BEB9-6B16-4625-AC45-9DA2E2C32541}" destId="{E89203AD-BECF-4F9A-AE4A-328F8EDCA3EE}" srcOrd="7" destOrd="0" presId="urn:microsoft.com/office/officeart/2005/8/layout/radial5"/>
    <dgm:cxn modelId="{FF96925A-660B-4D74-9C03-3F7A6C92D294}" type="presParOf" srcId="{E89203AD-BECF-4F9A-AE4A-328F8EDCA3EE}" destId="{6DA3763F-6DAE-4A17-A95B-5F9F79B0894A}" srcOrd="0" destOrd="0" presId="urn:microsoft.com/office/officeart/2005/8/layout/radial5"/>
    <dgm:cxn modelId="{567D843F-21AE-43B9-86E5-E3FA0C387B20}" type="presParOf" srcId="{3C02BEB9-6B16-4625-AC45-9DA2E2C32541}" destId="{85AA4302-5461-4FF1-BA3C-4D950DEEBC5E}" srcOrd="8" destOrd="0" presId="urn:microsoft.com/office/officeart/2005/8/layout/radial5"/>
    <dgm:cxn modelId="{EC085D83-9301-4F3C-B38D-838DBDC825D9}" type="presParOf" srcId="{3C02BEB9-6B16-4625-AC45-9DA2E2C32541}" destId="{02CBFBEA-E9B9-4A39-9CFA-300027711820}" srcOrd="9" destOrd="0" presId="urn:microsoft.com/office/officeart/2005/8/layout/radial5"/>
    <dgm:cxn modelId="{30D8BD78-3AC3-4E05-8009-360E9653905F}" type="presParOf" srcId="{02CBFBEA-E9B9-4A39-9CFA-300027711820}" destId="{C5D84C38-49B7-4FB0-9AA8-BF1C7D495305}" srcOrd="0" destOrd="0" presId="urn:microsoft.com/office/officeart/2005/8/layout/radial5"/>
    <dgm:cxn modelId="{DD0BCD4F-EFD5-4B53-BF29-96D75CB59725}" type="presParOf" srcId="{3C02BEB9-6B16-4625-AC45-9DA2E2C32541}" destId="{BC752919-C76B-44D2-BE60-45419D6F613A}" srcOrd="10" destOrd="0" presId="urn:microsoft.com/office/officeart/2005/8/layout/radial5"/>
    <dgm:cxn modelId="{E1F13E48-5EAA-46FE-B917-B5F3215BD484}" type="presParOf" srcId="{3C02BEB9-6B16-4625-AC45-9DA2E2C32541}" destId="{6ABC5950-D93F-4B62-81E0-00B3F45438A5}" srcOrd="11" destOrd="0" presId="urn:microsoft.com/office/officeart/2005/8/layout/radial5"/>
    <dgm:cxn modelId="{807EA1FF-3583-407A-AB4C-AF065DB9CA75}" type="presParOf" srcId="{6ABC5950-D93F-4B62-81E0-00B3F45438A5}" destId="{25C462F6-E42B-44F8-816F-452E1F7D764F}" srcOrd="0" destOrd="0" presId="urn:microsoft.com/office/officeart/2005/8/layout/radial5"/>
    <dgm:cxn modelId="{B84CF675-2C8F-4F44-9247-A80582634507}" type="presParOf" srcId="{3C02BEB9-6B16-4625-AC45-9DA2E2C32541}" destId="{124245A3-B4D5-4B8F-9797-7EDF941C8D33}" srcOrd="12"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2B0EAE0A-2ED6-4D2A-8113-B3E9CE316A18}" type="doc">
      <dgm:prSet loTypeId="urn:microsoft.com/office/officeart/2005/8/layout/hList2" loCatId="list" qsTypeId="urn:microsoft.com/office/officeart/2005/8/quickstyle/simple5" qsCatId="simple" csTypeId="urn:microsoft.com/office/officeart/2005/8/colors/accent1_2" csCatId="accent1" phldr="1"/>
      <dgm:spPr/>
      <dgm:t>
        <a:bodyPr/>
        <a:lstStyle/>
        <a:p>
          <a:endParaRPr lang="en-GB"/>
        </a:p>
      </dgm:t>
    </dgm:pt>
    <dgm:pt modelId="{6B41CCD9-316A-45A3-B791-8DDDC29DE51D}">
      <dgm:prSet custT="1"/>
      <dgm:spPr/>
      <dgm:t>
        <a:bodyPr/>
        <a:lstStyle/>
        <a:p>
          <a:pPr rtl="0"/>
          <a:r>
            <a:rPr lang="en-GB" sz="2800" kern="1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Complete</a:t>
          </a:r>
          <a:endParaRPr lang="en-GB" sz="26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endParaRPr>
        </a:p>
      </dgm:t>
    </dgm:pt>
    <dgm:pt modelId="{5EB26BF5-3C0F-4F74-8A21-1E541C0A2036}" type="parTrans" cxnId="{D11920F4-0523-408E-8F53-E6B4D7653F91}">
      <dgm:prSet/>
      <dgm:spPr/>
      <dgm:t>
        <a:bodyPr/>
        <a:lstStyle/>
        <a:p>
          <a:endParaRPr lang="en-GB"/>
        </a:p>
      </dgm:t>
    </dgm:pt>
    <dgm:pt modelId="{69892109-6934-403C-B917-0FD7E5221DE3}" type="sibTrans" cxnId="{D11920F4-0523-408E-8F53-E6B4D7653F91}">
      <dgm:prSet/>
      <dgm:spPr/>
      <dgm:t>
        <a:bodyPr/>
        <a:lstStyle/>
        <a:p>
          <a:endParaRPr lang="en-GB"/>
        </a:p>
      </dgm:t>
    </dgm:pt>
    <dgm:pt modelId="{6427818D-B778-401E-899C-7F4B52E19068}">
      <dgm:prSet/>
      <dgm:spPr/>
      <dgm:t>
        <a:bodyPr/>
        <a:lstStyle/>
        <a:p>
          <a:pPr rtl="0">
            <a:spcAft>
              <a:spcPts val="1200"/>
            </a:spcAft>
          </a:pPr>
          <a:r>
            <a:rPr lang="en-GB" dirty="0" smtClean="0"/>
            <a:t>Pervasive Delivery through Microsoft Office</a:t>
          </a:r>
          <a:endParaRPr lang="en-GB" dirty="0"/>
        </a:p>
      </dgm:t>
    </dgm:pt>
    <dgm:pt modelId="{4F8C38E6-18FB-48B2-AFE3-51BB8C1592C0}" type="parTrans" cxnId="{E07B1AC8-3397-44C0-B115-49CB9EF9E8C9}">
      <dgm:prSet/>
      <dgm:spPr/>
      <dgm:t>
        <a:bodyPr/>
        <a:lstStyle/>
        <a:p>
          <a:endParaRPr lang="en-GB"/>
        </a:p>
      </dgm:t>
    </dgm:pt>
    <dgm:pt modelId="{D75E293B-B904-4829-8583-705BD63CC7D4}" type="sibTrans" cxnId="{E07B1AC8-3397-44C0-B115-49CB9EF9E8C9}">
      <dgm:prSet/>
      <dgm:spPr/>
      <dgm:t>
        <a:bodyPr/>
        <a:lstStyle/>
        <a:p>
          <a:endParaRPr lang="en-GB"/>
        </a:p>
      </dgm:t>
    </dgm:pt>
    <dgm:pt modelId="{4F7BF041-6FB6-4A18-B49A-2EF8E9651633}">
      <dgm:prSet/>
      <dgm:spPr/>
      <dgm:t>
        <a:bodyPr/>
        <a:lstStyle/>
        <a:p>
          <a:pPr rtl="0">
            <a:spcAft>
              <a:spcPts val="1200"/>
            </a:spcAft>
          </a:pPr>
          <a:r>
            <a:rPr lang="en-GB" dirty="0" smtClean="0"/>
            <a:t>Enterprise Grade Capabilities</a:t>
          </a:r>
          <a:endParaRPr lang="en-GB" dirty="0"/>
        </a:p>
      </dgm:t>
    </dgm:pt>
    <dgm:pt modelId="{3DAB90CF-B089-4B57-92C2-D6047A79E071}" type="parTrans" cxnId="{C49C3F01-0536-4598-925B-BAA976AF212A}">
      <dgm:prSet/>
      <dgm:spPr/>
      <dgm:t>
        <a:bodyPr/>
        <a:lstStyle/>
        <a:p>
          <a:endParaRPr lang="en-GB"/>
        </a:p>
      </dgm:t>
    </dgm:pt>
    <dgm:pt modelId="{AA3B0CC0-C10B-4F0F-A5E4-FFF27E8E0CD2}" type="sibTrans" cxnId="{C49C3F01-0536-4598-925B-BAA976AF212A}">
      <dgm:prSet/>
      <dgm:spPr/>
      <dgm:t>
        <a:bodyPr/>
        <a:lstStyle/>
        <a:p>
          <a:endParaRPr lang="en-GB"/>
        </a:p>
      </dgm:t>
    </dgm:pt>
    <dgm:pt modelId="{56009749-6231-48CE-B7EC-695B44C8B7E9}">
      <dgm:prSet custT="1"/>
      <dgm:spPr/>
      <dgm:t>
        <a:bodyPr/>
        <a:lstStyle/>
        <a:p>
          <a:pPr rtl="0"/>
          <a:r>
            <a:rPr lang="en-GB" sz="2800" kern="1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Integrated</a:t>
          </a:r>
          <a:endParaRPr lang="en-GB" sz="2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endParaRPr>
        </a:p>
      </dgm:t>
    </dgm:pt>
    <dgm:pt modelId="{A33DF90F-D45B-4B9D-83FC-34FC68F1B53D}" type="parTrans" cxnId="{535AD00B-5D6E-4DE7-BFA5-5F949D6BEBDD}">
      <dgm:prSet/>
      <dgm:spPr/>
      <dgm:t>
        <a:bodyPr/>
        <a:lstStyle/>
        <a:p>
          <a:endParaRPr lang="en-GB"/>
        </a:p>
      </dgm:t>
    </dgm:pt>
    <dgm:pt modelId="{53E4C46A-CBE8-4CE7-9326-3F58DBD92444}" type="sibTrans" cxnId="{535AD00B-5D6E-4DE7-BFA5-5F949D6BEBDD}">
      <dgm:prSet/>
      <dgm:spPr/>
      <dgm:t>
        <a:bodyPr/>
        <a:lstStyle/>
        <a:p>
          <a:endParaRPr lang="en-GB"/>
        </a:p>
      </dgm:t>
    </dgm:pt>
    <dgm:pt modelId="{709B7A9F-B966-4C05-B2CC-3B234336024F}">
      <dgm:prSet/>
      <dgm:spPr/>
      <dgm:t>
        <a:bodyPr/>
        <a:lstStyle/>
        <a:p>
          <a:pPr rtl="0">
            <a:spcAft>
              <a:spcPts val="1200"/>
            </a:spcAft>
          </a:pPr>
          <a:r>
            <a:rPr lang="en-GB" dirty="0" smtClean="0"/>
            <a:t>In-Flight Mining during Data Integration</a:t>
          </a:r>
          <a:endParaRPr lang="en-GB" dirty="0"/>
        </a:p>
      </dgm:t>
    </dgm:pt>
    <dgm:pt modelId="{DEEF1788-0C72-4A71-8312-D94C1B85B230}" type="parTrans" cxnId="{981A4FDB-DFCB-4E75-9D48-1197F804148D}">
      <dgm:prSet/>
      <dgm:spPr/>
      <dgm:t>
        <a:bodyPr/>
        <a:lstStyle/>
        <a:p>
          <a:endParaRPr lang="en-GB"/>
        </a:p>
      </dgm:t>
    </dgm:pt>
    <dgm:pt modelId="{2C55D9DC-9763-454D-B6DD-2E6C9BA0C33B}" type="sibTrans" cxnId="{981A4FDB-DFCB-4E75-9D48-1197F804148D}">
      <dgm:prSet/>
      <dgm:spPr/>
      <dgm:t>
        <a:bodyPr/>
        <a:lstStyle/>
        <a:p>
          <a:endParaRPr lang="en-GB"/>
        </a:p>
      </dgm:t>
    </dgm:pt>
    <dgm:pt modelId="{9B19A80D-31DB-4B8A-8F41-B3EBC2E3F5BB}">
      <dgm:prSet/>
      <dgm:spPr/>
      <dgm:t>
        <a:bodyPr/>
        <a:lstStyle/>
        <a:p>
          <a:pPr rtl="0">
            <a:spcAft>
              <a:spcPts val="1200"/>
            </a:spcAft>
          </a:pPr>
          <a:r>
            <a:rPr lang="en-GB" dirty="0" smtClean="0"/>
            <a:t>Insightful Analysis</a:t>
          </a:r>
          <a:endParaRPr lang="en-GB" dirty="0"/>
        </a:p>
      </dgm:t>
    </dgm:pt>
    <dgm:pt modelId="{7E140491-EE70-4DBF-9DBD-583FCD0B47B5}" type="parTrans" cxnId="{8F21C5C3-07DF-4707-B7AE-77510D0CFBCC}">
      <dgm:prSet/>
      <dgm:spPr/>
      <dgm:t>
        <a:bodyPr/>
        <a:lstStyle/>
        <a:p>
          <a:endParaRPr lang="en-GB"/>
        </a:p>
      </dgm:t>
    </dgm:pt>
    <dgm:pt modelId="{13B6EB6C-2B7D-4BCA-9C8C-2233C2C9B57C}" type="sibTrans" cxnId="{8F21C5C3-07DF-4707-B7AE-77510D0CFBCC}">
      <dgm:prSet/>
      <dgm:spPr/>
      <dgm:t>
        <a:bodyPr/>
        <a:lstStyle/>
        <a:p>
          <a:endParaRPr lang="en-GB"/>
        </a:p>
      </dgm:t>
    </dgm:pt>
    <dgm:pt modelId="{00EDF276-331B-4F78-B4E4-CC0B7AE8977C}">
      <dgm:prSet/>
      <dgm:spPr/>
      <dgm:t>
        <a:bodyPr/>
        <a:lstStyle/>
        <a:p>
          <a:pPr rtl="0">
            <a:spcAft>
              <a:spcPts val="1200"/>
            </a:spcAft>
          </a:pPr>
          <a:r>
            <a:rPr lang="en-GB" dirty="0" smtClean="0"/>
            <a:t>Predictive KPIs</a:t>
          </a:r>
          <a:endParaRPr lang="en-GB" dirty="0"/>
        </a:p>
      </dgm:t>
    </dgm:pt>
    <dgm:pt modelId="{EB52D5AA-B52E-496F-84C1-9D659585902A}" type="parTrans" cxnId="{D1653C29-886C-4BE8-905D-21566A9E922D}">
      <dgm:prSet/>
      <dgm:spPr/>
      <dgm:t>
        <a:bodyPr/>
        <a:lstStyle/>
        <a:p>
          <a:endParaRPr lang="en-GB"/>
        </a:p>
      </dgm:t>
    </dgm:pt>
    <dgm:pt modelId="{D3A6EE5D-6531-44D5-9943-CA4DDEB6AAC6}" type="sibTrans" cxnId="{D1653C29-886C-4BE8-905D-21566A9E922D}">
      <dgm:prSet/>
      <dgm:spPr/>
      <dgm:t>
        <a:bodyPr/>
        <a:lstStyle/>
        <a:p>
          <a:endParaRPr lang="en-GB"/>
        </a:p>
      </dgm:t>
    </dgm:pt>
    <dgm:pt modelId="{77FC6BE6-3370-4FC2-B071-7AE98F5441BF}">
      <dgm:prSet custT="1"/>
      <dgm:spPr/>
      <dgm:t>
        <a:bodyPr/>
        <a:lstStyle/>
        <a:p>
          <a:pPr rtl="0"/>
          <a:r>
            <a:rPr lang="en-GB" sz="2800" kern="1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Extensible</a:t>
          </a:r>
          <a:endParaRPr lang="en-GB" sz="2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endParaRPr>
        </a:p>
      </dgm:t>
    </dgm:pt>
    <dgm:pt modelId="{79BB038C-A34B-4353-A672-678573B1DFBC}" type="parTrans" cxnId="{E6AB2385-465C-4503-A70C-1EFDB4CA0BA3}">
      <dgm:prSet/>
      <dgm:spPr/>
      <dgm:t>
        <a:bodyPr/>
        <a:lstStyle/>
        <a:p>
          <a:endParaRPr lang="en-GB"/>
        </a:p>
      </dgm:t>
    </dgm:pt>
    <dgm:pt modelId="{9DFB4290-7E17-41B1-87E3-77D7F397271A}" type="sibTrans" cxnId="{E6AB2385-465C-4503-A70C-1EFDB4CA0BA3}">
      <dgm:prSet/>
      <dgm:spPr/>
      <dgm:t>
        <a:bodyPr/>
        <a:lstStyle/>
        <a:p>
          <a:endParaRPr lang="en-GB"/>
        </a:p>
      </dgm:t>
    </dgm:pt>
    <dgm:pt modelId="{0F779CA3-6ECD-4234-94EF-F8B72E26B56A}">
      <dgm:prSet/>
      <dgm:spPr/>
      <dgm:t>
        <a:bodyPr/>
        <a:lstStyle/>
        <a:p>
          <a:pPr rtl="0">
            <a:spcAft>
              <a:spcPts val="1200"/>
            </a:spcAft>
          </a:pPr>
          <a:r>
            <a:rPr lang="en-GB" dirty="0" smtClean="0"/>
            <a:t>Predictive Programming</a:t>
          </a:r>
          <a:endParaRPr lang="en-GB" dirty="0"/>
        </a:p>
      </dgm:t>
    </dgm:pt>
    <dgm:pt modelId="{F28F5E01-7076-457D-B9B1-78864EDB075B}" type="parTrans" cxnId="{F3985A4A-B5B9-4B69-8158-7A74E1E2AB3E}">
      <dgm:prSet/>
      <dgm:spPr/>
      <dgm:t>
        <a:bodyPr/>
        <a:lstStyle/>
        <a:p>
          <a:endParaRPr lang="en-GB"/>
        </a:p>
      </dgm:t>
    </dgm:pt>
    <dgm:pt modelId="{5DA76A67-B461-41E7-85AD-104FBA1756C4}" type="sibTrans" cxnId="{F3985A4A-B5B9-4B69-8158-7A74E1E2AB3E}">
      <dgm:prSet/>
      <dgm:spPr/>
      <dgm:t>
        <a:bodyPr/>
        <a:lstStyle/>
        <a:p>
          <a:endParaRPr lang="en-GB"/>
        </a:p>
      </dgm:t>
    </dgm:pt>
    <dgm:pt modelId="{2C8451D1-B8BD-47D7-BCD5-D0AC1E6AC626}">
      <dgm:prSet/>
      <dgm:spPr/>
      <dgm:t>
        <a:bodyPr/>
        <a:lstStyle/>
        <a:p>
          <a:pPr rtl="0">
            <a:spcAft>
              <a:spcPts val="1200"/>
            </a:spcAft>
          </a:pPr>
          <a:r>
            <a:rPr lang="en-GB" dirty="0" smtClean="0"/>
            <a:t>Custom Algorithms and Visualizations</a:t>
          </a:r>
          <a:endParaRPr lang="en-GB" dirty="0"/>
        </a:p>
      </dgm:t>
    </dgm:pt>
    <dgm:pt modelId="{7801F794-34B3-4382-BAE8-5C19E43C4225}" type="parTrans" cxnId="{BB43B9B1-F595-40C4-AC26-519516737C56}">
      <dgm:prSet/>
      <dgm:spPr/>
      <dgm:t>
        <a:bodyPr/>
        <a:lstStyle/>
        <a:p>
          <a:endParaRPr lang="en-GB"/>
        </a:p>
      </dgm:t>
    </dgm:pt>
    <dgm:pt modelId="{58DDEA78-9A34-48C6-9776-89EE2EF5C965}" type="sibTrans" cxnId="{BB43B9B1-F595-40C4-AC26-519516737C56}">
      <dgm:prSet/>
      <dgm:spPr/>
      <dgm:t>
        <a:bodyPr/>
        <a:lstStyle/>
        <a:p>
          <a:endParaRPr lang="en-GB"/>
        </a:p>
      </dgm:t>
    </dgm:pt>
    <dgm:pt modelId="{145B2F17-0936-49E1-A0E1-00399768CAAA}">
      <dgm:prSet/>
      <dgm:spPr/>
      <dgm:t>
        <a:bodyPr/>
        <a:lstStyle/>
        <a:p>
          <a:pPr rtl="0">
            <a:spcAft>
              <a:spcPts val="1200"/>
            </a:spcAft>
          </a:pPr>
          <a:r>
            <a:rPr lang="en-GB" dirty="0" smtClean="0"/>
            <a:t>Native Reporting Integration</a:t>
          </a:r>
          <a:endParaRPr lang="en-GB" dirty="0"/>
        </a:p>
      </dgm:t>
    </dgm:pt>
    <dgm:pt modelId="{65E18F55-E223-41AB-896D-2D42C22A6618}" type="parTrans" cxnId="{0EAE1B9C-38E0-4BDA-9B3E-8FA79CCBF3FC}">
      <dgm:prSet/>
      <dgm:spPr/>
      <dgm:t>
        <a:bodyPr/>
        <a:lstStyle/>
        <a:p>
          <a:endParaRPr lang="en-GB"/>
        </a:p>
      </dgm:t>
    </dgm:pt>
    <dgm:pt modelId="{6BD16F8E-582D-4D7E-AE5F-69A64E28C9A5}" type="sibTrans" cxnId="{0EAE1B9C-38E0-4BDA-9B3E-8FA79CCBF3FC}">
      <dgm:prSet/>
      <dgm:spPr/>
      <dgm:t>
        <a:bodyPr/>
        <a:lstStyle/>
        <a:p>
          <a:endParaRPr lang="en-GB"/>
        </a:p>
      </dgm:t>
    </dgm:pt>
    <dgm:pt modelId="{1B101929-439E-4068-A5BA-C55325E3140D}">
      <dgm:prSet/>
      <dgm:spPr/>
      <dgm:t>
        <a:bodyPr/>
        <a:lstStyle/>
        <a:p>
          <a:pPr rtl="0">
            <a:spcAft>
              <a:spcPts val="1200"/>
            </a:spcAft>
          </a:pPr>
          <a:r>
            <a:rPr lang="en-GB" dirty="0" smtClean="0"/>
            <a:t>Comprehensive Development Environment</a:t>
          </a:r>
          <a:endParaRPr lang="en-GB" dirty="0"/>
        </a:p>
      </dgm:t>
    </dgm:pt>
    <dgm:pt modelId="{D3DF0BD9-0F21-4AAF-BD06-3C96792623AB}" type="parTrans" cxnId="{36329F66-8624-486A-ABF4-21364BA37805}">
      <dgm:prSet/>
      <dgm:spPr/>
      <dgm:t>
        <a:bodyPr/>
        <a:lstStyle/>
        <a:p>
          <a:endParaRPr lang="en-GB"/>
        </a:p>
      </dgm:t>
    </dgm:pt>
    <dgm:pt modelId="{9A48B08D-D1E4-48CA-B222-A80AB3F05378}" type="sibTrans" cxnId="{36329F66-8624-486A-ABF4-21364BA37805}">
      <dgm:prSet/>
      <dgm:spPr/>
      <dgm:t>
        <a:bodyPr/>
        <a:lstStyle/>
        <a:p>
          <a:endParaRPr lang="en-GB"/>
        </a:p>
      </dgm:t>
    </dgm:pt>
    <dgm:pt modelId="{81147687-1DDD-4FC9-B1E3-951C371D2BB2}">
      <dgm:prSet/>
      <dgm:spPr/>
      <dgm:t>
        <a:bodyPr/>
        <a:lstStyle/>
        <a:p>
          <a:pPr rtl="0">
            <a:spcAft>
              <a:spcPts val="1200"/>
            </a:spcAft>
          </a:pPr>
          <a:r>
            <a:rPr lang="en-GB" dirty="0" smtClean="0"/>
            <a:t>Rich and Innovative Algorithms</a:t>
          </a:r>
          <a:endParaRPr lang="en-GB" dirty="0"/>
        </a:p>
      </dgm:t>
    </dgm:pt>
    <dgm:pt modelId="{EEA79D89-7B20-4E12-823D-525B7A5920BA}" type="parTrans" cxnId="{08CE1FE4-8B46-4913-ACF3-FFA6DF19ADC7}">
      <dgm:prSet/>
      <dgm:spPr/>
      <dgm:t>
        <a:bodyPr/>
        <a:lstStyle/>
        <a:p>
          <a:endParaRPr lang="en-GB"/>
        </a:p>
      </dgm:t>
    </dgm:pt>
    <dgm:pt modelId="{5587E1BE-2E66-49EB-A820-FF05FA211DF8}" type="sibTrans" cxnId="{08CE1FE4-8B46-4913-ACF3-FFA6DF19ADC7}">
      <dgm:prSet/>
      <dgm:spPr/>
      <dgm:t>
        <a:bodyPr/>
        <a:lstStyle/>
        <a:p>
          <a:endParaRPr lang="en-GB"/>
        </a:p>
      </dgm:t>
    </dgm:pt>
    <dgm:pt modelId="{52FDFF7F-FF83-4B9F-AE28-F05A21ED0CB0}" type="pres">
      <dgm:prSet presAssocID="{2B0EAE0A-2ED6-4D2A-8113-B3E9CE316A18}" presName="linearFlow" presStyleCnt="0">
        <dgm:presLayoutVars>
          <dgm:dir/>
          <dgm:animLvl val="lvl"/>
          <dgm:resizeHandles/>
        </dgm:presLayoutVars>
      </dgm:prSet>
      <dgm:spPr/>
      <dgm:t>
        <a:bodyPr/>
        <a:lstStyle/>
        <a:p>
          <a:endParaRPr lang="en-US"/>
        </a:p>
      </dgm:t>
    </dgm:pt>
    <dgm:pt modelId="{D497AE4D-D211-46DE-BB0B-211959678A88}" type="pres">
      <dgm:prSet presAssocID="{6B41CCD9-316A-45A3-B791-8DDDC29DE51D}" presName="compositeNode" presStyleCnt="0">
        <dgm:presLayoutVars>
          <dgm:bulletEnabled val="1"/>
        </dgm:presLayoutVars>
      </dgm:prSet>
      <dgm:spPr/>
      <dgm:t>
        <a:bodyPr/>
        <a:lstStyle/>
        <a:p>
          <a:endParaRPr lang="en-US"/>
        </a:p>
      </dgm:t>
    </dgm:pt>
    <dgm:pt modelId="{72840479-52D5-4EE6-ABBA-496FC1D719A8}" type="pres">
      <dgm:prSet presAssocID="{6B41CCD9-316A-45A3-B791-8DDDC29DE51D}" presName="image" presStyleLbl="fgImgPlace1" presStyleIdx="0" presStyleCnt="3"/>
      <dgm:spPr/>
      <dgm:t>
        <a:bodyPr/>
        <a:lstStyle/>
        <a:p>
          <a:endParaRPr lang="en-US"/>
        </a:p>
      </dgm:t>
    </dgm:pt>
    <dgm:pt modelId="{6BD33542-AC31-43C8-BA10-AAD5ED8B47C6}" type="pres">
      <dgm:prSet presAssocID="{6B41CCD9-316A-45A3-B791-8DDDC29DE51D}" presName="childNode" presStyleLbl="node1" presStyleIdx="0" presStyleCnt="3" custScaleX="120789" custLinFactNeighborX="11623">
        <dgm:presLayoutVars>
          <dgm:bulletEnabled val="1"/>
        </dgm:presLayoutVars>
      </dgm:prSet>
      <dgm:spPr/>
      <dgm:t>
        <a:bodyPr/>
        <a:lstStyle/>
        <a:p>
          <a:endParaRPr lang="en-GB"/>
        </a:p>
      </dgm:t>
    </dgm:pt>
    <dgm:pt modelId="{FCF4DEB2-AFFD-435C-9FDA-2FB31DB753BD}" type="pres">
      <dgm:prSet presAssocID="{6B41CCD9-316A-45A3-B791-8DDDC29DE51D}" presName="parentNode" presStyleLbl="revTx" presStyleIdx="0" presStyleCnt="3">
        <dgm:presLayoutVars>
          <dgm:chMax val="0"/>
          <dgm:bulletEnabled val="1"/>
        </dgm:presLayoutVars>
      </dgm:prSet>
      <dgm:spPr/>
      <dgm:t>
        <a:bodyPr/>
        <a:lstStyle/>
        <a:p>
          <a:endParaRPr lang="en-US"/>
        </a:p>
      </dgm:t>
    </dgm:pt>
    <dgm:pt modelId="{9A9C3D6E-DD4A-44FD-9B0C-606748A68F27}" type="pres">
      <dgm:prSet presAssocID="{69892109-6934-403C-B917-0FD7E5221DE3}" presName="sibTrans" presStyleCnt="0"/>
      <dgm:spPr/>
      <dgm:t>
        <a:bodyPr/>
        <a:lstStyle/>
        <a:p>
          <a:endParaRPr lang="en-US"/>
        </a:p>
      </dgm:t>
    </dgm:pt>
    <dgm:pt modelId="{4369BACB-1195-4D07-80E5-BD280A708131}" type="pres">
      <dgm:prSet presAssocID="{56009749-6231-48CE-B7EC-695B44C8B7E9}" presName="compositeNode" presStyleCnt="0">
        <dgm:presLayoutVars>
          <dgm:bulletEnabled val="1"/>
        </dgm:presLayoutVars>
      </dgm:prSet>
      <dgm:spPr/>
      <dgm:t>
        <a:bodyPr/>
        <a:lstStyle/>
        <a:p>
          <a:endParaRPr lang="en-US"/>
        </a:p>
      </dgm:t>
    </dgm:pt>
    <dgm:pt modelId="{3880D6E1-A962-44FB-9F91-558922CF92EA}" type="pres">
      <dgm:prSet presAssocID="{56009749-6231-48CE-B7EC-695B44C8B7E9}" presName="image" presStyleLbl="fgImgPlace1" presStyleIdx="1" presStyleCnt="3"/>
      <dgm:spPr/>
      <dgm:t>
        <a:bodyPr/>
        <a:lstStyle/>
        <a:p>
          <a:endParaRPr lang="en-US"/>
        </a:p>
      </dgm:t>
    </dgm:pt>
    <dgm:pt modelId="{3C78FB84-3C9B-4462-B4E5-3939A68083EF}" type="pres">
      <dgm:prSet presAssocID="{56009749-6231-48CE-B7EC-695B44C8B7E9}" presName="childNode" presStyleLbl="node1" presStyleIdx="1" presStyleCnt="3" custScaleX="120789" custLinFactNeighborX="5744">
        <dgm:presLayoutVars>
          <dgm:bulletEnabled val="1"/>
        </dgm:presLayoutVars>
      </dgm:prSet>
      <dgm:spPr/>
      <dgm:t>
        <a:bodyPr/>
        <a:lstStyle/>
        <a:p>
          <a:endParaRPr lang="en-GB"/>
        </a:p>
      </dgm:t>
    </dgm:pt>
    <dgm:pt modelId="{CBD43FD8-E404-4586-936A-C0C7423CCF9E}" type="pres">
      <dgm:prSet presAssocID="{56009749-6231-48CE-B7EC-695B44C8B7E9}" presName="parentNode" presStyleLbl="revTx" presStyleIdx="1" presStyleCnt="3" custLinFactNeighborX="-28194">
        <dgm:presLayoutVars>
          <dgm:chMax val="0"/>
          <dgm:bulletEnabled val="1"/>
        </dgm:presLayoutVars>
      </dgm:prSet>
      <dgm:spPr/>
      <dgm:t>
        <a:bodyPr/>
        <a:lstStyle/>
        <a:p>
          <a:endParaRPr lang="en-US"/>
        </a:p>
      </dgm:t>
    </dgm:pt>
    <dgm:pt modelId="{C98C894D-6AEB-4F3C-BFE6-2214766F68BC}" type="pres">
      <dgm:prSet presAssocID="{53E4C46A-CBE8-4CE7-9326-3F58DBD92444}" presName="sibTrans" presStyleCnt="0"/>
      <dgm:spPr/>
      <dgm:t>
        <a:bodyPr/>
        <a:lstStyle/>
        <a:p>
          <a:endParaRPr lang="en-US"/>
        </a:p>
      </dgm:t>
    </dgm:pt>
    <dgm:pt modelId="{CA044D21-AE20-4596-B121-DCD0253AA384}" type="pres">
      <dgm:prSet presAssocID="{77FC6BE6-3370-4FC2-B071-7AE98F5441BF}" presName="compositeNode" presStyleCnt="0">
        <dgm:presLayoutVars>
          <dgm:bulletEnabled val="1"/>
        </dgm:presLayoutVars>
      </dgm:prSet>
      <dgm:spPr/>
      <dgm:t>
        <a:bodyPr/>
        <a:lstStyle/>
        <a:p>
          <a:endParaRPr lang="en-US"/>
        </a:p>
      </dgm:t>
    </dgm:pt>
    <dgm:pt modelId="{FDF3E6B8-D891-4CEF-AE1B-D2E4C4D070B2}" type="pres">
      <dgm:prSet presAssocID="{77FC6BE6-3370-4FC2-B071-7AE98F5441BF}" presName="image" presStyleLbl="fgImgPlace1" presStyleIdx="2" presStyleCnt="3"/>
      <dgm:spPr/>
      <dgm:t>
        <a:bodyPr/>
        <a:lstStyle/>
        <a:p>
          <a:endParaRPr lang="en-US"/>
        </a:p>
      </dgm:t>
    </dgm:pt>
    <dgm:pt modelId="{ADE4AE75-DFF1-4BA0-95A6-8BFCB5E451E3}" type="pres">
      <dgm:prSet presAssocID="{77FC6BE6-3370-4FC2-B071-7AE98F5441BF}" presName="childNode" presStyleLbl="node1" presStyleIdx="2" presStyleCnt="3" custScaleX="120789">
        <dgm:presLayoutVars>
          <dgm:bulletEnabled val="1"/>
        </dgm:presLayoutVars>
      </dgm:prSet>
      <dgm:spPr/>
      <dgm:t>
        <a:bodyPr/>
        <a:lstStyle/>
        <a:p>
          <a:endParaRPr lang="en-US"/>
        </a:p>
      </dgm:t>
    </dgm:pt>
    <dgm:pt modelId="{9908EACC-C078-488D-A844-3A8CC477C7C2}" type="pres">
      <dgm:prSet presAssocID="{77FC6BE6-3370-4FC2-B071-7AE98F5441BF}" presName="parentNode" presStyleLbl="revTx" presStyleIdx="2" presStyleCnt="3" custLinFactNeighborX="-57893">
        <dgm:presLayoutVars>
          <dgm:chMax val="0"/>
          <dgm:bulletEnabled val="1"/>
        </dgm:presLayoutVars>
      </dgm:prSet>
      <dgm:spPr/>
      <dgm:t>
        <a:bodyPr/>
        <a:lstStyle/>
        <a:p>
          <a:endParaRPr lang="en-US"/>
        </a:p>
      </dgm:t>
    </dgm:pt>
  </dgm:ptLst>
  <dgm:cxnLst>
    <dgm:cxn modelId="{E78BEEC4-D806-439D-A9A2-093218A02014}" type="presOf" srcId="{81147687-1DDD-4FC9-B1E3-951C371D2BB2}" destId="{6BD33542-AC31-43C8-BA10-AAD5ED8B47C6}" srcOrd="0" destOrd="3" presId="urn:microsoft.com/office/officeart/2005/8/layout/hList2"/>
    <dgm:cxn modelId="{8B7FD675-95FD-48A0-A3BE-5F724F61E8F3}" type="presOf" srcId="{6427818D-B778-401E-899C-7F4B52E19068}" destId="{6BD33542-AC31-43C8-BA10-AAD5ED8B47C6}" srcOrd="0" destOrd="0" presId="urn:microsoft.com/office/officeart/2005/8/layout/hList2"/>
    <dgm:cxn modelId="{08B4991A-301A-4CE5-BC6F-03808A6A0071}" type="presOf" srcId="{0F779CA3-6ECD-4234-94EF-F8B72E26B56A}" destId="{ADE4AE75-DFF1-4BA0-95A6-8BFCB5E451E3}" srcOrd="0" destOrd="0" presId="urn:microsoft.com/office/officeart/2005/8/layout/hList2"/>
    <dgm:cxn modelId="{8F21C5C3-07DF-4707-B7AE-77510D0CFBCC}" srcId="{56009749-6231-48CE-B7EC-695B44C8B7E9}" destId="{9B19A80D-31DB-4B8A-8F41-B3EBC2E3F5BB}" srcOrd="2" destOrd="0" parTransId="{7E140491-EE70-4DBF-9DBD-583FCD0B47B5}" sibTransId="{13B6EB6C-2B7D-4BCA-9C8C-2233C2C9B57C}"/>
    <dgm:cxn modelId="{C55F73BC-A0E3-44A6-883C-AF3FB69911C5}" type="presOf" srcId="{4F7BF041-6FB6-4A18-B49A-2EF8E9651633}" destId="{6BD33542-AC31-43C8-BA10-AAD5ED8B47C6}" srcOrd="0" destOrd="2" presId="urn:microsoft.com/office/officeart/2005/8/layout/hList2"/>
    <dgm:cxn modelId="{8E8C5706-7A64-408E-81A1-F736E5E73605}" type="presOf" srcId="{77FC6BE6-3370-4FC2-B071-7AE98F5441BF}" destId="{9908EACC-C078-488D-A844-3A8CC477C7C2}" srcOrd="0" destOrd="0" presId="urn:microsoft.com/office/officeart/2005/8/layout/hList2"/>
    <dgm:cxn modelId="{0EAE1B9C-38E0-4BDA-9B3E-8FA79CCBF3FC}" srcId="{56009749-6231-48CE-B7EC-695B44C8B7E9}" destId="{145B2F17-0936-49E1-A0E1-00399768CAAA}" srcOrd="0" destOrd="0" parTransId="{65E18F55-E223-41AB-896D-2D42C22A6618}" sibTransId="{6BD16F8E-582D-4D7E-AE5F-69A64E28C9A5}"/>
    <dgm:cxn modelId="{9D765CC4-E4F5-461F-9B6F-46A30D267B5A}" type="presOf" srcId="{9B19A80D-31DB-4B8A-8F41-B3EBC2E3F5BB}" destId="{3C78FB84-3C9B-4462-B4E5-3939A68083EF}" srcOrd="0" destOrd="2" presId="urn:microsoft.com/office/officeart/2005/8/layout/hList2"/>
    <dgm:cxn modelId="{D11920F4-0523-408E-8F53-E6B4D7653F91}" srcId="{2B0EAE0A-2ED6-4D2A-8113-B3E9CE316A18}" destId="{6B41CCD9-316A-45A3-B791-8DDDC29DE51D}" srcOrd="0" destOrd="0" parTransId="{5EB26BF5-3C0F-4F74-8A21-1E541C0A2036}" sibTransId="{69892109-6934-403C-B917-0FD7E5221DE3}"/>
    <dgm:cxn modelId="{8D7FD7D0-ECE6-4007-992B-2269E863BA1C}" type="presOf" srcId="{709B7A9F-B966-4C05-B2CC-3B234336024F}" destId="{3C78FB84-3C9B-4462-B4E5-3939A68083EF}" srcOrd="0" destOrd="1" presId="urn:microsoft.com/office/officeart/2005/8/layout/hList2"/>
    <dgm:cxn modelId="{36329F66-8624-486A-ABF4-21364BA37805}" srcId="{6B41CCD9-316A-45A3-B791-8DDDC29DE51D}" destId="{1B101929-439E-4068-A5BA-C55325E3140D}" srcOrd="1" destOrd="0" parTransId="{D3DF0BD9-0F21-4AAF-BD06-3C96792623AB}" sibTransId="{9A48B08D-D1E4-48CA-B222-A80AB3F05378}"/>
    <dgm:cxn modelId="{F3985A4A-B5B9-4B69-8158-7A74E1E2AB3E}" srcId="{77FC6BE6-3370-4FC2-B071-7AE98F5441BF}" destId="{0F779CA3-6ECD-4234-94EF-F8B72E26B56A}" srcOrd="0" destOrd="0" parTransId="{F28F5E01-7076-457D-B9B1-78864EDB075B}" sibTransId="{5DA76A67-B461-41E7-85AD-104FBA1756C4}"/>
    <dgm:cxn modelId="{981A4FDB-DFCB-4E75-9D48-1197F804148D}" srcId="{56009749-6231-48CE-B7EC-695B44C8B7E9}" destId="{709B7A9F-B966-4C05-B2CC-3B234336024F}" srcOrd="1" destOrd="0" parTransId="{DEEF1788-0C72-4A71-8312-D94C1B85B230}" sibTransId="{2C55D9DC-9763-454D-B6DD-2E6C9BA0C33B}"/>
    <dgm:cxn modelId="{214C9D9C-987F-4D0D-B2BB-8B9B55D51013}" type="presOf" srcId="{2B0EAE0A-2ED6-4D2A-8113-B3E9CE316A18}" destId="{52FDFF7F-FF83-4B9F-AE28-F05A21ED0CB0}" srcOrd="0" destOrd="0" presId="urn:microsoft.com/office/officeart/2005/8/layout/hList2"/>
    <dgm:cxn modelId="{C49C3F01-0536-4598-925B-BAA976AF212A}" srcId="{6B41CCD9-316A-45A3-B791-8DDDC29DE51D}" destId="{4F7BF041-6FB6-4A18-B49A-2EF8E9651633}" srcOrd="2" destOrd="0" parTransId="{3DAB90CF-B089-4B57-92C2-D6047A79E071}" sibTransId="{AA3B0CC0-C10B-4F0F-A5E4-FFF27E8E0CD2}"/>
    <dgm:cxn modelId="{D1653C29-886C-4BE8-905D-21566A9E922D}" srcId="{56009749-6231-48CE-B7EC-695B44C8B7E9}" destId="{00EDF276-331B-4F78-B4E4-CC0B7AE8977C}" srcOrd="3" destOrd="0" parTransId="{EB52D5AA-B52E-496F-84C1-9D659585902A}" sibTransId="{D3A6EE5D-6531-44D5-9943-CA4DDEB6AAC6}"/>
    <dgm:cxn modelId="{E6AB2385-465C-4503-A70C-1EFDB4CA0BA3}" srcId="{2B0EAE0A-2ED6-4D2A-8113-B3E9CE316A18}" destId="{77FC6BE6-3370-4FC2-B071-7AE98F5441BF}" srcOrd="2" destOrd="0" parTransId="{79BB038C-A34B-4353-A672-678573B1DFBC}" sibTransId="{9DFB4290-7E17-41B1-87E3-77D7F397271A}"/>
    <dgm:cxn modelId="{E07B1AC8-3397-44C0-B115-49CB9EF9E8C9}" srcId="{6B41CCD9-316A-45A3-B791-8DDDC29DE51D}" destId="{6427818D-B778-401E-899C-7F4B52E19068}" srcOrd="0" destOrd="0" parTransId="{4F8C38E6-18FB-48B2-AFE3-51BB8C1592C0}" sibTransId="{D75E293B-B904-4829-8583-705BD63CC7D4}"/>
    <dgm:cxn modelId="{2012E06D-3439-4214-B3C3-3D28519F4D7C}" type="presOf" srcId="{145B2F17-0936-49E1-A0E1-00399768CAAA}" destId="{3C78FB84-3C9B-4462-B4E5-3939A68083EF}" srcOrd="0" destOrd="0" presId="urn:microsoft.com/office/officeart/2005/8/layout/hList2"/>
    <dgm:cxn modelId="{08CE1FE4-8B46-4913-ACF3-FFA6DF19ADC7}" srcId="{6B41CCD9-316A-45A3-B791-8DDDC29DE51D}" destId="{81147687-1DDD-4FC9-B1E3-951C371D2BB2}" srcOrd="3" destOrd="0" parTransId="{EEA79D89-7B20-4E12-823D-525B7A5920BA}" sibTransId="{5587E1BE-2E66-49EB-A820-FF05FA211DF8}"/>
    <dgm:cxn modelId="{9F6C7144-CBDD-4B4F-83F6-12A781D093C4}" type="presOf" srcId="{56009749-6231-48CE-B7EC-695B44C8B7E9}" destId="{CBD43FD8-E404-4586-936A-C0C7423CCF9E}" srcOrd="0" destOrd="0" presId="urn:microsoft.com/office/officeart/2005/8/layout/hList2"/>
    <dgm:cxn modelId="{A6502E6D-AC4F-49E8-B8FC-D2A33BB67F7B}" type="presOf" srcId="{6B41CCD9-316A-45A3-B791-8DDDC29DE51D}" destId="{FCF4DEB2-AFFD-435C-9FDA-2FB31DB753BD}" srcOrd="0" destOrd="0" presId="urn:microsoft.com/office/officeart/2005/8/layout/hList2"/>
    <dgm:cxn modelId="{BB43B9B1-F595-40C4-AC26-519516737C56}" srcId="{77FC6BE6-3370-4FC2-B071-7AE98F5441BF}" destId="{2C8451D1-B8BD-47D7-BCD5-D0AC1E6AC626}" srcOrd="1" destOrd="0" parTransId="{7801F794-34B3-4382-BAE8-5C19E43C4225}" sibTransId="{58DDEA78-9A34-48C6-9776-89EE2EF5C965}"/>
    <dgm:cxn modelId="{3586D681-0FC1-4F8E-9A3D-31C8234FF2C2}" type="presOf" srcId="{00EDF276-331B-4F78-B4E4-CC0B7AE8977C}" destId="{3C78FB84-3C9B-4462-B4E5-3939A68083EF}" srcOrd="0" destOrd="3" presId="urn:microsoft.com/office/officeart/2005/8/layout/hList2"/>
    <dgm:cxn modelId="{535AD00B-5D6E-4DE7-BFA5-5F949D6BEBDD}" srcId="{2B0EAE0A-2ED6-4D2A-8113-B3E9CE316A18}" destId="{56009749-6231-48CE-B7EC-695B44C8B7E9}" srcOrd="1" destOrd="0" parTransId="{A33DF90F-D45B-4B9D-83FC-34FC68F1B53D}" sibTransId="{53E4C46A-CBE8-4CE7-9326-3F58DBD92444}"/>
    <dgm:cxn modelId="{C9336F02-59B7-43FE-A32C-8856DF757FA6}" type="presOf" srcId="{2C8451D1-B8BD-47D7-BCD5-D0AC1E6AC626}" destId="{ADE4AE75-DFF1-4BA0-95A6-8BFCB5E451E3}" srcOrd="0" destOrd="1" presId="urn:microsoft.com/office/officeart/2005/8/layout/hList2"/>
    <dgm:cxn modelId="{783CC75D-C595-4378-B400-C32CB0146D39}" type="presOf" srcId="{1B101929-439E-4068-A5BA-C55325E3140D}" destId="{6BD33542-AC31-43C8-BA10-AAD5ED8B47C6}" srcOrd="0" destOrd="1" presId="urn:microsoft.com/office/officeart/2005/8/layout/hList2"/>
    <dgm:cxn modelId="{4A714B02-0134-4D77-AEA0-66AF67491B86}" type="presParOf" srcId="{52FDFF7F-FF83-4B9F-AE28-F05A21ED0CB0}" destId="{D497AE4D-D211-46DE-BB0B-211959678A88}" srcOrd="0" destOrd="0" presId="urn:microsoft.com/office/officeart/2005/8/layout/hList2"/>
    <dgm:cxn modelId="{F903BC3D-64D9-4C21-8FD4-34AB59CB5E11}" type="presParOf" srcId="{D497AE4D-D211-46DE-BB0B-211959678A88}" destId="{72840479-52D5-4EE6-ABBA-496FC1D719A8}" srcOrd="0" destOrd="0" presId="urn:microsoft.com/office/officeart/2005/8/layout/hList2"/>
    <dgm:cxn modelId="{0A7DF35A-97F7-4147-BB2A-6139C3808AC9}" type="presParOf" srcId="{D497AE4D-D211-46DE-BB0B-211959678A88}" destId="{6BD33542-AC31-43C8-BA10-AAD5ED8B47C6}" srcOrd="1" destOrd="0" presId="urn:microsoft.com/office/officeart/2005/8/layout/hList2"/>
    <dgm:cxn modelId="{0A625AEF-AA2C-4E26-9D47-33EAA558523B}" type="presParOf" srcId="{D497AE4D-D211-46DE-BB0B-211959678A88}" destId="{FCF4DEB2-AFFD-435C-9FDA-2FB31DB753BD}" srcOrd="2" destOrd="0" presId="urn:microsoft.com/office/officeart/2005/8/layout/hList2"/>
    <dgm:cxn modelId="{B2647D12-405F-49E4-BA41-DCB2CA478688}" type="presParOf" srcId="{52FDFF7F-FF83-4B9F-AE28-F05A21ED0CB0}" destId="{9A9C3D6E-DD4A-44FD-9B0C-606748A68F27}" srcOrd="1" destOrd="0" presId="urn:microsoft.com/office/officeart/2005/8/layout/hList2"/>
    <dgm:cxn modelId="{F2BAE213-C6DC-44E4-8D78-380B76764B84}" type="presParOf" srcId="{52FDFF7F-FF83-4B9F-AE28-F05A21ED0CB0}" destId="{4369BACB-1195-4D07-80E5-BD280A708131}" srcOrd="2" destOrd="0" presId="urn:microsoft.com/office/officeart/2005/8/layout/hList2"/>
    <dgm:cxn modelId="{577B1EDC-70DC-4EF3-8F75-02CC9B1918E5}" type="presParOf" srcId="{4369BACB-1195-4D07-80E5-BD280A708131}" destId="{3880D6E1-A962-44FB-9F91-558922CF92EA}" srcOrd="0" destOrd="0" presId="urn:microsoft.com/office/officeart/2005/8/layout/hList2"/>
    <dgm:cxn modelId="{13E0D249-1F93-4D2D-843A-AC10958A213A}" type="presParOf" srcId="{4369BACB-1195-4D07-80E5-BD280A708131}" destId="{3C78FB84-3C9B-4462-B4E5-3939A68083EF}" srcOrd="1" destOrd="0" presId="urn:microsoft.com/office/officeart/2005/8/layout/hList2"/>
    <dgm:cxn modelId="{FB100756-7084-46E1-9711-1A35FCC53AB9}" type="presParOf" srcId="{4369BACB-1195-4D07-80E5-BD280A708131}" destId="{CBD43FD8-E404-4586-936A-C0C7423CCF9E}" srcOrd="2" destOrd="0" presId="urn:microsoft.com/office/officeart/2005/8/layout/hList2"/>
    <dgm:cxn modelId="{CCF485F4-BDD0-4AD0-9A92-1F42195D69CC}" type="presParOf" srcId="{52FDFF7F-FF83-4B9F-AE28-F05A21ED0CB0}" destId="{C98C894D-6AEB-4F3C-BFE6-2214766F68BC}" srcOrd="3" destOrd="0" presId="urn:microsoft.com/office/officeart/2005/8/layout/hList2"/>
    <dgm:cxn modelId="{8CA983E9-2D38-4509-B422-152090E49A24}" type="presParOf" srcId="{52FDFF7F-FF83-4B9F-AE28-F05A21ED0CB0}" destId="{CA044D21-AE20-4596-B121-DCD0253AA384}" srcOrd="4" destOrd="0" presId="urn:microsoft.com/office/officeart/2005/8/layout/hList2"/>
    <dgm:cxn modelId="{BB3C04FC-FB81-4F24-A110-40E297010451}" type="presParOf" srcId="{CA044D21-AE20-4596-B121-DCD0253AA384}" destId="{FDF3E6B8-D891-4CEF-AE1B-D2E4C4D070B2}" srcOrd="0" destOrd="0" presId="urn:microsoft.com/office/officeart/2005/8/layout/hList2"/>
    <dgm:cxn modelId="{99A0003E-EA59-4058-B740-B7B77BF2ED54}" type="presParOf" srcId="{CA044D21-AE20-4596-B121-DCD0253AA384}" destId="{ADE4AE75-DFF1-4BA0-95A6-8BFCB5E451E3}" srcOrd="1" destOrd="0" presId="urn:microsoft.com/office/officeart/2005/8/layout/hList2"/>
    <dgm:cxn modelId="{B12CB947-04D9-4FB5-8EFE-DBA48641B9B1}" type="presParOf" srcId="{CA044D21-AE20-4596-B121-DCD0253AA384}" destId="{9908EACC-C078-488D-A844-3A8CC477C7C2}" srcOrd="2" destOrd="0" presId="urn:microsoft.com/office/officeart/2005/8/layout/hList2"/>
  </dgm:cxnLst>
  <dgm:bg/>
  <dgm:whole/>
</dgm:dataModel>
</file>

<file path=ppt/diagrams/data3.xml><?xml version="1.0" encoding="utf-8"?>
<dgm:dataModel xmlns:dgm="http://schemas.openxmlformats.org/drawingml/2006/diagram" xmlns:a="http://schemas.openxmlformats.org/drawingml/2006/main">
  <dgm:ptLst>
    <dgm:pt modelId="{7A0315E2-EE72-4F6F-99F8-2D77B7DD991E}" type="doc">
      <dgm:prSet loTypeId="urn:microsoft.com/office/officeart/2005/8/layout/venn1" loCatId="relationship" qsTypeId="urn:microsoft.com/office/officeart/2005/8/quickstyle/simple5" qsCatId="simple" csTypeId="urn:microsoft.com/office/officeart/2005/8/colors/accent1_5" csCatId="accent1" phldr="1"/>
      <dgm:spPr/>
    </dgm:pt>
    <dgm:pt modelId="{9611518C-955F-42D9-8DB6-5D05759FA735}">
      <dgm:prSet phldrT="[Text]" custT="1"/>
      <dgm:spPr/>
      <dgm:t>
        <a:bodyPr anchor="t"/>
        <a:lstStyle/>
        <a:p>
          <a:pPr>
            <a:lnSpc>
              <a:spcPct val="90000"/>
            </a:lnSpc>
            <a:spcAft>
              <a:spcPts val="600"/>
            </a:spcAft>
          </a:pPr>
          <a:r>
            <a:rPr lang="en-US" altLang="zh-CN" sz="2000" b="1" i="0" kern="0" cap="none" spc="0" smtClean="0">
              <a:ln w="12700">
                <a:prstDash val="solid"/>
              </a:ln>
              <a:solidFill>
                <a:schemeClr val="bg1"/>
              </a:solidFill>
              <a:effectLst>
                <a:outerShdw blurRad="41275" dist="20320" dir="1800000" algn="tl" rotWithShape="0">
                  <a:srgbClr val="000000">
                    <a:alpha val="40000"/>
                  </a:srgbClr>
                </a:outerShdw>
              </a:effectLst>
              <a:latin typeface="Segoe" pitchFamily="34" charset="0"/>
              <a:ea typeface="宋体" pitchFamily="2" charset="-122"/>
              <a:cs typeface="Levenim MT" pitchFamily="2" charset="-79"/>
            </a:rPr>
            <a:t>Comprehensive</a:t>
          </a:r>
          <a:endParaRPr lang="en-US" altLang="zh-CN" sz="2400" b="0" i="0" kern="0" spc="0" dirty="0" smtClean="0">
            <a:ln w="3175"/>
            <a:solidFill>
              <a:schemeClr val="bg1"/>
            </a:solidFill>
            <a:effectLst>
              <a:outerShdw blurRad="38100" dist="38100" dir="2700000" algn="tl">
                <a:srgbClr val="000000">
                  <a:alpha val="43137"/>
                </a:srgbClr>
              </a:outerShdw>
            </a:effectLst>
            <a:latin typeface="Segoe" pitchFamily="34" charset="0"/>
            <a:ea typeface="宋体" pitchFamily="2" charset="-122"/>
            <a:cs typeface="Levenim MT" pitchFamily="2" charset="-79"/>
          </a:endParaRPr>
        </a:p>
      </dgm:t>
    </dgm:pt>
    <dgm:pt modelId="{4703044F-9FAD-4D67-A764-78F612936A47}" type="parTrans" cxnId="{E58B6D15-74E8-4C08-B66E-DE6D0BACC522}">
      <dgm:prSet/>
      <dgm:spPr/>
      <dgm:t>
        <a:bodyPr/>
        <a:lstStyle/>
        <a:p>
          <a:endParaRPr lang="en-US">
            <a:solidFill>
              <a:schemeClr val="bg1"/>
            </a:solidFill>
          </a:endParaRPr>
        </a:p>
      </dgm:t>
    </dgm:pt>
    <dgm:pt modelId="{448591DD-7C4F-4D64-9A6C-5A45157BE1C4}" type="sibTrans" cxnId="{E58B6D15-74E8-4C08-B66E-DE6D0BACC522}">
      <dgm:prSet/>
      <dgm:spPr/>
      <dgm:t>
        <a:bodyPr/>
        <a:lstStyle/>
        <a:p>
          <a:endParaRPr lang="en-US">
            <a:solidFill>
              <a:schemeClr val="bg1"/>
            </a:solidFill>
          </a:endParaRPr>
        </a:p>
      </dgm:t>
    </dgm:pt>
    <dgm:pt modelId="{5F38AE02-18F0-4D3E-AEEE-50163B87727C}">
      <dgm:prSet phldrT="[Text]" custT="1"/>
      <dgm:spPr/>
      <dgm:t>
        <a:bodyPr anchor="t"/>
        <a:lstStyle/>
        <a:p>
          <a:pPr>
            <a:lnSpc>
              <a:spcPct val="90000"/>
            </a:lnSpc>
            <a:spcAft>
              <a:spcPts val="600"/>
            </a:spcAft>
          </a:pPr>
          <a:r>
            <a:rPr lang="en-US" altLang="zh-CN" sz="2000" b="1" i="0" kern="0" cap="none" spc="0" smtClean="0">
              <a:ln w="12700">
                <a:prstDash val="solid"/>
              </a:ln>
              <a:solidFill>
                <a:schemeClr val="bg1"/>
              </a:solidFill>
              <a:effectLst>
                <a:outerShdw blurRad="41275" dist="20320" dir="1800000" algn="tl" rotWithShape="0">
                  <a:srgbClr val="000000">
                    <a:alpha val="40000"/>
                  </a:srgbClr>
                </a:outerShdw>
              </a:effectLst>
              <a:latin typeface="Segoe" pitchFamily="34" charset="0"/>
              <a:ea typeface="宋体" pitchFamily="2" charset="-122"/>
              <a:cs typeface="Levenim MT" pitchFamily="2" charset="-79"/>
            </a:rPr>
            <a:t>Collaborative</a:t>
          </a:r>
          <a:endParaRPr lang="en-US" altLang="zh-CN" sz="2000" b="1" i="0" kern="0" cap="none" spc="0" dirty="0" smtClean="0">
            <a:ln w="12700">
              <a:prstDash val="solid"/>
            </a:ln>
            <a:solidFill>
              <a:schemeClr val="bg1"/>
            </a:solidFill>
            <a:effectLst>
              <a:outerShdw blurRad="41275" dist="20320" dir="1800000" algn="tl" rotWithShape="0">
                <a:srgbClr val="000000">
                  <a:alpha val="40000"/>
                </a:srgbClr>
              </a:outerShdw>
            </a:effectLst>
            <a:latin typeface="Segoe" pitchFamily="34" charset="0"/>
            <a:ea typeface="宋体" pitchFamily="2" charset="-122"/>
            <a:cs typeface="Levenim MT" pitchFamily="2" charset="-79"/>
          </a:endParaRPr>
        </a:p>
      </dgm:t>
    </dgm:pt>
    <dgm:pt modelId="{8E4AEF88-F5C5-4BF4-ADD2-EA9096DD24B4}" type="parTrans" cxnId="{8691F6C9-46D9-412F-B929-9DB2D4420EF1}">
      <dgm:prSet/>
      <dgm:spPr/>
      <dgm:t>
        <a:bodyPr/>
        <a:lstStyle/>
        <a:p>
          <a:endParaRPr lang="en-US">
            <a:solidFill>
              <a:schemeClr val="bg1"/>
            </a:solidFill>
          </a:endParaRPr>
        </a:p>
      </dgm:t>
    </dgm:pt>
    <dgm:pt modelId="{AFA0429C-9483-4ECA-9440-A8EF87E25531}" type="sibTrans" cxnId="{8691F6C9-46D9-412F-B929-9DB2D4420EF1}">
      <dgm:prSet/>
      <dgm:spPr/>
      <dgm:t>
        <a:bodyPr/>
        <a:lstStyle/>
        <a:p>
          <a:endParaRPr lang="en-US">
            <a:solidFill>
              <a:schemeClr val="bg1"/>
            </a:solidFill>
          </a:endParaRPr>
        </a:p>
      </dgm:t>
    </dgm:pt>
    <dgm:pt modelId="{6B1C4741-8CC4-4DF2-808D-DE021A82B64F}">
      <dgm:prSet phldrT="[Text]" custT="1"/>
      <dgm:spPr/>
      <dgm:t>
        <a:bodyPr anchor="ctr" anchorCtr="0"/>
        <a:lstStyle/>
        <a:p>
          <a:pPr>
            <a:lnSpc>
              <a:spcPct val="90000"/>
            </a:lnSpc>
            <a:spcAft>
              <a:spcPts val="600"/>
            </a:spcAft>
          </a:pPr>
          <a:r>
            <a:rPr lang="en-US" altLang="zh-CN" sz="2000" b="1" i="0" kern="0" cap="none" spc="0" smtClean="0">
              <a:ln w="12700">
                <a:prstDash val="solid"/>
              </a:ln>
              <a:solidFill>
                <a:schemeClr val="bg1"/>
              </a:solidFill>
              <a:effectLst>
                <a:outerShdw blurRad="41275" dist="20320" dir="1800000" algn="tl" rotWithShape="0">
                  <a:srgbClr val="000000">
                    <a:alpha val="40000"/>
                  </a:srgbClr>
                </a:outerShdw>
              </a:effectLst>
              <a:latin typeface="Segoe" pitchFamily="34" charset="0"/>
              <a:ea typeface="宋体" pitchFamily="2" charset="-122"/>
              <a:cs typeface="Levenim MT" pitchFamily="2" charset="-79"/>
            </a:rPr>
            <a:t>Intuitive</a:t>
          </a:r>
          <a:endParaRPr lang="en-US" altLang="zh-CN" sz="2000" b="0" i="0" kern="0" spc="0" dirty="0" smtClean="0">
            <a:ln w="3175"/>
            <a:solidFill>
              <a:schemeClr val="bg1"/>
            </a:solidFill>
            <a:effectLst>
              <a:outerShdw blurRad="38100" dist="38100" dir="2700000" algn="tl">
                <a:srgbClr val="000000">
                  <a:alpha val="43137"/>
                </a:srgbClr>
              </a:outerShdw>
            </a:effectLst>
            <a:latin typeface="Segoe" pitchFamily="34" charset="0"/>
            <a:ea typeface="宋体" pitchFamily="2" charset="-122"/>
            <a:cs typeface="Levenim MT" pitchFamily="2" charset="-79"/>
          </a:endParaRPr>
        </a:p>
      </dgm:t>
    </dgm:pt>
    <dgm:pt modelId="{BBFD4622-6B79-4B42-AE8D-23CADD01C2E5}" type="parTrans" cxnId="{EF55FCD0-365E-48CD-9AD0-C69D53529B79}">
      <dgm:prSet/>
      <dgm:spPr/>
      <dgm:t>
        <a:bodyPr/>
        <a:lstStyle/>
        <a:p>
          <a:endParaRPr lang="en-US">
            <a:solidFill>
              <a:schemeClr val="bg1"/>
            </a:solidFill>
          </a:endParaRPr>
        </a:p>
      </dgm:t>
    </dgm:pt>
    <dgm:pt modelId="{EBA0BA5A-06E3-48C4-B899-E60EDAA19E20}" type="sibTrans" cxnId="{EF55FCD0-365E-48CD-9AD0-C69D53529B79}">
      <dgm:prSet/>
      <dgm:spPr/>
      <dgm:t>
        <a:bodyPr/>
        <a:lstStyle/>
        <a:p>
          <a:endParaRPr lang="en-US">
            <a:solidFill>
              <a:schemeClr val="bg1"/>
            </a:solidFill>
          </a:endParaRPr>
        </a:p>
      </dgm:t>
    </dgm:pt>
    <dgm:pt modelId="{2358BC7C-8B85-43C5-82B5-CBF9AEC8EE6F}">
      <dgm:prSet phldrT="[Text]" custT="1"/>
      <dgm:spPr/>
      <dgm:t>
        <a:bodyPr lIns="274320" rIns="274320" anchor="t"/>
        <a:lstStyle/>
        <a:p>
          <a:pPr>
            <a:lnSpc>
              <a:spcPts val="1500"/>
            </a:lnSpc>
            <a:spcAft>
              <a:spcPts val="400"/>
            </a:spcAft>
          </a:pPr>
          <a:r>
            <a:rPr lang="en-US" sz="1300" kern="1200" dirty="0" smtClean="0">
              <a:solidFill>
                <a:schemeClr val="bg1"/>
              </a:solidFill>
              <a:effectLst>
                <a:outerShdw blurRad="38100" dist="38100" dir="2700000" algn="tl">
                  <a:srgbClr val="000000">
                    <a:alpha val="43137"/>
                  </a:srgbClr>
                </a:outerShdw>
              </a:effectLst>
              <a:latin typeface="Segoe" pitchFamily="34" charset="0"/>
            </a:rPr>
            <a:t>Empower all users with predictive analysis capabilities</a:t>
          </a:r>
          <a:endParaRPr lang="en-US" sz="1300" kern="1200" dirty="0">
            <a:solidFill>
              <a:schemeClr val="bg1"/>
            </a:solidFill>
            <a:effectLst>
              <a:outerShdw blurRad="38100" dist="38100" dir="2700000" algn="tl">
                <a:srgbClr val="000000">
                  <a:alpha val="43137"/>
                </a:srgbClr>
              </a:outerShdw>
            </a:effectLst>
            <a:latin typeface="Segoe" pitchFamily="34" charset="0"/>
          </a:endParaRPr>
        </a:p>
      </dgm:t>
    </dgm:pt>
    <dgm:pt modelId="{09DEF78F-B5E1-40FC-BEEB-F5E8AE5EEA60}" type="parTrans" cxnId="{9DEA8FE5-5AA9-4D68-8C50-FA2F9A873AF7}">
      <dgm:prSet/>
      <dgm:spPr/>
      <dgm:t>
        <a:bodyPr/>
        <a:lstStyle/>
        <a:p>
          <a:endParaRPr lang="en-US">
            <a:solidFill>
              <a:schemeClr val="bg1"/>
            </a:solidFill>
          </a:endParaRPr>
        </a:p>
      </dgm:t>
    </dgm:pt>
    <dgm:pt modelId="{7E7F67EB-2991-46BD-A01F-28B6ECCE8997}" type="sibTrans" cxnId="{9DEA8FE5-5AA9-4D68-8C50-FA2F9A873AF7}">
      <dgm:prSet/>
      <dgm:spPr/>
      <dgm:t>
        <a:bodyPr/>
        <a:lstStyle/>
        <a:p>
          <a:endParaRPr lang="en-US">
            <a:solidFill>
              <a:schemeClr val="bg1"/>
            </a:solidFill>
          </a:endParaRPr>
        </a:p>
      </dgm:t>
    </dgm:pt>
    <dgm:pt modelId="{906BD87D-24CF-43FD-8146-FDD8109500A3}">
      <dgm:prSet phldrT="[Text]" custT="1"/>
      <dgm:spPr/>
      <dgm:t>
        <a:bodyPr lIns="274320" rIns="274320" anchor="t"/>
        <a:lstStyle/>
        <a:p>
          <a:pPr>
            <a:lnSpc>
              <a:spcPts val="1500"/>
            </a:lnSpc>
            <a:spcAft>
              <a:spcPts val="400"/>
            </a:spcAft>
          </a:pPr>
          <a:r>
            <a:rPr lang="en-US" sz="1300" kern="1200" smtClean="0">
              <a:solidFill>
                <a:schemeClr val="bg1"/>
              </a:solidFill>
              <a:effectLst>
                <a:outerShdw blurRad="38100" dist="38100" dir="2700000" algn="tl">
                  <a:srgbClr val="000000">
                    <a:alpha val="43137"/>
                  </a:srgbClr>
                </a:outerShdw>
              </a:effectLst>
              <a:latin typeface="Segoe" pitchFamily="34" charset="0"/>
            </a:rPr>
            <a:t>Share insight with clear and prompt publishing capabilities</a:t>
          </a:r>
          <a:endParaRPr lang="en-US" sz="1300" kern="1200" dirty="0">
            <a:solidFill>
              <a:schemeClr val="bg1"/>
            </a:solidFill>
            <a:effectLst>
              <a:outerShdw blurRad="38100" dist="38100" dir="2700000" algn="tl">
                <a:srgbClr val="000000">
                  <a:alpha val="43137"/>
                </a:srgbClr>
              </a:outerShdw>
            </a:effectLst>
            <a:latin typeface="Segoe" pitchFamily="34" charset="0"/>
          </a:endParaRPr>
        </a:p>
      </dgm:t>
    </dgm:pt>
    <dgm:pt modelId="{1AA61720-2431-4825-BFBD-4F3B3F68E10D}" type="parTrans" cxnId="{ED262563-CE67-4997-860D-63F8CD8D1D60}">
      <dgm:prSet/>
      <dgm:spPr/>
      <dgm:t>
        <a:bodyPr/>
        <a:lstStyle/>
        <a:p>
          <a:endParaRPr lang="en-US">
            <a:solidFill>
              <a:schemeClr val="bg1"/>
            </a:solidFill>
          </a:endParaRPr>
        </a:p>
      </dgm:t>
    </dgm:pt>
    <dgm:pt modelId="{C3A19E8A-CBBC-4C87-A0DD-D172E8F04923}" type="sibTrans" cxnId="{ED262563-CE67-4997-860D-63F8CD8D1D60}">
      <dgm:prSet/>
      <dgm:spPr/>
      <dgm:t>
        <a:bodyPr/>
        <a:lstStyle/>
        <a:p>
          <a:endParaRPr lang="en-US">
            <a:solidFill>
              <a:schemeClr val="bg1"/>
            </a:solidFill>
          </a:endParaRPr>
        </a:p>
      </dgm:t>
    </dgm:pt>
    <dgm:pt modelId="{D3CA3AE7-9A79-4F02-BB67-6DE4BEF282D6}">
      <dgm:prSet custT="1"/>
      <dgm:spPr/>
      <dgm:t>
        <a:bodyPr lIns="274320" rIns="274320" anchor="t"/>
        <a:lstStyle/>
        <a:p>
          <a:pPr>
            <a:lnSpc>
              <a:spcPct val="100000"/>
            </a:lnSpc>
            <a:spcAft>
              <a:spcPts val="300"/>
            </a:spcAft>
          </a:pPr>
          <a:r>
            <a:rPr lang="en-US" sz="1300" kern="1200" smtClean="0">
              <a:solidFill>
                <a:schemeClr val="bg1"/>
              </a:solidFill>
              <a:effectLst>
                <a:outerShdw blurRad="38100" dist="38100" dir="2700000" algn="tl">
                  <a:srgbClr val="000000">
                    <a:alpha val="43137"/>
                  </a:srgbClr>
                </a:outerShdw>
              </a:effectLst>
              <a:latin typeface="Segoe" pitchFamily="34" charset="0"/>
            </a:rPr>
            <a:t>Enable advanced users with more validation and control</a:t>
          </a:r>
          <a:endParaRPr lang="en-US" sz="1300" kern="1200" dirty="0" smtClean="0">
            <a:solidFill>
              <a:schemeClr val="bg1"/>
            </a:solidFill>
            <a:effectLst>
              <a:outerShdw blurRad="38100" dist="38100" dir="2700000" algn="tl">
                <a:srgbClr val="000000">
                  <a:alpha val="43137"/>
                </a:srgbClr>
              </a:outerShdw>
            </a:effectLst>
            <a:latin typeface="Segoe" pitchFamily="34" charset="0"/>
          </a:endParaRPr>
        </a:p>
      </dgm:t>
    </dgm:pt>
    <dgm:pt modelId="{81072269-B420-4139-BEAD-2A735A82CEE7}" type="parTrans" cxnId="{27AE5678-BAC5-4907-9BBB-1ABEAF7FFB29}">
      <dgm:prSet/>
      <dgm:spPr/>
      <dgm:t>
        <a:bodyPr/>
        <a:lstStyle/>
        <a:p>
          <a:endParaRPr lang="en-US">
            <a:solidFill>
              <a:schemeClr val="bg1"/>
            </a:solidFill>
          </a:endParaRPr>
        </a:p>
      </dgm:t>
    </dgm:pt>
    <dgm:pt modelId="{A0CFCFE8-8852-47C7-859F-6573F7FABE64}" type="sibTrans" cxnId="{27AE5678-BAC5-4907-9BBB-1ABEAF7FFB29}">
      <dgm:prSet/>
      <dgm:spPr/>
      <dgm:t>
        <a:bodyPr/>
        <a:lstStyle/>
        <a:p>
          <a:endParaRPr lang="en-US">
            <a:solidFill>
              <a:schemeClr val="bg1"/>
            </a:solidFill>
          </a:endParaRPr>
        </a:p>
      </dgm:t>
    </dgm:pt>
    <dgm:pt modelId="{BC75782D-CC8B-4AE9-9D96-5262A6088C5B}">
      <dgm:prSet phldrT="[Text]" custT="1"/>
      <dgm:spPr/>
      <dgm:t>
        <a:bodyPr lIns="274320" rIns="274320" anchor="t"/>
        <a:lstStyle/>
        <a:p>
          <a:pPr>
            <a:lnSpc>
              <a:spcPts val="1500"/>
            </a:lnSpc>
            <a:spcAft>
              <a:spcPts val="400"/>
            </a:spcAft>
          </a:pPr>
          <a:r>
            <a:rPr lang="en-US" sz="1300" kern="1200" smtClean="0">
              <a:solidFill>
                <a:schemeClr val="bg1"/>
              </a:solidFill>
              <a:effectLst>
                <a:outerShdw blurRad="38100" dist="38100" dir="2700000" algn="tl">
                  <a:srgbClr val="000000">
                    <a:alpha val="43137"/>
                  </a:srgbClr>
                </a:outerShdw>
              </a:effectLst>
              <a:latin typeface="Segoe" pitchFamily="34" charset="0"/>
            </a:rPr>
            <a:t>Share analysis through interactive graphical visualizations</a:t>
          </a:r>
          <a:endParaRPr lang="en-US" sz="1300" kern="1200" dirty="0">
            <a:solidFill>
              <a:schemeClr val="bg1"/>
            </a:solidFill>
            <a:effectLst>
              <a:outerShdw blurRad="38100" dist="38100" dir="2700000" algn="tl">
                <a:srgbClr val="000000">
                  <a:alpha val="43137"/>
                </a:srgbClr>
              </a:outerShdw>
            </a:effectLst>
            <a:latin typeface="Segoe" pitchFamily="34" charset="0"/>
          </a:endParaRPr>
        </a:p>
      </dgm:t>
    </dgm:pt>
    <dgm:pt modelId="{A600F219-DE90-48F7-A0FF-AEFD1D83AB91}" type="parTrans" cxnId="{4C8C03B2-1B0E-40D9-AAA1-5381BD341489}">
      <dgm:prSet/>
      <dgm:spPr/>
      <dgm:t>
        <a:bodyPr/>
        <a:lstStyle/>
        <a:p>
          <a:endParaRPr lang="en-US">
            <a:solidFill>
              <a:schemeClr val="bg1"/>
            </a:solidFill>
          </a:endParaRPr>
        </a:p>
      </dgm:t>
    </dgm:pt>
    <dgm:pt modelId="{9FFB05AF-CA65-4821-B8F2-990AC95FD9E7}" type="sibTrans" cxnId="{4C8C03B2-1B0E-40D9-AAA1-5381BD341489}">
      <dgm:prSet/>
      <dgm:spPr/>
      <dgm:t>
        <a:bodyPr/>
        <a:lstStyle/>
        <a:p>
          <a:endParaRPr lang="en-US">
            <a:solidFill>
              <a:schemeClr val="bg1"/>
            </a:solidFill>
          </a:endParaRPr>
        </a:p>
      </dgm:t>
    </dgm:pt>
    <dgm:pt modelId="{7DAC84D7-F023-466B-8AF8-8C1FA8C86211}">
      <dgm:prSet phldrT="[Text]" custT="1"/>
      <dgm:spPr/>
      <dgm:t>
        <a:bodyPr lIns="274320" rIns="274320" anchor="ctr" anchorCtr="0"/>
        <a:lstStyle/>
        <a:p>
          <a:pPr>
            <a:lnSpc>
              <a:spcPts val="1500"/>
            </a:lnSpc>
            <a:spcAft>
              <a:spcPts val="400"/>
            </a:spcAft>
          </a:pPr>
          <a:r>
            <a:rPr lang="en-US" sz="1300" kern="1200" smtClean="0">
              <a:solidFill>
                <a:schemeClr val="bg1"/>
              </a:solidFill>
              <a:effectLst>
                <a:outerShdw blurRad="38100" dist="38100" dir="2700000" algn="tl">
                  <a:srgbClr val="000000">
                    <a:alpha val="43137"/>
                  </a:srgbClr>
                </a:outerShdw>
              </a:effectLst>
              <a:latin typeface="Segoe" pitchFamily="34" charset="0"/>
            </a:rPr>
            <a:t>Deliver actionable insight with clear graphical visualizations </a:t>
          </a:r>
          <a:endParaRPr lang="en-US" sz="1300" kern="1200" dirty="0" smtClean="0">
            <a:solidFill>
              <a:schemeClr val="bg1"/>
            </a:solidFill>
            <a:effectLst>
              <a:outerShdw blurRad="38100" dist="38100" dir="2700000" algn="tl">
                <a:srgbClr val="000000">
                  <a:alpha val="43137"/>
                </a:srgbClr>
              </a:outerShdw>
            </a:effectLst>
            <a:latin typeface="Segoe" pitchFamily="34" charset="0"/>
          </a:endParaRPr>
        </a:p>
      </dgm:t>
    </dgm:pt>
    <dgm:pt modelId="{F3781A5E-A70B-49C4-9E69-4CE3B273E370}" type="sibTrans" cxnId="{255304F9-A1FA-4D5E-B3E1-B7C22A2849A6}">
      <dgm:prSet/>
      <dgm:spPr/>
      <dgm:t>
        <a:bodyPr/>
        <a:lstStyle/>
        <a:p>
          <a:endParaRPr lang="en-US">
            <a:solidFill>
              <a:schemeClr val="bg1"/>
            </a:solidFill>
          </a:endParaRPr>
        </a:p>
      </dgm:t>
    </dgm:pt>
    <dgm:pt modelId="{3B554F28-7ACA-4A44-9ABC-604F03DEF36A}" type="parTrans" cxnId="{255304F9-A1FA-4D5E-B3E1-B7C22A2849A6}">
      <dgm:prSet/>
      <dgm:spPr/>
      <dgm:t>
        <a:bodyPr/>
        <a:lstStyle/>
        <a:p>
          <a:endParaRPr lang="en-US">
            <a:solidFill>
              <a:schemeClr val="bg1"/>
            </a:solidFill>
          </a:endParaRPr>
        </a:p>
      </dgm:t>
    </dgm:pt>
    <dgm:pt modelId="{8725559B-5859-42BB-8740-4AA1BB392A46}">
      <dgm:prSet phldrT="[Text]" custT="1"/>
      <dgm:spPr/>
      <dgm:t>
        <a:bodyPr lIns="274320" rIns="274320" anchor="ctr" anchorCtr="0"/>
        <a:lstStyle/>
        <a:p>
          <a:pPr>
            <a:lnSpc>
              <a:spcPts val="1500"/>
            </a:lnSpc>
            <a:spcAft>
              <a:spcPts val="400"/>
            </a:spcAft>
          </a:pPr>
          <a:r>
            <a:rPr lang="en-US" sz="1300" kern="1200" smtClean="0">
              <a:solidFill>
                <a:schemeClr val="bg1"/>
              </a:solidFill>
              <a:effectLst>
                <a:outerShdw blurRad="38100" dist="38100" dir="2700000" algn="tl">
                  <a:srgbClr val="000000">
                    <a:alpha val="43137"/>
                  </a:srgbClr>
                </a:outerShdw>
              </a:effectLst>
              <a:latin typeface="Segoe" pitchFamily="34" charset="0"/>
            </a:rPr>
            <a:t>Reduce the learning-curve with a familiar environment</a:t>
          </a:r>
          <a:endParaRPr lang="en-US" sz="1300" kern="1200" dirty="0" smtClean="0">
            <a:solidFill>
              <a:schemeClr val="bg1"/>
            </a:solidFill>
            <a:effectLst>
              <a:outerShdw blurRad="38100" dist="38100" dir="2700000" algn="tl">
                <a:srgbClr val="000000">
                  <a:alpha val="43137"/>
                </a:srgbClr>
              </a:outerShdw>
            </a:effectLst>
            <a:latin typeface="Segoe" pitchFamily="34" charset="0"/>
          </a:endParaRPr>
        </a:p>
      </dgm:t>
    </dgm:pt>
    <dgm:pt modelId="{EFA3AA68-1B6B-4B65-9157-942679CC055D}" type="sibTrans" cxnId="{2FCE2356-7708-4BB5-ADCC-1B279CC9F82E}">
      <dgm:prSet/>
      <dgm:spPr/>
      <dgm:t>
        <a:bodyPr/>
        <a:lstStyle/>
        <a:p>
          <a:endParaRPr lang="en-US">
            <a:solidFill>
              <a:schemeClr val="bg1"/>
            </a:solidFill>
          </a:endParaRPr>
        </a:p>
      </dgm:t>
    </dgm:pt>
    <dgm:pt modelId="{B98047B9-53FA-4B8B-8089-A7B0C4ADFCC9}" type="parTrans" cxnId="{2FCE2356-7708-4BB5-ADCC-1B279CC9F82E}">
      <dgm:prSet/>
      <dgm:spPr/>
      <dgm:t>
        <a:bodyPr/>
        <a:lstStyle/>
        <a:p>
          <a:endParaRPr lang="en-US">
            <a:solidFill>
              <a:schemeClr val="bg1"/>
            </a:solidFill>
          </a:endParaRPr>
        </a:p>
      </dgm:t>
    </dgm:pt>
    <dgm:pt modelId="{B795C3C5-3DD8-48F5-B265-A29131A1945C}">
      <dgm:prSet phldrT="[Text]" custT="1"/>
      <dgm:spPr/>
      <dgm:t>
        <a:bodyPr lIns="274320" rIns="274320" anchor="ctr" anchorCtr="0"/>
        <a:lstStyle/>
        <a:p>
          <a:pPr>
            <a:lnSpc>
              <a:spcPts val="1500"/>
            </a:lnSpc>
            <a:spcAft>
              <a:spcPts val="400"/>
            </a:spcAft>
            <a:tabLst/>
          </a:pPr>
          <a:r>
            <a:rPr lang="en-US" sz="1300" kern="1200" smtClean="0">
              <a:solidFill>
                <a:schemeClr val="bg1"/>
              </a:solidFill>
              <a:effectLst>
                <a:outerShdw blurRad="38100" dist="38100" dir="2700000" algn="tl">
                  <a:srgbClr val="000000">
                    <a:alpha val="43137"/>
                  </a:srgbClr>
                </a:outerShdw>
              </a:effectLst>
              <a:latin typeface="Segoe" pitchFamily="34" charset="0"/>
            </a:rPr>
            <a:t>Enable complex data mining through simple, automated tasks</a:t>
          </a:r>
          <a:endParaRPr lang="en-US" sz="1300" kern="1200" dirty="0" smtClean="0">
            <a:solidFill>
              <a:schemeClr val="bg1"/>
            </a:solidFill>
            <a:effectLst>
              <a:outerShdw blurRad="38100" dist="38100" dir="2700000" algn="tl">
                <a:srgbClr val="000000">
                  <a:alpha val="43137"/>
                </a:srgbClr>
              </a:outerShdw>
            </a:effectLst>
            <a:latin typeface="Segoe" pitchFamily="34" charset="0"/>
          </a:endParaRPr>
        </a:p>
      </dgm:t>
    </dgm:pt>
    <dgm:pt modelId="{5E09BC98-9C24-44F7-AD45-490DB4A085A3}" type="sibTrans" cxnId="{DC1CE50E-9982-47BF-9C93-6EFBC3C9851B}">
      <dgm:prSet/>
      <dgm:spPr/>
      <dgm:t>
        <a:bodyPr/>
        <a:lstStyle/>
        <a:p>
          <a:endParaRPr lang="en-US">
            <a:solidFill>
              <a:schemeClr val="bg1"/>
            </a:solidFill>
          </a:endParaRPr>
        </a:p>
      </dgm:t>
    </dgm:pt>
    <dgm:pt modelId="{B4715457-0897-4748-8695-523F756F8139}" type="parTrans" cxnId="{DC1CE50E-9982-47BF-9C93-6EFBC3C9851B}">
      <dgm:prSet/>
      <dgm:spPr/>
      <dgm:t>
        <a:bodyPr/>
        <a:lstStyle/>
        <a:p>
          <a:endParaRPr lang="en-US">
            <a:solidFill>
              <a:schemeClr val="bg1"/>
            </a:solidFill>
          </a:endParaRPr>
        </a:p>
      </dgm:t>
    </dgm:pt>
    <dgm:pt modelId="{A3ACEC65-0FC9-4F4A-A884-63A3AFDFD588}" type="pres">
      <dgm:prSet presAssocID="{7A0315E2-EE72-4F6F-99F8-2D77B7DD991E}" presName="compositeShape" presStyleCnt="0">
        <dgm:presLayoutVars>
          <dgm:chMax val="7"/>
          <dgm:dir/>
          <dgm:resizeHandles val="exact"/>
        </dgm:presLayoutVars>
      </dgm:prSet>
      <dgm:spPr/>
    </dgm:pt>
    <dgm:pt modelId="{29DD81A4-698E-4799-B5A3-6343E14C7BCE}" type="pres">
      <dgm:prSet presAssocID="{9611518C-955F-42D9-8DB6-5D05759FA735}" presName="circ1" presStyleLbl="vennNode1" presStyleIdx="0" presStyleCnt="3" custScaleX="110000" custScaleY="110000" custLinFactNeighborX="-701" custLinFactNeighborY="167"/>
      <dgm:spPr/>
      <dgm:t>
        <a:bodyPr/>
        <a:lstStyle/>
        <a:p>
          <a:endParaRPr lang="en-US"/>
        </a:p>
      </dgm:t>
    </dgm:pt>
    <dgm:pt modelId="{D04850BD-4CB2-42F8-AC7A-8FAB97F99B6A}" type="pres">
      <dgm:prSet presAssocID="{9611518C-955F-42D9-8DB6-5D05759FA735}" presName="circ1Tx" presStyleLbl="revTx" presStyleIdx="0" presStyleCnt="0">
        <dgm:presLayoutVars>
          <dgm:chMax val="0"/>
          <dgm:chPref val="0"/>
          <dgm:bulletEnabled val="1"/>
        </dgm:presLayoutVars>
      </dgm:prSet>
      <dgm:spPr/>
      <dgm:t>
        <a:bodyPr/>
        <a:lstStyle/>
        <a:p>
          <a:endParaRPr lang="en-US"/>
        </a:p>
      </dgm:t>
    </dgm:pt>
    <dgm:pt modelId="{9585BAF5-7D24-4B7C-A80F-28C09EFB29C6}" type="pres">
      <dgm:prSet presAssocID="{6B1C4741-8CC4-4DF2-808D-DE021A82B64F}" presName="circ2" presStyleLbl="vennNode1" presStyleIdx="1" presStyleCnt="3" custScaleX="110000" custScaleY="110000" custLinFactNeighborX="11321"/>
      <dgm:spPr/>
      <dgm:t>
        <a:bodyPr/>
        <a:lstStyle/>
        <a:p>
          <a:endParaRPr lang="en-US"/>
        </a:p>
      </dgm:t>
    </dgm:pt>
    <dgm:pt modelId="{FE9399F6-B32C-4529-BAF5-04FABAEA4F36}" type="pres">
      <dgm:prSet presAssocID="{6B1C4741-8CC4-4DF2-808D-DE021A82B64F}" presName="circ2Tx" presStyleLbl="revTx" presStyleIdx="0" presStyleCnt="0">
        <dgm:presLayoutVars>
          <dgm:chMax val="0"/>
          <dgm:chPref val="0"/>
          <dgm:bulletEnabled val="1"/>
        </dgm:presLayoutVars>
      </dgm:prSet>
      <dgm:spPr/>
      <dgm:t>
        <a:bodyPr/>
        <a:lstStyle/>
        <a:p>
          <a:endParaRPr lang="en-US"/>
        </a:p>
      </dgm:t>
    </dgm:pt>
    <dgm:pt modelId="{83012F1C-5256-482A-A406-C72A2B605531}" type="pres">
      <dgm:prSet presAssocID="{5F38AE02-18F0-4D3E-AEEE-50163B87727C}" presName="circ3" presStyleLbl="vennNode1" presStyleIdx="2" presStyleCnt="3" custScaleX="110000" custScaleY="110000" custLinFactNeighborX="-12723"/>
      <dgm:spPr/>
      <dgm:t>
        <a:bodyPr/>
        <a:lstStyle/>
        <a:p>
          <a:endParaRPr lang="en-US"/>
        </a:p>
      </dgm:t>
    </dgm:pt>
    <dgm:pt modelId="{37FF10CB-C02C-458C-917E-19B4FDA01142}" type="pres">
      <dgm:prSet presAssocID="{5F38AE02-18F0-4D3E-AEEE-50163B87727C}" presName="circ3Tx" presStyleLbl="revTx" presStyleIdx="0" presStyleCnt="0">
        <dgm:presLayoutVars>
          <dgm:chMax val="0"/>
          <dgm:chPref val="0"/>
          <dgm:bulletEnabled val="1"/>
        </dgm:presLayoutVars>
      </dgm:prSet>
      <dgm:spPr/>
      <dgm:t>
        <a:bodyPr/>
        <a:lstStyle/>
        <a:p>
          <a:endParaRPr lang="en-US"/>
        </a:p>
      </dgm:t>
    </dgm:pt>
  </dgm:ptLst>
  <dgm:cxnLst>
    <dgm:cxn modelId="{EF55FCD0-365E-48CD-9AD0-C69D53529B79}" srcId="{7A0315E2-EE72-4F6F-99F8-2D77B7DD991E}" destId="{6B1C4741-8CC4-4DF2-808D-DE021A82B64F}" srcOrd="1" destOrd="0" parTransId="{BBFD4622-6B79-4B42-AE8D-23CADD01C2E5}" sibTransId="{EBA0BA5A-06E3-48C4-B899-E60EDAA19E20}"/>
    <dgm:cxn modelId="{8ADFF5BE-6312-4832-AB27-E4950857CA71}" type="presOf" srcId="{D3CA3AE7-9A79-4F02-BB67-6DE4BEF282D6}" destId="{29DD81A4-698E-4799-B5A3-6343E14C7BCE}" srcOrd="0" destOrd="2" presId="urn:microsoft.com/office/officeart/2005/8/layout/venn1"/>
    <dgm:cxn modelId="{F45212E3-7A36-44EC-95D6-9A416D6F464F}" type="presOf" srcId="{906BD87D-24CF-43FD-8146-FDD8109500A3}" destId="{83012F1C-5256-482A-A406-C72A2B605531}" srcOrd="0" destOrd="2" presId="urn:microsoft.com/office/officeart/2005/8/layout/venn1"/>
    <dgm:cxn modelId="{4C8C03B2-1B0E-40D9-AAA1-5381BD341489}" srcId="{5F38AE02-18F0-4D3E-AEEE-50163B87727C}" destId="{BC75782D-CC8B-4AE9-9D96-5262A6088C5B}" srcOrd="0" destOrd="0" parTransId="{A600F219-DE90-48F7-A0FF-AEFD1D83AB91}" sibTransId="{9FFB05AF-CA65-4821-B8F2-990AC95FD9E7}"/>
    <dgm:cxn modelId="{BCA6C0FC-2FF4-4609-B3F9-DCAB7DE13BA1}" type="presOf" srcId="{BC75782D-CC8B-4AE9-9D96-5262A6088C5B}" destId="{37FF10CB-C02C-458C-917E-19B4FDA01142}" srcOrd="1" destOrd="1" presId="urn:microsoft.com/office/officeart/2005/8/layout/venn1"/>
    <dgm:cxn modelId="{18CE444D-A446-4F7E-9332-32DB4BB36669}" type="presOf" srcId="{8725559B-5859-42BB-8740-4AA1BB392A46}" destId="{9585BAF5-7D24-4B7C-A80F-28C09EFB29C6}" srcOrd="0" destOrd="2" presId="urn:microsoft.com/office/officeart/2005/8/layout/venn1"/>
    <dgm:cxn modelId="{DC1CE50E-9982-47BF-9C93-6EFBC3C9851B}" srcId="{6B1C4741-8CC4-4DF2-808D-DE021A82B64F}" destId="{B795C3C5-3DD8-48F5-B265-A29131A1945C}" srcOrd="0" destOrd="0" parTransId="{B4715457-0897-4748-8695-523F756F8139}" sibTransId="{5E09BC98-9C24-44F7-AD45-490DB4A085A3}"/>
    <dgm:cxn modelId="{04F68495-DF6D-4C4F-8D5A-C211C2DC38F2}" type="presOf" srcId="{BC75782D-CC8B-4AE9-9D96-5262A6088C5B}" destId="{83012F1C-5256-482A-A406-C72A2B605531}" srcOrd="0" destOrd="1" presId="urn:microsoft.com/office/officeart/2005/8/layout/venn1"/>
    <dgm:cxn modelId="{B6E0217A-6BDA-4C11-AA21-DBCD9EEC89D9}" type="presOf" srcId="{906BD87D-24CF-43FD-8146-FDD8109500A3}" destId="{37FF10CB-C02C-458C-917E-19B4FDA01142}" srcOrd="1" destOrd="2" presId="urn:microsoft.com/office/officeart/2005/8/layout/venn1"/>
    <dgm:cxn modelId="{2FCE2356-7708-4BB5-ADCC-1B279CC9F82E}" srcId="{6B1C4741-8CC4-4DF2-808D-DE021A82B64F}" destId="{8725559B-5859-42BB-8740-4AA1BB392A46}" srcOrd="1" destOrd="0" parTransId="{B98047B9-53FA-4B8B-8089-A7B0C4ADFCC9}" sibTransId="{EFA3AA68-1B6B-4B65-9157-942679CC055D}"/>
    <dgm:cxn modelId="{EDB5AC3E-98EF-40EE-9EF1-50563A5426F6}" type="presOf" srcId="{B795C3C5-3DD8-48F5-B265-A29131A1945C}" destId="{FE9399F6-B32C-4529-BAF5-04FABAEA4F36}" srcOrd="1" destOrd="1" presId="urn:microsoft.com/office/officeart/2005/8/layout/venn1"/>
    <dgm:cxn modelId="{9DEA8FE5-5AA9-4D68-8C50-FA2F9A873AF7}" srcId="{9611518C-955F-42D9-8DB6-5D05759FA735}" destId="{2358BC7C-8B85-43C5-82B5-CBF9AEC8EE6F}" srcOrd="0" destOrd="0" parTransId="{09DEF78F-B5E1-40FC-BEEB-F5E8AE5EEA60}" sibTransId="{7E7F67EB-2991-46BD-A01F-28B6ECCE8997}"/>
    <dgm:cxn modelId="{5C7DA8EB-82EE-4799-AEDA-0DAB1A3FEA10}" type="presOf" srcId="{7A0315E2-EE72-4F6F-99F8-2D77B7DD991E}" destId="{A3ACEC65-0FC9-4F4A-A884-63A3AFDFD588}" srcOrd="0" destOrd="0" presId="urn:microsoft.com/office/officeart/2005/8/layout/venn1"/>
    <dgm:cxn modelId="{6048F0F1-2F91-4763-8F26-4F329B77AAA6}" type="presOf" srcId="{5F38AE02-18F0-4D3E-AEEE-50163B87727C}" destId="{83012F1C-5256-482A-A406-C72A2B605531}" srcOrd="0" destOrd="0" presId="urn:microsoft.com/office/officeart/2005/8/layout/venn1"/>
    <dgm:cxn modelId="{E58B6D15-74E8-4C08-B66E-DE6D0BACC522}" srcId="{7A0315E2-EE72-4F6F-99F8-2D77B7DD991E}" destId="{9611518C-955F-42D9-8DB6-5D05759FA735}" srcOrd="0" destOrd="0" parTransId="{4703044F-9FAD-4D67-A764-78F612936A47}" sibTransId="{448591DD-7C4F-4D64-9A6C-5A45157BE1C4}"/>
    <dgm:cxn modelId="{27AE5678-BAC5-4907-9BBB-1ABEAF7FFB29}" srcId="{9611518C-955F-42D9-8DB6-5D05759FA735}" destId="{D3CA3AE7-9A79-4F02-BB67-6DE4BEF282D6}" srcOrd="1" destOrd="0" parTransId="{81072269-B420-4139-BEAD-2A735A82CEE7}" sibTransId="{A0CFCFE8-8852-47C7-859F-6573F7FABE64}"/>
    <dgm:cxn modelId="{3BEF33FC-30E8-4469-BFAF-BE2C1C7EDC91}" type="presOf" srcId="{B795C3C5-3DD8-48F5-B265-A29131A1945C}" destId="{9585BAF5-7D24-4B7C-A80F-28C09EFB29C6}" srcOrd="0" destOrd="1" presId="urn:microsoft.com/office/officeart/2005/8/layout/venn1"/>
    <dgm:cxn modelId="{48213903-1974-4307-81F6-BC4C7AD0E5BD}" type="presOf" srcId="{D3CA3AE7-9A79-4F02-BB67-6DE4BEF282D6}" destId="{D04850BD-4CB2-42F8-AC7A-8FAB97F99B6A}" srcOrd="1" destOrd="2" presId="urn:microsoft.com/office/officeart/2005/8/layout/venn1"/>
    <dgm:cxn modelId="{92ABCC20-7BAD-43BD-97FF-3AFD9870633E}" type="presOf" srcId="{9611518C-955F-42D9-8DB6-5D05759FA735}" destId="{D04850BD-4CB2-42F8-AC7A-8FAB97F99B6A}" srcOrd="1" destOrd="0" presId="urn:microsoft.com/office/officeart/2005/8/layout/venn1"/>
    <dgm:cxn modelId="{ED262563-CE67-4997-860D-63F8CD8D1D60}" srcId="{5F38AE02-18F0-4D3E-AEEE-50163B87727C}" destId="{906BD87D-24CF-43FD-8146-FDD8109500A3}" srcOrd="1" destOrd="0" parTransId="{1AA61720-2431-4825-BFBD-4F3B3F68E10D}" sibTransId="{C3A19E8A-CBBC-4C87-A0DD-D172E8F04923}"/>
    <dgm:cxn modelId="{239A1399-B422-4677-94B7-C2892B276B6A}" type="presOf" srcId="{7DAC84D7-F023-466B-8AF8-8C1FA8C86211}" destId="{FE9399F6-B32C-4529-BAF5-04FABAEA4F36}" srcOrd="1" destOrd="3" presId="urn:microsoft.com/office/officeart/2005/8/layout/venn1"/>
    <dgm:cxn modelId="{29E03F52-D60F-4587-BC68-2A72DCD606B2}" type="presOf" srcId="{9611518C-955F-42D9-8DB6-5D05759FA735}" destId="{29DD81A4-698E-4799-B5A3-6343E14C7BCE}" srcOrd="0" destOrd="0" presId="urn:microsoft.com/office/officeart/2005/8/layout/venn1"/>
    <dgm:cxn modelId="{57C1BF3D-5FAE-4EDB-B5FA-B503385D45C8}" type="presOf" srcId="{8725559B-5859-42BB-8740-4AA1BB392A46}" destId="{FE9399F6-B32C-4529-BAF5-04FABAEA4F36}" srcOrd="1" destOrd="2" presId="urn:microsoft.com/office/officeart/2005/8/layout/venn1"/>
    <dgm:cxn modelId="{5D9BC1DD-113B-4021-AC93-663A4F88B9B4}" type="presOf" srcId="{2358BC7C-8B85-43C5-82B5-CBF9AEC8EE6F}" destId="{D04850BD-4CB2-42F8-AC7A-8FAB97F99B6A}" srcOrd="1" destOrd="1" presId="urn:microsoft.com/office/officeart/2005/8/layout/venn1"/>
    <dgm:cxn modelId="{13FE0CF5-5736-4C87-B216-C870AED5BC8F}" type="presOf" srcId="{6B1C4741-8CC4-4DF2-808D-DE021A82B64F}" destId="{FE9399F6-B32C-4529-BAF5-04FABAEA4F36}" srcOrd="1" destOrd="0" presId="urn:microsoft.com/office/officeart/2005/8/layout/venn1"/>
    <dgm:cxn modelId="{AA7296F1-FCAA-4B33-857F-53C6DE6705DE}" type="presOf" srcId="{2358BC7C-8B85-43C5-82B5-CBF9AEC8EE6F}" destId="{29DD81A4-698E-4799-B5A3-6343E14C7BCE}" srcOrd="0" destOrd="1" presId="urn:microsoft.com/office/officeart/2005/8/layout/venn1"/>
    <dgm:cxn modelId="{8691F6C9-46D9-412F-B929-9DB2D4420EF1}" srcId="{7A0315E2-EE72-4F6F-99F8-2D77B7DD991E}" destId="{5F38AE02-18F0-4D3E-AEEE-50163B87727C}" srcOrd="2" destOrd="0" parTransId="{8E4AEF88-F5C5-4BF4-ADD2-EA9096DD24B4}" sibTransId="{AFA0429C-9483-4ECA-9440-A8EF87E25531}"/>
    <dgm:cxn modelId="{DF1B9AB6-5F3C-480D-BE4E-AB897E5D3905}" type="presOf" srcId="{7DAC84D7-F023-466B-8AF8-8C1FA8C86211}" destId="{9585BAF5-7D24-4B7C-A80F-28C09EFB29C6}" srcOrd="0" destOrd="3" presId="urn:microsoft.com/office/officeart/2005/8/layout/venn1"/>
    <dgm:cxn modelId="{8532641A-6964-4B3E-8B32-D6AA0EDC6888}" type="presOf" srcId="{5F38AE02-18F0-4D3E-AEEE-50163B87727C}" destId="{37FF10CB-C02C-458C-917E-19B4FDA01142}" srcOrd="1" destOrd="0" presId="urn:microsoft.com/office/officeart/2005/8/layout/venn1"/>
    <dgm:cxn modelId="{255304F9-A1FA-4D5E-B3E1-B7C22A2849A6}" srcId="{6B1C4741-8CC4-4DF2-808D-DE021A82B64F}" destId="{7DAC84D7-F023-466B-8AF8-8C1FA8C86211}" srcOrd="2" destOrd="0" parTransId="{3B554F28-7ACA-4A44-9ABC-604F03DEF36A}" sibTransId="{F3781A5E-A70B-49C4-9E69-4CE3B273E370}"/>
    <dgm:cxn modelId="{06A4BDBA-8F50-4E36-AE12-4A44F11A779D}" type="presOf" srcId="{6B1C4741-8CC4-4DF2-808D-DE021A82B64F}" destId="{9585BAF5-7D24-4B7C-A80F-28C09EFB29C6}" srcOrd="0" destOrd="0" presId="urn:microsoft.com/office/officeart/2005/8/layout/venn1"/>
    <dgm:cxn modelId="{26293E5F-2579-441B-943F-708B7CC662B9}" type="presParOf" srcId="{A3ACEC65-0FC9-4F4A-A884-63A3AFDFD588}" destId="{29DD81A4-698E-4799-B5A3-6343E14C7BCE}" srcOrd="0" destOrd="0" presId="urn:microsoft.com/office/officeart/2005/8/layout/venn1"/>
    <dgm:cxn modelId="{19D0C046-F5E4-46EC-B999-8E67610403C7}" type="presParOf" srcId="{A3ACEC65-0FC9-4F4A-A884-63A3AFDFD588}" destId="{D04850BD-4CB2-42F8-AC7A-8FAB97F99B6A}" srcOrd="1" destOrd="0" presId="urn:microsoft.com/office/officeart/2005/8/layout/venn1"/>
    <dgm:cxn modelId="{99154794-7B0F-4658-95C9-6125E2A429B0}" type="presParOf" srcId="{A3ACEC65-0FC9-4F4A-A884-63A3AFDFD588}" destId="{9585BAF5-7D24-4B7C-A80F-28C09EFB29C6}" srcOrd="2" destOrd="0" presId="urn:microsoft.com/office/officeart/2005/8/layout/venn1"/>
    <dgm:cxn modelId="{4608C2B9-916F-4FD0-8C19-A5FDF8DDBA56}" type="presParOf" srcId="{A3ACEC65-0FC9-4F4A-A884-63A3AFDFD588}" destId="{FE9399F6-B32C-4529-BAF5-04FABAEA4F36}" srcOrd="3" destOrd="0" presId="urn:microsoft.com/office/officeart/2005/8/layout/venn1"/>
    <dgm:cxn modelId="{81E637F9-FB89-409A-B6A8-903C0982162D}" type="presParOf" srcId="{A3ACEC65-0FC9-4F4A-A884-63A3AFDFD588}" destId="{83012F1C-5256-482A-A406-C72A2B605531}" srcOrd="4" destOrd="0" presId="urn:microsoft.com/office/officeart/2005/8/layout/venn1"/>
    <dgm:cxn modelId="{C0E2BE1D-685D-40CD-869F-E02707458215}" type="presParOf" srcId="{A3ACEC65-0FC9-4F4A-A884-63A3AFDFD588}" destId="{37FF10CB-C02C-458C-917E-19B4FDA01142}" srcOrd="5" destOrd="0" presId="urn:microsoft.com/office/officeart/2005/8/layout/venn1"/>
  </dgm:cxnLst>
  <dgm:bg>
    <a:effectLst/>
  </dgm:bg>
  <dgm:whole/>
</dgm:dataModel>
</file>

<file path=ppt/diagrams/data4.xml><?xml version="1.0" encoding="utf-8"?>
<dgm:dataModel xmlns:dgm="http://schemas.openxmlformats.org/drawingml/2006/diagram" xmlns:a="http://schemas.openxmlformats.org/drawingml/2006/main">
  <dgm:ptLst>
    <dgm:pt modelId="{C2DD59DA-B7F3-42CB-AF6F-21A4043EA576}"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GB"/>
        </a:p>
      </dgm:t>
    </dgm:pt>
    <dgm:pt modelId="{3FB79C3B-AA27-41EC-82DF-5096915F5EB1}">
      <dgm:prSet/>
      <dgm:spPr/>
      <dgm:t>
        <a:bodyPr/>
        <a:lstStyle/>
        <a:p>
          <a:pPr rtl="0"/>
          <a:r>
            <a:rPr lang="en-GB" dirty="0" smtClean="0"/>
            <a:t>Rapid Development</a:t>
          </a:r>
          <a:endParaRPr lang="en-GB" dirty="0"/>
        </a:p>
      </dgm:t>
    </dgm:pt>
    <dgm:pt modelId="{7BCADF13-C917-42E0-B143-B2A79486FA16}" type="parTrans" cxnId="{156207D8-3858-462B-8923-95F2EB1DE68D}">
      <dgm:prSet/>
      <dgm:spPr/>
      <dgm:t>
        <a:bodyPr/>
        <a:lstStyle/>
        <a:p>
          <a:endParaRPr lang="en-GB"/>
        </a:p>
      </dgm:t>
    </dgm:pt>
    <dgm:pt modelId="{881DE3C6-0C38-4F60-B745-8D43EDF49508}" type="sibTrans" cxnId="{156207D8-3858-462B-8923-95F2EB1DE68D}">
      <dgm:prSet/>
      <dgm:spPr/>
      <dgm:t>
        <a:bodyPr/>
        <a:lstStyle/>
        <a:p>
          <a:endParaRPr lang="en-GB"/>
        </a:p>
      </dgm:t>
    </dgm:pt>
    <dgm:pt modelId="{57AFD0C0-8217-40D1-AF57-DA088639DA74}">
      <dgm:prSet/>
      <dgm:spPr/>
      <dgm:t>
        <a:bodyPr/>
        <a:lstStyle/>
        <a:p>
          <a:pPr rtl="0"/>
          <a:r>
            <a:rPr lang="en-GB" dirty="0" smtClean="0"/>
            <a:t>High Availability</a:t>
          </a:r>
          <a:endParaRPr lang="en-GB" dirty="0"/>
        </a:p>
      </dgm:t>
    </dgm:pt>
    <dgm:pt modelId="{6005FAA5-8201-4B27-B4D6-A5B23869EFFE}" type="parTrans" cxnId="{D590C7D4-1861-4503-BB6A-8D2043BE4C03}">
      <dgm:prSet/>
      <dgm:spPr/>
      <dgm:t>
        <a:bodyPr/>
        <a:lstStyle/>
        <a:p>
          <a:endParaRPr lang="en-GB"/>
        </a:p>
      </dgm:t>
    </dgm:pt>
    <dgm:pt modelId="{BCB2ABE1-C7CE-4895-9077-13F95026FF89}" type="sibTrans" cxnId="{D590C7D4-1861-4503-BB6A-8D2043BE4C03}">
      <dgm:prSet/>
      <dgm:spPr/>
      <dgm:t>
        <a:bodyPr/>
        <a:lstStyle/>
        <a:p>
          <a:endParaRPr lang="en-GB"/>
        </a:p>
      </dgm:t>
    </dgm:pt>
    <dgm:pt modelId="{DBF23D69-6FC4-413A-9536-72A987A0569D}">
      <dgm:prSet/>
      <dgm:spPr/>
      <dgm:t>
        <a:bodyPr/>
        <a:lstStyle/>
        <a:p>
          <a:pPr rtl="0"/>
          <a:r>
            <a:rPr lang="en-GB" dirty="0" smtClean="0"/>
            <a:t>Superior Performance and Scalability</a:t>
          </a:r>
          <a:endParaRPr lang="en-GB" dirty="0"/>
        </a:p>
      </dgm:t>
    </dgm:pt>
    <dgm:pt modelId="{CB8D9EEF-452B-44E8-9DD6-A6AEDA443277}" type="parTrans" cxnId="{3ED9C499-829A-486C-A0D2-14F96A7D7933}">
      <dgm:prSet/>
      <dgm:spPr/>
      <dgm:t>
        <a:bodyPr/>
        <a:lstStyle/>
        <a:p>
          <a:endParaRPr lang="en-GB"/>
        </a:p>
      </dgm:t>
    </dgm:pt>
    <dgm:pt modelId="{2E8BC1FF-B56D-41C7-B5C6-053018303466}" type="sibTrans" cxnId="{3ED9C499-829A-486C-A0D2-14F96A7D7933}">
      <dgm:prSet/>
      <dgm:spPr/>
      <dgm:t>
        <a:bodyPr/>
        <a:lstStyle/>
        <a:p>
          <a:endParaRPr lang="en-GB"/>
        </a:p>
      </dgm:t>
    </dgm:pt>
    <dgm:pt modelId="{C1E0C036-1ED6-406A-A197-D89E6A1308E6}">
      <dgm:prSet/>
      <dgm:spPr/>
      <dgm:t>
        <a:bodyPr/>
        <a:lstStyle/>
        <a:p>
          <a:pPr rtl="0"/>
          <a:r>
            <a:rPr lang="en-GB" dirty="0" smtClean="0"/>
            <a:t>Robust Security Features</a:t>
          </a:r>
          <a:endParaRPr lang="en-GB" dirty="0"/>
        </a:p>
      </dgm:t>
    </dgm:pt>
    <dgm:pt modelId="{C8B073FF-214B-46B9-BEDA-CD0FE2EAA944}" type="parTrans" cxnId="{E03429FA-7482-41A8-A274-9E9FECED7FA8}">
      <dgm:prSet/>
      <dgm:spPr/>
      <dgm:t>
        <a:bodyPr/>
        <a:lstStyle/>
        <a:p>
          <a:endParaRPr lang="en-GB"/>
        </a:p>
      </dgm:t>
    </dgm:pt>
    <dgm:pt modelId="{BAA23CB6-8ADD-4B53-B7C7-6C9541209E98}" type="sibTrans" cxnId="{E03429FA-7482-41A8-A274-9E9FECED7FA8}">
      <dgm:prSet/>
      <dgm:spPr/>
      <dgm:t>
        <a:bodyPr/>
        <a:lstStyle/>
        <a:p>
          <a:endParaRPr lang="en-GB"/>
        </a:p>
      </dgm:t>
    </dgm:pt>
    <dgm:pt modelId="{6862A375-8119-4D41-8E71-0762FE7B7570}">
      <dgm:prSet/>
      <dgm:spPr/>
      <dgm:t>
        <a:bodyPr/>
        <a:lstStyle/>
        <a:p>
          <a:pPr rtl="0"/>
          <a:r>
            <a:rPr lang="en-GB" dirty="0" smtClean="0"/>
            <a:t>Enhanced Manageability</a:t>
          </a:r>
          <a:endParaRPr lang="en-GB" dirty="0"/>
        </a:p>
      </dgm:t>
    </dgm:pt>
    <dgm:pt modelId="{EAED73FC-8A71-4161-85B1-329309BE2A98}" type="parTrans" cxnId="{262136BA-5DEE-47FC-8735-C2E1AD952A9D}">
      <dgm:prSet/>
      <dgm:spPr/>
      <dgm:t>
        <a:bodyPr/>
        <a:lstStyle/>
        <a:p>
          <a:endParaRPr lang="en-GB"/>
        </a:p>
      </dgm:t>
    </dgm:pt>
    <dgm:pt modelId="{E5C20E7E-215D-415C-B6B5-D5C4EFE53442}" type="sibTrans" cxnId="{262136BA-5DEE-47FC-8735-C2E1AD952A9D}">
      <dgm:prSet/>
      <dgm:spPr/>
      <dgm:t>
        <a:bodyPr/>
        <a:lstStyle/>
        <a:p>
          <a:endParaRPr lang="en-GB"/>
        </a:p>
      </dgm:t>
    </dgm:pt>
    <dgm:pt modelId="{11781D54-70EC-4B68-A802-B487908332AF}">
      <dgm:prSet/>
      <dgm:spPr/>
      <dgm:t>
        <a:bodyPr/>
        <a:lstStyle/>
        <a:p>
          <a:pPr rtl="0"/>
          <a:r>
            <a:rPr lang="en-GB" dirty="0" smtClean="0"/>
            <a:t> </a:t>
          </a:r>
          <a:endParaRPr lang="en-GB" dirty="0"/>
        </a:p>
      </dgm:t>
    </dgm:pt>
    <dgm:pt modelId="{BA9842AC-EE83-4A3B-ACD3-EB5440D5C499}" type="sibTrans" cxnId="{D2A55FF9-44CF-4CD8-899E-2123A6912692}">
      <dgm:prSet/>
      <dgm:spPr/>
      <dgm:t>
        <a:bodyPr/>
        <a:lstStyle/>
        <a:p>
          <a:endParaRPr lang="en-GB"/>
        </a:p>
      </dgm:t>
    </dgm:pt>
    <dgm:pt modelId="{2619EE1B-9EB9-422D-B359-68287DF62EC9}" type="parTrans" cxnId="{D2A55FF9-44CF-4CD8-899E-2123A6912692}">
      <dgm:prSet/>
      <dgm:spPr/>
      <dgm:t>
        <a:bodyPr/>
        <a:lstStyle/>
        <a:p>
          <a:endParaRPr lang="en-GB"/>
        </a:p>
      </dgm:t>
    </dgm:pt>
    <dgm:pt modelId="{6F64D1C2-C9DC-4992-AA72-46B0B0513ED3}" type="pres">
      <dgm:prSet presAssocID="{C2DD59DA-B7F3-42CB-AF6F-21A4043EA576}" presName="cycle" presStyleCnt="0">
        <dgm:presLayoutVars>
          <dgm:chMax val="1"/>
          <dgm:dir/>
          <dgm:animLvl val="ctr"/>
          <dgm:resizeHandles val="exact"/>
        </dgm:presLayoutVars>
      </dgm:prSet>
      <dgm:spPr/>
      <dgm:t>
        <a:bodyPr/>
        <a:lstStyle/>
        <a:p>
          <a:endParaRPr lang="en-GB"/>
        </a:p>
      </dgm:t>
    </dgm:pt>
    <dgm:pt modelId="{0CC181D9-5236-4787-9F8C-A32CB1648567}" type="pres">
      <dgm:prSet presAssocID="{11781D54-70EC-4B68-A802-B487908332AF}" presName="centerShape" presStyleLbl="node0" presStyleIdx="0" presStyleCnt="1"/>
      <dgm:spPr/>
      <dgm:t>
        <a:bodyPr/>
        <a:lstStyle/>
        <a:p>
          <a:endParaRPr lang="en-GB"/>
        </a:p>
      </dgm:t>
    </dgm:pt>
    <dgm:pt modelId="{47A12FE7-4FCF-474C-9403-A58C573F1F57}" type="pres">
      <dgm:prSet presAssocID="{7BCADF13-C917-42E0-B143-B2A79486FA16}" presName="parTrans" presStyleLbl="bgSibTrans2D1" presStyleIdx="0" presStyleCnt="5"/>
      <dgm:spPr/>
      <dgm:t>
        <a:bodyPr/>
        <a:lstStyle/>
        <a:p>
          <a:endParaRPr lang="en-GB"/>
        </a:p>
      </dgm:t>
    </dgm:pt>
    <dgm:pt modelId="{4733EF05-34A2-4CAB-82FB-5DA64CBD23D8}" type="pres">
      <dgm:prSet presAssocID="{3FB79C3B-AA27-41EC-82DF-5096915F5EB1}" presName="node" presStyleLbl="node1" presStyleIdx="0" presStyleCnt="5">
        <dgm:presLayoutVars>
          <dgm:bulletEnabled val="1"/>
        </dgm:presLayoutVars>
      </dgm:prSet>
      <dgm:spPr/>
      <dgm:t>
        <a:bodyPr/>
        <a:lstStyle/>
        <a:p>
          <a:endParaRPr lang="en-GB"/>
        </a:p>
      </dgm:t>
    </dgm:pt>
    <dgm:pt modelId="{2D3FF2B4-2BA0-4F8B-8D70-5132227B1229}" type="pres">
      <dgm:prSet presAssocID="{6005FAA5-8201-4B27-B4D6-A5B23869EFFE}" presName="parTrans" presStyleLbl="bgSibTrans2D1" presStyleIdx="1" presStyleCnt="5"/>
      <dgm:spPr/>
      <dgm:t>
        <a:bodyPr/>
        <a:lstStyle/>
        <a:p>
          <a:endParaRPr lang="en-GB"/>
        </a:p>
      </dgm:t>
    </dgm:pt>
    <dgm:pt modelId="{101A34CF-1A6D-4B4B-9814-950563465B7A}" type="pres">
      <dgm:prSet presAssocID="{57AFD0C0-8217-40D1-AF57-DA088639DA74}" presName="node" presStyleLbl="node1" presStyleIdx="1" presStyleCnt="5">
        <dgm:presLayoutVars>
          <dgm:bulletEnabled val="1"/>
        </dgm:presLayoutVars>
      </dgm:prSet>
      <dgm:spPr/>
      <dgm:t>
        <a:bodyPr/>
        <a:lstStyle/>
        <a:p>
          <a:endParaRPr lang="en-GB"/>
        </a:p>
      </dgm:t>
    </dgm:pt>
    <dgm:pt modelId="{9CF847CE-DEB6-45C8-BB7E-EEE1D086A015}" type="pres">
      <dgm:prSet presAssocID="{CB8D9EEF-452B-44E8-9DD6-A6AEDA443277}" presName="parTrans" presStyleLbl="bgSibTrans2D1" presStyleIdx="2" presStyleCnt="5"/>
      <dgm:spPr/>
      <dgm:t>
        <a:bodyPr/>
        <a:lstStyle/>
        <a:p>
          <a:endParaRPr lang="en-GB"/>
        </a:p>
      </dgm:t>
    </dgm:pt>
    <dgm:pt modelId="{9C9E64EE-ADBD-4101-8319-13AB8BFE9F7C}" type="pres">
      <dgm:prSet presAssocID="{DBF23D69-6FC4-413A-9536-72A987A0569D}" presName="node" presStyleLbl="node1" presStyleIdx="2" presStyleCnt="5">
        <dgm:presLayoutVars>
          <dgm:bulletEnabled val="1"/>
        </dgm:presLayoutVars>
      </dgm:prSet>
      <dgm:spPr/>
      <dgm:t>
        <a:bodyPr/>
        <a:lstStyle/>
        <a:p>
          <a:endParaRPr lang="en-GB"/>
        </a:p>
      </dgm:t>
    </dgm:pt>
    <dgm:pt modelId="{109AE782-ECBB-4459-AED2-EE754AAE2D53}" type="pres">
      <dgm:prSet presAssocID="{C8B073FF-214B-46B9-BEDA-CD0FE2EAA944}" presName="parTrans" presStyleLbl="bgSibTrans2D1" presStyleIdx="3" presStyleCnt="5"/>
      <dgm:spPr/>
      <dgm:t>
        <a:bodyPr/>
        <a:lstStyle/>
        <a:p>
          <a:endParaRPr lang="en-GB"/>
        </a:p>
      </dgm:t>
    </dgm:pt>
    <dgm:pt modelId="{BCCF28E7-0BAA-4212-B29A-790FB71C9910}" type="pres">
      <dgm:prSet presAssocID="{C1E0C036-1ED6-406A-A197-D89E6A1308E6}" presName="node" presStyleLbl="node1" presStyleIdx="3" presStyleCnt="5">
        <dgm:presLayoutVars>
          <dgm:bulletEnabled val="1"/>
        </dgm:presLayoutVars>
      </dgm:prSet>
      <dgm:spPr/>
      <dgm:t>
        <a:bodyPr/>
        <a:lstStyle/>
        <a:p>
          <a:endParaRPr lang="en-GB"/>
        </a:p>
      </dgm:t>
    </dgm:pt>
    <dgm:pt modelId="{5FEFB1B8-AE0B-4EF2-908D-A5C49CB3D637}" type="pres">
      <dgm:prSet presAssocID="{EAED73FC-8A71-4161-85B1-329309BE2A98}" presName="parTrans" presStyleLbl="bgSibTrans2D1" presStyleIdx="4" presStyleCnt="5"/>
      <dgm:spPr/>
      <dgm:t>
        <a:bodyPr/>
        <a:lstStyle/>
        <a:p>
          <a:endParaRPr lang="en-GB"/>
        </a:p>
      </dgm:t>
    </dgm:pt>
    <dgm:pt modelId="{8AD9B2F6-0D81-4DFE-AFED-21C34B5F9B83}" type="pres">
      <dgm:prSet presAssocID="{6862A375-8119-4D41-8E71-0762FE7B7570}" presName="node" presStyleLbl="node1" presStyleIdx="4" presStyleCnt="5">
        <dgm:presLayoutVars>
          <dgm:bulletEnabled val="1"/>
        </dgm:presLayoutVars>
      </dgm:prSet>
      <dgm:spPr/>
      <dgm:t>
        <a:bodyPr/>
        <a:lstStyle/>
        <a:p>
          <a:endParaRPr lang="en-GB"/>
        </a:p>
      </dgm:t>
    </dgm:pt>
  </dgm:ptLst>
  <dgm:cxnLst>
    <dgm:cxn modelId="{3ED9C499-829A-486C-A0D2-14F96A7D7933}" srcId="{11781D54-70EC-4B68-A802-B487908332AF}" destId="{DBF23D69-6FC4-413A-9536-72A987A0569D}" srcOrd="2" destOrd="0" parTransId="{CB8D9EEF-452B-44E8-9DD6-A6AEDA443277}" sibTransId="{2E8BC1FF-B56D-41C7-B5C6-053018303466}"/>
    <dgm:cxn modelId="{A2CF3DCF-8469-46FF-8A50-41A7E838B011}" type="presOf" srcId="{C8B073FF-214B-46B9-BEDA-CD0FE2EAA944}" destId="{109AE782-ECBB-4459-AED2-EE754AAE2D53}" srcOrd="0" destOrd="0" presId="urn:microsoft.com/office/officeart/2005/8/layout/radial4"/>
    <dgm:cxn modelId="{262136BA-5DEE-47FC-8735-C2E1AD952A9D}" srcId="{11781D54-70EC-4B68-A802-B487908332AF}" destId="{6862A375-8119-4D41-8E71-0762FE7B7570}" srcOrd="4" destOrd="0" parTransId="{EAED73FC-8A71-4161-85B1-329309BE2A98}" sibTransId="{E5C20E7E-215D-415C-B6B5-D5C4EFE53442}"/>
    <dgm:cxn modelId="{D590C7D4-1861-4503-BB6A-8D2043BE4C03}" srcId="{11781D54-70EC-4B68-A802-B487908332AF}" destId="{57AFD0C0-8217-40D1-AF57-DA088639DA74}" srcOrd="1" destOrd="0" parTransId="{6005FAA5-8201-4B27-B4D6-A5B23869EFFE}" sibTransId="{BCB2ABE1-C7CE-4895-9077-13F95026FF89}"/>
    <dgm:cxn modelId="{D85B9499-6C87-402F-B825-1C0C9A7C874A}" type="presOf" srcId="{C1E0C036-1ED6-406A-A197-D89E6A1308E6}" destId="{BCCF28E7-0BAA-4212-B29A-790FB71C9910}" srcOrd="0" destOrd="0" presId="urn:microsoft.com/office/officeart/2005/8/layout/radial4"/>
    <dgm:cxn modelId="{156207D8-3858-462B-8923-95F2EB1DE68D}" srcId="{11781D54-70EC-4B68-A802-B487908332AF}" destId="{3FB79C3B-AA27-41EC-82DF-5096915F5EB1}" srcOrd="0" destOrd="0" parTransId="{7BCADF13-C917-42E0-B143-B2A79486FA16}" sibTransId="{881DE3C6-0C38-4F60-B745-8D43EDF49508}"/>
    <dgm:cxn modelId="{36901CD0-A439-4F7E-8CA7-14B6550F8216}" type="presOf" srcId="{6005FAA5-8201-4B27-B4D6-A5B23869EFFE}" destId="{2D3FF2B4-2BA0-4F8B-8D70-5132227B1229}" srcOrd="0" destOrd="0" presId="urn:microsoft.com/office/officeart/2005/8/layout/radial4"/>
    <dgm:cxn modelId="{DF342AA9-BA5E-4BEC-A7BC-7A7E502EB455}" type="presOf" srcId="{57AFD0C0-8217-40D1-AF57-DA088639DA74}" destId="{101A34CF-1A6D-4B4B-9814-950563465B7A}" srcOrd="0" destOrd="0" presId="urn:microsoft.com/office/officeart/2005/8/layout/radial4"/>
    <dgm:cxn modelId="{8477BAAC-EE06-4EA3-9EFB-4131FD68D93B}" type="presOf" srcId="{3FB79C3B-AA27-41EC-82DF-5096915F5EB1}" destId="{4733EF05-34A2-4CAB-82FB-5DA64CBD23D8}" srcOrd="0" destOrd="0" presId="urn:microsoft.com/office/officeart/2005/8/layout/radial4"/>
    <dgm:cxn modelId="{E03429FA-7482-41A8-A274-9E9FECED7FA8}" srcId="{11781D54-70EC-4B68-A802-B487908332AF}" destId="{C1E0C036-1ED6-406A-A197-D89E6A1308E6}" srcOrd="3" destOrd="0" parTransId="{C8B073FF-214B-46B9-BEDA-CD0FE2EAA944}" sibTransId="{BAA23CB6-8ADD-4B53-B7C7-6C9541209E98}"/>
    <dgm:cxn modelId="{DA23159D-2064-4E9E-928F-0389457952CA}" type="presOf" srcId="{C2DD59DA-B7F3-42CB-AF6F-21A4043EA576}" destId="{6F64D1C2-C9DC-4992-AA72-46B0B0513ED3}" srcOrd="0" destOrd="0" presId="urn:microsoft.com/office/officeart/2005/8/layout/radial4"/>
    <dgm:cxn modelId="{BF3B5602-3D11-462C-8156-3F7B416FB657}" type="presOf" srcId="{EAED73FC-8A71-4161-85B1-329309BE2A98}" destId="{5FEFB1B8-AE0B-4EF2-908D-A5C49CB3D637}" srcOrd="0" destOrd="0" presId="urn:microsoft.com/office/officeart/2005/8/layout/radial4"/>
    <dgm:cxn modelId="{87BCBBC0-CBAD-4EFF-84F1-A0B9D3B9132E}" type="presOf" srcId="{7BCADF13-C917-42E0-B143-B2A79486FA16}" destId="{47A12FE7-4FCF-474C-9403-A58C573F1F57}" srcOrd="0" destOrd="0" presId="urn:microsoft.com/office/officeart/2005/8/layout/radial4"/>
    <dgm:cxn modelId="{D2A55FF9-44CF-4CD8-899E-2123A6912692}" srcId="{C2DD59DA-B7F3-42CB-AF6F-21A4043EA576}" destId="{11781D54-70EC-4B68-A802-B487908332AF}" srcOrd="0" destOrd="0" parTransId="{2619EE1B-9EB9-422D-B359-68287DF62EC9}" sibTransId="{BA9842AC-EE83-4A3B-ACD3-EB5440D5C499}"/>
    <dgm:cxn modelId="{924E60F7-13AD-4376-B6F2-6A1265219CA4}" type="presOf" srcId="{DBF23D69-6FC4-413A-9536-72A987A0569D}" destId="{9C9E64EE-ADBD-4101-8319-13AB8BFE9F7C}" srcOrd="0" destOrd="0" presId="urn:microsoft.com/office/officeart/2005/8/layout/radial4"/>
    <dgm:cxn modelId="{7AF91CCF-4EEA-4E8B-B2B3-6A7319E7EB19}" type="presOf" srcId="{6862A375-8119-4D41-8E71-0762FE7B7570}" destId="{8AD9B2F6-0D81-4DFE-AFED-21C34B5F9B83}" srcOrd="0" destOrd="0" presId="urn:microsoft.com/office/officeart/2005/8/layout/radial4"/>
    <dgm:cxn modelId="{1CAC9438-FCD6-4716-9D05-F0C415DB9E2F}" type="presOf" srcId="{CB8D9EEF-452B-44E8-9DD6-A6AEDA443277}" destId="{9CF847CE-DEB6-45C8-BB7E-EEE1D086A015}" srcOrd="0" destOrd="0" presId="urn:microsoft.com/office/officeart/2005/8/layout/radial4"/>
    <dgm:cxn modelId="{6587B7BD-4BAB-4922-8A7A-6815351FD142}" type="presOf" srcId="{11781D54-70EC-4B68-A802-B487908332AF}" destId="{0CC181D9-5236-4787-9F8C-A32CB1648567}" srcOrd="0" destOrd="0" presId="urn:microsoft.com/office/officeart/2005/8/layout/radial4"/>
    <dgm:cxn modelId="{8E1F20DB-C50B-4F64-909A-089B036F102C}" type="presParOf" srcId="{6F64D1C2-C9DC-4992-AA72-46B0B0513ED3}" destId="{0CC181D9-5236-4787-9F8C-A32CB1648567}" srcOrd="0" destOrd="0" presId="urn:microsoft.com/office/officeart/2005/8/layout/radial4"/>
    <dgm:cxn modelId="{6024B29C-3B3F-4DF9-B460-029BFA72C067}" type="presParOf" srcId="{6F64D1C2-C9DC-4992-AA72-46B0B0513ED3}" destId="{47A12FE7-4FCF-474C-9403-A58C573F1F57}" srcOrd="1" destOrd="0" presId="urn:microsoft.com/office/officeart/2005/8/layout/radial4"/>
    <dgm:cxn modelId="{DE73FF69-91A6-429E-9905-06253C51FEDF}" type="presParOf" srcId="{6F64D1C2-C9DC-4992-AA72-46B0B0513ED3}" destId="{4733EF05-34A2-4CAB-82FB-5DA64CBD23D8}" srcOrd="2" destOrd="0" presId="urn:microsoft.com/office/officeart/2005/8/layout/radial4"/>
    <dgm:cxn modelId="{0B289168-BF14-4213-A1F1-708A11D59ED0}" type="presParOf" srcId="{6F64D1C2-C9DC-4992-AA72-46B0B0513ED3}" destId="{2D3FF2B4-2BA0-4F8B-8D70-5132227B1229}" srcOrd="3" destOrd="0" presId="urn:microsoft.com/office/officeart/2005/8/layout/radial4"/>
    <dgm:cxn modelId="{31537CFC-E959-449C-A8FD-2FA290239C88}" type="presParOf" srcId="{6F64D1C2-C9DC-4992-AA72-46B0B0513ED3}" destId="{101A34CF-1A6D-4B4B-9814-950563465B7A}" srcOrd="4" destOrd="0" presId="urn:microsoft.com/office/officeart/2005/8/layout/radial4"/>
    <dgm:cxn modelId="{8487D3A0-F51E-45C3-8EEF-95F9113CC7F5}" type="presParOf" srcId="{6F64D1C2-C9DC-4992-AA72-46B0B0513ED3}" destId="{9CF847CE-DEB6-45C8-BB7E-EEE1D086A015}" srcOrd="5" destOrd="0" presId="urn:microsoft.com/office/officeart/2005/8/layout/radial4"/>
    <dgm:cxn modelId="{04988099-A865-4BB5-8A30-DB137ECE7B1C}" type="presParOf" srcId="{6F64D1C2-C9DC-4992-AA72-46B0B0513ED3}" destId="{9C9E64EE-ADBD-4101-8319-13AB8BFE9F7C}" srcOrd="6" destOrd="0" presId="urn:microsoft.com/office/officeart/2005/8/layout/radial4"/>
    <dgm:cxn modelId="{761A29F6-B0EC-400B-85A2-86A0B13EB33C}" type="presParOf" srcId="{6F64D1C2-C9DC-4992-AA72-46B0B0513ED3}" destId="{109AE782-ECBB-4459-AED2-EE754AAE2D53}" srcOrd="7" destOrd="0" presId="urn:microsoft.com/office/officeart/2005/8/layout/radial4"/>
    <dgm:cxn modelId="{4C56551A-B8EB-4101-B1A9-C870AAAF5153}" type="presParOf" srcId="{6F64D1C2-C9DC-4992-AA72-46B0B0513ED3}" destId="{BCCF28E7-0BAA-4212-B29A-790FB71C9910}" srcOrd="8" destOrd="0" presId="urn:microsoft.com/office/officeart/2005/8/layout/radial4"/>
    <dgm:cxn modelId="{DF20672D-FD18-4032-944C-752748725131}" type="presParOf" srcId="{6F64D1C2-C9DC-4992-AA72-46B0B0513ED3}" destId="{5FEFB1B8-AE0B-4EF2-908D-A5C49CB3D637}" srcOrd="9" destOrd="0" presId="urn:microsoft.com/office/officeart/2005/8/layout/radial4"/>
    <dgm:cxn modelId="{0B6C6C94-0AC1-4CFF-ABBD-2DE0FBFDA17B}" type="presParOf" srcId="{6F64D1C2-C9DC-4992-AA72-46B0B0513ED3}" destId="{8AD9B2F6-0D81-4DFE-AFED-21C34B5F9B83}" srcOrd="10" destOrd="0" presId="urn:microsoft.com/office/officeart/2005/8/layout/radial4"/>
  </dgm:cxnLst>
  <dgm:bg/>
  <dgm:whole/>
</dgm:dataModel>
</file>

<file path=ppt/diagrams/data5.xml><?xml version="1.0" encoding="utf-8"?>
<dgm:dataModel xmlns:dgm="http://schemas.openxmlformats.org/drawingml/2006/diagram" xmlns:a="http://schemas.openxmlformats.org/drawingml/2006/main">
  <dgm:ptLst>
    <dgm:pt modelId="{9245AA86-A2DC-45CA-8C1D-BD3DE4CE7BB7}" type="doc">
      <dgm:prSet loTypeId="urn:microsoft.com/office/officeart/2005/8/layout/funnel1" loCatId="relationship" qsTypeId="urn:microsoft.com/office/officeart/2005/8/quickstyle/simple4" qsCatId="simple" csTypeId="urn:microsoft.com/office/officeart/2005/8/colors/accent1_2" csCatId="accent1" phldr="1"/>
      <dgm:spPr/>
      <dgm:t>
        <a:bodyPr/>
        <a:lstStyle/>
        <a:p>
          <a:endParaRPr lang="en-GB"/>
        </a:p>
      </dgm:t>
    </dgm:pt>
    <dgm:pt modelId="{050CBB90-FD50-471E-81D6-BE4EB56C38DA}">
      <dgm:prSet custT="1"/>
      <dgm:spPr/>
      <dgm:t>
        <a:bodyPr/>
        <a:lstStyle/>
        <a:p>
          <a:pPr rtl="0"/>
          <a:r>
            <a:rPr lang="en-US" sz="1200" b="1" dirty="0" smtClean="0">
              <a:latin typeface="Segoe" pitchFamily="34" charset="0"/>
            </a:rPr>
            <a:t>Innovative Algorithms from Microsoft Research</a:t>
          </a:r>
          <a:endParaRPr lang="en-GB" sz="1200" b="1" dirty="0">
            <a:latin typeface="Segoe" pitchFamily="34" charset="0"/>
          </a:endParaRPr>
        </a:p>
      </dgm:t>
    </dgm:pt>
    <dgm:pt modelId="{3B6D7954-29E3-477B-8394-082F2F334198}" type="parTrans" cxnId="{F1691183-E31A-47CF-97CF-972A1EA1BB74}">
      <dgm:prSet/>
      <dgm:spPr/>
      <dgm:t>
        <a:bodyPr/>
        <a:lstStyle/>
        <a:p>
          <a:endParaRPr lang="en-GB"/>
        </a:p>
      </dgm:t>
    </dgm:pt>
    <dgm:pt modelId="{58D73B5E-3B4E-4F8E-B152-8FA4DB8EC12F}" type="sibTrans" cxnId="{F1691183-E31A-47CF-97CF-972A1EA1BB74}">
      <dgm:prSet/>
      <dgm:spPr/>
      <dgm:t>
        <a:bodyPr/>
        <a:lstStyle/>
        <a:p>
          <a:endParaRPr lang="en-GB"/>
        </a:p>
      </dgm:t>
    </dgm:pt>
    <dgm:pt modelId="{ABBAABAA-EBCF-43D4-863F-98FD011FAAC6}">
      <dgm:prSet custT="1"/>
      <dgm:spPr/>
      <dgm:t>
        <a:bodyPr/>
        <a:lstStyle/>
        <a:p>
          <a:pPr rtl="0"/>
          <a:r>
            <a:rPr lang="en-US" sz="1200" b="1" dirty="0" smtClean="0">
              <a:latin typeface="Segoe" pitchFamily="34" charset="0"/>
            </a:rPr>
            <a:t>Traditional Algorithms such as ARIMA</a:t>
          </a:r>
          <a:endParaRPr lang="en-GB" sz="1200" b="1" dirty="0">
            <a:latin typeface="Segoe" pitchFamily="34" charset="0"/>
          </a:endParaRPr>
        </a:p>
      </dgm:t>
    </dgm:pt>
    <dgm:pt modelId="{11E2CE0D-8E87-4B6B-8B9F-B434B2091D15}" type="parTrans" cxnId="{761D91C3-E8E7-4A5A-825F-4914E67A5E97}">
      <dgm:prSet/>
      <dgm:spPr/>
      <dgm:t>
        <a:bodyPr/>
        <a:lstStyle/>
        <a:p>
          <a:endParaRPr lang="en-GB"/>
        </a:p>
      </dgm:t>
    </dgm:pt>
    <dgm:pt modelId="{71F49D80-758B-42F0-83BD-BC0920415FEF}" type="sibTrans" cxnId="{761D91C3-E8E7-4A5A-825F-4914E67A5E97}">
      <dgm:prSet/>
      <dgm:spPr/>
      <dgm:t>
        <a:bodyPr/>
        <a:lstStyle/>
        <a:p>
          <a:endParaRPr lang="en-GB"/>
        </a:p>
      </dgm:t>
    </dgm:pt>
    <dgm:pt modelId="{976466D2-2804-4D42-B696-9B28ED4B3B32}">
      <dgm:prSet custT="1"/>
      <dgm:spPr/>
      <dgm:t>
        <a:bodyPr/>
        <a:lstStyle/>
        <a:p>
          <a:pPr rtl="0"/>
          <a:r>
            <a:rPr lang="en-US" sz="2000" b="1" dirty="0" smtClean="0">
              <a:latin typeface="Segoe" pitchFamily="34" charset="0"/>
              <a:cs typeface="Levenim MT" pitchFamily="2" charset="-79"/>
            </a:rPr>
            <a:t>Broad Range of Choices to Build Optimal Models</a:t>
          </a:r>
          <a:endParaRPr lang="en-GB" sz="2000" b="1" dirty="0">
            <a:latin typeface="Segoe" pitchFamily="34" charset="0"/>
            <a:cs typeface="Levenim MT" pitchFamily="2" charset="-79"/>
          </a:endParaRPr>
        </a:p>
      </dgm:t>
    </dgm:pt>
    <dgm:pt modelId="{F2E7B056-C8BA-41ED-84AA-31C3C6B09773}" type="parTrans" cxnId="{7CF144A1-3721-4D0B-B93D-A3D57C56E210}">
      <dgm:prSet/>
      <dgm:spPr/>
      <dgm:t>
        <a:bodyPr/>
        <a:lstStyle/>
        <a:p>
          <a:endParaRPr lang="en-GB"/>
        </a:p>
      </dgm:t>
    </dgm:pt>
    <dgm:pt modelId="{AE7C60F4-6DD6-4EAA-9A64-A9530C973355}" type="sibTrans" cxnId="{7CF144A1-3721-4D0B-B93D-A3D57C56E210}">
      <dgm:prSet/>
      <dgm:spPr/>
      <dgm:t>
        <a:bodyPr/>
        <a:lstStyle/>
        <a:p>
          <a:endParaRPr lang="en-GB"/>
        </a:p>
      </dgm:t>
    </dgm:pt>
    <dgm:pt modelId="{4D0B21BA-3B3C-41C1-BB96-9D62A8F9F76D}" type="pres">
      <dgm:prSet presAssocID="{9245AA86-A2DC-45CA-8C1D-BD3DE4CE7BB7}" presName="Name0" presStyleCnt="0">
        <dgm:presLayoutVars>
          <dgm:chMax val="4"/>
          <dgm:resizeHandles val="exact"/>
        </dgm:presLayoutVars>
      </dgm:prSet>
      <dgm:spPr/>
      <dgm:t>
        <a:bodyPr/>
        <a:lstStyle/>
        <a:p>
          <a:endParaRPr lang="en-US"/>
        </a:p>
      </dgm:t>
    </dgm:pt>
    <dgm:pt modelId="{0348AA02-6FCC-4E03-A00A-87F074EF3A41}" type="pres">
      <dgm:prSet presAssocID="{9245AA86-A2DC-45CA-8C1D-BD3DE4CE7BB7}" presName="ellipse" presStyleLbl="trBgShp" presStyleIdx="0" presStyleCnt="1" custScaleY="81802" custLinFactNeighborY="8665"/>
      <dgm:spPr/>
      <dgm:t>
        <a:bodyPr/>
        <a:lstStyle/>
        <a:p>
          <a:endParaRPr lang="en-US"/>
        </a:p>
      </dgm:t>
    </dgm:pt>
    <dgm:pt modelId="{84FDC988-B0E1-442D-8100-605CB993030B}" type="pres">
      <dgm:prSet presAssocID="{9245AA86-A2DC-45CA-8C1D-BD3DE4CE7BB7}" presName="arrow1" presStyleLbl="fgShp" presStyleIdx="0" presStyleCnt="1"/>
      <dgm:spPr/>
      <dgm:t>
        <a:bodyPr/>
        <a:lstStyle/>
        <a:p>
          <a:endParaRPr lang="en-US"/>
        </a:p>
      </dgm:t>
    </dgm:pt>
    <dgm:pt modelId="{8D3AACC8-DE7F-4BDE-A97E-DDB7159BFD96}" type="pres">
      <dgm:prSet presAssocID="{9245AA86-A2DC-45CA-8C1D-BD3DE4CE7BB7}" presName="rectangle" presStyleLbl="revTx" presStyleIdx="0" presStyleCnt="1">
        <dgm:presLayoutVars>
          <dgm:bulletEnabled val="1"/>
        </dgm:presLayoutVars>
      </dgm:prSet>
      <dgm:spPr/>
      <dgm:t>
        <a:bodyPr/>
        <a:lstStyle/>
        <a:p>
          <a:endParaRPr lang="en-GB"/>
        </a:p>
      </dgm:t>
    </dgm:pt>
    <dgm:pt modelId="{209DA089-3DDF-49B4-8FDE-9D699D4CEA3A}" type="pres">
      <dgm:prSet presAssocID="{ABBAABAA-EBCF-43D4-863F-98FD011FAAC6}" presName="item1" presStyleLbl="node1" presStyleIdx="0" presStyleCnt="2" custLinFactNeighborX="51251" custLinFactNeighborY="-93034">
        <dgm:presLayoutVars>
          <dgm:bulletEnabled val="1"/>
        </dgm:presLayoutVars>
      </dgm:prSet>
      <dgm:spPr/>
      <dgm:t>
        <a:bodyPr/>
        <a:lstStyle/>
        <a:p>
          <a:endParaRPr lang="en-US"/>
        </a:p>
      </dgm:t>
    </dgm:pt>
    <dgm:pt modelId="{4A6945E7-BBE0-4E3C-A375-E5C09C3A4289}" type="pres">
      <dgm:prSet presAssocID="{976466D2-2804-4D42-B696-9B28ED4B3B32}" presName="item2" presStyleLbl="node1" presStyleIdx="1" presStyleCnt="2" custLinFactNeighborX="11111" custLinFactNeighborY="19532">
        <dgm:presLayoutVars>
          <dgm:bulletEnabled val="1"/>
        </dgm:presLayoutVars>
      </dgm:prSet>
      <dgm:spPr/>
      <dgm:t>
        <a:bodyPr/>
        <a:lstStyle/>
        <a:p>
          <a:endParaRPr lang="en-US"/>
        </a:p>
      </dgm:t>
    </dgm:pt>
    <dgm:pt modelId="{BBB30348-0BA7-4667-B909-C77C8B50C822}" type="pres">
      <dgm:prSet presAssocID="{9245AA86-A2DC-45CA-8C1D-BD3DE4CE7BB7}" presName="funnel" presStyleLbl="trAlignAcc1" presStyleIdx="0" presStyleCnt="1" custScaleY="85714"/>
      <dgm:spPr/>
      <dgm:t>
        <a:bodyPr/>
        <a:lstStyle/>
        <a:p>
          <a:endParaRPr lang="en-GB"/>
        </a:p>
      </dgm:t>
    </dgm:pt>
  </dgm:ptLst>
  <dgm:cxnLst>
    <dgm:cxn modelId="{97F9B59E-7F6A-45E4-A157-2736617BAA72}" type="presOf" srcId="{050CBB90-FD50-471E-81D6-BE4EB56C38DA}" destId="{4A6945E7-BBE0-4E3C-A375-E5C09C3A4289}" srcOrd="0" destOrd="0" presId="urn:microsoft.com/office/officeart/2005/8/layout/funnel1"/>
    <dgm:cxn modelId="{761D91C3-E8E7-4A5A-825F-4914E67A5E97}" srcId="{9245AA86-A2DC-45CA-8C1D-BD3DE4CE7BB7}" destId="{ABBAABAA-EBCF-43D4-863F-98FD011FAAC6}" srcOrd="1" destOrd="0" parTransId="{11E2CE0D-8E87-4B6B-8B9F-B434B2091D15}" sibTransId="{71F49D80-758B-42F0-83BD-BC0920415FEF}"/>
    <dgm:cxn modelId="{8E6D1562-E913-4275-9A06-A4872C500808}" type="presOf" srcId="{9245AA86-A2DC-45CA-8C1D-BD3DE4CE7BB7}" destId="{4D0B21BA-3B3C-41C1-BB96-9D62A8F9F76D}" srcOrd="0" destOrd="0" presId="urn:microsoft.com/office/officeart/2005/8/layout/funnel1"/>
    <dgm:cxn modelId="{320CB680-7183-4653-83EB-27C7AC1A8AFE}" type="presOf" srcId="{ABBAABAA-EBCF-43D4-863F-98FD011FAAC6}" destId="{209DA089-3DDF-49B4-8FDE-9D699D4CEA3A}" srcOrd="0" destOrd="0" presId="urn:microsoft.com/office/officeart/2005/8/layout/funnel1"/>
    <dgm:cxn modelId="{7CF144A1-3721-4D0B-B93D-A3D57C56E210}" srcId="{9245AA86-A2DC-45CA-8C1D-BD3DE4CE7BB7}" destId="{976466D2-2804-4D42-B696-9B28ED4B3B32}" srcOrd="2" destOrd="0" parTransId="{F2E7B056-C8BA-41ED-84AA-31C3C6B09773}" sibTransId="{AE7C60F4-6DD6-4EAA-9A64-A9530C973355}"/>
    <dgm:cxn modelId="{22B6CA7B-55E5-46DA-A73D-89277341A993}" type="presOf" srcId="{976466D2-2804-4D42-B696-9B28ED4B3B32}" destId="{8D3AACC8-DE7F-4BDE-A97E-DDB7159BFD96}" srcOrd="0" destOrd="0" presId="urn:microsoft.com/office/officeart/2005/8/layout/funnel1"/>
    <dgm:cxn modelId="{F1691183-E31A-47CF-97CF-972A1EA1BB74}" srcId="{9245AA86-A2DC-45CA-8C1D-BD3DE4CE7BB7}" destId="{050CBB90-FD50-471E-81D6-BE4EB56C38DA}" srcOrd="0" destOrd="0" parTransId="{3B6D7954-29E3-477B-8394-082F2F334198}" sibTransId="{58D73B5E-3B4E-4F8E-B152-8FA4DB8EC12F}"/>
    <dgm:cxn modelId="{8FDB824E-9E2A-4054-91B5-E52E7BE17FCF}" type="presParOf" srcId="{4D0B21BA-3B3C-41C1-BB96-9D62A8F9F76D}" destId="{0348AA02-6FCC-4E03-A00A-87F074EF3A41}" srcOrd="0" destOrd="0" presId="urn:microsoft.com/office/officeart/2005/8/layout/funnel1"/>
    <dgm:cxn modelId="{EC1A85D9-3376-42A0-827B-E2ABC58D5CDD}" type="presParOf" srcId="{4D0B21BA-3B3C-41C1-BB96-9D62A8F9F76D}" destId="{84FDC988-B0E1-442D-8100-605CB993030B}" srcOrd="1" destOrd="0" presId="urn:microsoft.com/office/officeart/2005/8/layout/funnel1"/>
    <dgm:cxn modelId="{4ECE8405-4B1D-4126-ACE8-B459DC8265B7}" type="presParOf" srcId="{4D0B21BA-3B3C-41C1-BB96-9D62A8F9F76D}" destId="{8D3AACC8-DE7F-4BDE-A97E-DDB7159BFD96}" srcOrd="2" destOrd="0" presId="urn:microsoft.com/office/officeart/2005/8/layout/funnel1"/>
    <dgm:cxn modelId="{A052F0A6-CA30-49C8-B93C-C3F1409FDB20}" type="presParOf" srcId="{4D0B21BA-3B3C-41C1-BB96-9D62A8F9F76D}" destId="{209DA089-3DDF-49B4-8FDE-9D699D4CEA3A}" srcOrd="3" destOrd="0" presId="urn:microsoft.com/office/officeart/2005/8/layout/funnel1"/>
    <dgm:cxn modelId="{7442BCCF-9131-46D0-BE3C-17109F668D1D}" type="presParOf" srcId="{4D0B21BA-3B3C-41C1-BB96-9D62A8F9F76D}" destId="{4A6945E7-BBE0-4E3C-A375-E5C09C3A4289}" srcOrd="4" destOrd="0" presId="urn:microsoft.com/office/officeart/2005/8/layout/funnel1"/>
    <dgm:cxn modelId="{289186CC-A0C5-4CEF-BD48-380FB5CDFB3F}" type="presParOf" srcId="{4D0B21BA-3B3C-41C1-BB96-9D62A8F9F76D}" destId="{BBB30348-0BA7-4667-B909-C77C8B50C822}" srcOrd="5" destOrd="0" presId="urn:microsoft.com/office/officeart/2005/8/layout/funnel1"/>
  </dgm:cxnLst>
  <dgm:bg/>
  <dgm:whole/>
</dgm:dataModel>
</file>

<file path=ppt/diagrams/data6.xml><?xml version="1.0" encoding="utf-8"?>
<dgm:dataModel xmlns:dgm="http://schemas.openxmlformats.org/drawingml/2006/diagram" xmlns:a="http://schemas.openxmlformats.org/drawingml/2006/main">
  <dgm:ptLst>
    <dgm:pt modelId="{02CC48E3-DBFA-4E2E-8D1B-0746264328D5}"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GB"/>
        </a:p>
      </dgm:t>
    </dgm:pt>
    <dgm:pt modelId="{22C20BBA-48CC-4CCB-AF93-6B1FE5C436EC}">
      <dgm:prSet custT="1"/>
      <dgm:spPr/>
      <dgm:t>
        <a:bodyPr/>
        <a:lstStyle/>
        <a:p>
          <a:pPr rtl="0"/>
          <a:r>
            <a:rPr lang="en-US" sz="1600" b="1" dirty="0" smtClean="0">
              <a:latin typeface="Segoe" pitchFamily="34" charset="0"/>
            </a:rPr>
            <a:t>Automatic Data Mining</a:t>
          </a:r>
          <a:endParaRPr lang="en-GB" sz="1600" b="1" dirty="0">
            <a:effectLst>
              <a:outerShdw blurRad="38100" dist="38100" dir="2700000" algn="tl">
                <a:srgbClr val="000000">
                  <a:alpha val="43137"/>
                </a:srgbClr>
              </a:outerShdw>
            </a:effectLst>
            <a:latin typeface="Segoe" pitchFamily="34" charset="0"/>
          </a:endParaRPr>
        </a:p>
      </dgm:t>
    </dgm:pt>
    <dgm:pt modelId="{CC3265F0-E4F7-4169-8075-B83A89F5B4B1}" type="parTrans" cxnId="{3EB9BF77-457F-4403-B7FC-014CB4F00DD9}">
      <dgm:prSet/>
      <dgm:spPr/>
      <dgm:t>
        <a:bodyPr/>
        <a:lstStyle/>
        <a:p>
          <a:endParaRPr lang="en-GB"/>
        </a:p>
      </dgm:t>
    </dgm:pt>
    <dgm:pt modelId="{59D1DCF6-BFE1-47D6-91C9-8FC87FB8F5ED}" type="sibTrans" cxnId="{3EB9BF77-457F-4403-B7FC-014CB4F00DD9}">
      <dgm:prSet/>
      <dgm:spPr/>
      <dgm:t>
        <a:bodyPr/>
        <a:lstStyle/>
        <a:p>
          <a:endParaRPr lang="en-GB"/>
        </a:p>
      </dgm:t>
    </dgm:pt>
    <dgm:pt modelId="{AC86C14F-F02F-4B7B-AEB6-5EC6838DF74C}">
      <dgm:prSet custT="1"/>
      <dgm:spPr/>
      <dgm:t>
        <a:bodyPr/>
        <a:lstStyle/>
        <a:p>
          <a:r>
            <a:rPr lang="en-US" sz="1400" dirty="0" smtClean="0">
              <a:solidFill>
                <a:srgbClr val="FFFFFF"/>
              </a:solidFill>
              <a:latin typeface="Segoe" pitchFamily="34" charset="0"/>
              <a:cs typeface="Levenim MT" pitchFamily="2" charset="-79"/>
            </a:rPr>
            <a:t>Create a built-in recommendation engine</a:t>
          </a:r>
          <a:endParaRPr lang="en-GB" sz="1400" dirty="0">
            <a:solidFill>
              <a:srgbClr val="FFFFFF"/>
            </a:solidFill>
            <a:latin typeface="Segoe" pitchFamily="34" charset="0"/>
            <a:cs typeface="Levenim MT" pitchFamily="2" charset="-79"/>
          </a:endParaRPr>
        </a:p>
      </dgm:t>
    </dgm:pt>
    <dgm:pt modelId="{D3129BCB-9F76-4929-83EB-83813BBAA771}" type="parTrans" cxnId="{4C060E37-E234-4043-89D8-5814E7DD016B}">
      <dgm:prSet/>
      <dgm:spPr/>
      <dgm:t>
        <a:bodyPr/>
        <a:lstStyle/>
        <a:p>
          <a:endParaRPr lang="en-GB"/>
        </a:p>
      </dgm:t>
    </dgm:pt>
    <dgm:pt modelId="{2E856290-EB29-4DA8-8405-822369C716FE}" type="sibTrans" cxnId="{4C060E37-E234-4043-89D8-5814E7DD016B}">
      <dgm:prSet/>
      <dgm:spPr/>
      <dgm:t>
        <a:bodyPr/>
        <a:lstStyle/>
        <a:p>
          <a:endParaRPr lang="en-GB"/>
        </a:p>
      </dgm:t>
    </dgm:pt>
    <dgm:pt modelId="{D528EC33-36C2-435F-BD49-A439E4D9626D}">
      <dgm:prSet custT="1"/>
      <dgm:spPr/>
      <dgm:t>
        <a:bodyPr/>
        <a:lstStyle/>
        <a:p>
          <a:r>
            <a:rPr lang="en-US" sz="1400" dirty="0" smtClean="0">
              <a:solidFill>
                <a:srgbClr val="FFFFFF"/>
              </a:solidFill>
              <a:latin typeface="Segoe" pitchFamily="34" charset="0"/>
              <a:cs typeface="Levenim MT" pitchFamily="2" charset="-79"/>
            </a:rPr>
            <a:t>Update models based on most recent data</a:t>
          </a:r>
          <a:endParaRPr lang="en-GB" sz="1400" dirty="0">
            <a:solidFill>
              <a:srgbClr val="FFFFFF"/>
            </a:solidFill>
            <a:latin typeface="Segoe" pitchFamily="34" charset="0"/>
            <a:cs typeface="Levenim MT" pitchFamily="2" charset="-79"/>
          </a:endParaRPr>
        </a:p>
      </dgm:t>
    </dgm:pt>
    <dgm:pt modelId="{DDEE1FCB-3F81-43CC-8364-EA6A4CC0D6D4}" type="parTrans" cxnId="{DC9C44F5-BE49-4CE2-8239-4D6F48E4BB79}">
      <dgm:prSet/>
      <dgm:spPr/>
      <dgm:t>
        <a:bodyPr/>
        <a:lstStyle/>
        <a:p>
          <a:endParaRPr lang="en-GB"/>
        </a:p>
      </dgm:t>
    </dgm:pt>
    <dgm:pt modelId="{031D12FB-760E-40A8-A758-4105A9A4D846}" type="sibTrans" cxnId="{DC9C44F5-BE49-4CE2-8239-4D6F48E4BB79}">
      <dgm:prSet/>
      <dgm:spPr/>
      <dgm:t>
        <a:bodyPr/>
        <a:lstStyle/>
        <a:p>
          <a:endParaRPr lang="en-GB"/>
        </a:p>
      </dgm:t>
    </dgm:pt>
    <dgm:pt modelId="{081D63D7-3CE2-4D9E-85D5-C477548E2654}">
      <dgm:prSet custT="1"/>
      <dgm:spPr/>
      <dgm:t>
        <a:bodyPr/>
        <a:lstStyle/>
        <a:p>
          <a:r>
            <a:rPr lang="en-US" sz="1400" dirty="0" smtClean="0">
              <a:solidFill>
                <a:srgbClr val="FFFFFF"/>
              </a:solidFill>
              <a:latin typeface="Segoe" pitchFamily="34" charset="0"/>
              <a:cs typeface="Levenim MT" pitchFamily="2" charset="-79"/>
            </a:rPr>
            <a:t>Warn for flawed data on-the-fly</a:t>
          </a:r>
          <a:endParaRPr lang="en-GB" sz="1400" dirty="0">
            <a:solidFill>
              <a:srgbClr val="FFFFFF"/>
            </a:solidFill>
            <a:latin typeface="Segoe" pitchFamily="34" charset="0"/>
            <a:cs typeface="Levenim MT" pitchFamily="2" charset="-79"/>
          </a:endParaRPr>
        </a:p>
      </dgm:t>
    </dgm:pt>
    <dgm:pt modelId="{932A5449-46C7-41F4-8553-A0DDFB78379B}" type="parTrans" cxnId="{363EA3C0-CF9B-4D1B-8BB4-81DA5BD871F7}">
      <dgm:prSet/>
      <dgm:spPr/>
      <dgm:t>
        <a:bodyPr/>
        <a:lstStyle/>
        <a:p>
          <a:endParaRPr lang="en-GB"/>
        </a:p>
      </dgm:t>
    </dgm:pt>
    <dgm:pt modelId="{41442ABA-F56C-41A2-B287-5E9C34BABDCB}" type="sibTrans" cxnId="{363EA3C0-CF9B-4D1B-8BB4-81DA5BD871F7}">
      <dgm:prSet/>
      <dgm:spPr/>
      <dgm:t>
        <a:bodyPr/>
        <a:lstStyle/>
        <a:p>
          <a:endParaRPr lang="en-GB"/>
        </a:p>
      </dgm:t>
    </dgm:pt>
    <dgm:pt modelId="{0E411B2C-CD70-4B6A-B214-2CBDB8C47624}">
      <dgm:prSet custT="1"/>
      <dgm:spPr/>
      <dgm:t>
        <a:bodyPr/>
        <a:lstStyle/>
        <a:p>
          <a:r>
            <a:rPr lang="en-US" sz="1600" b="1" dirty="0" smtClean="0">
              <a:latin typeface="Segoe" pitchFamily="34" charset="0"/>
            </a:rPr>
            <a:t>Pattern Exploration</a:t>
          </a:r>
          <a:endParaRPr lang="en-GB" sz="1600" b="1" dirty="0">
            <a:latin typeface="Segoe" pitchFamily="34" charset="0"/>
          </a:endParaRPr>
        </a:p>
      </dgm:t>
    </dgm:pt>
    <dgm:pt modelId="{15004A59-D2DD-4FD1-BE5B-228198EE0DEF}" type="parTrans" cxnId="{25346BE8-F517-4296-859A-70B907494A8B}">
      <dgm:prSet/>
      <dgm:spPr/>
      <dgm:t>
        <a:bodyPr/>
        <a:lstStyle/>
        <a:p>
          <a:endParaRPr lang="en-GB"/>
        </a:p>
      </dgm:t>
    </dgm:pt>
    <dgm:pt modelId="{429D0D5A-EC34-4BA8-AF64-F4BEA1F8ACEC}" type="sibTrans" cxnId="{25346BE8-F517-4296-859A-70B907494A8B}">
      <dgm:prSet/>
      <dgm:spPr/>
      <dgm:t>
        <a:bodyPr/>
        <a:lstStyle/>
        <a:p>
          <a:endParaRPr lang="en-GB"/>
        </a:p>
      </dgm:t>
    </dgm:pt>
    <dgm:pt modelId="{7809E6DD-D313-4F52-B7B0-ECD4E2086918}">
      <dgm:prSet custT="1"/>
      <dgm:spPr/>
      <dgm:t>
        <a:bodyPr/>
        <a:lstStyle/>
        <a:p>
          <a:r>
            <a:rPr lang="en-US" sz="1400" dirty="0" smtClean="0">
              <a:solidFill>
                <a:srgbClr val="FFFFFF"/>
              </a:solidFill>
              <a:latin typeface="Segoe" pitchFamily="34" charset="0"/>
              <a:cs typeface="Levenim MT" pitchFamily="2" charset="-79"/>
            </a:rPr>
            <a:t>Display leading indicators for factors/metrics</a:t>
          </a:r>
          <a:endParaRPr lang="en-GB" sz="1400" dirty="0">
            <a:solidFill>
              <a:srgbClr val="FFFFFF"/>
            </a:solidFill>
            <a:latin typeface="Segoe" pitchFamily="34" charset="0"/>
            <a:cs typeface="Levenim MT" pitchFamily="2" charset="-79"/>
          </a:endParaRPr>
        </a:p>
      </dgm:t>
    </dgm:pt>
    <dgm:pt modelId="{20F17E64-6A56-4A22-80CD-5DBCDEA4AB93}" type="parTrans" cxnId="{54B34DAA-AA87-49C8-BBA1-E2D4E0E7EAF2}">
      <dgm:prSet/>
      <dgm:spPr/>
      <dgm:t>
        <a:bodyPr/>
        <a:lstStyle/>
        <a:p>
          <a:endParaRPr lang="en-GB"/>
        </a:p>
      </dgm:t>
    </dgm:pt>
    <dgm:pt modelId="{1CECBC23-D9F5-48FA-9034-77118A206262}" type="sibTrans" cxnId="{54B34DAA-AA87-49C8-BBA1-E2D4E0E7EAF2}">
      <dgm:prSet/>
      <dgm:spPr/>
      <dgm:t>
        <a:bodyPr/>
        <a:lstStyle/>
        <a:p>
          <a:endParaRPr lang="en-GB"/>
        </a:p>
      </dgm:t>
    </dgm:pt>
    <dgm:pt modelId="{6E1ABB82-F6B3-424B-9B36-E1D324157913}">
      <dgm:prSet custT="1"/>
      <dgm:spPr/>
      <dgm:t>
        <a:bodyPr/>
        <a:lstStyle/>
        <a:p>
          <a:r>
            <a:rPr lang="en-US" sz="1400" dirty="0" smtClean="0">
              <a:solidFill>
                <a:srgbClr val="FFFFFF"/>
              </a:solidFill>
              <a:latin typeface="Segoe" pitchFamily="34" charset="0"/>
              <a:cs typeface="Levenim MT" pitchFamily="2" charset="-79"/>
            </a:rPr>
            <a:t>Identify profile for churning/high-value customers</a:t>
          </a:r>
          <a:endParaRPr lang="en-GB" sz="1400" dirty="0">
            <a:solidFill>
              <a:srgbClr val="FFFFFF"/>
            </a:solidFill>
            <a:latin typeface="Segoe" pitchFamily="34" charset="0"/>
            <a:cs typeface="Levenim MT" pitchFamily="2" charset="-79"/>
          </a:endParaRPr>
        </a:p>
      </dgm:t>
    </dgm:pt>
    <dgm:pt modelId="{73B091C4-7B57-48D8-86F3-C49D69E2AAB5}" type="parTrans" cxnId="{3CAABEFB-A130-42CE-B815-3463B72DE3A7}">
      <dgm:prSet/>
      <dgm:spPr/>
      <dgm:t>
        <a:bodyPr/>
        <a:lstStyle/>
        <a:p>
          <a:endParaRPr lang="en-GB"/>
        </a:p>
      </dgm:t>
    </dgm:pt>
    <dgm:pt modelId="{0764BB85-5E8A-42BE-842B-EECB67CB5D09}" type="sibTrans" cxnId="{3CAABEFB-A130-42CE-B815-3463B72DE3A7}">
      <dgm:prSet/>
      <dgm:spPr/>
      <dgm:t>
        <a:bodyPr/>
        <a:lstStyle/>
        <a:p>
          <a:endParaRPr lang="en-GB"/>
        </a:p>
      </dgm:t>
    </dgm:pt>
    <dgm:pt modelId="{F5B096DC-5EF0-4200-AD08-B03B0DF5185E}">
      <dgm:prSet custT="1"/>
      <dgm:spPr/>
      <dgm:t>
        <a:bodyPr/>
        <a:lstStyle/>
        <a:p>
          <a:r>
            <a:rPr lang="en-US" sz="1600" b="1" smtClean="0">
              <a:latin typeface="Segoe" pitchFamily="34" charset="0"/>
            </a:rPr>
            <a:t>Prediction</a:t>
          </a:r>
          <a:endParaRPr lang="en-GB" sz="1600" b="1">
            <a:latin typeface="Segoe" pitchFamily="34" charset="0"/>
          </a:endParaRPr>
        </a:p>
      </dgm:t>
    </dgm:pt>
    <dgm:pt modelId="{4E58DE9F-98BF-4C34-AC5E-F8A1FE3977FA}" type="parTrans" cxnId="{F5D310CD-3BA9-423D-A5EC-DC7970B232E8}">
      <dgm:prSet/>
      <dgm:spPr/>
      <dgm:t>
        <a:bodyPr/>
        <a:lstStyle/>
        <a:p>
          <a:endParaRPr lang="en-GB"/>
        </a:p>
      </dgm:t>
    </dgm:pt>
    <dgm:pt modelId="{14FC08BF-298E-4948-8C40-3240FB49C704}" type="sibTrans" cxnId="{F5D310CD-3BA9-423D-A5EC-DC7970B232E8}">
      <dgm:prSet/>
      <dgm:spPr/>
      <dgm:t>
        <a:bodyPr/>
        <a:lstStyle/>
        <a:p>
          <a:endParaRPr lang="en-GB"/>
        </a:p>
      </dgm:t>
    </dgm:pt>
    <dgm:pt modelId="{771903A8-83E5-4803-AE69-E017BA38629F}">
      <dgm:prSet custT="1"/>
      <dgm:spPr/>
      <dgm:t>
        <a:bodyPr/>
        <a:lstStyle/>
        <a:p>
          <a:r>
            <a:rPr lang="en-US" sz="1400" dirty="0" smtClean="0">
              <a:solidFill>
                <a:srgbClr val="FFFFFF"/>
              </a:solidFill>
              <a:latin typeface="Segoe" pitchFamily="34" charset="0"/>
              <a:cs typeface="Levenim MT" pitchFamily="2" charset="-79"/>
            </a:rPr>
            <a:t>Recommend relevant products</a:t>
          </a:r>
          <a:endParaRPr lang="en-GB" sz="1400" dirty="0">
            <a:solidFill>
              <a:srgbClr val="FFFFFF"/>
            </a:solidFill>
            <a:latin typeface="Segoe" pitchFamily="34" charset="0"/>
            <a:cs typeface="Levenim MT" pitchFamily="2" charset="-79"/>
          </a:endParaRPr>
        </a:p>
      </dgm:t>
    </dgm:pt>
    <dgm:pt modelId="{285D452A-E62D-4E7F-AF02-76445F072B73}" type="parTrans" cxnId="{690FB151-5D8F-4158-A7F2-DD1DB0381570}">
      <dgm:prSet/>
      <dgm:spPr/>
      <dgm:t>
        <a:bodyPr/>
        <a:lstStyle/>
        <a:p>
          <a:endParaRPr lang="en-GB"/>
        </a:p>
      </dgm:t>
    </dgm:pt>
    <dgm:pt modelId="{DB8A38F3-6793-4D11-9117-1AB85B94E5A9}" type="sibTrans" cxnId="{690FB151-5D8F-4158-A7F2-DD1DB0381570}">
      <dgm:prSet/>
      <dgm:spPr/>
      <dgm:t>
        <a:bodyPr/>
        <a:lstStyle/>
        <a:p>
          <a:endParaRPr lang="en-GB"/>
        </a:p>
      </dgm:t>
    </dgm:pt>
    <dgm:pt modelId="{51A03A45-5B54-4924-B4AD-5C0695E36CD2}">
      <dgm:prSet custT="1"/>
      <dgm:spPr/>
      <dgm:t>
        <a:bodyPr/>
        <a:lstStyle/>
        <a:p>
          <a:r>
            <a:rPr lang="en-US" sz="1400" dirty="0" smtClean="0">
              <a:solidFill>
                <a:srgbClr val="FFFFFF"/>
              </a:solidFill>
              <a:latin typeface="Segoe" pitchFamily="34" charset="0"/>
              <a:cs typeface="Levenim MT" pitchFamily="2" charset="-79"/>
            </a:rPr>
            <a:t>Anticipate customer risk/churn</a:t>
          </a:r>
          <a:endParaRPr lang="en-GB" sz="1400" dirty="0">
            <a:solidFill>
              <a:srgbClr val="FFFFFF"/>
            </a:solidFill>
            <a:latin typeface="Segoe" pitchFamily="34" charset="0"/>
            <a:cs typeface="Levenim MT" pitchFamily="2" charset="-79"/>
          </a:endParaRPr>
        </a:p>
      </dgm:t>
    </dgm:pt>
    <dgm:pt modelId="{AD729E32-58C2-4F59-918C-AFB5717FDE2E}" type="parTrans" cxnId="{78D27D56-F404-402A-B1F4-3E83A43F4F1C}">
      <dgm:prSet/>
      <dgm:spPr/>
      <dgm:t>
        <a:bodyPr/>
        <a:lstStyle/>
        <a:p>
          <a:endParaRPr lang="en-GB"/>
        </a:p>
      </dgm:t>
    </dgm:pt>
    <dgm:pt modelId="{F839B44D-8A1F-4A9A-B010-254642130A93}" type="sibTrans" cxnId="{78D27D56-F404-402A-B1F4-3E83A43F4F1C}">
      <dgm:prSet/>
      <dgm:spPr/>
      <dgm:t>
        <a:bodyPr/>
        <a:lstStyle/>
        <a:p>
          <a:endParaRPr lang="en-GB"/>
        </a:p>
      </dgm:t>
    </dgm:pt>
    <dgm:pt modelId="{2132ABC5-E714-4F7E-91A1-BEACAE36DAF1}">
      <dgm:prSet custT="1"/>
      <dgm:spPr/>
      <dgm:t>
        <a:bodyPr/>
        <a:lstStyle/>
        <a:p>
          <a:r>
            <a:rPr lang="en-US" sz="1400" dirty="0" smtClean="0">
              <a:solidFill>
                <a:srgbClr val="FFFFFF"/>
              </a:solidFill>
              <a:latin typeface="Segoe" pitchFamily="34" charset="0"/>
              <a:cs typeface="Levenim MT" pitchFamily="2" charset="-79"/>
            </a:rPr>
            <a:t>Focus promotions on customers with a high expected life-time value</a:t>
          </a:r>
          <a:endParaRPr lang="en-GB" sz="1400" dirty="0">
            <a:solidFill>
              <a:srgbClr val="FFFFFF"/>
            </a:solidFill>
            <a:latin typeface="Segoe" pitchFamily="34" charset="0"/>
            <a:cs typeface="Levenim MT" pitchFamily="2" charset="-79"/>
          </a:endParaRPr>
        </a:p>
      </dgm:t>
    </dgm:pt>
    <dgm:pt modelId="{D7355946-8FB4-4AAB-A23B-DDF8C14E5A8F}" type="parTrans" cxnId="{AA7E0AAC-6BA3-4CB2-AA21-31F601247D6B}">
      <dgm:prSet/>
      <dgm:spPr/>
      <dgm:t>
        <a:bodyPr/>
        <a:lstStyle/>
        <a:p>
          <a:endParaRPr lang="en-GB"/>
        </a:p>
      </dgm:t>
    </dgm:pt>
    <dgm:pt modelId="{29AE1B7E-A9C5-40EB-AEF1-F499286BC777}" type="sibTrans" cxnId="{AA7E0AAC-6BA3-4CB2-AA21-31F601247D6B}">
      <dgm:prSet/>
      <dgm:spPr/>
      <dgm:t>
        <a:bodyPr/>
        <a:lstStyle/>
        <a:p>
          <a:endParaRPr lang="en-GB"/>
        </a:p>
      </dgm:t>
    </dgm:pt>
    <dgm:pt modelId="{C187600E-BFDB-48CB-BEF6-1771E2FB892E}" type="pres">
      <dgm:prSet presAssocID="{02CC48E3-DBFA-4E2E-8D1B-0746264328D5}" presName="composite" presStyleCnt="0">
        <dgm:presLayoutVars>
          <dgm:chMax val="5"/>
          <dgm:dir/>
          <dgm:animLvl val="ctr"/>
          <dgm:resizeHandles val="exact"/>
        </dgm:presLayoutVars>
      </dgm:prSet>
      <dgm:spPr/>
      <dgm:t>
        <a:bodyPr/>
        <a:lstStyle/>
        <a:p>
          <a:endParaRPr lang="en-GB"/>
        </a:p>
      </dgm:t>
    </dgm:pt>
    <dgm:pt modelId="{0D8F9815-36CB-4579-8356-759CB49F385F}" type="pres">
      <dgm:prSet presAssocID="{02CC48E3-DBFA-4E2E-8D1B-0746264328D5}" presName="cycle" presStyleCnt="0"/>
      <dgm:spPr/>
    </dgm:pt>
    <dgm:pt modelId="{21A00050-979B-4D27-8417-B57D4B4356F2}" type="pres">
      <dgm:prSet presAssocID="{02CC48E3-DBFA-4E2E-8D1B-0746264328D5}" presName="centerShape" presStyleCnt="0"/>
      <dgm:spPr/>
    </dgm:pt>
    <dgm:pt modelId="{D2326477-1748-416A-9527-46F64F656F42}" type="pres">
      <dgm:prSet presAssocID="{02CC48E3-DBFA-4E2E-8D1B-0746264328D5}" presName="connSite" presStyleLbl="node1" presStyleIdx="0" presStyleCnt="4"/>
      <dgm:spPr/>
    </dgm:pt>
    <dgm:pt modelId="{66E15834-83DD-4D38-AE41-1E17D32A6776}" type="pres">
      <dgm:prSet presAssocID="{02CC48E3-DBFA-4E2E-8D1B-0746264328D5}" presName="visible" presStyleLbl="node1" presStyleIdx="0" presStyleCnt="4"/>
      <dgm:spPr/>
    </dgm:pt>
    <dgm:pt modelId="{C85F7969-4AAA-4C1C-9E2C-7CFDF4D98F89}" type="pres">
      <dgm:prSet presAssocID="{CC3265F0-E4F7-4169-8075-B83A89F5B4B1}" presName="Name25" presStyleLbl="parChTrans1D1" presStyleIdx="0" presStyleCnt="3"/>
      <dgm:spPr/>
      <dgm:t>
        <a:bodyPr/>
        <a:lstStyle/>
        <a:p>
          <a:endParaRPr lang="en-US"/>
        </a:p>
      </dgm:t>
    </dgm:pt>
    <dgm:pt modelId="{CEB5D8B8-F664-443D-B545-139D7C2B90AD}" type="pres">
      <dgm:prSet presAssocID="{22C20BBA-48CC-4CCB-AF93-6B1FE5C436EC}" presName="node" presStyleCnt="0"/>
      <dgm:spPr/>
    </dgm:pt>
    <dgm:pt modelId="{EBDB7DD1-280E-4105-A02A-70FC57075EEB}" type="pres">
      <dgm:prSet presAssocID="{22C20BBA-48CC-4CCB-AF93-6B1FE5C436EC}" presName="parentNode" presStyleLbl="node1" presStyleIdx="1" presStyleCnt="4" custLinFactNeighborX="43206" custLinFactNeighborY="9228">
        <dgm:presLayoutVars>
          <dgm:chMax val="1"/>
          <dgm:bulletEnabled val="1"/>
        </dgm:presLayoutVars>
      </dgm:prSet>
      <dgm:spPr/>
      <dgm:t>
        <a:bodyPr/>
        <a:lstStyle/>
        <a:p>
          <a:endParaRPr lang="en-GB"/>
        </a:p>
      </dgm:t>
    </dgm:pt>
    <dgm:pt modelId="{80D65F27-154E-49B8-893D-7EF6B3E7D824}" type="pres">
      <dgm:prSet presAssocID="{22C20BBA-48CC-4CCB-AF93-6B1FE5C436EC}" presName="childNode" presStyleLbl="revTx" presStyleIdx="0" presStyleCnt="3">
        <dgm:presLayoutVars>
          <dgm:bulletEnabled val="1"/>
        </dgm:presLayoutVars>
      </dgm:prSet>
      <dgm:spPr/>
      <dgm:t>
        <a:bodyPr/>
        <a:lstStyle/>
        <a:p>
          <a:endParaRPr lang="en-US"/>
        </a:p>
      </dgm:t>
    </dgm:pt>
    <dgm:pt modelId="{B49C83E1-EDE8-4650-A499-966EAD78D0EA}" type="pres">
      <dgm:prSet presAssocID="{15004A59-D2DD-4FD1-BE5B-228198EE0DEF}" presName="Name25" presStyleLbl="parChTrans1D1" presStyleIdx="1" presStyleCnt="3"/>
      <dgm:spPr/>
      <dgm:t>
        <a:bodyPr/>
        <a:lstStyle/>
        <a:p>
          <a:endParaRPr lang="en-US"/>
        </a:p>
      </dgm:t>
    </dgm:pt>
    <dgm:pt modelId="{A289250E-AC1D-430D-9D7C-657DBAF278AA}" type="pres">
      <dgm:prSet presAssocID="{0E411B2C-CD70-4B6A-B214-2CBDB8C47624}" presName="node" presStyleCnt="0"/>
      <dgm:spPr/>
    </dgm:pt>
    <dgm:pt modelId="{0C11CB81-59C4-4E4A-BCC0-C4CEAC8A4E97}" type="pres">
      <dgm:prSet presAssocID="{0E411B2C-CD70-4B6A-B214-2CBDB8C47624}" presName="parentNode" presStyleLbl="node1" presStyleIdx="2" presStyleCnt="4" custLinFactNeighborX="23581" custLinFactNeighborY="-7363">
        <dgm:presLayoutVars>
          <dgm:chMax val="1"/>
          <dgm:bulletEnabled val="1"/>
        </dgm:presLayoutVars>
      </dgm:prSet>
      <dgm:spPr/>
      <dgm:t>
        <a:bodyPr/>
        <a:lstStyle/>
        <a:p>
          <a:endParaRPr lang="en-US"/>
        </a:p>
      </dgm:t>
    </dgm:pt>
    <dgm:pt modelId="{DA6DC88C-7E9F-4503-9C26-9D8D09259B5F}" type="pres">
      <dgm:prSet presAssocID="{0E411B2C-CD70-4B6A-B214-2CBDB8C47624}" presName="childNode" presStyleLbl="revTx" presStyleIdx="1" presStyleCnt="3">
        <dgm:presLayoutVars>
          <dgm:bulletEnabled val="1"/>
        </dgm:presLayoutVars>
      </dgm:prSet>
      <dgm:spPr/>
      <dgm:t>
        <a:bodyPr/>
        <a:lstStyle/>
        <a:p>
          <a:endParaRPr lang="en-US"/>
        </a:p>
      </dgm:t>
    </dgm:pt>
    <dgm:pt modelId="{DF0A14E5-8747-48BC-9275-776F9C1D3067}" type="pres">
      <dgm:prSet presAssocID="{4E58DE9F-98BF-4C34-AC5E-F8A1FE3977FA}" presName="Name25" presStyleLbl="parChTrans1D1" presStyleIdx="2" presStyleCnt="3"/>
      <dgm:spPr/>
      <dgm:t>
        <a:bodyPr/>
        <a:lstStyle/>
        <a:p>
          <a:endParaRPr lang="en-US"/>
        </a:p>
      </dgm:t>
    </dgm:pt>
    <dgm:pt modelId="{F91422CC-F5A0-4CCE-AC52-59AE1E7051F1}" type="pres">
      <dgm:prSet presAssocID="{F5B096DC-5EF0-4200-AD08-B03B0DF5185E}" presName="node" presStyleCnt="0"/>
      <dgm:spPr/>
    </dgm:pt>
    <dgm:pt modelId="{D714DEB6-0F69-4491-98CD-5CC3DB454800}" type="pres">
      <dgm:prSet presAssocID="{F5B096DC-5EF0-4200-AD08-B03B0DF5185E}" presName="parentNode" presStyleLbl="node1" presStyleIdx="3" presStyleCnt="4" custLinFactNeighborX="34962" custLinFactNeighborY="-23290">
        <dgm:presLayoutVars>
          <dgm:chMax val="1"/>
          <dgm:bulletEnabled val="1"/>
        </dgm:presLayoutVars>
      </dgm:prSet>
      <dgm:spPr/>
      <dgm:t>
        <a:bodyPr/>
        <a:lstStyle/>
        <a:p>
          <a:endParaRPr lang="en-US"/>
        </a:p>
      </dgm:t>
    </dgm:pt>
    <dgm:pt modelId="{7AC0F268-23A0-4CD2-AB39-155907C4A2B6}" type="pres">
      <dgm:prSet presAssocID="{F5B096DC-5EF0-4200-AD08-B03B0DF5185E}" presName="childNode" presStyleLbl="revTx" presStyleIdx="2" presStyleCnt="3">
        <dgm:presLayoutVars>
          <dgm:bulletEnabled val="1"/>
        </dgm:presLayoutVars>
      </dgm:prSet>
      <dgm:spPr/>
      <dgm:t>
        <a:bodyPr/>
        <a:lstStyle/>
        <a:p>
          <a:endParaRPr lang="en-US"/>
        </a:p>
      </dgm:t>
    </dgm:pt>
  </dgm:ptLst>
  <dgm:cxnLst>
    <dgm:cxn modelId="{A0D70030-CA0F-4395-9DE6-7022B270647D}" type="presOf" srcId="{2132ABC5-E714-4F7E-91A1-BEACAE36DAF1}" destId="{7AC0F268-23A0-4CD2-AB39-155907C4A2B6}" srcOrd="0" destOrd="2" presId="urn:microsoft.com/office/officeart/2005/8/layout/radial2"/>
    <dgm:cxn modelId="{25346BE8-F517-4296-859A-70B907494A8B}" srcId="{02CC48E3-DBFA-4E2E-8D1B-0746264328D5}" destId="{0E411B2C-CD70-4B6A-B214-2CBDB8C47624}" srcOrd="1" destOrd="0" parTransId="{15004A59-D2DD-4FD1-BE5B-228198EE0DEF}" sibTransId="{429D0D5A-EC34-4BA8-AF64-F4BEA1F8ACEC}"/>
    <dgm:cxn modelId="{4C060E37-E234-4043-89D8-5814E7DD016B}" srcId="{22C20BBA-48CC-4CCB-AF93-6B1FE5C436EC}" destId="{AC86C14F-F02F-4B7B-AEB6-5EC6838DF74C}" srcOrd="0" destOrd="0" parTransId="{D3129BCB-9F76-4929-83EB-83813BBAA771}" sibTransId="{2E856290-EB29-4DA8-8405-822369C716FE}"/>
    <dgm:cxn modelId="{F5D310CD-3BA9-423D-A5EC-DC7970B232E8}" srcId="{02CC48E3-DBFA-4E2E-8D1B-0746264328D5}" destId="{F5B096DC-5EF0-4200-AD08-B03B0DF5185E}" srcOrd="2" destOrd="0" parTransId="{4E58DE9F-98BF-4C34-AC5E-F8A1FE3977FA}" sibTransId="{14FC08BF-298E-4948-8C40-3240FB49C704}"/>
    <dgm:cxn modelId="{EDE53ED2-E76B-42C5-93FC-0C6BFA7EA6B3}" type="presOf" srcId="{D528EC33-36C2-435F-BD49-A439E4D9626D}" destId="{80D65F27-154E-49B8-893D-7EF6B3E7D824}" srcOrd="0" destOrd="1" presId="urn:microsoft.com/office/officeart/2005/8/layout/radial2"/>
    <dgm:cxn modelId="{CFBCC9CA-1F4B-42EF-815F-C713275A79FC}" type="presOf" srcId="{AC86C14F-F02F-4B7B-AEB6-5EC6838DF74C}" destId="{80D65F27-154E-49B8-893D-7EF6B3E7D824}" srcOrd="0" destOrd="0" presId="urn:microsoft.com/office/officeart/2005/8/layout/radial2"/>
    <dgm:cxn modelId="{CEA87B80-5809-4107-82CF-FACF8B9A1B64}" type="presOf" srcId="{6E1ABB82-F6B3-424B-9B36-E1D324157913}" destId="{DA6DC88C-7E9F-4503-9C26-9D8D09259B5F}" srcOrd="0" destOrd="1" presId="urn:microsoft.com/office/officeart/2005/8/layout/radial2"/>
    <dgm:cxn modelId="{54B34DAA-AA87-49C8-BBA1-E2D4E0E7EAF2}" srcId="{0E411B2C-CD70-4B6A-B214-2CBDB8C47624}" destId="{7809E6DD-D313-4F52-B7B0-ECD4E2086918}" srcOrd="0" destOrd="0" parTransId="{20F17E64-6A56-4A22-80CD-5DBCDEA4AB93}" sibTransId="{1CECBC23-D9F5-48FA-9034-77118A206262}"/>
    <dgm:cxn modelId="{AA7E0AAC-6BA3-4CB2-AA21-31F601247D6B}" srcId="{F5B096DC-5EF0-4200-AD08-B03B0DF5185E}" destId="{2132ABC5-E714-4F7E-91A1-BEACAE36DAF1}" srcOrd="2" destOrd="0" parTransId="{D7355946-8FB4-4AAB-A23B-DDF8C14E5A8F}" sibTransId="{29AE1B7E-A9C5-40EB-AEF1-F499286BC777}"/>
    <dgm:cxn modelId="{97E81D12-2DBD-4029-841E-0327B22EB081}" type="presOf" srcId="{22C20BBA-48CC-4CCB-AF93-6B1FE5C436EC}" destId="{EBDB7DD1-280E-4105-A02A-70FC57075EEB}" srcOrd="0" destOrd="0" presId="urn:microsoft.com/office/officeart/2005/8/layout/radial2"/>
    <dgm:cxn modelId="{F3E6CB7B-A78F-4573-96D9-BA6DB4291CBB}" type="presOf" srcId="{4E58DE9F-98BF-4C34-AC5E-F8A1FE3977FA}" destId="{DF0A14E5-8747-48BC-9275-776F9C1D3067}" srcOrd="0" destOrd="0" presId="urn:microsoft.com/office/officeart/2005/8/layout/radial2"/>
    <dgm:cxn modelId="{F976E7A5-E642-42EE-B401-B0D45C63F952}" type="presOf" srcId="{CC3265F0-E4F7-4169-8075-B83A89F5B4B1}" destId="{C85F7969-4AAA-4C1C-9E2C-7CFDF4D98F89}" srcOrd="0" destOrd="0" presId="urn:microsoft.com/office/officeart/2005/8/layout/radial2"/>
    <dgm:cxn modelId="{EBA89140-6376-4A0D-B953-48CFB3F31893}" type="presOf" srcId="{0E411B2C-CD70-4B6A-B214-2CBDB8C47624}" destId="{0C11CB81-59C4-4E4A-BCC0-C4CEAC8A4E97}" srcOrd="0" destOrd="0" presId="urn:microsoft.com/office/officeart/2005/8/layout/radial2"/>
    <dgm:cxn modelId="{B09A6A0C-48A8-40AD-8BA5-8084AA1D1C5C}" type="presOf" srcId="{081D63D7-3CE2-4D9E-85D5-C477548E2654}" destId="{80D65F27-154E-49B8-893D-7EF6B3E7D824}" srcOrd="0" destOrd="2" presId="urn:microsoft.com/office/officeart/2005/8/layout/radial2"/>
    <dgm:cxn modelId="{8AB4A3EF-6688-4A47-83E2-4896555B8879}" type="presOf" srcId="{51A03A45-5B54-4924-B4AD-5C0695E36CD2}" destId="{7AC0F268-23A0-4CD2-AB39-155907C4A2B6}" srcOrd="0" destOrd="1" presId="urn:microsoft.com/office/officeart/2005/8/layout/radial2"/>
    <dgm:cxn modelId="{3CAABEFB-A130-42CE-B815-3463B72DE3A7}" srcId="{0E411B2C-CD70-4B6A-B214-2CBDB8C47624}" destId="{6E1ABB82-F6B3-424B-9B36-E1D324157913}" srcOrd="1" destOrd="0" parTransId="{73B091C4-7B57-48D8-86F3-C49D69E2AAB5}" sibTransId="{0764BB85-5E8A-42BE-842B-EECB67CB5D09}"/>
    <dgm:cxn modelId="{78D27D56-F404-402A-B1F4-3E83A43F4F1C}" srcId="{F5B096DC-5EF0-4200-AD08-B03B0DF5185E}" destId="{51A03A45-5B54-4924-B4AD-5C0695E36CD2}" srcOrd="1" destOrd="0" parTransId="{AD729E32-58C2-4F59-918C-AFB5717FDE2E}" sibTransId="{F839B44D-8A1F-4A9A-B010-254642130A93}"/>
    <dgm:cxn modelId="{28C8604D-54DC-4B0F-B33C-9CAE910AF9AD}" type="presOf" srcId="{15004A59-D2DD-4FD1-BE5B-228198EE0DEF}" destId="{B49C83E1-EDE8-4650-A499-966EAD78D0EA}" srcOrd="0" destOrd="0" presId="urn:microsoft.com/office/officeart/2005/8/layout/radial2"/>
    <dgm:cxn modelId="{690FB151-5D8F-4158-A7F2-DD1DB0381570}" srcId="{F5B096DC-5EF0-4200-AD08-B03B0DF5185E}" destId="{771903A8-83E5-4803-AE69-E017BA38629F}" srcOrd="0" destOrd="0" parTransId="{285D452A-E62D-4E7F-AF02-76445F072B73}" sibTransId="{DB8A38F3-6793-4D11-9117-1AB85B94E5A9}"/>
    <dgm:cxn modelId="{363EA3C0-CF9B-4D1B-8BB4-81DA5BD871F7}" srcId="{22C20BBA-48CC-4CCB-AF93-6B1FE5C436EC}" destId="{081D63D7-3CE2-4D9E-85D5-C477548E2654}" srcOrd="2" destOrd="0" parTransId="{932A5449-46C7-41F4-8553-A0DDFB78379B}" sibTransId="{41442ABA-F56C-41A2-B287-5E9C34BABDCB}"/>
    <dgm:cxn modelId="{BBB88D1A-663C-4F8B-97C9-68AAA1BC576A}" type="presOf" srcId="{F5B096DC-5EF0-4200-AD08-B03B0DF5185E}" destId="{D714DEB6-0F69-4491-98CD-5CC3DB454800}" srcOrd="0" destOrd="0" presId="urn:microsoft.com/office/officeart/2005/8/layout/radial2"/>
    <dgm:cxn modelId="{3B10A2DB-F154-46EE-9220-9328487CD127}" type="presOf" srcId="{7809E6DD-D313-4F52-B7B0-ECD4E2086918}" destId="{DA6DC88C-7E9F-4503-9C26-9D8D09259B5F}" srcOrd="0" destOrd="0" presId="urn:microsoft.com/office/officeart/2005/8/layout/radial2"/>
    <dgm:cxn modelId="{3EB9BF77-457F-4403-B7FC-014CB4F00DD9}" srcId="{02CC48E3-DBFA-4E2E-8D1B-0746264328D5}" destId="{22C20BBA-48CC-4CCB-AF93-6B1FE5C436EC}" srcOrd="0" destOrd="0" parTransId="{CC3265F0-E4F7-4169-8075-B83A89F5B4B1}" sibTransId="{59D1DCF6-BFE1-47D6-91C9-8FC87FB8F5ED}"/>
    <dgm:cxn modelId="{F84663D7-47A5-44CF-9924-5917FA7EFF58}" type="presOf" srcId="{771903A8-83E5-4803-AE69-E017BA38629F}" destId="{7AC0F268-23A0-4CD2-AB39-155907C4A2B6}" srcOrd="0" destOrd="0" presId="urn:microsoft.com/office/officeart/2005/8/layout/radial2"/>
    <dgm:cxn modelId="{DC9C44F5-BE49-4CE2-8239-4D6F48E4BB79}" srcId="{22C20BBA-48CC-4CCB-AF93-6B1FE5C436EC}" destId="{D528EC33-36C2-435F-BD49-A439E4D9626D}" srcOrd="1" destOrd="0" parTransId="{DDEE1FCB-3F81-43CC-8364-EA6A4CC0D6D4}" sibTransId="{031D12FB-760E-40A8-A758-4105A9A4D846}"/>
    <dgm:cxn modelId="{96A0E22B-F3C9-42A3-9971-9D7F790D4F81}" type="presOf" srcId="{02CC48E3-DBFA-4E2E-8D1B-0746264328D5}" destId="{C187600E-BFDB-48CB-BEF6-1771E2FB892E}" srcOrd="0" destOrd="0" presId="urn:microsoft.com/office/officeart/2005/8/layout/radial2"/>
    <dgm:cxn modelId="{30764D38-3263-4E41-B41B-7D17157CE69A}" type="presParOf" srcId="{C187600E-BFDB-48CB-BEF6-1771E2FB892E}" destId="{0D8F9815-36CB-4579-8356-759CB49F385F}" srcOrd="0" destOrd="0" presId="urn:microsoft.com/office/officeart/2005/8/layout/radial2"/>
    <dgm:cxn modelId="{F076BD00-F9F4-4B60-83F5-53039FD40761}" type="presParOf" srcId="{0D8F9815-36CB-4579-8356-759CB49F385F}" destId="{21A00050-979B-4D27-8417-B57D4B4356F2}" srcOrd="0" destOrd="0" presId="urn:microsoft.com/office/officeart/2005/8/layout/radial2"/>
    <dgm:cxn modelId="{F13DA391-29C0-4BAB-894D-8501B4D414DD}" type="presParOf" srcId="{21A00050-979B-4D27-8417-B57D4B4356F2}" destId="{D2326477-1748-416A-9527-46F64F656F42}" srcOrd="0" destOrd="0" presId="urn:microsoft.com/office/officeart/2005/8/layout/radial2"/>
    <dgm:cxn modelId="{4D62FD95-07F8-4293-ABFC-2FA830DAAC30}" type="presParOf" srcId="{21A00050-979B-4D27-8417-B57D4B4356F2}" destId="{66E15834-83DD-4D38-AE41-1E17D32A6776}" srcOrd="1" destOrd="0" presId="urn:microsoft.com/office/officeart/2005/8/layout/radial2"/>
    <dgm:cxn modelId="{EA0023A6-9F80-4B36-975D-7FED880EFC4C}" type="presParOf" srcId="{0D8F9815-36CB-4579-8356-759CB49F385F}" destId="{C85F7969-4AAA-4C1C-9E2C-7CFDF4D98F89}" srcOrd="1" destOrd="0" presId="urn:microsoft.com/office/officeart/2005/8/layout/radial2"/>
    <dgm:cxn modelId="{57316F76-5EBE-4934-8025-B3F68F23BB1B}" type="presParOf" srcId="{0D8F9815-36CB-4579-8356-759CB49F385F}" destId="{CEB5D8B8-F664-443D-B545-139D7C2B90AD}" srcOrd="2" destOrd="0" presId="urn:microsoft.com/office/officeart/2005/8/layout/radial2"/>
    <dgm:cxn modelId="{80B18CFA-57B0-40D3-88B8-170A2319CA7D}" type="presParOf" srcId="{CEB5D8B8-F664-443D-B545-139D7C2B90AD}" destId="{EBDB7DD1-280E-4105-A02A-70FC57075EEB}" srcOrd="0" destOrd="0" presId="urn:microsoft.com/office/officeart/2005/8/layout/radial2"/>
    <dgm:cxn modelId="{01EE9B9D-F50E-48AB-B0E7-B631B1D26DF8}" type="presParOf" srcId="{CEB5D8B8-F664-443D-B545-139D7C2B90AD}" destId="{80D65F27-154E-49B8-893D-7EF6B3E7D824}" srcOrd="1" destOrd="0" presId="urn:microsoft.com/office/officeart/2005/8/layout/radial2"/>
    <dgm:cxn modelId="{0E4C0BD9-6793-4AD5-A25F-BA385D68C1D9}" type="presParOf" srcId="{0D8F9815-36CB-4579-8356-759CB49F385F}" destId="{B49C83E1-EDE8-4650-A499-966EAD78D0EA}" srcOrd="3" destOrd="0" presId="urn:microsoft.com/office/officeart/2005/8/layout/radial2"/>
    <dgm:cxn modelId="{0C054CC7-E088-40AB-8AD5-3067F66A5E88}" type="presParOf" srcId="{0D8F9815-36CB-4579-8356-759CB49F385F}" destId="{A289250E-AC1D-430D-9D7C-657DBAF278AA}" srcOrd="4" destOrd="0" presId="urn:microsoft.com/office/officeart/2005/8/layout/radial2"/>
    <dgm:cxn modelId="{2FF8B53A-FB7F-4C0C-9E07-7790E96AD661}" type="presParOf" srcId="{A289250E-AC1D-430D-9D7C-657DBAF278AA}" destId="{0C11CB81-59C4-4E4A-BCC0-C4CEAC8A4E97}" srcOrd="0" destOrd="0" presId="urn:microsoft.com/office/officeart/2005/8/layout/radial2"/>
    <dgm:cxn modelId="{BFF29D07-934B-4AED-89C0-41092512384F}" type="presParOf" srcId="{A289250E-AC1D-430D-9D7C-657DBAF278AA}" destId="{DA6DC88C-7E9F-4503-9C26-9D8D09259B5F}" srcOrd="1" destOrd="0" presId="urn:microsoft.com/office/officeart/2005/8/layout/radial2"/>
    <dgm:cxn modelId="{3F63B0A1-9CEA-4B09-88B1-5DA0F7720D7D}" type="presParOf" srcId="{0D8F9815-36CB-4579-8356-759CB49F385F}" destId="{DF0A14E5-8747-48BC-9275-776F9C1D3067}" srcOrd="5" destOrd="0" presId="urn:microsoft.com/office/officeart/2005/8/layout/radial2"/>
    <dgm:cxn modelId="{51444AB5-6916-493B-8D93-B7059F80FA2A}" type="presParOf" srcId="{0D8F9815-36CB-4579-8356-759CB49F385F}" destId="{F91422CC-F5A0-4CCE-AC52-59AE1E7051F1}" srcOrd="6" destOrd="0" presId="urn:microsoft.com/office/officeart/2005/8/layout/radial2"/>
    <dgm:cxn modelId="{A37D1095-7899-4777-BB0F-A11757A57F3B}" type="presParOf" srcId="{F91422CC-F5A0-4CCE-AC52-59AE1E7051F1}" destId="{D714DEB6-0F69-4491-98CD-5CC3DB454800}" srcOrd="0" destOrd="0" presId="urn:microsoft.com/office/officeart/2005/8/layout/radial2"/>
    <dgm:cxn modelId="{1F9AAE02-312C-41FB-A833-858E61B1ABD8}" type="presParOf" srcId="{F91422CC-F5A0-4CCE-AC52-59AE1E7051F1}" destId="{7AC0F268-23A0-4CD2-AB39-155907C4A2B6}" srcOrd="1" destOrd="0" presId="urn:microsoft.com/office/officeart/2005/8/layout/radial2"/>
  </dgm:cxnLst>
  <dgm:bg/>
  <dgm:whole/>
</dgm:dataModel>
</file>

<file path=ppt/diagrams/data7.xml><?xml version="1.0" encoding="utf-8"?>
<dgm:dataModel xmlns:dgm="http://schemas.openxmlformats.org/drawingml/2006/diagram" xmlns:a="http://schemas.openxmlformats.org/drawingml/2006/main">
  <dgm:ptLst>
    <dgm:pt modelId="{F3C99DD1-E114-4F3E-8976-B9A7A6E2B029}"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GB"/>
        </a:p>
      </dgm:t>
    </dgm:pt>
    <dgm:pt modelId="{58B05657-EA05-4695-8951-72858B3BD369}">
      <dgm:prSet custT="1"/>
      <dgm:spPr/>
      <dgm:t>
        <a:bodyPr/>
        <a:lstStyle/>
        <a:p>
          <a:pPr rtl="0"/>
          <a:r>
            <a:rPr lang="en-GB" sz="1800" dirty="0" smtClean="0">
              <a:latin typeface="Eras Medium ITC" pitchFamily="34" charset="0"/>
            </a:rPr>
            <a:t>XMLA</a:t>
          </a:r>
          <a:endParaRPr lang="en-GB" sz="1800" dirty="0">
            <a:latin typeface="Eras Medium ITC" pitchFamily="34" charset="0"/>
          </a:endParaRPr>
        </a:p>
      </dgm:t>
    </dgm:pt>
    <dgm:pt modelId="{D3BC507E-D3CE-4C82-B5E6-ADA87ECE701B}" type="parTrans" cxnId="{5C2DF2A9-B681-4213-937A-5E3C816ED8D6}">
      <dgm:prSet/>
      <dgm:spPr/>
      <dgm:t>
        <a:bodyPr/>
        <a:lstStyle/>
        <a:p>
          <a:endParaRPr lang="en-GB">
            <a:latin typeface="Eras Medium ITC" pitchFamily="34" charset="0"/>
          </a:endParaRPr>
        </a:p>
      </dgm:t>
    </dgm:pt>
    <dgm:pt modelId="{0AABE602-24F2-44B9-A8D0-45C47DE0D0D0}" type="sibTrans" cxnId="{5C2DF2A9-B681-4213-937A-5E3C816ED8D6}">
      <dgm:prSet/>
      <dgm:spPr/>
      <dgm:t>
        <a:bodyPr/>
        <a:lstStyle/>
        <a:p>
          <a:endParaRPr lang="en-GB">
            <a:latin typeface="Eras Medium ITC" pitchFamily="34" charset="0"/>
          </a:endParaRPr>
        </a:p>
      </dgm:t>
    </dgm:pt>
    <dgm:pt modelId="{40CCAF98-403F-4F76-B485-DEF29BEA1E3D}">
      <dgm:prSet custT="1"/>
      <dgm:spPr/>
      <dgm:t>
        <a:bodyPr/>
        <a:lstStyle/>
        <a:p>
          <a:pPr rtl="0"/>
          <a:r>
            <a:rPr lang="en-GB" sz="1800" dirty="0" smtClean="0">
              <a:latin typeface="Eras Medium ITC" pitchFamily="34" charset="0"/>
            </a:rPr>
            <a:t>ADOMD.NET</a:t>
          </a:r>
          <a:br>
            <a:rPr lang="en-GB" sz="1800" dirty="0" smtClean="0">
              <a:latin typeface="Eras Medium ITC" pitchFamily="34" charset="0"/>
            </a:rPr>
          </a:br>
          <a:r>
            <a:rPr lang="en-GB" sz="1800" dirty="0" smtClean="0">
              <a:latin typeface="Eras Medium ITC" pitchFamily="34" charset="0"/>
            </a:rPr>
            <a:t>and OLE DB</a:t>
          </a:r>
          <a:endParaRPr lang="en-GB" sz="1800" dirty="0">
            <a:latin typeface="Eras Medium ITC" pitchFamily="34" charset="0"/>
          </a:endParaRPr>
        </a:p>
      </dgm:t>
    </dgm:pt>
    <dgm:pt modelId="{96426FF3-6FC2-41BF-948D-6CE2C22D44B1}" type="parTrans" cxnId="{08B990F8-E187-4CDE-AA96-3DC69D8D326B}">
      <dgm:prSet/>
      <dgm:spPr/>
      <dgm:t>
        <a:bodyPr/>
        <a:lstStyle/>
        <a:p>
          <a:endParaRPr lang="en-GB">
            <a:latin typeface="Eras Medium ITC" pitchFamily="34" charset="0"/>
          </a:endParaRPr>
        </a:p>
      </dgm:t>
    </dgm:pt>
    <dgm:pt modelId="{546F9E5E-82CA-4F3E-AD63-4D2ED9C879F0}" type="sibTrans" cxnId="{08B990F8-E187-4CDE-AA96-3DC69D8D326B}">
      <dgm:prSet/>
      <dgm:spPr/>
      <dgm:t>
        <a:bodyPr/>
        <a:lstStyle/>
        <a:p>
          <a:endParaRPr lang="en-GB">
            <a:latin typeface="Eras Medium ITC" pitchFamily="34" charset="0"/>
          </a:endParaRPr>
        </a:p>
      </dgm:t>
    </dgm:pt>
    <dgm:pt modelId="{E4D19455-3868-4015-BB92-6EE38F3FAA27}">
      <dgm:prSet custT="1"/>
      <dgm:spPr/>
      <dgm:t>
        <a:bodyPr/>
        <a:lstStyle/>
        <a:p>
          <a:pPr rtl="0"/>
          <a:r>
            <a:rPr lang="en-GB" sz="1800" dirty="0" smtClean="0">
              <a:latin typeface="Eras Medium ITC" pitchFamily="34" charset="0"/>
            </a:rPr>
            <a:t>AMO</a:t>
          </a:r>
          <a:endParaRPr lang="en-GB" sz="1800" dirty="0">
            <a:latin typeface="Eras Medium ITC" pitchFamily="34" charset="0"/>
          </a:endParaRPr>
        </a:p>
      </dgm:t>
    </dgm:pt>
    <dgm:pt modelId="{E3031020-347F-4F01-88F7-A25490E60B05}" type="parTrans" cxnId="{0FC770C0-D160-438C-8789-CC45B7EBA03B}">
      <dgm:prSet/>
      <dgm:spPr/>
      <dgm:t>
        <a:bodyPr/>
        <a:lstStyle/>
        <a:p>
          <a:endParaRPr lang="en-GB">
            <a:latin typeface="Eras Medium ITC" pitchFamily="34" charset="0"/>
          </a:endParaRPr>
        </a:p>
      </dgm:t>
    </dgm:pt>
    <dgm:pt modelId="{0861CDD3-6228-4D04-A7F0-1C34D3C1158D}" type="sibTrans" cxnId="{0FC770C0-D160-438C-8789-CC45B7EBA03B}">
      <dgm:prSet/>
      <dgm:spPr/>
      <dgm:t>
        <a:bodyPr/>
        <a:lstStyle/>
        <a:p>
          <a:endParaRPr lang="en-GB">
            <a:latin typeface="Eras Medium ITC" pitchFamily="34" charset="0"/>
          </a:endParaRPr>
        </a:p>
      </dgm:t>
    </dgm:pt>
    <dgm:pt modelId="{63915F38-FEAE-49FC-AFF7-0755BC0599F2}">
      <dgm:prSet custT="1"/>
      <dgm:spPr/>
      <dgm:t>
        <a:bodyPr lIns="182880" rIns="91440"/>
        <a:lstStyle/>
        <a:p>
          <a:pPr marL="112713" indent="-112713" rtl="0"/>
          <a:r>
            <a:rPr lang="en-GB" sz="1300" b="0" dirty="0" smtClean="0">
              <a:effectLst>
                <a:outerShdw blurRad="38100" dist="38100" dir="2700000" algn="tl">
                  <a:srgbClr val="000000">
                    <a:alpha val="43137"/>
                  </a:srgbClr>
                </a:outerShdw>
              </a:effectLst>
              <a:latin typeface="Segoe" pitchFamily="34" charset="0"/>
              <a:ea typeface="Verdana" pitchFamily="34" charset="0"/>
              <a:cs typeface="Levenim MT" pitchFamily="2" charset="-79"/>
            </a:rPr>
            <a:t>Industry standard metadata</a:t>
          </a:r>
          <a:endParaRPr lang="en-GB" sz="1300" b="0" dirty="0">
            <a:effectLst>
              <a:outerShdw blurRad="38100" dist="38100" dir="2700000" algn="tl">
                <a:srgbClr val="000000">
                  <a:alpha val="43137"/>
                </a:srgbClr>
              </a:outerShdw>
            </a:effectLst>
            <a:latin typeface="Segoe" pitchFamily="34" charset="0"/>
            <a:ea typeface="Verdana" pitchFamily="34" charset="0"/>
            <a:cs typeface="Levenim MT" pitchFamily="2" charset="-79"/>
          </a:endParaRPr>
        </a:p>
      </dgm:t>
    </dgm:pt>
    <dgm:pt modelId="{067F8CE3-C04D-446A-8472-A46B928A5335}" type="parTrans" cxnId="{134482E8-AC85-4F24-84FB-45FCDD4B2E69}">
      <dgm:prSet/>
      <dgm:spPr/>
      <dgm:t>
        <a:bodyPr/>
        <a:lstStyle/>
        <a:p>
          <a:endParaRPr lang="en-GB">
            <a:latin typeface="Eras Medium ITC" pitchFamily="34" charset="0"/>
          </a:endParaRPr>
        </a:p>
      </dgm:t>
    </dgm:pt>
    <dgm:pt modelId="{1B6FC4E3-4359-4A38-A64A-3886BA6663AE}" type="sibTrans" cxnId="{134482E8-AC85-4F24-84FB-45FCDD4B2E69}">
      <dgm:prSet/>
      <dgm:spPr/>
      <dgm:t>
        <a:bodyPr/>
        <a:lstStyle/>
        <a:p>
          <a:endParaRPr lang="en-GB">
            <a:latin typeface="Eras Medium ITC" pitchFamily="34" charset="0"/>
          </a:endParaRPr>
        </a:p>
      </dgm:t>
    </dgm:pt>
    <dgm:pt modelId="{1300041D-810F-48BA-829F-9C4B71C4037B}">
      <dgm:prSet custT="1"/>
      <dgm:spPr/>
      <dgm:t>
        <a:bodyPr lIns="182880" rIns="91440"/>
        <a:lstStyle/>
        <a:p>
          <a:pPr marL="112713" indent="-112713" rtl="0"/>
          <a:r>
            <a:rPr lang="en-GB" sz="1300" b="0" dirty="0" smtClean="0">
              <a:effectLst>
                <a:outerShdw blurRad="38100" dist="38100" dir="2700000" algn="tl">
                  <a:srgbClr val="000000">
                    <a:alpha val="43137"/>
                  </a:srgbClr>
                </a:outerShdw>
              </a:effectLst>
              <a:latin typeface="Segoe" pitchFamily="34" charset="0"/>
              <a:ea typeface="Verdana" pitchFamily="34" charset="0"/>
              <a:cs typeface="Levenim MT" pitchFamily="2" charset="-79"/>
            </a:rPr>
            <a:t>Access and query models from clients or stored procedures</a:t>
          </a:r>
          <a:endParaRPr lang="en-GB" sz="1300" b="0" dirty="0">
            <a:effectLst>
              <a:outerShdw blurRad="38100" dist="38100" dir="2700000" algn="tl">
                <a:srgbClr val="000000">
                  <a:alpha val="43137"/>
                </a:srgbClr>
              </a:outerShdw>
            </a:effectLst>
            <a:latin typeface="Segoe" pitchFamily="34" charset="0"/>
            <a:ea typeface="Verdana" pitchFamily="34" charset="0"/>
            <a:cs typeface="Levenim MT" pitchFamily="2" charset="-79"/>
          </a:endParaRPr>
        </a:p>
      </dgm:t>
    </dgm:pt>
    <dgm:pt modelId="{D325E501-D8C3-4282-B55E-BAB17FB9BF1C}" type="parTrans" cxnId="{0E9C3BE0-EB54-4F8D-A094-F34142ADE213}">
      <dgm:prSet/>
      <dgm:spPr/>
      <dgm:t>
        <a:bodyPr/>
        <a:lstStyle/>
        <a:p>
          <a:endParaRPr lang="en-GB">
            <a:latin typeface="Eras Medium ITC" pitchFamily="34" charset="0"/>
          </a:endParaRPr>
        </a:p>
      </dgm:t>
    </dgm:pt>
    <dgm:pt modelId="{F4F46ACC-12C3-4DFD-A93F-7AFC3FDF7066}" type="sibTrans" cxnId="{0E9C3BE0-EB54-4F8D-A094-F34142ADE213}">
      <dgm:prSet/>
      <dgm:spPr/>
      <dgm:t>
        <a:bodyPr/>
        <a:lstStyle/>
        <a:p>
          <a:endParaRPr lang="en-GB">
            <a:latin typeface="Eras Medium ITC" pitchFamily="34" charset="0"/>
          </a:endParaRPr>
        </a:p>
      </dgm:t>
    </dgm:pt>
    <dgm:pt modelId="{84208D43-6CD2-4395-9975-13D8927C4106}">
      <dgm:prSet custT="1"/>
      <dgm:spPr/>
      <dgm:t>
        <a:bodyPr lIns="182880" rIns="91440"/>
        <a:lstStyle/>
        <a:p>
          <a:pPr marL="112713" indent="-112713" rtl="0"/>
          <a:r>
            <a:rPr lang="en-GB" sz="1300" b="0" dirty="0" smtClean="0">
              <a:effectLst>
                <a:outerShdw blurRad="38100" dist="38100" dir="2700000" algn="tl">
                  <a:srgbClr val="000000">
                    <a:alpha val="43137"/>
                  </a:srgbClr>
                </a:outerShdw>
              </a:effectLst>
              <a:latin typeface="Segoe" pitchFamily="34" charset="0"/>
              <a:ea typeface="Verdana" pitchFamily="34" charset="0"/>
              <a:cs typeface="Levenim MT" pitchFamily="2" charset="-79"/>
            </a:rPr>
            <a:t>Management interfaces</a:t>
          </a:r>
          <a:endParaRPr lang="en-GB" sz="1300" b="0" dirty="0">
            <a:effectLst>
              <a:outerShdw blurRad="38100" dist="38100" dir="2700000" algn="tl">
                <a:srgbClr val="000000">
                  <a:alpha val="43137"/>
                </a:srgbClr>
              </a:outerShdw>
            </a:effectLst>
            <a:latin typeface="Segoe" pitchFamily="34" charset="0"/>
            <a:ea typeface="Verdana" pitchFamily="34" charset="0"/>
            <a:cs typeface="Levenim MT" pitchFamily="2" charset="-79"/>
          </a:endParaRPr>
        </a:p>
      </dgm:t>
    </dgm:pt>
    <dgm:pt modelId="{68DCB8D9-21B3-41EA-978A-0D72E5A5C62B}" type="parTrans" cxnId="{CD8B27C1-43EE-4625-8688-BDC88E35D577}">
      <dgm:prSet/>
      <dgm:spPr/>
      <dgm:t>
        <a:bodyPr/>
        <a:lstStyle/>
        <a:p>
          <a:endParaRPr lang="en-GB">
            <a:latin typeface="Eras Medium ITC" pitchFamily="34" charset="0"/>
          </a:endParaRPr>
        </a:p>
      </dgm:t>
    </dgm:pt>
    <dgm:pt modelId="{062A29C6-33B1-40DC-8BEA-924BCCD0A511}" type="sibTrans" cxnId="{CD8B27C1-43EE-4625-8688-BDC88E35D577}">
      <dgm:prSet/>
      <dgm:spPr/>
      <dgm:t>
        <a:bodyPr/>
        <a:lstStyle/>
        <a:p>
          <a:endParaRPr lang="en-GB">
            <a:latin typeface="Eras Medium ITC" pitchFamily="34" charset="0"/>
          </a:endParaRPr>
        </a:p>
      </dgm:t>
    </dgm:pt>
    <dgm:pt modelId="{777AFE9D-CDD3-4972-92D7-C9D7890B301F}">
      <dgm:prSet custT="1"/>
      <dgm:spPr/>
      <dgm:t>
        <a:bodyPr/>
        <a:lstStyle/>
        <a:p>
          <a:pPr rtl="0"/>
          <a:r>
            <a:rPr lang="en-GB" sz="1800" dirty="0" smtClean="0">
              <a:latin typeface="Eras Medium ITC" pitchFamily="34" charset="0"/>
            </a:rPr>
            <a:t>Plug-in Algorithms</a:t>
          </a:r>
          <a:endParaRPr lang="en-GB" sz="1800" dirty="0">
            <a:latin typeface="Eras Medium ITC" pitchFamily="34" charset="0"/>
          </a:endParaRPr>
        </a:p>
      </dgm:t>
    </dgm:pt>
    <dgm:pt modelId="{EC595757-53A3-40BA-B3ED-4B976D255DE7}" type="sibTrans" cxnId="{E2E0975C-794E-431E-B3CC-7970E0756AC8}">
      <dgm:prSet/>
      <dgm:spPr/>
      <dgm:t>
        <a:bodyPr/>
        <a:lstStyle/>
        <a:p>
          <a:endParaRPr lang="en-GB">
            <a:latin typeface="Eras Medium ITC" pitchFamily="34" charset="0"/>
          </a:endParaRPr>
        </a:p>
      </dgm:t>
    </dgm:pt>
    <dgm:pt modelId="{29AC0D34-6BDF-4A15-A328-69FB1F4375AE}" type="parTrans" cxnId="{E2E0975C-794E-431E-B3CC-7970E0756AC8}">
      <dgm:prSet/>
      <dgm:spPr/>
      <dgm:t>
        <a:bodyPr/>
        <a:lstStyle/>
        <a:p>
          <a:endParaRPr lang="en-GB">
            <a:latin typeface="Eras Medium ITC" pitchFamily="34" charset="0"/>
          </a:endParaRPr>
        </a:p>
      </dgm:t>
    </dgm:pt>
    <dgm:pt modelId="{594CA998-EB47-48DD-88F2-89A44C7BAC48}">
      <dgm:prSet custT="1"/>
      <dgm:spPr/>
      <dgm:t>
        <a:bodyPr lIns="182880" rIns="91440"/>
        <a:lstStyle/>
        <a:p>
          <a:pPr rtl="0"/>
          <a:r>
            <a:rPr lang="en-GB" sz="1300" b="0" dirty="0" smtClean="0">
              <a:effectLst>
                <a:outerShdw blurRad="38100" dist="38100" dir="2700000" algn="tl">
                  <a:srgbClr val="000000">
                    <a:alpha val="43137"/>
                  </a:srgbClr>
                </a:outerShdw>
              </a:effectLst>
              <a:latin typeface="Segoe" pitchFamily="34" charset="0"/>
              <a:ea typeface="Verdana" pitchFamily="34" charset="0"/>
              <a:cs typeface="Levenim MT" pitchFamily="2" charset="-79"/>
            </a:rPr>
            <a:t>Add custom data mining algorithms</a:t>
          </a:r>
          <a:endParaRPr lang="en-GB" sz="1300" b="0" dirty="0">
            <a:effectLst>
              <a:outerShdw blurRad="38100" dist="38100" dir="2700000" algn="tl">
                <a:srgbClr val="000000">
                  <a:alpha val="43137"/>
                </a:srgbClr>
              </a:outerShdw>
            </a:effectLst>
            <a:latin typeface="Segoe" pitchFamily="34" charset="0"/>
            <a:ea typeface="Verdana" pitchFamily="34" charset="0"/>
            <a:cs typeface="Levenim MT" pitchFamily="2" charset="-79"/>
          </a:endParaRPr>
        </a:p>
      </dgm:t>
    </dgm:pt>
    <dgm:pt modelId="{82D571EA-1F35-4190-93EA-71041C8E3114}" type="parTrans" cxnId="{194C6FB0-4CCA-4720-A987-5D4CC57E8586}">
      <dgm:prSet/>
      <dgm:spPr/>
      <dgm:t>
        <a:bodyPr/>
        <a:lstStyle/>
        <a:p>
          <a:endParaRPr lang="en-US"/>
        </a:p>
      </dgm:t>
    </dgm:pt>
    <dgm:pt modelId="{B7BCA3E5-3B3A-4DB1-BB3C-AD3208A14E2B}" type="sibTrans" cxnId="{194C6FB0-4CCA-4720-A987-5D4CC57E8586}">
      <dgm:prSet/>
      <dgm:spPr/>
      <dgm:t>
        <a:bodyPr/>
        <a:lstStyle/>
        <a:p>
          <a:endParaRPr lang="en-US"/>
        </a:p>
      </dgm:t>
    </dgm:pt>
    <dgm:pt modelId="{4BF13D5B-16EC-48B9-AACB-BBDE098B4BBF}">
      <dgm:prSet custT="1"/>
      <dgm:spPr/>
      <dgm:t>
        <a:bodyPr/>
        <a:lstStyle/>
        <a:p>
          <a:pPr rtl="0"/>
          <a:r>
            <a:rPr lang="en-GB" sz="1800" dirty="0" smtClean="0">
              <a:latin typeface="Eras Medium ITC" pitchFamily="34" charset="0"/>
            </a:rPr>
            <a:t>Visualizations</a:t>
          </a:r>
          <a:endParaRPr lang="en-US" sz="1800" dirty="0" smtClean="0">
            <a:latin typeface="Eras Medium ITC" pitchFamily="34" charset="0"/>
          </a:endParaRPr>
        </a:p>
      </dgm:t>
    </dgm:pt>
    <dgm:pt modelId="{55B335FD-6741-4ABE-9F88-39663CDBB29E}" type="parTrans" cxnId="{35B4590E-819C-4B25-B846-100F6A154E46}">
      <dgm:prSet/>
      <dgm:spPr/>
      <dgm:t>
        <a:bodyPr/>
        <a:lstStyle/>
        <a:p>
          <a:endParaRPr lang="en-US"/>
        </a:p>
      </dgm:t>
    </dgm:pt>
    <dgm:pt modelId="{7E9ADBDB-6644-4CF1-A2A1-6631045AA2BF}" type="sibTrans" cxnId="{35B4590E-819C-4B25-B846-100F6A154E46}">
      <dgm:prSet/>
      <dgm:spPr/>
      <dgm:t>
        <a:bodyPr/>
        <a:lstStyle/>
        <a:p>
          <a:endParaRPr lang="en-US"/>
        </a:p>
      </dgm:t>
    </dgm:pt>
    <dgm:pt modelId="{4EA7802C-3FFA-427C-B7CB-43730CF18532}">
      <dgm:prSet custT="1"/>
      <dgm:spPr/>
      <dgm:t>
        <a:bodyPr lIns="182880" rIns="91440"/>
        <a:lstStyle/>
        <a:p>
          <a:pPr rtl="0"/>
          <a:r>
            <a:rPr lang="en-US" sz="1300" b="0" dirty="0" smtClean="0">
              <a:effectLst>
                <a:outerShdw blurRad="38100" dist="38100" dir="2700000" algn="tl">
                  <a:srgbClr val="000000">
                    <a:alpha val="43137"/>
                  </a:srgbClr>
                </a:outerShdw>
              </a:effectLst>
              <a:latin typeface="Segoe" pitchFamily="34" charset="0"/>
              <a:ea typeface="Verdana" pitchFamily="34" charset="0"/>
              <a:cs typeface="Levenim MT" pitchFamily="2" charset="-79"/>
            </a:rPr>
            <a:t>Redistributable Viewer - embed standard visualizations in your application</a:t>
          </a:r>
          <a:endParaRPr lang="en-GB" sz="1300" b="0" dirty="0">
            <a:effectLst>
              <a:outerShdw blurRad="38100" dist="38100" dir="2700000" algn="tl">
                <a:srgbClr val="000000">
                  <a:alpha val="43137"/>
                </a:srgbClr>
              </a:outerShdw>
            </a:effectLst>
            <a:latin typeface="Segoe" pitchFamily="34" charset="0"/>
            <a:ea typeface="Verdana" pitchFamily="34" charset="0"/>
            <a:cs typeface="Levenim MT" pitchFamily="2" charset="-79"/>
          </a:endParaRPr>
        </a:p>
      </dgm:t>
    </dgm:pt>
    <dgm:pt modelId="{294687DA-5BDD-4ADA-B2E7-E1ECC80598B6}" type="parTrans" cxnId="{07C8BB12-A0B5-4024-855E-F50B8F0E7303}">
      <dgm:prSet/>
      <dgm:spPr/>
      <dgm:t>
        <a:bodyPr/>
        <a:lstStyle/>
        <a:p>
          <a:endParaRPr lang="en-US"/>
        </a:p>
      </dgm:t>
    </dgm:pt>
    <dgm:pt modelId="{671DBAA8-3F06-42B3-A1AF-5B7B76C9473A}" type="sibTrans" cxnId="{07C8BB12-A0B5-4024-855E-F50B8F0E7303}">
      <dgm:prSet/>
      <dgm:spPr/>
      <dgm:t>
        <a:bodyPr/>
        <a:lstStyle/>
        <a:p>
          <a:endParaRPr lang="en-US"/>
        </a:p>
      </dgm:t>
    </dgm:pt>
    <dgm:pt modelId="{3D0A5C0E-8F96-43A8-9C41-4D30E96DB209}">
      <dgm:prSet custT="1"/>
      <dgm:spPr/>
      <dgm:t>
        <a:bodyPr lIns="182880" rIns="91440"/>
        <a:lstStyle/>
        <a:p>
          <a:r>
            <a:rPr lang="en-US" sz="1300" b="0" dirty="0" smtClean="0">
              <a:effectLst>
                <a:outerShdw blurRad="38100" dist="38100" dir="2700000" algn="tl">
                  <a:srgbClr val="000000">
                    <a:alpha val="43137"/>
                  </a:srgbClr>
                </a:outerShdw>
              </a:effectLst>
              <a:latin typeface="Segoe" pitchFamily="34" charset="0"/>
              <a:ea typeface="Verdana" pitchFamily="34" charset="0"/>
              <a:cs typeface="Levenim MT" pitchFamily="2" charset="-79"/>
            </a:rPr>
            <a:t>Plug-in Viewer APIs - embed custom visualizations in your application</a:t>
          </a:r>
          <a:endParaRPr lang="en-GB" sz="1300" b="0" dirty="0">
            <a:effectLst>
              <a:outerShdw blurRad="38100" dist="38100" dir="2700000" algn="tl">
                <a:srgbClr val="000000">
                  <a:alpha val="43137"/>
                </a:srgbClr>
              </a:outerShdw>
            </a:effectLst>
            <a:latin typeface="Segoe" pitchFamily="34" charset="0"/>
            <a:ea typeface="Verdana" pitchFamily="34" charset="0"/>
            <a:cs typeface="Levenim MT" pitchFamily="2" charset="-79"/>
          </a:endParaRPr>
        </a:p>
      </dgm:t>
    </dgm:pt>
    <dgm:pt modelId="{6E6EF812-036A-4AFA-8CBB-95F68A251B69}" type="parTrans" cxnId="{05A10729-6E48-4062-BA59-BC50F663FE77}">
      <dgm:prSet/>
      <dgm:spPr/>
      <dgm:t>
        <a:bodyPr/>
        <a:lstStyle/>
        <a:p>
          <a:endParaRPr lang="en-US"/>
        </a:p>
      </dgm:t>
    </dgm:pt>
    <dgm:pt modelId="{C07A3CA8-5DC4-4C77-BFAC-F2E2EC23850C}" type="sibTrans" cxnId="{05A10729-6E48-4062-BA59-BC50F663FE77}">
      <dgm:prSet/>
      <dgm:spPr/>
      <dgm:t>
        <a:bodyPr/>
        <a:lstStyle/>
        <a:p>
          <a:endParaRPr lang="en-US"/>
        </a:p>
      </dgm:t>
    </dgm:pt>
    <dgm:pt modelId="{FD47172D-0E06-4CD0-A9ED-AEDBFE934D7D}">
      <dgm:prSet custT="1"/>
      <dgm:spPr/>
      <dgm:t>
        <a:bodyPr/>
        <a:lstStyle/>
        <a:p>
          <a:pPr rtl="0"/>
          <a:r>
            <a:rPr lang="en-GB" sz="1800" dirty="0" smtClean="0">
              <a:latin typeface="Eras Medium ITC" pitchFamily="34" charset="0"/>
            </a:rPr>
            <a:t>PMML</a:t>
          </a:r>
          <a:endParaRPr lang="en-GB" sz="1800" dirty="0">
            <a:latin typeface="Eras Medium ITC" pitchFamily="34" charset="0"/>
          </a:endParaRPr>
        </a:p>
      </dgm:t>
    </dgm:pt>
    <dgm:pt modelId="{D43EC7AC-3AD3-40DF-AB90-490706C0BD18}" type="parTrans" cxnId="{605F8FEE-F179-4F38-91FA-5CEBB0FAC1CD}">
      <dgm:prSet/>
      <dgm:spPr/>
      <dgm:t>
        <a:bodyPr/>
        <a:lstStyle/>
        <a:p>
          <a:endParaRPr lang="en-US"/>
        </a:p>
      </dgm:t>
    </dgm:pt>
    <dgm:pt modelId="{BDF74DA7-D900-49D5-9A1B-8644C36CC92B}" type="sibTrans" cxnId="{605F8FEE-F179-4F38-91FA-5CEBB0FAC1CD}">
      <dgm:prSet/>
      <dgm:spPr/>
      <dgm:t>
        <a:bodyPr/>
        <a:lstStyle/>
        <a:p>
          <a:endParaRPr lang="en-US"/>
        </a:p>
      </dgm:t>
    </dgm:pt>
    <dgm:pt modelId="{659FEDFB-8562-4578-98F3-1B1190DCE37F}">
      <dgm:prSet custT="1"/>
      <dgm:spPr/>
      <dgm:t>
        <a:bodyPr lIns="182880" rIns="91440"/>
        <a:lstStyle/>
        <a:p>
          <a:pPr rtl="0"/>
          <a:r>
            <a:rPr lang="en-GB" sz="1300" b="0" dirty="0" smtClean="0">
              <a:effectLst>
                <a:outerShdw blurRad="38100" dist="38100" dir="2700000" algn="tl">
                  <a:srgbClr val="000000">
                    <a:alpha val="43137"/>
                  </a:srgbClr>
                </a:outerShdw>
              </a:effectLst>
              <a:latin typeface="Segoe" pitchFamily="34" charset="0"/>
              <a:ea typeface="Verdana" pitchFamily="34" charset="0"/>
              <a:cs typeface="Levenim MT" pitchFamily="2" charset="-79"/>
            </a:rPr>
            <a:t>Exchange models with other software vendors</a:t>
          </a:r>
          <a:endParaRPr lang="en-GB" sz="1300" b="0" dirty="0">
            <a:effectLst>
              <a:outerShdw blurRad="38100" dist="38100" dir="2700000" algn="tl">
                <a:srgbClr val="000000">
                  <a:alpha val="43137"/>
                </a:srgbClr>
              </a:outerShdw>
            </a:effectLst>
            <a:latin typeface="Segoe" pitchFamily="34" charset="0"/>
            <a:ea typeface="Verdana" pitchFamily="34" charset="0"/>
            <a:cs typeface="Levenim MT" pitchFamily="2" charset="-79"/>
          </a:endParaRPr>
        </a:p>
      </dgm:t>
    </dgm:pt>
    <dgm:pt modelId="{17961F23-8270-4076-B472-D68FD1225E0F}" type="parTrans" cxnId="{FA4EF9CD-0786-4C4B-AB6F-4368D9A46F8F}">
      <dgm:prSet/>
      <dgm:spPr/>
      <dgm:t>
        <a:bodyPr/>
        <a:lstStyle/>
        <a:p>
          <a:endParaRPr lang="en-US"/>
        </a:p>
      </dgm:t>
    </dgm:pt>
    <dgm:pt modelId="{58603635-FEB2-4DDF-AE6F-F0C6B2DD8053}" type="sibTrans" cxnId="{FA4EF9CD-0786-4C4B-AB6F-4368D9A46F8F}">
      <dgm:prSet/>
      <dgm:spPr/>
      <dgm:t>
        <a:bodyPr/>
        <a:lstStyle/>
        <a:p>
          <a:endParaRPr lang="en-US"/>
        </a:p>
      </dgm:t>
    </dgm:pt>
    <dgm:pt modelId="{E3346115-71A2-4012-A67F-A10BF350284C}">
      <dgm:prSet custT="1"/>
      <dgm:spPr/>
      <dgm:t>
        <a:bodyPr/>
        <a:lstStyle/>
        <a:p>
          <a:pPr marL="112713" indent="-112713" rtl="0"/>
          <a:r>
            <a:rPr lang="en-GB" sz="1800" dirty="0" smtClean="0">
              <a:latin typeface="Eras Medium ITC" pitchFamily="34" charset="0"/>
            </a:rPr>
            <a:t>Data mining Extensions (DMX)</a:t>
          </a:r>
          <a:endParaRPr lang="en-GB" sz="1800" dirty="0">
            <a:latin typeface="Eras Medium ITC" pitchFamily="34" charset="0"/>
          </a:endParaRPr>
        </a:p>
      </dgm:t>
    </dgm:pt>
    <dgm:pt modelId="{C8982029-300F-4F41-ABA6-6079E284DFB6}" type="parTrans" cxnId="{99C096C7-A287-463C-A176-76ED9101469A}">
      <dgm:prSet/>
      <dgm:spPr/>
      <dgm:t>
        <a:bodyPr/>
        <a:lstStyle/>
        <a:p>
          <a:endParaRPr lang="en-US"/>
        </a:p>
      </dgm:t>
    </dgm:pt>
    <dgm:pt modelId="{D20CE33A-F822-4791-A4DE-4D3714FACE6B}" type="sibTrans" cxnId="{99C096C7-A287-463C-A176-76ED9101469A}">
      <dgm:prSet/>
      <dgm:spPr/>
      <dgm:t>
        <a:bodyPr/>
        <a:lstStyle/>
        <a:p>
          <a:endParaRPr lang="en-US"/>
        </a:p>
      </dgm:t>
    </dgm:pt>
    <dgm:pt modelId="{BC51F742-D28A-4F99-B10E-AA3F8BE07FB3}">
      <dgm:prSet custT="1"/>
      <dgm:spPr/>
      <dgm:t>
        <a:bodyPr lIns="182880" rIns="182880"/>
        <a:lstStyle/>
        <a:p>
          <a:pPr rtl="0"/>
          <a:r>
            <a:rPr lang="en-GB" sz="1300" b="0" dirty="0" smtClean="0">
              <a:effectLst>
                <a:outerShdw blurRad="38100" dist="38100" dir="2700000" algn="tl">
                  <a:srgbClr val="000000">
                    <a:alpha val="43137"/>
                  </a:srgbClr>
                </a:outerShdw>
              </a:effectLst>
              <a:latin typeface="Segoe" pitchFamily="34" charset="0"/>
              <a:ea typeface="Verdana" pitchFamily="34" charset="0"/>
              <a:cs typeface="Levenim MT" pitchFamily="2" charset="-79"/>
            </a:rPr>
            <a:t>SQL-like query language</a:t>
          </a:r>
          <a:endParaRPr lang="en-GB" sz="1300" b="0" dirty="0">
            <a:effectLst>
              <a:outerShdw blurRad="38100" dist="38100" dir="2700000" algn="tl">
                <a:srgbClr val="000000">
                  <a:alpha val="43137"/>
                </a:srgbClr>
              </a:outerShdw>
            </a:effectLst>
            <a:latin typeface="Segoe" pitchFamily="34" charset="0"/>
            <a:ea typeface="Verdana" pitchFamily="34" charset="0"/>
            <a:cs typeface="Levenim MT" pitchFamily="2" charset="-79"/>
          </a:endParaRPr>
        </a:p>
      </dgm:t>
    </dgm:pt>
    <dgm:pt modelId="{1D864B6B-12FA-4340-96EA-3F33DCA595B2}" type="parTrans" cxnId="{B57D34A5-3E3A-4B2F-80A4-A88B40A222D7}">
      <dgm:prSet/>
      <dgm:spPr/>
      <dgm:t>
        <a:bodyPr/>
        <a:lstStyle/>
        <a:p>
          <a:endParaRPr lang="en-US"/>
        </a:p>
      </dgm:t>
    </dgm:pt>
    <dgm:pt modelId="{7EE45FA6-2BA0-4B73-B7CF-D28374318F7B}" type="sibTrans" cxnId="{B57D34A5-3E3A-4B2F-80A4-A88B40A222D7}">
      <dgm:prSet/>
      <dgm:spPr/>
      <dgm:t>
        <a:bodyPr/>
        <a:lstStyle/>
        <a:p>
          <a:endParaRPr lang="en-US"/>
        </a:p>
      </dgm:t>
    </dgm:pt>
    <dgm:pt modelId="{DA0A4462-0906-47C2-ACEA-A81C45953519}" type="pres">
      <dgm:prSet presAssocID="{F3C99DD1-E114-4F3E-8976-B9A7A6E2B029}" presName="Name0" presStyleCnt="0">
        <dgm:presLayoutVars>
          <dgm:dir/>
          <dgm:animLvl val="lvl"/>
          <dgm:resizeHandles val="exact"/>
        </dgm:presLayoutVars>
      </dgm:prSet>
      <dgm:spPr/>
      <dgm:t>
        <a:bodyPr/>
        <a:lstStyle/>
        <a:p>
          <a:endParaRPr lang="en-GB"/>
        </a:p>
      </dgm:t>
    </dgm:pt>
    <dgm:pt modelId="{E2DCDF76-4B3D-40D5-AC8B-7270FB88E905}" type="pres">
      <dgm:prSet presAssocID="{777AFE9D-CDD3-4972-92D7-C9D7890B301F}" presName="linNode" presStyleCnt="0"/>
      <dgm:spPr/>
      <dgm:t>
        <a:bodyPr/>
        <a:lstStyle/>
        <a:p>
          <a:endParaRPr lang="en-US"/>
        </a:p>
      </dgm:t>
    </dgm:pt>
    <dgm:pt modelId="{F8FD46CB-EAB2-47B2-AC75-C9E82B43EAB8}" type="pres">
      <dgm:prSet presAssocID="{777AFE9D-CDD3-4972-92D7-C9D7890B301F}" presName="parentText" presStyleLbl="node1" presStyleIdx="0" presStyleCnt="7" custScaleX="70611" custScaleY="82645">
        <dgm:presLayoutVars>
          <dgm:chMax val="1"/>
          <dgm:bulletEnabled val="1"/>
        </dgm:presLayoutVars>
      </dgm:prSet>
      <dgm:spPr/>
      <dgm:t>
        <a:bodyPr/>
        <a:lstStyle/>
        <a:p>
          <a:endParaRPr lang="en-GB"/>
        </a:p>
      </dgm:t>
    </dgm:pt>
    <dgm:pt modelId="{CE712CAB-3092-4F26-B7EF-A23B8F455255}" type="pres">
      <dgm:prSet presAssocID="{777AFE9D-CDD3-4972-92D7-C9D7890B301F}" presName="descendantText" presStyleLbl="alignAccFollowNode1" presStyleIdx="0" presStyleCnt="7" custScaleX="107068">
        <dgm:presLayoutVars>
          <dgm:bulletEnabled val="1"/>
        </dgm:presLayoutVars>
      </dgm:prSet>
      <dgm:spPr/>
      <dgm:t>
        <a:bodyPr/>
        <a:lstStyle/>
        <a:p>
          <a:endParaRPr lang="en-GB"/>
        </a:p>
      </dgm:t>
    </dgm:pt>
    <dgm:pt modelId="{2DDD0F1C-4406-4233-BF5A-1346E4FC32AF}" type="pres">
      <dgm:prSet presAssocID="{EC595757-53A3-40BA-B3ED-4B976D255DE7}" presName="sp" presStyleCnt="0"/>
      <dgm:spPr/>
      <dgm:t>
        <a:bodyPr/>
        <a:lstStyle/>
        <a:p>
          <a:endParaRPr lang="en-US"/>
        </a:p>
      </dgm:t>
    </dgm:pt>
    <dgm:pt modelId="{A50BAAC9-B90C-4A34-A31A-D92F9EC8B1FD}" type="pres">
      <dgm:prSet presAssocID="{4BF13D5B-16EC-48B9-AACB-BBDE098B4BBF}" presName="linNode" presStyleCnt="0"/>
      <dgm:spPr/>
    </dgm:pt>
    <dgm:pt modelId="{8D669A77-2D6B-4796-97FB-5E2454F9BF93}" type="pres">
      <dgm:prSet presAssocID="{4BF13D5B-16EC-48B9-AACB-BBDE098B4BBF}" presName="parentText" presStyleLbl="node1" presStyleIdx="1" presStyleCnt="7" custScaleX="70611" custScaleY="82645">
        <dgm:presLayoutVars>
          <dgm:chMax val="1"/>
          <dgm:bulletEnabled val="1"/>
        </dgm:presLayoutVars>
      </dgm:prSet>
      <dgm:spPr/>
      <dgm:t>
        <a:bodyPr/>
        <a:lstStyle/>
        <a:p>
          <a:endParaRPr lang="en-US"/>
        </a:p>
      </dgm:t>
    </dgm:pt>
    <dgm:pt modelId="{97FC9D83-E910-4B01-AB6F-EED35EDE4C81}" type="pres">
      <dgm:prSet presAssocID="{4BF13D5B-16EC-48B9-AACB-BBDE098B4BBF}" presName="descendantText" presStyleLbl="alignAccFollowNode1" presStyleIdx="1" presStyleCnt="7" custScaleX="107068">
        <dgm:presLayoutVars>
          <dgm:bulletEnabled val="1"/>
        </dgm:presLayoutVars>
      </dgm:prSet>
      <dgm:spPr/>
      <dgm:t>
        <a:bodyPr/>
        <a:lstStyle/>
        <a:p>
          <a:endParaRPr lang="en-US"/>
        </a:p>
      </dgm:t>
    </dgm:pt>
    <dgm:pt modelId="{36B4943A-7D86-44EB-BF6C-B02571E29968}" type="pres">
      <dgm:prSet presAssocID="{7E9ADBDB-6644-4CF1-A2A1-6631045AA2BF}" presName="sp" presStyleCnt="0"/>
      <dgm:spPr/>
    </dgm:pt>
    <dgm:pt modelId="{C1798226-880D-4ED7-8057-E23968E5F0FF}" type="pres">
      <dgm:prSet presAssocID="{FD47172D-0E06-4CD0-A9ED-AEDBFE934D7D}" presName="linNode" presStyleCnt="0"/>
      <dgm:spPr/>
    </dgm:pt>
    <dgm:pt modelId="{5420308F-5B70-4275-8E4B-0E8730105EEF}" type="pres">
      <dgm:prSet presAssocID="{FD47172D-0E06-4CD0-A9ED-AEDBFE934D7D}" presName="parentText" presStyleLbl="node1" presStyleIdx="2" presStyleCnt="7" custScaleX="70611" custScaleY="82645">
        <dgm:presLayoutVars>
          <dgm:chMax val="1"/>
          <dgm:bulletEnabled val="1"/>
        </dgm:presLayoutVars>
      </dgm:prSet>
      <dgm:spPr/>
      <dgm:t>
        <a:bodyPr/>
        <a:lstStyle/>
        <a:p>
          <a:endParaRPr lang="en-US"/>
        </a:p>
      </dgm:t>
    </dgm:pt>
    <dgm:pt modelId="{A6170A62-4FAE-497E-BE28-79D768FD10D1}" type="pres">
      <dgm:prSet presAssocID="{FD47172D-0E06-4CD0-A9ED-AEDBFE934D7D}" presName="descendantText" presStyleLbl="alignAccFollowNode1" presStyleIdx="2" presStyleCnt="7" custScaleX="107068">
        <dgm:presLayoutVars>
          <dgm:bulletEnabled val="1"/>
        </dgm:presLayoutVars>
      </dgm:prSet>
      <dgm:spPr/>
      <dgm:t>
        <a:bodyPr/>
        <a:lstStyle/>
        <a:p>
          <a:endParaRPr lang="en-US"/>
        </a:p>
      </dgm:t>
    </dgm:pt>
    <dgm:pt modelId="{0B6FA147-EF92-41B4-9DF1-648F32CA0E4B}" type="pres">
      <dgm:prSet presAssocID="{BDF74DA7-D900-49D5-9A1B-8644C36CC92B}" presName="sp" presStyleCnt="0"/>
      <dgm:spPr/>
    </dgm:pt>
    <dgm:pt modelId="{8B1216D0-9B54-4486-8ED8-40A3AFBC7B9C}" type="pres">
      <dgm:prSet presAssocID="{58B05657-EA05-4695-8951-72858B3BD369}" presName="linNode" presStyleCnt="0"/>
      <dgm:spPr/>
      <dgm:t>
        <a:bodyPr/>
        <a:lstStyle/>
        <a:p>
          <a:endParaRPr lang="en-US"/>
        </a:p>
      </dgm:t>
    </dgm:pt>
    <dgm:pt modelId="{487051F7-C617-4765-B062-D1D6AC9CAF22}" type="pres">
      <dgm:prSet presAssocID="{58B05657-EA05-4695-8951-72858B3BD369}" presName="parentText" presStyleLbl="node1" presStyleIdx="3" presStyleCnt="7" custScaleX="70611" custScaleY="82645">
        <dgm:presLayoutVars>
          <dgm:chMax val="1"/>
          <dgm:bulletEnabled val="1"/>
        </dgm:presLayoutVars>
      </dgm:prSet>
      <dgm:spPr/>
      <dgm:t>
        <a:bodyPr/>
        <a:lstStyle/>
        <a:p>
          <a:endParaRPr lang="en-GB"/>
        </a:p>
      </dgm:t>
    </dgm:pt>
    <dgm:pt modelId="{C5F65BCB-3BFE-4C32-A325-5EE5664DDE8E}" type="pres">
      <dgm:prSet presAssocID="{58B05657-EA05-4695-8951-72858B3BD369}" presName="descendantText" presStyleLbl="alignAccFollowNode1" presStyleIdx="3" presStyleCnt="7" custScaleX="107068">
        <dgm:presLayoutVars>
          <dgm:bulletEnabled val="1"/>
        </dgm:presLayoutVars>
      </dgm:prSet>
      <dgm:spPr/>
      <dgm:t>
        <a:bodyPr/>
        <a:lstStyle/>
        <a:p>
          <a:endParaRPr lang="en-GB"/>
        </a:p>
      </dgm:t>
    </dgm:pt>
    <dgm:pt modelId="{0FA6C5BE-6334-46CB-80AE-6288CB2C88F1}" type="pres">
      <dgm:prSet presAssocID="{0AABE602-24F2-44B9-A8D0-45C47DE0D0D0}" presName="sp" presStyleCnt="0"/>
      <dgm:spPr/>
      <dgm:t>
        <a:bodyPr/>
        <a:lstStyle/>
        <a:p>
          <a:endParaRPr lang="en-US"/>
        </a:p>
      </dgm:t>
    </dgm:pt>
    <dgm:pt modelId="{5611F9FD-C018-4496-B3EB-CDCF9E179D07}" type="pres">
      <dgm:prSet presAssocID="{E3346115-71A2-4012-A67F-A10BF350284C}" presName="linNode" presStyleCnt="0"/>
      <dgm:spPr/>
    </dgm:pt>
    <dgm:pt modelId="{AC5D18C6-DFBB-4809-AC9B-D7ECB9D7D40C}" type="pres">
      <dgm:prSet presAssocID="{E3346115-71A2-4012-A67F-A10BF350284C}" presName="parentText" presStyleLbl="node1" presStyleIdx="4" presStyleCnt="7" custScaleX="70611" custScaleY="82131">
        <dgm:presLayoutVars>
          <dgm:chMax val="1"/>
          <dgm:bulletEnabled val="1"/>
        </dgm:presLayoutVars>
      </dgm:prSet>
      <dgm:spPr/>
      <dgm:t>
        <a:bodyPr/>
        <a:lstStyle/>
        <a:p>
          <a:endParaRPr lang="en-US"/>
        </a:p>
      </dgm:t>
    </dgm:pt>
    <dgm:pt modelId="{ABCDED06-CD3B-4704-B723-2960772E15CA}" type="pres">
      <dgm:prSet presAssocID="{E3346115-71A2-4012-A67F-A10BF350284C}" presName="descendantText" presStyleLbl="alignAccFollowNode1" presStyleIdx="4" presStyleCnt="7" custScaleX="107068">
        <dgm:presLayoutVars>
          <dgm:bulletEnabled val="1"/>
        </dgm:presLayoutVars>
      </dgm:prSet>
      <dgm:spPr/>
      <dgm:t>
        <a:bodyPr/>
        <a:lstStyle/>
        <a:p>
          <a:endParaRPr lang="en-US"/>
        </a:p>
      </dgm:t>
    </dgm:pt>
    <dgm:pt modelId="{F9A96C5A-BE50-4146-BB41-7CA12D86C24C}" type="pres">
      <dgm:prSet presAssocID="{D20CE33A-F822-4791-A4DE-4D3714FACE6B}" presName="sp" presStyleCnt="0"/>
      <dgm:spPr/>
    </dgm:pt>
    <dgm:pt modelId="{49EF5F48-6CA7-404A-948D-FA7EE0DD5D59}" type="pres">
      <dgm:prSet presAssocID="{40CCAF98-403F-4F76-B485-DEF29BEA1E3D}" presName="linNode" presStyleCnt="0"/>
      <dgm:spPr/>
      <dgm:t>
        <a:bodyPr/>
        <a:lstStyle/>
        <a:p>
          <a:endParaRPr lang="en-US"/>
        </a:p>
      </dgm:t>
    </dgm:pt>
    <dgm:pt modelId="{C3D78100-AA84-472D-9058-BD176F2058C4}" type="pres">
      <dgm:prSet presAssocID="{40CCAF98-403F-4F76-B485-DEF29BEA1E3D}" presName="parentText" presStyleLbl="node1" presStyleIdx="5" presStyleCnt="7" custScaleX="70611" custScaleY="82645">
        <dgm:presLayoutVars>
          <dgm:chMax val="1"/>
          <dgm:bulletEnabled val="1"/>
        </dgm:presLayoutVars>
      </dgm:prSet>
      <dgm:spPr/>
      <dgm:t>
        <a:bodyPr/>
        <a:lstStyle/>
        <a:p>
          <a:endParaRPr lang="en-GB"/>
        </a:p>
      </dgm:t>
    </dgm:pt>
    <dgm:pt modelId="{ED51E61C-E994-49A0-96A5-0E7B6CD1DE4C}" type="pres">
      <dgm:prSet presAssocID="{40CCAF98-403F-4F76-B485-DEF29BEA1E3D}" presName="descendantText" presStyleLbl="alignAccFollowNode1" presStyleIdx="5" presStyleCnt="7" custScaleX="107068">
        <dgm:presLayoutVars>
          <dgm:bulletEnabled val="1"/>
        </dgm:presLayoutVars>
      </dgm:prSet>
      <dgm:spPr/>
      <dgm:t>
        <a:bodyPr/>
        <a:lstStyle/>
        <a:p>
          <a:endParaRPr lang="en-GB"/>
        </a:p>
      </dgm:t>
    </dgm:pt>
    <dgm:pt modelId="{C33A8075-8103-4626-A7F1-AF19B9A629CD}" type="pres">
      <dgm:prSet presAssocID="{546F9E5E-82CA-4F3E-AD63-4D2ED9C879F0}" presName="sp" presStyleCnt="0"/>
      <dgm:spPr/>
      <dgm:t>
        <a:bodyPr/>
        <a:lstStyle/>
        <a:p>
          <a:endParaRPr lang="en-US"/>
        </a:p>
      </dgm:t>
    </dgm:pt>
    <dgm:pt modelId="{A80A969F-7D1A-4686-AF55-F5F9A94A02A1}" type="pres">
      <dgm:prSet presAssocID="{E4D19455-3868-4015-BB92-6EE38F3FAA27}" presName="linNode" presStyleCnt="0"/>
      <dgm:spPr/>
      <dgm:t>
        <a:bodyPr/>
        <a:lstStyle/>
        <a:p>
          <a:endParaRPr lang="en-US"/>
        </a:p>
      </dgm:t>
    </dgm:pt>
    <dgm:pt modelId="{16494045-26C2-4E62-9F5E-8928A9DEA731}" type="pres">
      <dgm:prSet presAssocID="{E4D19455-3868-4015-BB92-6EE38F3FAA27}" presName="parentText" presStyleLbl="node1" presStyleIdx="6" presStyleCnt="7" custScaleX="70611" custScaleY="82645">
        <dgm:presLayoutVars>
          <dgm:chMax val="1"/>
          <dgm:bulletEnabled val="1"/>
        </dgm:presLayoutVars>
      </dgm:prSet>
      <dgm:spPr/>
      <dgm:t>
        <a:bodyPr/>
        <a:lstStyle/>
        <a:p>
          <a:endParaRPr lang="en-GB"/>
        </a:p>
      </dgm:t>
    </dgm:pt>
    <dgm:pt modelId="{EFC8FC84-FFB2-4195-B101-908448FEAE03}" type="pres">
      <dgm:prSet presAssocID="{E4D19455-3868-4015-BB92-6EE38F3FAA27}" presName="descendantText" presStyleLbl="alignAccFollowNode1" presStyleIdx="6" presStyleCnt="7" custScaleX="107068">
        <dgm:presLayoutVars>
          <dgm:bulletEnabled val="1"/>
        </dgm:presLayoutVars>
      </dgm:prSet>
      <dgm:spPr/>
      <dgm:t>
        <a:bodyPr/>
        <a:lstStyle/>
        <a:p>
          <a:endParaRPr lang="en-GB"/>
        </a:p>
      </dgm:t>
    </dgm:pt>
  </dgm:ptLst>
  <dgm:cxnLst>
    <dgm:cxn modelId="{08B990F8-E187-4CDE-AA96-3DC69D8D326B}" srcId="{F3C99DD1-E114-4F3E-8976-B9A7A6E2B029}" destId="{40CCAF98-403F-4F76-B485-DEF29BEA1E3D}" srcOrd="5" destOrd="0" parTransId="{96426FF3-6FC2-41BF-948D-6CE2C22D44B1}" sibTransId="{546F9E5E-82CA-4F3E-AD63-4D2ED9C879F0}"/>
    <dgm:cxn modelId="{FA4EF9CD-0786-4C4B-AB6F-4368D9A46F8F}" srcId="{FD47172D-0E06-4CD0-A9ED-AEDBFE934D7D}" destId="{659FEDFB-8562-4578-98F3-1B1190DCE37F}" srcOrd="0" destOrd="0" parTransId="{17961F23-8270-4076-B472-D68FD1225E0F}" sibTransId="{58603635-FEB2-4DDF-AE6F-F0C6B2DD8053}"/>
    <dgm:cxn modelId="{3E37D846-F437-4663-BCCD-7882B52F850B}" type="presOf" srcId="{84208D43-6CD2-4395-9975-13D8927C4106}" destId="{EFC8FC84-FFB2-4195-B101-908448FEAE03}" srcOrd="0" destOrd="0" presId="urn:microsoft.com/office/officeart/2005/8/layout/vList5"/>
    <dgm:cxn modelId="{35B4590E-819C-4B25-B846-100F6A154E46}" srcId="{F3C99DD1-E114-4F3E-8976-B9A7A6E2B029}" destId="{4BF13D5B-16EC-48B9-AACB-BBDE098B4BBF}" srcOrd="1" destOrd="0" parTransId="{55B335FD-6741-4ABE-9F88-39663CDBB29E}" sibTransId="{7E9ADBDB-6644-4CF1-A2A1-6631045AA2BF}"/>
    <dgm:cxn modelId="{4FBBDB12-4F4B-4CF8-B612-3C5F7531F3C9}" type="presOf" srcId="{E3346115-71A2-4012-A67F-A10BF350284C}" destId="{AC5D18C6-DFBB-4809-AC9B-D7ECB9D7D40C}" srcOrd="0" destOrd="0" presId="urn:microsoft.com/office/officeart/2005/8/layout/vList5"/>
    <dgm:cxn modelId="{0D12E5E4-2DDD-4B45-97C7-CC842CE0D237}" type="presOf" srcId="{40CCAF98-403F-4F76-B485-DEF29BEA1E3D}" destId="{C3D78100-AA84-472D-9058-BD176F2058C4}" srcOrd="0" destOrd="0" presId="urn:microsoft.com/office/officeart/2005/8/layout/vList5"/>
    <dgm:cxn modelId="{B57D34A5-3E3A-4B2F-80A4-A88B40A222D7}" srcId="{E3346115-71A2-4012-A67F-A10BF350284C}" destId="{BC51F742-D28A-4F99-B10E-AA3F8BE07FB3}" srcOrd="0" destOrd="0" parTransId="{1D864B6B-12FA-4340-96EA-3F33DCA595B2}" sibTransId="{7EE45FA6-2BA0-4B73-B7CF-D28374318F7B}"/>
    <dgm:cxn modelId="{0FC770C0-D160-438C-8789-CC45B7EBA03B}" srcId="{F3C99DD1-E114-4F3E-8976-B9A7A6E2B029}" destId="{E4D19455-3868-4015-BB92-6EE38F3FAA27}" srcOrd="6" destOrd="0" parTransId="{E3031020-347F-4F01-88F7-A25490E60B05}" sibTransId="{0861CDD3-6228-4D04-A7F0-1C34D3C1158D}"/>
    <dgm:cxn modelId="{134482E8-AC85-4F24-84FB-45FCDD4B2E69}" srcId="{58B05657-EA05-4695-8951-72858B3BD369}" destId="{63915F38-FEAE-49FC-AFF7-0755BC0599F2}" srcOrd="0" destOrd="0" parTransId="{067F8CE3-C04D-446A-8472-A46B928A5335}" sibTransId="{1B6FC4E3-4359-4A38-A64A-3886BA6663AE}"/>
    <dgm:cxn modelId="{C45A1A7E-3952-4919-A530-2E810AB94F54}" type="presOf" srcId="{659FEDFB-8562-4578-98F3-1B1190DCE37F}" destId="{A6170A62-4FAE-497E-BE28-79D768FD10D1}" srcOrd="0" destOrd="0" presId="urn:microsoft.com/office/officeart/2005/8/layout/vList5"/>
    <dgm:cxn modelId="{3BDFA34D-D457-4A51-B484-FF60EBEE92DD}" type="presOf" srcId="{1300041D-810F-48BA-829F-9C4B71C4037B}" destId="{ED51E61C-E994-49A0-96A5-0E7B6CD1DE4C}" srcOrd="0" destOrd="0" presId="urn:microsoft.com/office/officeart/2005/8/layout/vList5"/>
    <dgm:cxn modelId="{E2E0975C-794E-431E-B3CC-7970E0756AC8}" srcId="{F3C99DD1-E114-4F3E-8976-B9A7A6E2B029}" destId="{777AFE9D-CDD3-4972-92D7-C9D7890B301F}" srcOrd="0" destOrd="0" parTransId="{29AC0D34-6BDF-4A15-A328-69FB1F4375AE}" sibTransId="{EC595757-53A3-40BA-B3ED-4B976D255DE7}"/>
    <dgm:cxn modelId="{CD8B27C1-43EE-4625-8688-BDC88E35D577}" srcId="{E4D19455-3868-4015-BB92-6EE38F3FAA27}" destId="{84208D43-6CD2-4395-9975-13D8927C4106}" srcOrd="0" destOrd="0" parTransId="{68DCB8D9-21B3-41EA-978A-0D72E5A5C62B}" sibTransId="{062A29C6-33B1-40DC-8BEA-924BCCD0A511}"/>
    <dgm:cxn modelId="{E468D9D3-E9B4-48B1-94D3-F21B9148A22B}" type="presOf" srcId="{58B05657-EA05-4695-8951-72858B3BD369}" destId="{487051F7-C617-4765-B062-D1D6AC9CAF22}" srcOrd="0" destOrd="0" presId="urn:microsoft.com/office/officeart/2005/8/layout/vList5"/>
    <dgm:cxn modelId="{C0106832-295D-4DDD-99B0-3F1F43716BA7}" type="presOf" srcId="{F3C99DD1-E114-4F3E-8976-B9A7A6E2B029}" destId="{DA0A4462-0906-47C2-ACEA-A81C45953519}" srcOrd="0" destOrd="0" presId="urn:microsoft.com/office/officeart/2005/8/layout/vList5"/>
    <dgm:cxn modelId="{605F8FEE-F179-4F38-91FA-5CEBB0FAC1CD}" srcId="{F3C99DD1-E114-4F3E-8976-B9A7A6E2B029}" destId="{FD47172D-0E06-4CD0-A9ED-AEDBFE934D7D}" srcOrd="2" destOrd="0" parTransId="{D43EC7AC-3AD3-40DF-AB90-490706C0BD18}" sibTransId="{BDF74DA7-D900-49D5-9A1B-8644C36CC92B}"/>
    <dgm:cxn modelId="{366F186D-3576-4A31-A2BC-36E435060395}" type="presOf" srcId="{4BF13D5B-16EC-48B9-AACB-BBDE098B4BBF}" destId="{8D669A77-2D6B-4796-97FB-5E2454F9BF93}" srcOrd="0" destOrd="0" presId="urn:microsoft.com/office/officeart/2005/8/layout/vList5"/>
    <dgm:cxn modelId="{5C2DF2A9-B681-4213-937A-5E3C816ED8D6}" srcId="{F3C99DD1-E114-4F3E-8976-B9A7A6E2B029}" destId="{58B05657-EA05-4695-8951-72858B3BD369}" srcOrd="3" destOrd="0" parTransId="{D3BC507E-D3CE-4C82-B5E6-ADA87ECE701B}" sibTransId="{0AABE602-24F2-44B9-A8D0-45C47DE0D0D0}"/>
    <dgm:cxn modelId="{05A10729-6E48-4062-BA59-BC50F663FE77}" srcId="{4BF13D5B-16EC-48B9-AACB-BBDE098B4BBF}" destId="{3D0A5C0E-8F96-43A8-9C41-4D30E96DB209}" srcOrd="1" destOrd="0" parTransId="{6E6EF812-036A-4AFA-8CBB-95F68A251B69}" sibTransId="{C07A3CA8-5DC4-4C77-BFAC-F2E2EC23850C}"/>
    <dgm:cxn modelId="{1E91859F-F0D8-49C5-8C9B-CD7A43192094}" type="presOf" srcId="{63915F38-FEAE-49FC-AFF7-0755BC0599F2}" destId="{C5F65BCB-3BFE-4C32-A325-5EE5664DDE8E}" srcOrd="0" destOrd="0" presId="urn:microsoft.com/office/officeart/2005/8/layout/vList5"/>
    <dgm:cxn modelId="{99C096C7-A287-463C-A176-76ED9101469A}" srcId="{F3C99DD1-E114-4F3E-8976-B9A7A6E2B029}" destId="{E3346115-71A2-4012-A67F-A10BF350284C}" srcOrd="4" destOrd="0" parTransId="{C8982029-300F-4F41-ABA6-6079E284DFB6}" sibTransId="{D20CE33A-F822-4791-A4DE-4D3714FACE6B}"/>
    <dgm:cxn modelId="{194C6FB0-4CCA-4720-A987-5D4CC57E8586}" srcId="{777AFE9D-CDD3-4972-92D7-C9D7890B301F}" destId="{594CA998-EB47-48DD-88F2-89A44C7BAC48}" srcOrd="0" destOrd="0" parTransId="{82D571EA-1F35-4190-93EA-71041C8E3114}" sibTransId="{B7BCA3E5-3B3A-4DB1-BB3C-AD3208A14E2B}"/>
    <dgm:cxn modelId="{81FD3028-7C0A-460F-A343-526EC0804CBC}" type="presOf" srcId="{E4D19455-3868-4015-BB92-6EE38F3FAA27}" destId="{16494045-26C2-4E62-9F5E-8928A9DEA731}" srcOrd="0" destOrd="0" presId="urn:microsoft.com/office/officeart/2005/8/layout/vList5"/>
    <dgm:cxn modelId="{9F25BD93-9631-45C4-A034-56FC45995813}" type="presOf" srcId="{4EA7802C-3FFA-427C-B7CB-43730CF18532}" destId="{97FC9D83-E910-4B01-AB6F-EED35EDE4C81}" srcOrd="0" destOrd="0" presId="urn:microsoft.com/office/officeart/2005/8/layout/vList5"/>
    <dgm:cxn modelId="{0E9C3BE0-EB54-4F8D-A094-F34142ADE213}" srcId="{40CCAF98-403F-4F76-B485-DEF29BEA1E3D}" destId="{1300041D-810F-48BA-829F-9C4B71C4037B}" srcOrd="0" destOrd="0" parTransId="{D325E501-D8C3-4282-B55E-BAB17FB9BF1C}" sibTransId="{F4F46ACC-12C3-4DFD-A93F-7AFC3FDF7066}"/>
    <dgm:cxn modelId="{C5249F37-74EF-4A66-AA0C-FA45D16C6308}" type="presOf" srcId="{BC51F742-D28A-4F99-B10E-AA3F8BE07FB3}" destId="{ABCDED06-CD3B-4704-B723-2960772E15CA}" srcOrd="0" destOrd="0" presId="urn:microsoft.com/office/officeart/2005/8/layout/vList5"/>
    <dgm:cxn modelId="{07C8BB12-A0B5-4024-855E-F50B8F0E7303}" srcId="{4BF13D5B-16EC-48B9-AACB-BBDE098B4BBF}" destId="{4EA7802C-3FFA-427C-B7CB-43730CF18532}" srcOrd="0" destOrd="0" parTransId="{294687DA-5BDD-4ADA-B2E7-E1ECC80598B6}" sibTransId="{671DBAA8-3F06-42B3-A1AF-5B7B76C9473A}"/>
    <dgm:cxn modelId="{E7EC9A5C-232B-4CB9-BC20-B10E248ED7EA}" type="presOf" srcId="{777AFE9D-CDD3-4972-92D7-C9D7890B301F}" destId="{F8FD46CB-EAB2-47B2-AC75-C9E82B43EAB8}" srcOrd="0" destOrd="0" presId="urn:microsoft.com/office/officeart/2005/8/layout/vList5"/>
    <dgm:cxn modelId="{6EF2EE46-916E-42BA-9A57-208D38189DC1}" type="presOf" srcId="{FD47172D-0E06-4CD0-A9ED-AEDBFE934D7D}" destId="{5420308F-5B70-4275-8E4B-0E8730105EEF}" srcOrd="0" destOrd="0" presId="urn:microsoft.com/office/officeart/2005/8/layout/vList5"/>
    <dgm:cxn modelId="{9E7DE3DB-DBAA-47AA-A054-73519B2A097E}" type="presOf" srcId="{3D0A5C0E-8F96-43A8-9C41-4D30E96DB209}" destId="{97FC9D83-E910-4B01-AB6F-EED35EDE4C81}" srcOrd="0" destOrd="1" presId="urn:microsoft.com/office/officeart/2005/8/layout/vList5"/>
    <dgm:cxn modelId="{81768165-3DDC-4D31-94C8-44567E77C7FF}" type="presOf" srcId="{594CA998-EB47-48DD-88F2-89A44C7BAC48}" destId="{CE712CAB-3092-4F26-B7EF-A23B8F455255}" srcOrd="0" destOrd="0" presId="urn:microsoft.com/office/officeart/2005/8/layout/vList5"/>
    <dgm:cxn modelId="{94D14ED0-6258-4E0D-BF82-A0FAE3EE3E52}" type="presParOf" srcId="{DA0A4462-0906-47C2-ACEA-A81C45953519}" destId="{E2DCDF76-4B3D-40D5-AC8B-7270FB88E905}" srcOrd="0" destOrd="0" presId="urn:microsoft.com/office/officeart/2005/8/layout/vList5"/>
    <dgm:cxn modelId="{E1E6042F-E4BF-4466-AC26-7F91CBF71915}" type="presParOf" srcId="{E2DCDF76-4B3D-40D5-AC8B-7270FB88E905}" destId="{F8FD46CB-EAB2-47B2-AC75-C9E82B43EAB8}" srcOrd="0" destOrd="0" presId="urn:microsoft.com/office/officeart/2005/8/layout/vList5"/>
    <dgm:cxn modelId="{09769C50-0CEF-4995-A126-A6F949104445}" type="presParOf" srcId="{E2DCDF76-4B3D-40D5-AC8B-7270FB88E905}" destId="{CE712CAB-3092-4F26-B7EF-A23B8F455255}" srcOrd="1" destOrd="0" presId="urn:microsoft.com/office/officeart/2005/8/layout/vList5"/>
    <dgm:cxn modelId="{7FB190CE-C4A5-4292-8DA1-85A32DA74452}" type="presParOf" srcId="{DA0A4462-0906-47C2-ACEA-A81C45953519}" destId="{2DDD0F1C-4406-4233-BF5A-1346E4FC32AF}" srcOrd="1" destOrd="0" presId="urn:microsoft.com/office/officeart/2005/8/layout/vList5"/>
    <dgm:cxn modelId="{A44E6B69-3110-4C3A-BD54-B5DA167527B5}" type="presParOf" srcId="{DA0A4462-0906-47C2-ACEA-A81C45953519}" destId="{A50BAAC9-B90C-4A34-A31A-D92F9EC8B1FD}" srcOrd="2" destOrd="0" presId="urn:microsoft.com/office/officeart/2005/8/layout/vList5"/>
    <dgm:cxn modelId="{3A249F3C-2D18-410D-BF19-017E8C5F6E3B}" type="presParOf" srcId="{A50BAAC9-B90C-4A34-A31A-D92F9EC8B1FD}" destId="{8D669A77-2D6B-4796-97FB-5E2454F9BF93}" srcOrd="0" destOrd="0" presId="urn:microsoft.com/office/officeart/2005/8/layout/vList5"/>
    <dgm:cxn modelId="{A5204DC5-1501-41D5-824D-89687708634D}" type="presParOf" srcId="{A50BAAC9-B90C-4A34-A31A-D92F9EC8B1FD}" destId="{97FC9D83-E910-4B01-AB6F-EED35EDE4C81}" srcOrd="1" destOrd="0" presId="urn:microsoft.com/office/officeart/2005/8/layout/vList5"/>
    <dgm:cxn modelId="{82D99EBF-5F01-4636-937B-544A7FA96C79}" type="presParOf" srcId="{DA0A4462-0906-47C2-ACEA-A81C45953519}" destId="{36B4943A-7D86-44EB-BF6C-B02571E29968}" srcOrd="3" destOrd="0" presId="urn:microsoft.com/office/officeart/2005/8/layout/vList5"/>
    <dgm:cxn modelId="{89C2553A-0015-4082-91D7-E450C2655106}" type="presParOf" srcId="{DA0A4462-0906-47C2-ACEA-A81C45953519}" destId="{C1798226-880D-4ED7-8057-E23968E5F0FF}" srcOrd="4" destOrd="0" presId="urn:microsoft.com/office/officeart/2005/8/layout/vList5"/>
    <dgm:cxn modelId="{96EEB313-8D1F-450C-89A2-59EB0ED06CC6}" type="presParOf" srcId="{C1798226-880D-4ED7-8057-E23968E5F0FF}" destId="{5420308F-5B70-4275-8E4B-0E8730105EEF}" srcOrd="0" destOrd="0" presId="urn:microsoft.com/office/officeart/2005/8/layout/vList5"/>
    <dgm:cxn modelId="{B8865880-F7E3-46EA-8041-8E9880A7C7FA}" type="presParOf" srcId="{C1798226-880D-4ED7-8057-E23968E5F0FF}" destId="{A6170A62-4FAE-497E-BE28-79D768FD10D1}" srcOrd="1" destOrd="0" presId="urn:microsoft.com/office/officeart/2005/8/layout/vList5"/>
    <dgm:cxn modelId="{98CEE439-2C12-413A-AEA1-0180567513F8}" type="presParOf" srcId="{DA0A4462-0906-47C2-ACEA-A81C45953519}" destId="{0B6FA147-EF92-41B4-9DF1-648F32CA0E4B}" srcOrd="5" destOrd="0" presId="urn:microsoft.com/office/officeart/2005/8/layout/vList5"/>
    <dgm:cxn modelId="{E0A11D45-4BF3-4EC8-9AE5-642DD63B8BA3}" type="presParOf" srcId="{DA0A4462-0906-47C2-ACEA-A81C45953519}" destId="{8B1216D0-9B54-4486-8ED8-40A3AFBC7B9C}" srcOrd="6" destOrd="0" presId="urn:microsoft.com/office/officeart/2005/8/layout/vList5"/>
    <dgm:cxn modelId="{8B2CC496-BBB6-48C1-AA77-6D1B2FCC4EE6}" type="presParOf" srcId="{8B1216D0-9B54-4486-8ED8-40A3AFBC7B9C}" destId="{487051F7-C617-4765-B062-D1D6AC9CAF22}" srcOrd="0" destOrd="0" presId="urn:microsoft.com/office/officeart/2005/8/layout/vList5"/>
    <dgm:cxn modelId="{777004A7-21C6-4047-B469-BA728733D09F}" type="presParOf" srcId="{8B1216D0-9B54-4486-8ED8-40A3AFBC7B9C}" destId="{C5F65BCB-3BFE-4C32-A325-5EE5664DDE8E}" srcOrd="1" destOrd="0" presId="urn:microsoft.com/office/officeart/2005/8/layout/vList5"/>
    <dgm:cxn modelId="{7D1E8433-0CEE-48A5-AF14-707BB50472C9}" type="presParOf" srcId="{DA0A4462-0906-47C2-ACEA-A81C45953519}" destId="{0FA6C5BE-6334-46CB-80AE-6288CB2C88F1}" srcOrd="7" destOrd="0" presId="urn:microsoft.com/office/officeart/2005/8/layout/vList5"/>
    <dgm:cxn modelId="{84B76C5A-DF5B-499E-91EA-A9A0B9DE6A3C}" type="presParOf" srcId="{DA0A4462-0906-47C2-ACEA-A81C45953519}" destId="{5611F9FD-C018-4496-B3EB-CDCF9E179D07}" srcOrd="8" destOrd="0" presId="urn:microsoft.com/office/officeart/2005/8/layout/vList5"/>
    <dgm:cxn modelId="{4B0B706B-D727-4689-BEEA-8379916E6222}" type="presParOf" srcId="{5611F9FD-C018-4496-B3EB-CDCF9E179D07}" destId="{AC5D18C6-DFBB-4809-AC9B-D7ECB9D7D40C}" srcOrd="0" destOrd="0" presId="urn:microsoft.com/office/officeart/2005/8/layout/vList5"/>
    <dgm:cxn modelId="{7D7A977A-130C-44D2-9BBF-DE4F2CEC7E53}" type="presParOf" srcId="{5611F9FD-C018-4496-B3EB-CDCF9E179D07}" destId="{ABCDED06-CD3B-4704-B723-2960772E15CA}" srcOrd="1" destOrd="0" presId="urn:microsoft.com/office/officeart/2005/8/layout/vList5"/>
    <dgm:cxn modelId="{B064B427-8469-4D03-AB26-0A85236642B6}" type="presParOf" srcId="{DA0A4462-0906-47C2-ACEA-A81C45953519}" destId="{F9A96C5A-BE50-4146-BB41-7CA12D86C24C}" srcOrd="9" destOrd="0" presId="urn:microsoft.com/office/officeart/2005/8/layout/vList5"/>
    <dgm:cxn modelId="{FA08DE4A-BCD4-4F42-8BEA-7BA02003BC00}" type="presParOf" srcId="{DA0A4462-0906-47C2-ACEA-A81C45953519}" destId="{49EF5F48-6CA7-404A-948D-FA7EE0DD5D59}" srcOrd="10" destOrd="0" presId="urn:microsoft.com/office/officeart/2005/8/layout/vList5"/>
    <dgm:cxn modelId="{8BC5D70D-CFB7-4D7F-A5EF-9A712D071359}" type="presParOf" srcId="{49EF5F48-6CA7-404A-948D-FA7EE0DD5D59}" destId="{C3D78100-AA84-472D-9058-BD176F2058C4}" srcOrd="0" destOrd="0" presId="urn:microsoft.com/office/officeart/2005/8/layout/vList5"/>
    <dgm:cxn modelId="{531DB153-2FC5-4551-B54D-DFFD0505C41A}" type="presParOf" srcId="{49EF5F48-6CA7-404A-948D-FA7EE0DD5D59}" destId="{ED51E61C-E994-49A0-96A5-0E7B6CD1DE4C}" srcOrd="1" destOrd="0" presId="urn:microsoft.com/office/officeart/2005/8/layout/vList5"/>
    <dgm:cxn modelId="{F8A3BDEB-3BA5-44B1-8577-DB4CD43CE92A}" type="presParOf" srcId="{DA0A4462-0906-47C2-ACEA-A81C45953519}" destId="{C33A8075-8103-4626-A7F1-AF19B9A629CD}" srcOrd="11" destOrd="0" presId="urn:microsoft.com/office/officeart/2005/8/layout/vList5"/>
    <dgm:cxn modelId="{6C6FECE5-6D3C-4F4D-8992-F8B3DD82305A}" type="presParOf" srcId="{DA0A4462-0906-47C2-ACEA-A81C45953519}" destId="{A80A969F-7D1A-4686-AF55-F5F9A94A02A1}" srcOrd="12" destOrd="0" presId="urn:microsoft.com/office/officeart/2005/8/layout/vList5"/>
    <dgm:cxn modelId="{00B1CE84-B67E-49B3-9F6F-B5433BC983F0}" type="presParOf" srcId="{A80A969F-7D1A-4686-AF55-F5F9A94A02A1}" destId="{16494045-26C2-4E62-9F5E-8928A9DEA731}" srcOrd="0" destOrd="0" presId="urn:microsoft.com/office/officeart/2005/8/layout/vList5"/>
    <dgm:cxn modelId="{46923959-9CB2-4994-AA43-8D5C76E80A0C}" type="presParOf" srcId="{A80A969F-7D1A-4686-AF55-F5F9A94A02A1}" destId="{EFC8FC84-FFB2-4195-B101-908448FEAE03}" srcOrd="1"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1B7E35D8-ABFE-4747-89FD-BB9279CA9CDD}"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en-US"/>
        </a:p>
      </dgm:t>
    </dgm:pt>
    <dgm:pt modelId="{A91C2CF0-8D27-49DC-A8F2-17CDAF78F21F}">
      <dgm:prSet phldrT="[Text]" custT="1"/>
      <dgm:spPr/>
      <dgm:t>
        <a:bodyPr/>
        <a:lstStyle/>
        <a:p>
          <a:r>
            <a:rPr lang="en-US" sz="1800" b="1" dirty="0" smtClean="0">
              <a:effectLst>
                <a:outerShdw blurRad="38100" dist="38100" dir="2700000" algn="tl">
                  <a:srgbClr val="000000">
                    <a:alpha val="43137"/>
                  </a:srgbClr>
                </a:outerShdw>
              </a:effectLst>
              <a:latin typeface="Segoe" pitchFamily="34" charset="0"/>
            </a:rPr>
            <a:t>Challenge</a:t>
          </a:r>
          <a:endParaRPr lang="en-US" sz="1800" b="1" dirty="0">
            <a:effectLst>
              <a:outerShdw blurRad="38100" dist="38100" dir="2700000" algn="tl">
                <a:srgbClr val="000000">
                  <a:alpha val="43137"/>
                </a:srgbClr>
              </a:outerShdw>
            </a:effectLst>
            <a:latin typeface="Segoe" pitchFamily="34" charset="0"/>
          </a:endParaRPr>
        </a:p>
      </dgm:t>
    </dgm:pt>
    <dgm:pt modelId="{7D1A7E5A-9941-497D-87F7-FC0F992F2C3E}" type="parTrans" cxnId="{D7453E54-967B-47FE-BCD0-F35C29B662FA}">
      <dgm:prSet/>
      <dgm:spPr/>
      <dgm:t>
        <a:bodyPr/>
        <a:lstStyle/>
        <a:p>
          <a:endParaRPr lang="en-US">
            <a:latin typeface="Segoe" pitchFamily="34" charset="0"/>
          </a:endParaRPr>
        </a:p>
      </dgm:t>
    </dgm:pt>
    <dgm:pt modelId="{F6B43E7D-C3FC-4456-812C-6854EE66C35C}" type="sibTrans" cxnId="{D7453E54-967B-47FE-BCD0-F35C29B662FA}">
      <dgm:prSet/>
      <dgm:spPr/>
      <dgm:t>
        <a:bodyPr/>
        <a:lstStyle/>
        <a:p>
          <a:endParaRPr lang="en-US">
            <a:latin typeface="Segoe" pitchFamily="34" charset="0"/>
          </a:endParaRPr>
        </a:p>
      </dgm:t>
    </dgm:pt>
    <dgm:pt modelId="{2C635072-EE3C-4A02-A4EC-3AFCE17C0B10}">
      <dgm:prSet phldrT="[Text]"/>
      <dgm:spPr/>
      <dgm:t>
        <a:bodyPr/>
        <a:lstStyle/>
        <a:p>
          <a:pPr marL="112713" indent="-112713">
            <a:lnSpc>
              <a:spcPct val="100000"/>
            </a:lnSpc>
          </a:pPr>
          <a:r>
            <a:rPr lang="en-US" dirty="0" smtClean="0">
              <a:latin typeface="Segoe" pitchFamily="34" charset="0"/>
            </a:rPr>
            <a:t>Selling custom ring tones and other downloadable content for mobile phone users requires staying in tune with the market. </a:t>
          </a:r>
          <a:endParaRPr lang="en-US" dirty="0">
            <a:latin typeface="Segoe" pitchFamily="34" charset="0"/>
          </a:endParaRPr>
        </a:p>
      </dgm:t>
    </dgm:pt>
    <dgm:pt modelId="{3B2E862C-415A-4C49-BCC5-56349DF68BE9}" type="parTrans" cxnId="{FD9A2F1D-0D89-428D-A09D-9256D9118F3C}">
      <dgm:prSet/>
      <dgm:spPr/>
      <dgm:t>
        <a:bodyPr/>
        <a:lstStyle/>
        <a:p>
          <a:endParaRPr lang="en-US">
            <a:latin typeface="Segoe" pitchFamily="34" charset="0"/>
          </a:endParaRPr>
        </a:p>
      </dgm:t>
    </dgm:pt>
    <dgm:pt modelId="{94D70C96-9132-4685-8A47-F9E6351F6F70}" type="sibTrans" cxnId="{FD9A2F1D-0D89-428D-A09D-9256D9118F3C}">
      <dgm:prSet/>
      <dgm:spPr/>
      <dgm:t>
        <a:bodyPr/>
        <a:lstStyle/>
        <a:p>
          <a:endParaRPr lang="en-US">
            <a:latin typeface="Segoe" pitchFamily="34" charset="0"/>
          </a:endParaRPr>
        </a:p>
      </dgm:t>
    </dgm:pt>
    <dgm:pt modelId="{AED5B2F6-A596-4CCB-8847-EE33948C38F7}">
      <dgm:prSet phldrT="[Text]" custT="1"/>
      <dgm:spPr/>
      <dgm:t>
        <a:bodyPr/>
        <a:lstStyle/>
        <a:p>
          <a:r>
            <a:rPr lang="en-US" sz="1800" b="1" dirty="0" smtClean="0">
              <a:effectLst>
                <a:outerShdw blurRad="38100" dist="38100" dir="2700000" algn="tl">
                  <a:srgbClr val="000000">
                    <a:alpha val="43137"/>
                  </a:srgbClr>
                </a:outerShdw>
              </a:effectLst>
              <a:latin typeface="Segoe" pitchFamily="34" charset="0"/>
            </a:rPr>
            <a:t>Solution</a:t>
          </a:r>
          <a:endParaRPr lang="en-US" sz="1800" b="1" dirty="0">
            <a:effectLst>
              <a:outerShdw blurRad="38100" dist="38100" dir="2700000" algn="tl">
                <a:srgbClr val="000000">
                  <a:alpha val="43137"/>
                </a:srgbClr>
              </a:outerShdw>
            </a:effectLst>
            <a:latin typeface="Segoe" pitchFamily="34" charset="0"/>
          </a:endParaRPr>
        </a:p>
      </dgm:t>
    </dgm:pt>
    <dgm:pt modelId="{3CDB3554-AF55-4570-981F-C1BED2BFB96E}" type="parTrans" cxnId="{DC83046B-1259-4DE4-90B6-829A6DEB2E85}">
      <dgm:prSet/>
      <dgm:spPr/>
      <dgm:t>
        <a:bodyPr/>
        <a:lstStyle/>
        <a:p>
          <a:endParaRPr lang="en-US">
            <a:latin typeface="Segoe" pitchFamily="34" charset="0"/>
          </a:endParaRPr>
        </a:p>
      </dgm:t>
    </dgm:pt>
    <dgm:pt modelId="{5D8F7A82-827E-41B5-ADEB-E49D1817F09E}" type="sibTrans" cxnId="{DC83046B-1259-4DE4-90B6-829A6DEB2E85}">
      <dgm:prSet/>
      <dgm:spPr/>
      <dgm:t>
        <a:bodyPr/>
        <a:lstStyle/>
        <a:p>
          <a:endParaRPr lang="en-US">
            <a:latin typeface="Segoe" pitchFamily="34" charset="0"/>
          </a:endParaRPr>
        </a:p>
      </dgm:t>
    </dgm:pt>
    <dgm:pt modelId="{4C9846D4-675D-43C1-9819-3A155C49715B}">
      <dgm:prSet phldrT="[Text]"/>
      <dgm:spPr/>
      <dgm:t>
        <a:bodyPr/>
        <a:lstStyle/>
        <a:p>
          <a:pPr marL="112713" indent="-112713">
            <a:lnSpc>
              <a:spcPct val="100000"/>
            </a:lnSpc>
          </a:pPr>
          <a:r>
            <a:rPr lang="en-US" dirty="0" err="1" smtClean="0">
              <a:latin typeface="Segoe" pitchFamily="34" charset="0"/>
            </a:rPr>
            <a:t>ABSi</a:t>
          </a:r>
          <a:r>
            <a:rPr lang="en-US" dirty="0" smtClean="0">
              <a:latin typeface="Segoe" pitchFamily="34" charset="0"/>
            </a:rPr>
            <a:t> deployed Microsoft® SQL Server™ 2005 to use its data mining feature to determine product recommendations.</a:t>
          </a:r>
          <a:endParaRPr lang="en-US" dirty="0">
            <a:latin typeface="Segoe" pitchFamily="34" charset="0"/>
          </a:endParaRPr>
        </a:p>
      </dgm:t>
    </dgm:pt>
    <dgm:pt modelId="{2590E3EB-3EFC-445A-822B-BE3D6A626D0A}" type="parTrans" cxnId="{90E8FCCC-8ECC-444A-BFB0-6D70BEC6F948}">
      <dgm:prSet/>
      <dgm:spPr/>
      <dgm:t>
        <a:bodyPr/>
        <a:lstStyle/>
        <a:p>
          <a:endParaRPr lang="en-US">
            <a:latin typeface="Segoe" pitchFamily="34" charset="0"/>
          </a:endParaRPr>
        </a:p>
      </dgm:t>
    </dgm:pt>
    <dgm:pt modelId="{AF1A9011-38E5-493F-9764-9147A3E34F47}" type="sibTrans" cxnId="{90E8FCCC-8ECC-444A-BFB0-6D70BEC6F948}">
      <dgm:prSet/>
      <dgm:spPr/>
      <dgm:t>
        <a:bodyPr/>
        <a:lstStyle/>
        <a:p>
          <a:endParaRPr lang="en-US">
            <a:latin typeface="Segoe" pitchFamily="34" charset="0"/>
          </a:endParaRPr>
        </a:p>
      </dgm:t>
    </dgm:pt>
    <dgm:pt modelId="{C1A1DAB7-852C-46CA-B211-B622AA366F69}">
      <dgm:prSet phldrT="[Text]" custT="1"/>
      <dgm:spPr/>
      <dgm:t>
        <a:bodyPr/>
        <a:lstStyle/>
        <a:p>
          <a:r>
            <a:rPr lang="en-US" sz="1800" b="1" dirty="0" smtClean="0">
              <a:effectLst>
                <a:outerShdw blurRad="38100" dist="38100" dir="2700000" algn="tl">
                  <a:srgbClr val="000000">
                    <a:alpha val="43137"/>
                  </a:srgbClr>
                </a:outerShdw>
              </a:effectLst>
              <a:latin typeface="Segoe" pitchFamily="34" charset="0"/>
            </a:rPr>
            <a:t>Benefit</a:t>
          </a:r>
          <a:endParaRPr lang="en-US" sz="1800" b="1" dirty="0">
            <a:effectLst>
              <a:outerShdw blurRad="38100" dist="38100" dir="2700000" algn="tl">
                <a:srgbClr val="000000">
                  <a:alpha val="43137"/>
                </a:srgbClr>
              </a:outerShdw>
            </a:effectLst>
            <a:latin typeface="Segoe" pitchFamily="34" charset="0"/>
          </a:endParaRPr>
        </a:p>
      </dgm:t>
    </dgm:pt>
    <dgm:pt modelId="{01482E33-DEF2-4D9A-A3D3-4F1695B558E5}" type="parTrans" cxnId="{FA686568-8066-4526-9376-830505CA5E9D}">
      <dgm:prSet/>
      <dgm:spPr/>
      <dgm:t>
        <a:bodyPr/>
        <a:lstStyle/>
        <a:p>
          <a:endParaRPr lang="en-US">
            <a:latin typeface="Segoe" pitchFamily="34" charset="0"/>
          </a:endParaRPr>
        </a:p>
      </dgm:t>
    </dgm:pt>
    <dgm:pt modelId="{E938E249-6BD9-43FE-B0A4-682B52C0590A}" type="sibTrans" cxnId="{FA686568-8066-4526-9376-830505CA5E9D}">
      <dgm:prSet/>
      <dgm:spPr/>
      <dgm:t>
        <a:bodyPr/>
        <a:lstStyle/>
        <a:p>
          <a:endParaRPr lang="en-US">
            <a:latin typeface="Segoe" pitchFamily="34" charset="0"/>
          </a:endParaRPr>
        </a:p>
      </dgm:t>
    </dgm:pt>
    <dgm:pt modelId="{CDB24092-5E44-4171-85D2-2B7D4770FD0A}">
      <dgm:prSet phldrT="[Text]"/>
      <dgm:spPr/>
      <dgm:t>
        <a:bodyPr/>
        <a:lstStyle/>
        <a:p>
          <a:pPr marL="112713" indent="-112713">
            <a:lnSpc>
              <a:spcPct val="100000"/>
            </a:lnSpc>
          </a:pPr>
          <a:r>
            <a:rPr lang="en-US" dirty="0" smtClean="0">
              <a:latin typeface="Segoe" pitchFamily="34" charset="0"/>
            </a:rPr>
            <a:t>More accurate and personalized service recommendations to customers</a:t>
          </a:r>
          <a:endParaRPr lang="en-US" dirty="0">
            <a:latin typeface="Segoe" pitchFamily="34" charset="0"/>
          </a:endParaRPr>
        </a:p>
      </dgm:t>
    </dgm:pt>
    <dgm:pt modelId="{78CF7B7F-3BD7-478D-BD88-A2CCDCE8449D}" type="parTrans" cxnId="{D5D63C06-F3B2-47A8-97DA-C6314BCF456E}">
      <dgm:prSet/>
      <dgm:spPr/>
      <dgm:t>
        <a:bodyPr/>
        <a:lstStyle/>
        <a:p>
          <a:endParaRPr lang="en-US">
            <a:latin typeface="Segoe" pitchFamily="34" charset="0"/>
          </a:endParaRPr>
        </a:p>
      </dgm:t>
    </dgm:pt>
    <dgm:pt modelId="{C5C63D1B-E607-4B58-967B-F53EBFD5F5E3}" type="sibTrans" cxnId="{D5D63C06-F3B2-47A8-97DA-C6314BCF456E}">
      <dgm:prSet/>
      <dgm:spPr/>
      <dgm:t>
        <a:bodyPr/>
        <a:lstStyle/>
        <a:p>
          <a:endParaRPr lang="en-US">
            <a:latin typeface="Segoe" pitchFamily="34" charset="0"/>
          </a:endParaRPr>
        </a:p>
      </dgm:t>
    </dgm:pt>
    <dgm:pt modelId="{4F1DE4AE-4DF8-4CF2-BF5A-A0B46E4F99DE}">
      <dgm:prSet phldrT="[Text]"/>
      <dgm:spPr/>
      <dgm:t>
        <a:bodyPr/>
        <a:lstStyle/>
        <a:p>
          <a:pPr marL="57150" indent="0">
            <a:lnSpc>
              <a:spcPct val="90000"/>
            </a:lnSpc>
          </a:pPr>
          <a:endParaRPr lang="en-US" dirty="0">
            <a:latin typeface="Segoe" pitchFamily="34" charset="0"/>
          </a:endParaRPr>
        </a:p>
      </dgm:t>
    </dgm:pt>
    <dgm:pt modelId="{6FA996DE-D5DD-4321-89D9-ACA48E82B99A}" type="parTrans" cxnId="{B7581CF9-98DF-44B7-A5EA-6E31DF34E765}">
      <dgm:prSet/>
      <dgm:spPr/>
      <dgm:t>
        <a:bodyPr/>
        <a:lstStyle/>
        <a:p>
          <a:endParaRPr lang="en-US">
            <a:latin typeface="Segoe" pitchFamily="34" charset="0"/>
          </a:endParaRPr>
        </a:p>
      </dgm:t>
    </dgm:pt>
    <dgm:pt modelId="{45045E2E-99FB-4028-98E1-B940D662F8E5}" type="sibTrans" cxnId="{B7581CF9-98DF-44B7-A5EA-6E31DF34E765}">
      <dgm:prSet/>
      <dgm:spPr/>
      <dgm:t>
        <a:bodyPr/>
        <a:lstStyle/>
        <a:p>
          <a:endParaRPr lang="en-US">
            <a:latin typeface="Segoe" pitchFamily="34" charset="0"/>
          </a:endParaRPr>
        </a:p>
      </dgm:t>
    </dgm:pt>
    <dgm:pt modelId="{60824498-BB90-4EE6-82D6-F18DB6A5FE54}">
      <dgm:prSet phldrT="[Text]"/>
      <dgm:spPr/>
      <dgm:t>
        <a:bodyPr/>
        <a:lstStyle/>
        <a:p>
          <a:pPr marL="112713" indent="-112713">
            <a:lnSpc>
              <a:spcPct val="100000"/>
            </a:lnSpc>
          </a:pPr>
          <a:r>
            <a:rPr lang="en-US" dirty="0" smtClean="0">
              <a:latin typeface="Segoe" pitchFamily="34" charset="0"/>
            </a:rPr>
            <a:t>Searching transactional data for hints on what to offer users in cross-selling value-added mobile services took days and didn’t provide customer-specific recommendations.</a:t>
          </a:r>
          <a:endParaRPr lang="en-US" dirty="0">
            <a:latin typeface="Segoe" pitchFamily="34" charset="0"/>
          </a:endParaRPr>
        </a:p>
      </dgm:t>
    </dgm:pt>
    <dgm:pt modelId="{FB0F3023-C94C-4BEE-AA6F-CD6D8889D0BA}" type="parTrans" cxnId="{23442A1C-29D2-46BC-93C4-07EDFD5A770E}">
      <dgm:prSet/>
      <dgm:spPr/>
      <dgm:t>
        <a:bodyPr/>
        <a:lstStyle/>
        <a:p>
          <a:endParaRPr lang="en-US">
            <a:latin typeface="Segoe" pitchFamily="34" charset="0"/>
          </a:endParaRPr>
        </a:p>
      </dgm:t>
    </dgm:pt>
    <dgm:pt modelId="{3BEFBD81-00DB-4CCD-8CAA-4E1784801B6C}" type="sibTrans" cxnId="{23442A1C-29D2-46BC-93C4-07EDFD5A770E}">
      <dgm:prSet/>
      <dgm:spPr/>
      <dgm:t>
        <a:bodyPr/>
        <a:lstStyle/>
        <a:p>
          <a:endParaRPr lang="en-US">
            <a:latin typeface="Segoe" pitchFamily="34" charset="0"/>
          </a:endParaRPr>
        </a:p>
      </dgm:t>
    </dgm:pt>
    <dgm:pt modelId="{3BD52B98-E5DB-45D1-9981-2CE45ECA1772}">
      <dgm:prSet phldrT="[Text]"/>
      <dgm:spPr/>
      <dgm:t>
        <a:bodyPr/>
        <a:lstStyle/>
        <a:p>
          <a:pPr marL="112713" indent="-112713">
            <a:lnSpc>
              <a:spcPct val="100000"/>
            </a:lnSpc>
          </a:pPr>
          <a:r>
            <a:rPr lang="en-US" dirty="0" smtClean="0">
              <a:latin typeface="Segoe" pitchFamily="34" charset="0"/>
            </a:rPr>
            <a:t>Doubling response rates from marketing campaigns</a:t>
          </a:r>
          <a:endParaRPr lang="en-US" dirty="0">
            <a:latin typeface="Segoe" pitchFamily="34" charset="0"/>
          </a:endParaRPr>
        </a:p>
      </dgm:t>
    </dgm:pt>
    <dgm:pt modelId="{C6C1E4F1-0011-4B80-86BA-63BF93580412}" type="parTrans" cxnId="{F721D36E-95A9-4D97-8145-2215BD08DF93}">
      <dgm:prSet/>
      <dgm:spPr/>
      <dgm:t>
        <a:bodyPr/>
        <a:lstStyle/>
        <a:p>
          <a:endParaRPr lang="en-US">
            <a:latin typeface="Segoe" pitchFamily="34" charset="0"/>
          </a:endParaRPr>
        </a:p>
      </dgm:t>
    </dgm:pt>
    <dgm:pt modelId="{4E44A87A-4675-4562-A1D7-8FBB24FBDD65}" type="sibTrans" cxnId="{F721D36E-95A9-4D97-8145-2215BD08DF93}">
      <dgm:prSet/>
      <dgm:spPr/>
      <dgm:t>
        <a:bodyPr/>
        <a:lstStyle/>
        <a:p>
          <a:endParaRPr lang="en-US">
            <a:latin typeface="Segoe" pitchFamily="34" charset="0"/>
          </a:endParaRPr>
        </a:p>
      </dgm:t>
    </dgm:pt>
    <dgm:pt modelId="{534A7D8B-CA4B-4FC0-B024-F44C4C0B445A}">
      <dgm:prSet phldrT="[Text]"/>
      <dgm:spPr/>
      <dgm:t>
        <a:bodyPr/>
        <a:lstStyle/>
        <a:p>
          <a:pPr marL="112713" indent="-112713">
            <a:lnSpc>
              <a:spcPct val="100000"/>
            </a:lnSpc>
          </a:pPr>
          <a:r>
            <a:rPr lang="en-US" dirty="0" smtClean="0">
              <a:latin typeface="Segoe" pitchFamily="34" charset="0"/>
            </a:rPr>
            <a:t>Ad hoc reporting in minutes, not days </a:t>
          </a:r>
          <a:endParaRPr lang="en-US" dirty="0">
            <a:latin typeface="Segoe" pitchFamily="34" charset="0"/>
          </a:endParaRPr>
        </a:p>
      </dgm:t>
    </dgm:pt>
    <dgm:pt modelId="{9BCA9291-18FC-4959-8E5F-3B64597E127D}" type="parTrans" cxnId="{D3E973F7-F0F1-4C41-A4BB-4DC72EE5DA9D}">
      <dgm:prSet/>
      <dgm:spPr/>
      <dgm:t>
        <a:bodyPr/>
        <a:lstStyle/>
        <a:p>
          <a:endParaRPr lang="en-US">
            <a:latin typeface="Segoe" pitchFamily="34" charset="0"/>
          </a:endParaRPr>
        </a:p>
      </dgm:t>
    </dgm:pt>
    <dgm:pt modelId="{2D1AC5A8-E246-45AC-B232-ED22DB291E8F}" type="sibTrans" cxnId="{D3E973F7-F0F1-4C41-A4BB-4DC72EE5DA9D}">
      <dgm:prSet/>
      <dgm:spPr/>
      <dgm:t>
        <a:bodyPr/>
        <a:lstStyle/>
        <a:p>
          <a:endParaRPr lang="en-US">
            <a:latin typeface="Segoe" pitchFamily="34" charset="0"/>
          </a:endParaRPr>
        </a:p>
      </dgm:t>
    </dgm:pt>
    <dgm:pt modelId="{480383F0-E07F-4BAA-97E2-A25B06E8F6E5}">
      <dgm:prSet/>
      <dgm:spPr/>
      <dgm:t>
        <a:bodyPr/>
        <a:lstStyle/>
        <a:p>
          <a:pPr marL="112713" indent="-112713">
            <a:lnSpc>
              <a:spcPct val="100000"/>
            </a:lnSpc>
          </a:pPr>
          <a:r>
            <a:rPr lang="en-US" dirty="0">
              <a:latin typeface="Segoe" pitchFamily="34" charset="0"/>
            </a:rPr>
            <a:t>Eight times faster data mining process </a:t>
          </a:r>
        </a:p>
      </dgm:t>
    </dgm:pt>
    <dgm:pt modelId="{16D10F1C-5BD1-4955-B42A-5734160AC293}" type="parTrans" cxnId="{2E74B82C-8F29-4C0F-9342-3E01ABAADA46}">
      <dgm:prSet/>
      <dgm:spPr/>
      <dgm:t>
        <a:bodyPr/>
        <a:lstStyle/>
        <a:p>
          <a:endParaRPr lang="en-US">
            <a:latin typeface="Segoe" pitchFamily="34" charset="0"/>
          </a:endParaRPr>
        </a:p>
      </dgm:t>
    </dgm:pt>
    <dgm:pt modelId="{047E9B75-781A-4678-BA02-C9FB46F5EB4D}" type="sibTrans" cxnId="{2E74B82C-8F29-4C0F-9342-3E01ABAADA46}">
      <dgm:prSet/>
      <dgm:spPr/>
      <dgm:t>
        <a:bodyPr/>
        <a:lstStyle/>
        <a:p>
          <a:endParaRPr lang="en-US">
            <a:latin typeface="Segoe" pitchFamily="34" charset="0"/>
          </a:endParaRPr>
        </a:p>
      </dgm:t>
    </dgm:pt>
    <dgm:pt modelId="{D682F594-F876-4F7F-96D3-0FFBE80B1710}">
      <dgm:prSet/>
      <dgm:spPr/>
      <dgm:t>
        <a:bodyPr/>
        <a:lstStyle/>
        <a:p>
          <a:pPr marL="112713" indent="-112713">
            <a:lnSpc>
              <a:spcPct val="100000"/>
            </a:lnSpc>
          </a:pPr>
          <a:r>
            <a:rPr lang="en-US" dirty="0">
              <a:latin typeface="Segoe" pitchFamily="34" charset="0"/>
            </a:rPr>
            <a:t>Faster data mining prediction </a:t>
          </a:r>
        </a:p>
      </dgm:t>
    </dgm:pt>
    <dgm:pt modelId="{6F5BCB21-3B94-409E-985B-C708063C5B5A}" type="parTrans" cxnId="{7135C713-201E-4E0F-B193-739C9103A012}">
      <dgm:prSet/>
      <dgm:spPr/>
      <dgm:t>
        <a:bodyPr/>
        <a:lstStyle/>
        <a:p>
          <a:endParaRPr lang="en-US">
            <a:latin typeface="Segoe" pitchFamily="34" charset="0"/>
          </a:endParaRPr>
        </a:p>
      </dgm:t>
    </dgm:pt>
    <dgm:pt modelId="{4DDF1C2D-EA66-4B40-B7EC-A9CA92124FE7}" type="sibTrans" cxnId="{7135C713-201E-4E0F-B193-739C9103A012}">
      <dgm:prSet/>
      <dgm:spPr/>
      <dgm:t>
        <a:bodyPr/>
        <a:lstStyle/>
        <a:p>
          <a:endParaRPr lang="en-US">
            <a:latin typeface="Segoe" pitchFamily="34" charset="0"/>
          </a:endParaRPr>
        </a:p>
      </dgm:t>
    </dgm:pt>
    <dgm:pt modelId="{6FBA9CF0-5B02-4E20-AF90-09463DF489A0}" type="pres">
      <dgm:prSet presAssocID="{1B7E35D8-ABFE-4747-89FD-BB9279CA9CDD}" presName="linearFlow" presStyleCnt="0">
        <dgm:presLayoutVars>
          <dgm:dir/>
          <dgm:animLvl val="lvl"/>
          <dgm:resizeHandles val="exact"/>
        </dgm:presLayoutVars>
      </dgm:prSet>
      <dgm:spPr/>
      <dgm:t>
        <a:bodyPr/>
        <a:lstStyle/>
        <a:p>
          <a:endParaRPr lang="en-US"/>
        </a:p>
      </dgm:t>
    </dgm:pt>
    <dgm:pt modelId="{E715469B-B6A7-404E-8D2B-B8F0B459E164}" type="pres">
      <dgm:prSet presAssocID="{A91C2CF0-8D27-49DC-A8F2-17CDAF78F21F}" presName="composite" presStyleCnt="0"/>
      <dgm:spPr/>
      <dgm:t>
        <a:bodyPr/>
        <a:lstStyle/>
        <a:p>
          <a:endParaRPr lang="en-US"/>
        </a:p>
      </dgm:t>
    </dgm:pt>
    <dgm:pt modelId="{DE77FBD1-8617-4273-8A75-168371935C10}" type="pres">
      <dgm:prSet presAssocID="{A91C2CF0-8D27-49DC-A8F2-17CDAF78F21F}" presName="parTx" presStyleLbl="node1" presStyleIdx="0" presStyleCnt="3">
        <dgm:presLayoutVars>
          <dgm:chMax val="0"/>
          <dgm:chPref val="0"/>
          <dgm:bulletEnabled val="1"/>
        </dgm:presLayoutVars>
      </dgm:prSet>
      <dgm:spPr/>
      <dgm:t>
        <a:bodyPr/>
        <a:lstStyle/>
        <a:p>
          <a:endParaRPr lang="en-US"/>
        </a:p>
      </dgm:t>
    </dgm:pt>
    <dgm:pt modelId="{1CF900DF-7CBB-4412-9E94-0C961A12DACA}" type="pres">
      <dgm:prSet presAssocID="{A91C2CF0-8D27-49DC-A8F2-17CDAF78F21F}" presName="parSh" presStyleLbl="node1" presStyleIdx="0" presStyleCnt="3" custScaleX="110000" custScaleY="110000" custLinFactY="-22310" custLinFactNeighborY="-100000"/>
      <dgm:spPr/>
      <dgm:t>
        <a:bodyPr/>
        <a:lstStyle/>
        <a:p>
          <a:endParaRPr lang="en-US"/>
        </a:p>
      </dgm:t>
    </dgm:pt>
    <dgm:pt modelId="{59CDC8D4-470B-4860-923B-011B4C8718B9}" type="pres">
      <dgm:prSet presAssocID="{A91C2CF0-8D27-49DC-A8F2-17CDAF78F21F}" presName="desTx" presStyleLbl="fgAcc1" presStyleIdx="0" presStyleCnt="3" custScaleX="133100" custScaleY="112698">
        <dgm:presLayoutVars>
          <dgm:bulletEnabled val="1"/>
        </dgm:presLayoutVars>
      </dgm:prSet>
      <dgm:spPr/>
      <dgm:t>
        <a:bodyPr/>
        <a:lstStyle/>
        <a:p>
          <a:endParaRPr lang="en-US"/>
        </a:p>
      </dgm:t>
    </dgm:pt>
    <dgm:pt modelId="{EA155ADB-67CF-468D-9934-7180DB2777F5}" type="pres">
      <dgm:prSet presAssocID="{F6B43E7D-C3FC-4456-812C-6854EE66C35C}" presName="sibTrans" presStyleLbl="sibTrans2D1" presStyleIdx="0" presStyleCnt="2" custLinFactNeighborY="52947"/>
      <dgm:spPr/>
      <dgm:t>
        <a:bodyPr/>
        <a:lstStyle/>
        <a:p>
          <a:endParaRPr lang="en-US"/>
        </a:p>
      </dgm:t>
    </dgm:pt>
    <dgm:pt modelId="{F4FBAFC9-348B-49DD-9575-A9C93BBB62CA}" type="pres">
      <dgm:prSet presAssocID="{F6B43E7D-C3FC-4456-812C-6854EE66C35C}" presName="connTx" presStyleLbl="sibTrans2D1" presStyleIdx="0" presStyleCnt="2"/>
      <dgm:spPr/>
      <dgm:t>
        <a:bodyPr/>
        <a:lstStyle/>
        <a:p>
          <a:endParaRPr lang="en-US"/>
        </a:p>
      </dgm:t>
    </dgm:pt>
    <dgm:pt modelId="{3A4CEAC1-7FAE-4FEE-AD1B-40FF6C4E20AA}" type="pres">
      <dgm:prSet presAssocID="{AED5B2F6-A596-4CCB-8847-EE33948C38F7}" presName="composite" presStyleCnt="0"/>
      <dgm:spPr/>
      <dgm:t>
        <a:bodyPr/>
        <a:lstStyle/>
        <a:p>
          <a:endParaRPr lang="en-US"/>
        </a:p>
      </dgm:t>
    </dgm:pt>
    <dgm:pt modelId="{5CB9CDD5-AB3F-41DB-A678-90C5DF5299FD}" type="pres">
      <dgm:prSet presAssocID="{AED5B2F6-A596-4CCB-8847-EE33948C38F7}" presName="parTx" presStyleLbl="node1" presStyleIdx="0" presStyleCnt="3">
        <dgm:presLayoutVars>
          <dgm:chMax val="0"/>
          <dgm:chPref val="0"/>
          <dgm:bulletEnabled val="1"/>
        </dgm:presLayoutVars>
      </dgm:prSet>
      <dgm:spPr/>
      <dgm:t>
        <a:bodyPr/>
        <a:lstStyle/>
        <a:p>
          <a:endParaRPr lang="en-US"/>
        </a:p>
      </dgm:t>
    </dgm:pt>
    <dgm:pt modelId="{069A2B71-D85E-4B6A-B5DE-C6B9A0AC438A}" type="pres">
      <dgm:prSet presAssocID="{AED5B2F6-A596-4CCB-8847-EE33948C38F7}" presName="parSh" presStyleLbl="node1" presStyleIdx="1" presStyleCnt="3" custScaleX="110000" custScaleY="110000" custLinFactY="-22310" custLinFactNeighborY="-100000"/>
      <dgm:spPr/>
      <dgm:t>
        <a:bodyPr/>
        <a:lstStyle/>
        <a:p>
          <a:endParaRPr lang="en-US"/>
        </a:p>
      </dgm:t>
    </dgm:pt>
    <dgm:pt modelId="{13B355A5-C438-40A5-B90A-DF843368CB08}" type="pres">
      <dgm:prSet presAssocID="{AED5B2F6-A596-4CCB-8847-EE33948C38F7}" presName="desTx" presStyleLbl="fgAcc1" presStyleIdx="1" presStyleCnt="3" custScaleX="133100" custScaleY="112698">
        <dgm:presLayoutVars>
          <dgm:bulletEnabled val="1"/>
        </dgm:presLayoutVars>
      </dgm:prSet>
      <dgm:spPr/>
      <dgm:t>
        <a:bodyPr/>
        <a:lstStyle/>
        <a:p>
          <a:endParaRPr lang="en-US"/>
        </a:p>
      </dgm:t>
    </dgm:pt>
    <dgm:pt modelId="{B05E7D3D-13F4-464E-9B64-C1B851237310}" type="pres">
      <dgm:prSet presAssocID="{5D8F7A82-827E-41B5-ADEB-E49D1817F09E}" presName="sibTrans" presStyleLbl="sibTrans2D1" presStyleIdx="1" presStyleCnt="2" custLinFactNeighborY="52947"/>
      <dgm:spPr/>
      <dgm:t>
        <a:bodyPr/>
        <a:lstStyle/>
        <a:p>
          <a:endParaRPr lang="en-US"/>
        </a:p>
      </dgm:t>
    </dgm:pt>
    <dgm:pt modelId="{2C8F8F2A-3466-41A3-A06D-D29F0F051A45}" type="pres">
      <dgm:prSet presAssocID="{5D8F7A82-827E-41B5-ADEB-E49D1817F09E}" presName="connTx" presStyleLbl="sibTrans2D1" presStyleIdx="1" presStyleCnt="2"/>
      <dgm:spPr/>
      <dgm:t>
        <a:bodyPr/>
        <a:lstStyle/>
        <a:p>
          <a:endParaRPr lang="en-US"/>
        </a:p>
      </dgm:t>
    </dgm:pt>
    <dgm:pt modelId="{29069CD1-01B4-40E7-9AB2-57F54E2B66A0}" type="pres">
      <dgm:prSet presAssocID="{C1A1DAB7-852C-46CA-B211-B622AA366F69}" presName="composite" presStyleCnt="0"/>
      <dgm:spPr/>
      <dgm:t>
        <a:bodyPr/>
        <a:lstStyle/>
        <a:p>
          <a:endParaRPr lang="en-US"/>
        </a:p>
      </dgm:t>
    </dgm:pt>
    <dgm:pt modelId="{3F1F071A-92F0-4FF5-B682-6BBFFD7CD61E}" type="pres">
      <dgm:prSet presAssocID="{C1A1DAB7-852C-46CA-B211-B622AA366F69}" presName="parTx" presStyleLbl="node1" presStyleIdx="1" presStyleCnt="3">
        <dgm:presLayoutVars>
          <dgm:chMax val="0"/>
          <dgm:chPref val="0"/>
          <dgm:bulletEnabled val="1"/>
        </dgm:presLayoutVars>
      </dgm:prSet>
      <dgm:spPr/>
      <dgm:t>
        <a:bodyPr/>
        <a:lstStyle/>
        <a:p>
          <a:endParaRPr lang="en-US"/>
        </a:p>
      </dgm:t>
    </dgm:pt>
    <dgm:pt modelId="{A73D5FEF-8E5D-4740-B27B-11027F6C7E63}" type="pres">
      <dgm:prSet presAssocID="{C1A1DAB7-852C-46CA-B211-B622AA366F69}" presName="parSh" presStyleLbl="node1" presStyleIdx="2" presStyleCnt="3" custScaleX="110000" custScaleY="110000" custLinFactY="-22310" custLinFactNeighborY="-100000"/>
      <dgm:spPr/>
      <dgm:t>
        <a:bodyPr/>
        <a:lstStyle/>
        <a:p>
          <a:endParaRPr lang="en-US"/>
        </a:p>
      </dgm:t>
    </dgm:pt>
    <dgm:pt modelId="{103B53F2-7E03-4DAB-9A6D-8CE57A6786BE}" type="pres">
      <dgm:prSet presAssocID="{C1A1DAB7-852C-46CA-B211-B622AA366F69}" presName="desTx" presStyleLbl="fgAcc1" presStyleIdx="2" presStyleCnt="3" custScaleX="133100" custScaleY="112698">
        <dgm:presLayoutVars>
          <dgm:bulletEnabled val="1"/>
        </dgm:presLayoutVars>
      </dgm:prSet>
      <dgm:spPr/>
      <dgm:t>
        <a:bodyPr/>
        <a:lstStyle/>
        <a:p>
          <a:endParaRPr lang="en-US"/>
        </a:p>
      </dgm:t>
    </dgm:pt>
  </dgm:ptLst>
  <dgm:cxnLst>
    <dgm:cxn modelId="{D3E973F7-F0F1-4C41-A4BB-4DC72EE5DA9D}" srcId="{C1A1DAB7-852C-46CA-B211-B622AA366F69}" destId="{534A7D8B-CA4B-4FC0-B024-F44C4C0B445A}" srcOrd="2" destOrd="0" parTransId="{9BCA9291-18FC-4959-8E5F-3B64597E127D}" sibTransId="{2D1AC5A8-E246-45AC-B232-ED22DB291E8F}"/>
    <dgm:cxn modelId="{7A56151D-0B60-4EA7-9CBF-5C10EB056905}" type="presOf" srcId="{F6B43E7D-C3FC-4456-812C-6854EE66C35C}" destId="{EA155ADB-67CF-468D-9934-7180DB2777F5}" srcOrd="0" destOrd="0" presId="urn:microsoft.com/office/officeart/2005/8/layout/process3"/>
    <dgm:cxn modelId="{E16FB865-C6D7-4263-9B0C-6BA698728EBB}" type="presOf" srcId="{A91C2CF0-8D27-49DC-A8F2-17CDAF78F21F}" destId="{DE77FBD1-8617-4273-8A75-168371935C10}" srcOrd="0" destOrd="0" presId="urn:microsoft.com/office/officeart/2005/8/layout/process3"/>
    <dgm:cxn modelId="{7E4F301F-FE43-4F24-A040-E11CDDCBD22E}" type="presOf" srcId="{C1A1DAB7-852C-46CA-B211-B622AA366F69}" destId="{3F1F071A-92F0-4FF5-B682-6BBFFD7CD61E}" srcOrd="0" destOrd="0" presId="urn:microsoft.com/office/officeart/2005/8/layout/process3"/>
    <dgm:cxn modelId="{7135C713-201E-4E0F-B193-739C9103A012}" srcId="{C1A1DAB7-852C-46CA-B211-B622AA366F69}" destId="{D682F594-F876-4F7F-96D3-0FFBE80B1710}" srcOrd="4" destOrd="0" parTransId="{6F5BCB21-3B94-409E-985B-C708063C5B5A}" sibTransId="{4DDF1C2D-EA66-4B40-B7EC-A9CA92124FE7}"/>
    <dgm:cxn modelId="{B1287674-78D8-4CF9-9D5F-4A935D5EBDDE}" type="presOf" srcId="{4C9846D4-675D-43C1-9819-3A155C49715B}" destId="{13B355A5-C438-40A5-B90A-DF843368CB08}" srcOrd="0" destOrd="0" presId="urn:microsoft.com/office/officeart/2005/8/layout/process3"/>
    <dgm:cxn modelId="{90E8FCCC-8ECC-444A-BFB0-6D70BEC6F948}" srcId="{AED5B2F6-A596-4CCB-8847-EE33948C38F7}" destId="{4C9846D4-675D-43C1-9819-3A155C49715B}" srcOrd="0" destOrd="0" parTransId="{2590E3EB-3EFC-445A-822B-BE3D6A626D0A}" sibTransId="{AF1A9011-38E5-493F-9764-9147A3E34F47}"/>
    <dgm:cxn modelId="{0DB65991-3445-47BB-BA71-E6245C0E0E63}" type="presOf" srcId="{F6B43E7D-C3FC-4456-812C-6854EE66C35C}" destId="{F4FBAFC9-348B-49DD-9575-A9C93BBB62CA}" srcOrd="1" destOrd="0" presId="urn:microsoft.com/office/officeart/2005/8/layout/process3"/>
    <dgm:cxn modelId="{C761693B-C0A6-4A5C-9F42-334F4C5E5CEB}" type="presOf" srcId="{C1A1DAB7-852C-46CA-B211-B622AA366F69}" destId="{A73D5FEF-8E5D-4740-B27B-11027F6C7E63}" srcOrd="1" destOrd="0" presId="urn:microsoft.com/office/officeart/2005/8/layout/process3"/>
    <dgm:cxn modelId="{A7937064-5B82-464F-9F4C-2258CD6D5F18}" type="presOf" srcId="{5D8F7A82-827E-41B5-ADEB-E49D1817F09E}" destId="{B05E7D3D-13F4-464E-9B64-C1B851237310}" srcOrd="0" destOrd="0" presId="urn:microsoft.com/office/officeart/2005/8/layout/process3"/>
    <dgm:cxn modelId="{FA686568-8066-4526-9376-830505CA5E9D}" srcId="{1B7E35D8-ABFE-4747-89FD-BB9279CA9CDD}" destId="{C1A1DAB7-852C-46CA-B211-B622AA366F69}" srcOrd="2" destOrd="0" parTransId="{01482E33-DEF2-4D9A-A3D3-4F1695B558E5}" sibTransId="{E938E249-6BD9-43FE-B0A4-682B52C0590A}"/>
    <dgm:cxn modelId="{8A93D106-275E-4ACC-B2DE-388D0B3E5F5E}" type="presOf" srcId="{1B7E35D8-ABFE-4747-89FD-BB9279CA9CDD}" destId="{6FBA9CF0-5B02-4E20-AF90-09463DF489A0}" srcOrd="0" destOrd="0" presId="urn:microsoft.com/office/officeart/2005/8/layout/process3"/>
    <dgm:cxn modelId="{01CD8625-D04C-4A2F-AFD9-7C9B65BFA732}" type="presOf" srcId="{CDB24092-5E44-4171-85D2-2B7D4770FD0A}" destId="{103B53F2-7E03-4DAB-9A6D-8CE57A6786BE}" srcOrd="0" destOrd="0" presId="urn:microsoft.com/office/officeart/2005/8/layout/process3"/>
    <dgm:cxn modelId="{23442A1C-29D2-46BC-93C4-07EDFD5A770E}" srcId="{A91C2CF0-8D27-49DC-A8F2-17CDAF78F21F}" destId="{60824498-BB90-4EE6-82D6-F18DB6A5FE54}" srcOrd="1" destOrd="0" parTransId="{FB0F3023-C94C-4BEE-AA6F-CD6D8889D0BA}" sibTransId="{3BEFBD81-00DB-4CCD-8CAA-4E1784801B6C}"/>
    <dgm:cxn modelId="{934A7BE7-CCCE-4CFF-8037-4E982C6998AE}" type="presOf" srcId="{60824498-BB90-4EE6-82D6-F18DB6A5FE54}" destId="{59CDC8D4-470B-4860-923B-011B4C8718B9}" srcOrd="0" destOrd="1" presId="urn:microsoft.com/office/officeart/2005/8/layout/process3"/>
    <dgm:cxn modelId="{791E19E6-2AAB-429B-89DB-02D9ACF0E5AF}" type="presOf" srcId="{5D8F7A82-827E-41B5-ADEB-E49D1817F09E}" destId="{2C8F8F2A-3466-41A3-A06D-D29F0F051A45}" srcOrd="1" destOrd="0" presId="urn:microsoft.com/office/officeart/2005/8/layout/process3"/>
    <dgm:cxn modelId="{DA32F495-84DF-4924-81E6-0ED72BE02749}" type="presOf" srcId="{AED5B2F6-A596-4CCB-8847-EE33948C38F7}" destId="{5CB9CDD5-AB3F-41DB-A678-90C5DF5299FD}" srcOrd="0" destOrd="0" presId="urn:microsoft.com/office/officeart/2005/8/layout/process3"/>
    <dgm:cxn modelId="{FD9A2F1D-0D89-428D-A09D-9256D9118F3C}" srcId="{A91C2CF0-8D27-49DC-A8F2-17CDAF78F21F}" destId="{2C635072-EE3C-4A02-A4EC-3AFCE17C0B10}" srcOrd="0" destOrd="0" parTransId="{3B2E862C-415A-4C49-BCC5-56349DF68BE9}" sibTransId="{94D70C96-9132-4685-8A47-F9E6351F6F70}"/>
    <dgm:cxn modelId="{7A1D8B1E-2800-49B1-BD03-44786436A556}" type="presOf" srcId="{3BD52B98-E5DB-45D1-9981-2CE45ECA1772}" destId="{103B53F2-7E03-4DAB-9A6D-8CE57A6786BE}" srcOrd="0" destOrd="1" presId="urn:microsoft.com/office/officeart/2005/8/layout/process3"/>
    <dgm:cxn modelId="{F721D36E-95A9-4D97-8145-2215BD08DF93}" srcId="{C1A1DAB7-852C-46CA-B211-B622AA366F69}" destId="{3BD52B98-E5DB-45D1-9981-2CE45ECA1772}" srcOrd="1" destOrd="0" parTransId="{C6C1E4F1-0011-4B80-86BA-63BF93580412}" sibTransId="{4E44A87A-4675-4562-A1D7-8FBB24FBDD65}"/>
    <dgm:cxn modelId="{D5D63C06-F3B2-47A8-97DA-C6314BCF456E}" srcId="{C1A1DAB7-852C-46CA-B211-B622AA366F69}" destId="{CDB24092-5E44-4171-85D2-2B7D4770FD0A}" srcOrd="0" destOrd="0" parTransId="{78CF7B7F-3BD7-478D-BD88-A2CCDCE8449D}" sibTransId="{C5C63D1B-E607-4B58-967B-F53EBFD5F5E3}"/>
    <dgm:cxn modelId="{5912173C-A7BC-452A-8B83-48D4D101A19E}" type="presOf" srcId="{AED5B2F6-A596-4CCB-8847-EE33948C38F7}" destId="{069A2B71-D85E-4B6A-B5DE-C6B9A0AC438A}" srcOrd="1" destOrd="0" presId="urn:microsoft.com/office/officeart/2005/8/layout/process3"/>
    <dgm:cxn modelId="{93FE8974-B1F3-492A-BEF1-F0E4F0E90DF1}" type="presOf" srcId="{4F1DE4AE-4DF8-4CF2-BF5A-A0B46E4F99DE}" destId="{59CDC8D4-470B-4860-923B-011B4C8718B9}" srcOrd="0" destOrd="2" presId="urn:microsoft.com/office/officeart/2005/8/layout/process3"/>
    <dgm:cxn modelId="{B1844219-6DDA-40A2-95A3-36AE8C57E10E}" type="presOf" srcId="{480383F0-E07F-4BAA-97E2-A25B06E8F6E5}" destId="{103B53F2-7E03-4DAB-9A6D-8CE57A6786BE}" srcOrd="0" destOrd="3" presId="urn:microsoft.com/office/officeart/2005/8/layout/process3"/>
    <dgm:cxn modelId="{D7453E54-967B-47FE-BCD0-F35C29B662FA}" srcId="{1B7E35D8-ABFE-4747-89FD-BB9279CA9CDD}" destId="{A91C2CF0-8D27-49DC-A8F2-17CDAF78F21F}" srcOrd="0" destOrd="0" parTransId="{7D1A7E5A-9941-497D-87F7-FC0F992F2C3E}" sibTransId="{F6B43E7D-C3FC-4456-812C-6854EE66C35C}"/>
    <dgm:cxn modelId="{DC83046B-1259-4DE4-90B6-829A6DEB2E85}" srcId="{1B7E35D8-ABFE-4747-89FD-BB9279CA9CDD}" destId="{AED5B2F6-A596-4CCB-8847-EE33948C38F7}" srcOrd="1" destOrd="0" parTransId="{3CDB3554-AF55-4570-981F-C1BED2BFB96E}" sibTransId="{5D8F7A82-827E-41B5-ADEB-E49D1817F09E}"/>
    <dgm:cxn modelId="{2E74B82C-8F29-4C0F-9342-3E01ABAADA46}" srcId="{C1A1DAB7-852C-46CA-B211-B622AA366F69}" destId="{480383F0-E07F-4BAA-97E2-A25B06E8F6E5}" srcOrd="3" destOrd="0" parTransId="{16D10F1C-5BD1-4955-B42A-5734160AC293}" sibTransId="{047E9B75-781A-4678-BA02-C9FB46F5EB4D}"/>
    <dgm:cxn modelId="{23E3635D-544C-4EB7-A4F5-72C555ABEE1E}" type="presOf" srcId="{A91C2CF0-8D27-49DC-A8F2-17CDAF78F21F}" destId="{1CF900DF-7CBB-4412-9E94-0C961A12DACA}" srcOrd="1" destOrd="0" presId="urn:microsoft.com/office/officeart/2005/8/layout/process3"/>
    <dgm:cxn modelId="{B7581CF9-98DF-44B7-A5EA-6E31DF34E765}" srcId="{A91C2CF0-8D27-49DC-A8F2-17CDAF78F21F}" destId="{4F1DE4AE-4DF8-4CF2-BF5A-A0B46E4F99DE}" srcOrd="2" destOrd="0" parTransId="{6FA996DE-D5DD-4321-89D9-ACA48E82B99A}" sibTransId="{45045E2E-99FB-4028-98E1-B940D662F8E5}"/>
    <dgm:cxn modelId="{8A4E760E-0839-45FE-AECA-098AF7C849E4}" type="presOf" srcId="{534A7D8B-CA4B-4FC0-B024-F44C4C0B445A}" destId="{103B53F2-7E03-4DAB-9A6D-8CE57A6786BE}" srcOrd="0" destOrd="2" presId="urn:microsoft.com/office/officeart/2005/8/layout/process3"/>
    <dgm:cxn modelId="{0E33B3F8-08B1-4533-845F-F13EE8374A1D}" type="presOf" srcId="{D682F594-F876-4F7F-96D3-0FFBE80B1710}" destId="{103B53F2-7E03-4DAB-9A6D-8CE57A6786BE}" srcOrd="0" destOrd="4" presId="urn:microsoft.com/office/officeart/2005/8/layout/process3"/>
    <dgm:cxn modelId="{08675507-2A0A-47F3-AAB2-D890271BB1FB}" type="presOf" srcId="{2C635072-EE3C-4A02-A4EC-3AFCE17C0B10}" destId="{59CDC8D4-470B-4860-923B-011B4C8718B9}" srcOrd="0" destOrd="0" presId="urn:microsoft.com/office/officeart/2005/8/layout/process3"/>
    <dgm:cxn modelId="{F3A1F250-33FD-4CA8-BB98-0F5CAF2A84DD}" type="presParOf" srcId="{6FBA9CF0-5B02-4E20-AF90-09463DF489A0}" destId="{E715469B-B6A7-404E-8D2B-B8F0B459E164}" srcOrd="0" destOrd="0" presId="urn:microsoft.com/office/officeart/2005/8/layout/process3"/>
    <dgm:cxn modelId="{CC7416B5-1AD5-40BA-BD11-16480222B69F}" type="presParOf" srcId="{E715469B-B6A7-404E-8D2B-B8F0B459E164}" destId="{DE77FBD1-8617-4273-8A75-168371935C10}" srcOrd="0" destOrd="0" presId="urn:microsoft.com/office/officeart/2005/8/layout/process3"/>
    <dgm:cxn modelId="{4D903497-3F54-40EA-84D8-E7AEC7CC654D}" type="presParOf" srcId="{E715469B-B6A7-404E-8D2B-B8F0B459E164}" destId="{1CF900DF-7CBB-4412-9E94-0C961A12DACA}" srcOrd="1" destOrd="0" presId="urn:microsoft.com/office/officeart/2005/8/layout/process3"/>
    <dgm:cxn modelId="{78E11869-2FEA-447B-B35A-D59E8F8ABA6E}" type="presParOf" srcId="{E715469B-B6A7-404E-8D2B-B8F0B459E164}" destId="{59CDC8D4-470B-4860-923B-011B4C8718B9}" srcOrd="2" destOrd="0" presId="urn:microsoft.com/office/officeart/2005/8/layout/process3"/>
    <dgm:cxn modelId="{821640E4-88C3-411E-8CC8-E2747EDE523B}" type="presParOf" srcId="{6FBA9CF0-5B02-4E20-AF90-09463DF489A0}" destId="{EA155ADB-67CF-468D-9934-7180DB2777F5}" srcOrd="1" destOrd="0" presId="urn:microsoft.com/office/officeart/2005/8/layout/process3"/>
    <dgm:cxn modelId="{527C6A04-ED25-4347-9835-D7B0E5E5587F}" type="presParOf" srcId="{EA155ADB-67CF-468D-9934-7180DB2777F5}" destId="{F4FBAFC9-348B-49DD-9575-A9C93BBB62CA}" srcOrd="0" destOrd="0" presId="urn:microsoft.com/office/officeart/2005/8/layout/process3"/>
    <dgm:cxn modelId="{61FBC938-FF56-4638-A8B6-019799E142B1}" type="presParOf" srcId="{6FBA9CF0-5B02-4E20-AF90-09463DF489A0}" destId="{3A4CEAC1-7FAE-4FEE-AD1B-40FF6C4E20AA}" srcOrd="2" destOrd="0" presId="urn:microsoft.com/office/officeart/2005/8/layout/process3"/>
    <dgm:cxn modelId="{01A18B14-34EE-47E0-BDE6-393F39B33272}" type="presParOf" srcId="{3A4CEAC1-7FAE-4FEE-AD1B-40FF6C4E20AA}" destId="{5CB9CDD5-AB3F-41DB-A678-90C5DF5299FD}" srcOrd="0" destOrd="0" presId="urn:microsoft.com/office/officeart/2005/8/layout/process3"/>
    <dgm:cxn modelId="{3BB3D3EC-7053-4BCD-BAF7-101BC1CD781E}" type="presParOf" srcId="{3A4CEAC1-7FAE-4FEE-AD1B-40FF6C4E20AA}" destId="{069A2B71-D85E-4B6A-B5DE-C6B9A0AC438A}" srcOrd="1" destOrd="0" presId="urn:microsoft.com/office/officeart/2005/8/layout/process3"/>
    <dgm:cxn modelId="{9ECADD97-20CB-4589-87BD-B3631E3EC620}" type="presParOf" srcId="{3A4CEAC1-7FAE-4FEE-AD1B-40FF6C4E20AA}" destId="{13B355A5-C438-40A5-B90A-DF843368CB08}" srcOrd="2" destOrd="0" presId="urn:microsoft.com/office/officeart/2005/8/layout/process3"/>
    <dgm:cxn modelId="{0F758CA7-095F-4A73-9958-41D04D527F22}" type="presParOf" srcId="{6FBA9CF0-5B02-4E20-AF90-09463DF489A0}" destId="{B05E7D3D-13F4-464E-9B64-C1B851237310}" srcOrd="3" destOrd="0" presId="urn:microsoft.com/office/officeart/2005/8/layout/process3"/>
    <dgm:cxn modelId="{1A10D81A-4168-4031-8EAA-430BD3DBE8EE}" type="presParOf" srcId="{B05E7D3D-13F4-464E-9B64-C1B851237310}" destId="{2C8F8F2A-3466-41A3-A06D-D29F0F051A45}" srcOrd="0" destOrd="0" presId="urn:microsoft.com/office/officeart/2005/8/layout/process3"/>
    <dgm:cxn modelId="{D8FA2D01-F914-4738-ADC1-9E11503422E7}" type="presParOf" srcId="{6FBA9CF0-5B02-4E20-AF90-09463DF489A0}" destId="{29069CD1-01B4-40E7-9AB2-57F54E2B66A0}" srcOrd="4" destOrd="0" presId="urn:microsoft.com/office/officeart/2005/8/layout/process3"/>
    <dgm:cxn modelId="{8750ED55-AFFE-4008-83EF-F119EA21D97C}" type="presParOf" srcId="{29069CD1-01B4-40E7-9AB2-57F54E2B66A0}" destId="{3F1F071A-92F0-4FF5-B682-6BBFFD7CD61E}" srcOrd="0" destOrd="0" presId="urn:microsoft.com/office/officeart/2005/8/layout/process3"/>
    <dgm:cxn modelId="{21CB6F96-D58E-4724-80A7-334E08373FCC}" type="presParOf" srcId="{29069CD1-01B4-40E7-9AB2-57F54E2B66A0}" destId="{A73D5FEF-8E5D-4740-B27B-11027F6C7E63}" srcOrd="1" destOrd="0" presId="urn:microsoft.com/office/officeart/2005/8/layout/process3"/>
    <dgm:cxn modelId="{84FE2584-5539-4D13-9818-D07ED7FBA3E7}" type="presParOf" srcId="{29069CD1-01B4-40E7-9AB2-57F54E2B66A0}" destId="{103B53F2-7E03-4DAB-9A6D-8CE57A6786BE}" srcOrd="2" destOrd="0" presId="urn:microsoft.com/office/officeart/2005/8/layout/process3"/>
  </dgm:cxnLst>
  <dgm:bg/>
  <dgm:whole/>
</dgm:dataModel>
</file>

<file path=ppt/diagrams/data9.xml><?xml version="1.0" encoding="utf-8"?>
<dgm:dataModel xmlns:dgm="http://schemas.openxmlformats.org/drawingml/2006/diagram" xmlns:a="http://schemas.openxmlformats.org/drawingml/2006/main">
  <dgm:ptLst>
    <dgm:pt modelId="{1B7E35D8-ABFE-4747-89FD-BB9279CA9CDD}"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en-US"/>
        </a:p>
      </dgm:t>
    </dgm:pt>
    <dgm:pt modelId="{A91C2CF0-8D27-49DC-A8F2-17CDAF78F21F}">
      <dgm:prSet phldrT="[Text]"/>
      <dgm:spPr/>
      <dgm:t>
        <a:bodyPr/>
        <a:lstStyle/>
        <a:p>
          <a:r>
            <a:rPr lang="en-US" dirty="0" smtClean="0"/>
            <a:t>Challenge</a:t>
          </a:r>
          <a:endParaRPr lang="en-US" dirty="0"/>
        </a:p>
      </dgm:t>
    </dgm:pt>
    <dgm:pt modelId="{7D1A7E5A-9941-497D-87F7-FC0F992F2C3E}" type="parTrans" cxnId="{D7453E54-967B-47FE-BCD0-F35C29B662FA}">
      <dgm:prSet/>
      <dgm:spPr/>
      <dgm:t>
        <a:bodyPr/>
        <a:lstStyle/>
        <a:p>
          <a:endParaRPr lang="en-US"/>
        </a:p>
      </dgm:t>
    </dgm:pt>
    <dgm:pt modelId="{F6B43E7D-C3FC-4456-812C-6854EE66C35C}" type="sibTrans" cxnId="{D7453E54-967B-47FE-BCD0-F35C29B662FA}">
      <dgm:prSet/>
      <dgm:spPr/>
      <dgm:t>
        <a:bodyPr/>
        <a:lstStyle/>
        <a:p>
          <a:endParaRPr lang="en-US"/>
        </a:p>
      </dgm:t>
    </dgm:pt>
    <dgm:pt modelId="{2C635072-EE3C-4A02-A4EC-3AFCE17C0B10}">
      <dgm:prSet phldrT="[Text]" custT="1"/>
      <dgm:spPr/>
      <dgm:t>
        <a:bodyPr/>
        <a:lstStyle/>
        <a:p>
          <a:pPr>
            <a:lnSpc>
              <a:spcPct val="100000"/>
            </a:lnSpc>
          </a:pPr>
          <a:r>
            <a:rPr lang="en-US" sz="1200" dirty="0" smtClean="0">
              <a:latin typeface="Segoe" pitchFamily="34" charset="0"/>
            </a:rPr>
            <a:t>Identify which members would most benefit from proactive intervention to prevent health deterioration</a:t>
          </a:r>
          <a:endParaRPr lang="en-US" sz="1200" dirty="0">
            <a:latin typeface="Segoe" pitchFamily="34" charset="0"/>
          </a:endParaRPr>
        </a:p>
      </dgm:t>
    </dgm:pt>
    <dgm:pt modelId="{3B2E862C-415A-4C49-BCC5-56349DF68BE9}" type="parTrans" cxnId="{FD9A2F1D-0D89-428D-A09D-9256D9118F3C}">
      <dgm:prSet/>
      <dgm:spPr/>
      <dgm:t>
        <a:bodyPr/>
        <a:lstStyle/>
        <a:p>
          <a:endParaRPr lang="en-US"/>
        </a:p>
      </dgm:t>
    </dgm:pt>
    <dgm:pt modelId="{94D70C96-9132-4685-8A47-F9E6351F6F70}" type="sibTrans" cxnId="{FD9A2F1D-0D89-428D-A09D-9256D9118F3C}">
      <dgm:prSet/>
      <dgm:spPr/>
      <dgm:t>
        <a:bodyPr/>
        <a:lstStyle/>
        <a:p>
          <a:endParaRPr lang="en-US"/>
        </a:p>
      </dgm:t>
    </dgm:pt>
    <dgm:pt modelId="{AED5B2F6-A596-4CCB-8847-EE33948C38F7}">
      <dgm:prSet phldrT="[Text]"/>
      <dgm:spPr/>
      <dgm:t>
        <a:bodyPr/>
        <a:lstStyle/>
        <a:p>
          <a:r>
            <a:rPr lang="en-US" dirty="0" smtClean="0"/>
            <a:t>Solution</a:t>
          </a:r>
          <a:endParaRPr lang="en-US" dirty="0"/>
        </a:p>
      </dgm:t>
    </dgm:pt>
    <dgm:pt modelId="{3CDB3554-AF55-4570-981F-C1BED2BFB96E}" type="parTrans" cxnId="{DC83046B-1259-4DE4-90B6-829A6DEB2E85}">
      <dgm:prSet/>
      <dgm:spPr/>
      <dgm:t>
        <a:bodyPr/>
        <a:lstStyle/>
        <a:p>
          <a:endParaRPr lang="en-US"/>
        </a:p>
      </dgm:t>
    </dgm:pt>
    <dgm:pt modelId="{5D8F7A82-827E-41B5-ADEB-E49D1817F09E}" type="sibTrans" cxnId="{DC83046B-1259-4DE4-90B6-829A6DEB2E85}">
      <dgm:prSet/>
      <dgm:spPr/>
      <dgm:t>
        <a:bodyPr/>
        <a:lstStyle/>
        <a:p>
          <a:endParaRPr lang="en-US"/>
        </a:p>
      </dgm:t>
    </dgm:pt>
    <dgm:pt modelId="{4C9846D4-675D-43C1-9819-3A155C49715B}">
      <dgm:prSet phldrT="[Text]" custT="1"/>
      <dgm:spPr/>
      <dgm:t>
        <a:bodyPr/>
        <a:lstStyle/>
        <a:p>
          <a:pPr>
            <a:lnSpc>
              <a:spcPct val="100000"/>
            </a:lnSpc>
          </a:pPr>
          <a:r>
            <a:rPr lang="en-US" sz="1200" dirty="0" smtClean="0">
              <a:latin typeface="Segoe" pitchFamily="34" charset="0"/>
            </a:rPr>
            <a:t>Use </a:t>
          </a:r>
          <a:r>
            <a:rPr lang="en-US" sz="1200" dirty="0" err="1" smtClean="0">
              <a:latin typeface="Segoe" pitchFamily="34" charset="0"/>
            </a:rPr>
            <a:t>sociodemographic</a:t>
          </a:r>
          <a:r>
            <a:rPr lang="en-US" sz="1200" dirty="0" smtClean="0">
              <a:latin typeface="Segoe" pitchFamily="34" charset="0"/>
            </a:rPr>
            <a:t> and medical records to generate a predictive score, identifying elder members with highest risk for health deterioration</a:t>
          </a:r>
          <a:endParaRPr lang="en-US" sz="1200" dirty="0">
            <a:latin typeface="Segoe" pitchFamily="34" charset="0"/>
          </a:endParaRPr>
        </a:p>
      </dgm:t>
    </dgm:pt>
    <dgm:pt modelId="{2590E3EB-3EFC-445A-822B-BE3D6A626D0A}" type="parTrans" cxnId="{90E8FCCC-8ECC-444A-BFB0-6D70BEC6F948}">
      <dgm:prSet/>
      <dgm:spPr/>
      <dgm:t>
        <a:bodyPr/>
        <a:lstStyle/>
        <a:p>
          <a:endParaRPr lang="en-US"/>
        </a:p>
      </dgm:t>
    </dgm:pt>
    <dgm:pt modelId="{AF1A9011-38E5-493F-9764-9147A3E34F47}" type="sibTrans" cxnId="{90E8FCCC-8ECC-444A-BFB0-6D70BEC6F948}">
      <dgm:prSet/>
      <dgm:spPr/>
      <dgm:t>
        <a:bodyPr/>
        <a:lstStyle/>
        <a:p>
          <a:endParaRPr lang="en-US"/>
        </a:p>
      </dgm:t>
    </dgm:pt>
    <dgm:pt modelId="{C1A1DAB7-852C-46CA-B211-B622AA366F69}">
      <dgm:prSet phldrT="[Text]"/>
      <dgm:spPr/>
      <dgm:t>
        <a:bodyPr/>
        <a:lstStyle/>
        <a:p>
          <a:r>
            <a:rPr lang="en-US" dirty="0" smtClean="0"/>
            <a:t>Benefit</a:t>
          </a:r>
          <a:endParaRPr lang="en-US" dirty="0"/>
        </a:p>
      </dgm:t>
    </dgm:pt>
    <dgm:pt modelId="{01482E33-DEF2-4D9A-A3D3-4F1695B558E5}" type="parTrans" cxnId="{FA686568-8066-4526-9376-830505CA5E9D}">
      <dgm:prSet/>
      <dgm:spPr/>
      <dgm:t>
        <a:bodyPr/>
        <a:lstStyle/>
        <a:p>
          <a:endParaRPr lang="en-US"/>
        </a:p>
      </dgm:t>
    </dgm:pt>
    <dgm:pt modelId="{E938E249-6BD9-43FE-B0A4-682B52C0590A}" type="sibTrans" cxnId="{FA686568-8066-4526-9376-830505CA5E9D}">
      <dgm:prSet/>
      <dgm:spPr/>
      <dgm:t>
        <a:bodyPr/>
        <a:lstStyle/>
        <a:p>
          <a:endParaRPr lang="en-US"/>
        </a:p>
      </dgm:t>
    </dgm:pt>
    <dgm:pt modelId="{CDB24092-5E44-4171-85D2-2B7D4770FD0A}">
      <dgm:prSet phldrT="[Text]" custT="1"/>
      <dgm:spPr/>
      <dgm:t>
        <a:bodyPr/>
        <a:lstStyle/>
        <a:p>
          <a:pPr>
            <a:lnSpc>
              <a:spcPct val="100000"/>
            </a:lnSpc>
          </a:pPr>
          <a:r>
            <a:rPr lang="en-US" sz="1200" dirty="0" smtClean="0">
              <a:latin typeface="Segoe" pitchFamily="34" charset="0"/>
            </a:rPr>
            <a:t>A chance to preserve life and enhance life quality </a:t>
          </a:r>
          <a:endParaRPr lang="en-US" sz="1200" dirty="0">
            <a:latin typeface="Segoe" pitchFamily="34" charset="0"/>
          </a:endParaRPr>
        </a:p>
      </dgm:t>
    </dgm:pt>
    <dgm:pt modelId="{78CF7B7F-3BD7-478D-BD88-A2CCDCE8449D}" type="parTrans" cxnId="{D5D63C06-F3B2-47A8-97DA-C6314BCF456E}">
      <dgm:prSet/>
      <dgm:spPr/>
      <dgm:t>
        <a:bodyPr/>
        <a:lstStyle/>
        <a:p>
          <a:endParaRPr lang="en-US"/>
        </a:p>
      </dgm:t>
    </dgm:pt>
    <dgm:pt modelId="{C5C63D1B-E607-4B58-967B-F53EBFD5F5E3}" type="sibTrans" cxnId="{D5D63C06-F3B2-47A8-97DA-C6314BCF456E}">
      <dgm:prSet/>
      <dgm:spPr/>
      <dgm:t>
        <a:bodyPr/>
        <a:lstStyle/>
        <a:p>
          <a:endParaRPr lang="en-US"/>
        </a:p>
      </dgm:t>
    </dgm:pt>
    <dgm:pt modelId="{4F1DE4AE-4DF8-4CF2-BF5A-A0B46E4F99DE}">
      <dgm:prSet phldrT="[Text]" custT="1"/>
      <dgm:spPr/>
      <dgm:t>
        <a:bodyPr/>
        <a:lstStyle/>
        <a:p>
          <a:pPr>
            <a:lnSpc>
              <a:spcPct val="100000"/>
            </a:lnSpc>
          </a:pPr>
          <a:endParaRPr lang="en-US" sz="1200" dirty="0">
            <a:latin typeface="Segoe" pitchFamily="34" charset="0"/>
          </a:endParaRPr>
        </a:p>
      </dgm:t>
    </dgm:pt>
    <dgm:pt modelId="{6FA996DE-D5DD-4321-89D9-ACA48E82B99A}" type="parTrans" cxnId="{B7581CF9-98DF-44B7-A5EA-6E31DF34E765}">
      <dgm:prSet/>
      <dgm:spPr/>
      <dgm:t>
        <a:bodyPr/>
        <a:lstStyle/>
        <a:p>
          <a:endParaRPr lang="en-US"/>
        </a:p>
      </dgm:t>
    </dgm:pt>
    <dgm:pt modelId="{45045E2E-99FB-4028-98E1-B940D662F8E5}" type="sibTrans" cxnId="{B7581CF9-98DF-44B7-A5EA-6E31DF34E765}">
      <dgm:prSet/>
      <dgm:spPr/>
      <dgm:t>
        <a:bodyPr/>
        <a:lstStyle/>
        <a:p>
          <a:endParaRPr lang="en-US"/>
        </a:p>
      </dgm:t>
    </dgm:pt>
    <dgm:pt modelId="{48029213-C409-40C7-A583-E51FB79ABDB3}">
      <dgm:prSet phldrT="[Text]" custT="1"/>
      <dgm:spPr/>
      <dgm:t>
        <a:bodyPr/>
        <a:lstStyle/>
        <a:p>
          <a:pPr>
            <a:lnSpc>
              <a:spcPct val="100000"/>
            </a:lnSpc>
          </a:pPr>
          <a:r>
            <a:rPr lang="en-US" sz="1200" dirty="0" smtClean="0">
              <a:latin typeface="Segoe" pitchFamily="34" charset="0"/>
            </a:rPr>
            <a:t>Once identified, physicians can try to involve these patients in proactive treatment plans to prevent health deterioration</a:t>
          </a:r>
          <a:endParaRPr lang="en-US" sz="1200" dirty="0">
            <a:latin typeface="Segoe" pitchFamily="34" charset="0"/>
          </a:endParaRPr>
        </a:p>
      </dgm:t>
    </dgm:pt>
    <dgm:pt modelId="{31813A63-6C4B-462F-BDD5-9CB888B95990}" type="parTrans" cxnId="{7273B8AE-2048-4632-83A5-731DAB0FEBC3}">
      <dgm:prSet/>
      <dgm:spPr/>
      <dgm:t>
        <a:bodyPr/>
        <a:lstStyle/>
        <a:p>
          <a:endParaRPr lang="en-US"/>
        </a:p>
      </dgm:t>
    </dgm:pt>
    <dgm:pt modelId="{5A1BBC71-D1EC-44A9-87B1-66C3B08E9145}" type="sibTrans" cxnId="{7273B8AE-2048-4632-83A5-731DAB0FEBC3}">
      <dgm:prSet/>
      <dgm:spPr/>
      <dgm:t>
        <a:bodyPr/>
        <a:lstStyle/>
        <a:p>
          <a:endParaRPr lang="en-US"/>
        </a:p>
      </dgm:t>
    </dgm:pt>
    <dgm:pt modelId="{3BE455BD-9BC7-4CE3-9EE7-F9A6C4CB92F1}">
      <dgm:prSet custT="1"/>
      <dgm:spPr/>
      <dgm:t>
        <a:bodyPr/>
        <a:lstStyle/>
        <a:p>
          <a:pPr>
            <a:lnSpc>
              <a:spcPct val="100000"/>
            </a:lnSpc>
          </a:pPr>
          <a:r>
            <a:rPr lang="en-US" sz="1200" dirty="0" smtClean="0">
              <a:latin typeface="Segoe" pitchFamily="34" charset="0"/>
            </a:rPr>
            <a:t>Reduced health care costs </a:t>
          </a:r>
          <a:endParaRPr lang="en-US" sz="1200" dirty="0">
            <a:latin typeface="Segoe" pitchFamily="34" charset="0"/>
          </a:endParaRPr>
        </a:p>
      </dgm:t>
    </dgm:pt>
    <dgm:pt modelId="{7C2EE6BF-4660-4C66-A344-CC7C7E1EDE77}" type="parTrans" cxnId="{427DDB75-5E37-4C10-9F49-F40B4BC7F2E9}">
      <dgm:prSet/>
      <dgm:spPr/>
      <dgm:t>
        <a:bodyPr/>
        <a:lstStyle/>
        <a:p>
          <a:endParaRPr lang="en-US"/>
        </a:p>
      </dgm:t>
    </dgm:pt>
    <dgm:pt modelId="{C5A8A110-F349-4883-B057-8ACD32BE7FAC}" type="sibTrans" cxnId="{427DDB75-5E37-4C10-9F49-F40B4BC7F2E9}">
      <dgm:prSet/>
      <dgm:spPr/>
      <dgm:t>
        <a:bodyPr/>
        <a:lstStyle/>
        <a:p>
          <a:endParaRPr lang="en-US"/>
        </a:p>
      </dgm:t>
    </dgm:pt>
    <dgm:pt modelId="{2332368C-FB24-4A2A-8B35-26214532EADF}">
      <dgm:prSet custT="1"/>
      <dgm:spPr/>
      <dgm:t>
        <a:bodyPr/>
        <a:lstStyle/>
        <a:p>
          <a:pPr>
            <a:lnSpc>
              <a:spcPct val="100000"/>
            </a:lnSpc>
          </a:pPr>
          <a:r>
            <a:rPr lang="en-US" sz="1200" dirty="0" smtClean="0">
              <a:latin typeface="Segoe" pitchFamily="34" charset="0"/>
            </a:rPr>
            <a:t>Tightly integrated solution </a:t>
          </a:r>
          <a:endParaRPr lang="en-US" sz="1200" dirty="0">
            <a:latin typeface="Segoe" pitchFamily="34" charset="0"/>
          </a:endParaRPr>
        </a:p>
      </dgm:t>
    </dgm:pt>
    <dgm:pt modelId="{EA574AEF-EEE1-4CEC-982E-B7321C0024BE}" type="parTrans" cxnId="{1056DF92-7E12-4395-9428-ADA5A03C97A7}">
      <dgm:prSet/>
      <dgm:spPr/>
      <dgm:t>
        <a:bodyPr/>
        <a:lstStyle/>
        <a:p>
          <a:endParaRPr lang="en-US"/>
        </a:p>
      </dgm:t>
    </dgm:pt>
    <dgm:pt modelId="{230160FA-6A4E-47B9-A04F-0346D5899EF3}" type="sibTrans" cxnId="{1056DF92-7E12-4395-9428-ADA5A03C97A7}">
      <dgm:prSet/>
      <dgm:spPr/>
      <dgm:t>
        <a:bodyPr/>
        <a:lstStyle/>
        <a:p>
          <a:endParaRPr lang="en-US"/>
        </a:p>
      </dgm:t>
    </dgm:pt>
    <dgm:pt modelId="{5FC24568-91F3-4CA7-9971-A348DB1F9BD5}">
      <dgm:prSet phldrT="[Text]" custT="1"/>
      <dgm:spPr/>
      <dgm:t>
        <a:bodyPr/>
        <a:lstStyle/>
        <a:p>
          <a:pPr>
            <a:lnSpc>
              <a:spcPct val="100000"/>
            </a:lnSpc>
          </a:pPr>
          <a:endParaRPr lang="en-US" sz="1200" dirty="0">
            <a:latin typeface="Segoe" pitchFamily="34" charset="0"/>
          </a:endParaRPr>
        </a:p>
      </dgm:t>
    </dgm:pt>
    <dgm:pt modelId="{B94F18C1-4F04-4A50-A76C-5135F3EA9D53}" type="parTrans" cxnId="{D84838D4-5C71-4596-8DF2-08624E5AA8E9}">
      <dgm:prSet/>
      <dgm:spPr/>
      <dgm:t>
        <a:bodyPr/>
        <a:lstStyle/>
        <a:p>
          <a:endParaRPr lang="en-US"/>
        </a:p>
      </dgm:t>
    </dgm:pt>
    <dgm:pt modelId="{190C871A-E87B-4148-9EF7-511CFD220F1F}" type="sibTrans" cxnId="{D84838D4-5C71-4596-8DF2-08624E5AA8E9}">
      <dgm:prSet/>
      <dgm:spPr/>
      <dgm:t>
        <a:bodyPr/>
        <a:lstStyle/>
        <a:p>
          <a:endParaRPr lang="en-US"/>
        </a:p>
      </dgm:t>
    </dgm:pt>
    <dgm:pt modelId="{6FBA9CF0-5B02-4E20-AF90-09463DF489A0}" type="pres">
      <dgm:prSet presAssocID="{1B7E35D8-ABFE-4747-89FD-BB9279CA9CDD}" presName="linearFlow" presStyleCnt="0">
        <dgm:presLayoutVars>
          <dgm:dir/>
          <dgm:animLvl val="lvl"/>
          <dgm:resizeHandles val="exact"/>
        </dgm:presLayoutVars>
      </dgm:prSet>
      <dgm:spPr/>
      <dgm:t>
        <a:bodyPr/>
        <a:lstStyle/>
        <a:p>
          <a:endParaRPr lang="en-US"/>
        </a:p>
      </dgm:t>
    </dgm:pt>
    <dgm:pt modelId="{E715469B-B6A7-404E-8D2B-B8F0B459E164}" type="pres">
      <dgm:prSet presAssocID="{A91C2CF0-8D27-49DC-A8F2-17CDAF78F21F}" presName="composite" presStyleCnt="0"/>
      <dgm:spPr/>
    </dgm:pt>
    <dgm:pt modelId="{DE77FBD1-8617-4273-8A75-168371935C10}" type="pres">
      <dgm:prSet presAssocID="{A91C2CF0-8D27-49DC-A8F2-17CDAF78F21F}" presName="parTx" presStyleLbl="node1" presStyleIdx="0" presStyleCnt="3">
        <dgm:presLayoutVars>
          <dgm:chMax val="0"/>
          <dgm:chPref val="0"/>
          <dgm:bulletEnabled val="1"/>
        </dgm:presLayoutVars>
      </dgm:prSet>
      <dgm:spPr/>
      <dgm:t>
        <a:bodyPr/>
        <a:lstStyle/>
        <a:p>
          <a:endParaRPr lang="en-US"/>
        </a:p>
      </dgm:t>
    </dgm:pt>
    <dgm:pt modelId="{1CF900DF-7CBB-4412-9E94-0C961A12DACA}" type="pres">
      <dgm:prSet presAssocID="{A91C2CF0-8D27-49DC-A8F2-17CDAF78F21F}" presName="parSh" presStyleLbl="node1" presStyleIdx="0" presStyleCnt="3" custLinFactNeighborY="-25900"/>
      <dgm:spPr/>
      <dgm:t>
        <a:bodyPr/>
        <a:lstStyle/>
        <a:p>
          <a:endParaRPr lang="en-US"/>
        </a:p>
      </dgm:t>
    </dgm:pt>
    <dgm:pt modelId="{59CDC8D4-470B-4860-923B-011B4C8718B9}" type="pres">
      <dgm:prSet presAssocID="{A91C2CF0-8D27-49DC-A8F2-17CDAF78F21F}" presName="desTx" presStyleLbl="fgAcc1" presStyleIdx="0" presStyleCnt="3" custScaleX="141420" custScaleY="75605" custLinFactNeighborY="-10026">
        <dgm:presLayoutVars>
          <dgm:bulletEnabled val="1"/>
        </dgm:presLayoutVars>
      </dgm:prSet>
      <dgm:spPr/>
      <dgm:t>
        <a:bodyPr/>
        <a:lstStyle/>
        <a:p>
          <a:endParaRPr lang="en-US"/>
        </a:p>
      </dgm:t>
    </dgm:pt>
    <dgm:pt modelId="{EA155ADB-67CF-468D-9934-7180DB2777F5}" type="pres">
      <dgm:prSet presAssocID="{F6B43E7D-C3FC-4456-812C-6854EE66C35C}" presName="sibTrans" presStyleLbl="sibTrans2D1" presStyleIdx="0" presStyleCnt="2"/>
      <dgm:spPr/>
      <dgm:t>
        <a:bodyPr/>
        <a:lstStyle/>
        <a:p>
          <a:endParaRPr lang="en-US"/>
        </a:p>
      </dgm:t>
    </dgm:pt>
    <dgm:pt modelId="{F4FBAFC9-348B-49DD-9575-A9C93BBB62CA}" type="pres">
      <dgm:prSet presAssocID="{F6B43E7D-C3FC-4456-812C-6854EE66C35C}" presName="connTx" presStyleLbl="sibTrans2D1" presStyleIdx="0" presStyleCnt="2"/>
      <dgm:spPr/>
      <dgm:t>
        <a:bodyPr/>
        <a:lstStyle/>
        <a:p>
          <a:endParaRPr lang="en-US"/>
        </a:p>
      </dgm:t>
    </dgm:pt>
    <dgm:pt modelId="{3A4CEAC1-7FAE-4FEE-AD1B-40FF6C4E20AA}" type="pres">
      <dgm:prSet presAssocID="{AED5B2F6-A596-4CCB-8847-EE33948C38F7}" presName="composite" presStyleCnt="0"/>
      <dgm:spPr/>
    </dgm:pt>
    <dgm:pt modelId="{5CB9CDD5-AB3F-41DB-A678-90C5DF5299FD}" type="pres">
      <dgm:prSet presAssocID="{AED5B2F6-A596-4CCB-8847-EE33948C38F7}" presName="parTx" presStyleLbl="node1" presStyleIdx="0" presStyleCnt="3">
        <dgm:presLayoutVars>
          <dgm:chMax val="0"/>
          <dgm:chPref val="0"/>
          <dgm:bulletEnabled val="1"/>
        </dgm:presLayoutVars>
      </dgm:prSet>
      <dgm:spPr/>
      <dgm:t>
        <a:bodyPr/>
        <a:lstStyle/>
        <a:p>
          <a:endParaRPr lang="en-US"/>
        </a:p>
      </dgm:t>
    </dgm:pt>
    <dgm:pt modelId="{069A2B71-D85E-4B6A-B5DE-C6B9A0AC438A}" type="pres">
      <dgm:prSet presAssocID="{AED5B2F6-A596-4CCB-8847-EE33948C38F7}" presName="parSh" presStyleLbl="node1" presStyleIdx="1" presStyleCnt="3" custLinFactNeighborY="-25900"/>
      <dgm:spPr/>
      <dgm:t>
        <a:bodyPr/>
        <a:lstStyle/>
        <a:p>
          <a:endParaRPr lang="en-US"/>
        </a:p>
      </dgm:t>
    </dgm:pt>
    <dgm:pt modelId="{13B355A5-C438-40A5-B90A-DF843368CB08}" type="pres">
      <dgm:prSet presAssocID="{AED5B2F6-A596-4CCB-8847-EE33948C38F7}" presName="desTx" presStyleLbl="fgAcc1" presStyleIdx="1" presStyleCnt="3" custScaleX="147789" custScaleY="75605" custLinFactNeighborY="-10026">
        <dgm:presLayoutVars>
          <dgm:bulletEnabled val="1"/>
        </dgm:presLayoutVars>
      </dgm:prSet>
      <dgm:spPr/>
      <dgm:t>
        <a:bodyPr/>
        <a:lstStyle/>
        <a:p>
          <a:endParaRPr lang="en-US"/>
        </a:p>
      </dgm:t>
    </dgm:pt>
    <dgm:pt modelId="{B05E7D3D-13F4-464E-9B64-C1B851237310}" type="pres">
      <dgm:prSet presAssocID="{5D8F7A82-827E-41B5-ADEB-E49D1817F09E}" presName="sibTrans" presStyleLbl="sibTrans2D1" presStyleIdx="1" presStyleCnt="2"/>
      <dgm:spPr/>
      <dgm:t>
        <a:bodyPr/>
        <a:lstStyle/>
        <a:p>
          <a:endParaRPr lang="en-US"/>
        </a:p>
      </dgm:t>
    </dgm:pt>
    <dgm:pt modelId="{2C8F8F2A-3466-41A3-A06D-D29F0F051A45}" type="pres">
      <dgm:prSet presAssocID="{5D8F7A82-827E-41B5-ADEB-E49D1817F09E}" presName="connTx" presStyleLbl="sibTrans2D1" presStyleIdx="1" presStyleCnt="2"/>
      <dgm:spPr/>
      <dgm:t>
        <a:bodyPr/>
        <a:lstStyle/>
        <a:p>
          <a:endParaRPr lang="en-US"/>
        </a:p>
      </dgm:t>
    </dgm:pt>
    <dgm:pt modelId="{29069CD1-01B4-40E7-9AB2-57F54E2B66A0}" type="pres">
      <dgm:prSet presAssocID="{C1A1DAB7-852C-46CA-B211-B622AA366F69}" presName="composite" presStyleCnt="0"/>
      <dgm:spPr/>
    </dgm:pt>
    <dgm:pt modelId="{3F1F071A-92F0-4FF5-B682-6BBFFD7CD61E}" type="pres">
      <dgm:prSet presAssocID="{C1A1DAB7-852C-46CA-B211-B622AA366F69}" presName="parTx" presStyleLbl="node1" presStyleIdx="1" presStyleCnt="3">
        <dgm:presLayoutVars>
          <dgm:chMax val="0"/>
          <dgm:chPref val="0"/>
          <dgm:bulletEnabled val="1"/>
        </dgm:presLayoutVars>
      </dgm:prSet>
      <dgm:spPr/>
      <dgm:t>
        <a:bodyPr/>
        <a:lstStyle/>
        <a:p>
          <a:endParaRPr lang="en-US"/>
        </a:p>
      </dgm:t>
    </dgm:pt>
    <dgm:pt modelId="{A73D5FEF-8E5D-4740-B27B-11027F6C7E63}" type="pres">
      <dgm:prSet presAssocID="{C1A1DAB7-852C-46CA-B211-B622AA366F69}" presName="parSh" presStyleLbl="node1" presStyleIdx="2" presStyleCnt="3" custLinFactNeighborY="-25808"/>
      <dgm:spPr/>
      <dgm:t>
        <a:bodyPr/>
        <a:lstStyle/>
        <a:p>
          <a:endParaRPr lang="en-US"/>
        </a:p>
      </dgm:t>
    </dgm:pt>
    <dgm:pt modelId="{103B53F2-7E03-4DAB-9A6D-8CE57A6786BE}" type="pres">
      <dgm:prSet presAssocID="{C1A1DAB7-852C-46CA-B211-B622AA366F69}" presName="desTx" presStyleLbl="fgAcc1" presStyleIdx="2" presStyleCnt="3" custScaleX="129104" custScaleY="75605" custLinFactNeighborY="-10026">
        <dgm:presLayoutVars>
          <dgm:bulletEnabled val="1"/>
        </dgm:presLayoutVars>
      </dgm:prSet>
      <dgm:spPr/>
      <dgm:t>
        <a:bodyPr/>
        <a:lstStyle/>
        <a:p>
          <a:endParaRPr lang="en-US"/>
        </a:p>
      </dgm:t>
    </dgm:pt>
  </dgm:ptLst>
  <dgm:cxnLst>
    <dgm:cxn modelId="{A2AB2C28-FB94-4813-945C-345FA4F3E1EA}" type="presOf" srcId="{AED5B2F6-A596-4CCB-8847-EE33948C38F7}" destId="{5CB9CDD5-AB3F-41DB-A678-90C5DF5299FD}" srcOrd="0" destOrd="0" presId="urn:microsoft.com/office/officeart/2005/8/layout/process3"/>
    <dgm:cxn modelId="{F0622FF1-CAC5-4B48-BB17-FCA5B9D85D0D}" type="presOf" srcId="{A91C2CF0-8D27-49DC-A8F2-17CDAF78F21F}" destId="{DE77FBD1-8617-4273-8A75-168371935C10}" srcOrd="0" destOrd="0" presId="urn:microsoft.com/office/officeart/2005/8/layout/process3"/>
    <dgm:cxn modelId="{86AEEAB0-DA5D-404A-880E-B5483695CB04}" type="presOf" srcId="{5D8F7A82-827E-41B5-ADEB-E49D1817F09E}" destId="{2C8F8F2A-3466-41A3-A06D-D29F0F051A45}" srcOrd="1" destOrd="0" presId="urn:microsoft.com/office/officeart/2005/8/layout/process3"/>
    <dgm:cxn modelId="{ACE7E731-1D46-4736-BCAE-50B315FEBA7D}" type="presOf" srcId="{F6B43E7D-C3FC-4456-812C-6854EE66C35C}" destId="{F4FBAFC9-348B-49DD-9575-A9C93BBB62CA}" srcOrd="1" destOrd="0" presId="urn:microsoft.com/office/officeart/2005/8/layout/process3"/>
    <dgm:cxn modelId="{7273B8AE-2048-4632-83A5-731DAB0FEBC3}" srcId="{AED5B2F6-A596-4CCB-8847-EE33948C38F7}" destId="{48029213-C409-40C7-A583-E51FB79ABDB3}" srcOrd="2" destOrd="0" parTransId="{31813A63-6C4B-462F-BDD5-9CB888B95990}" sibTransId="{5A1BBC71-D1EC-44A9-87B1-66C3B08E9145}"/>
    <dgm:cxn modelId="{581273CA-4F12-4D81-BD63-B4D62FBA5944}" type="presOf" srcId="{1B7E35D8-ABFE-4747-89FD-BB9279CA9CDD}" destId="{6FBA9CF0-5B02-4E20-AF90-09463DF489A0}" srcOrd="0" destOrd="0" presId="urn:microsoft.com/office/officeart/2005/8/layout/process3"/>
    <dgm:cxn modelId="{D7453E54-967B-47FE-BCD0-F35C29B662FA}" srcId="{1B7E35D8-ABFE-4747-89FD-BB9279CA9CDD}" destId="{A91C2CF0-8D27-49DC-A8F2-17CDAF78F21F}" srcOrd="0" destOrd="0" parTransId="{7D1A7E5A-9941-497D-87F7-FC0F992F2C3E}" sibTransId="{F6B43E7D-C3FC-4456-812C-6854EE66C35C}"/>
    <dgm:cxn modelId="{2D9F99C1-D702-4EC9-9C7C-3B5595A253F4}" type="presOf" srcId="{A91C2CF0-8D27-49DC-A8F2-17CDAF78F21F}" destId="{1CF900DF-7CBB-4412-9E94-0C961A12DACA}" srcOrd="1" destOrd="0" presId="urn:microsoft.com/office/officeart/2005/8/layout/process3"/>
    <dgm:cxn modelId="{FA686568-8066-4526-9376-830505CA5E9D}" srcId="{1B7E35D8-ABFE-4747-89FD-BB9279CA9CDD}" destId="{C1A1DAB7-852C-46CA-B211-B622AA366F69}" srcOrd="2" destOrd="0" parTransId="{01482E33-DEF2-4D9A-A3D3-4F1695B558E5}" sibTransId="{E938E249-6BD9-43FE-B0A4-682B52C0590A}"/>
    <dgm:cxn modelId="{2B72074D-84C4-4611-9841-F625B9352DAF}" type="presOf" srcId="{F6B43E7D-C3FC-4456-812C-6854EE66C35C}" destId="{EA155ADB-67CF-468D-9934-7180DB2777F5}" srcOrd="0" destOrd="0" presId="urn:microsoft.com/office/officeart/2005/8/layout/process3"/>
    <dgm:cxn modelId="{E0184AB7-B0ED-4920-9CE1-138AE149F15B}" type="presOf" srcId="{3BE455BD-9BC7-4CE3-9EE7-F9A6C4CB92F1}" destId="{103B53F2-7E03-4DAB-9A6D-8CE57A6786BE}" srcOrd="0" destOrd="1" presId="urn:microsoft.com/office/officeart/2005/8/layout/process3"/>
    <dgm:cxn modelId="{90E8FCCC-8ECC-444A-BFB0-6D70BEC6F948}" srcId="{AED5B2F6-A596-4CCB-8847-EE33948C38F7}" destId="{4C9846D4-675D-43C1-9819-3A155C49715B}" srcOrd="0" destOrd="0" parTransId="{2590E3EB-3EFC-445A-822B-BE3D6A626D0A}" sibTransId="{AF1A9011-38E5-493F-9764-9147A3E34F47}"/>
    <dgm:cxn modelId="{FD9A2F1D-0D89-428D-A09D-9256D9118F3C}" srcId="{A91C2CF0-8D27-49DC-A8F2-17CDAF78F21F}" destId="{2C635072-EE3C-4A02-A4EC-3AFCE17C0B10}" srcOrd="0" destOrd="0" parTransId="{3B2E862C-415A-4C49-BCC5-56349DF68BE9}" sibTransId="{94D70C96-9132-4685-8A47-F9E6351F6F70}"/>
    <dgm:cxn modelId="{DC0F6F2B-D3D9-4B37-B44F-C232C0FE3D25}" type="presOf" srcId="{AED5B2F6-A596-4CCB-8847-EE33948C38F7}" destId="{069A2B71-D85E-4B6A-B5DE-C6B9A0AC438A}" srcOrd="1" destOrd="0" presId="urn:microsoft.com/office/officeart/2005/8/layout/process3"/>
    <dgm:cxn modelId="{9EF33724-66EC-4C83-8FE8-1F5D79602CE9}" type="presOf" srcId="{2C635072-EE3C-4A02-A4EC-3AFCE17C0B10}" destId="{59CDC8D4-470B-4860-923B-011B4C8718B9}" srcOrd="0" destOrd="0" presId="urn:microsoft.com/office/officeart/2005/8/layout/process3"/>
    <dgm:cxn modelId="{BB89EF5D-CF33-426B-B24F-6D49B0662CEB}" type="presOf" srcId="{C1A1DAB7-852C-46CA-B211-B622AA366F69}" destId="{3F1F071A-92F0-4FF5-B682-6BBFFD7CD61E}" srcOrd="0" destOrd="0" presId="urn:microsoft.com/office/officeart/2005/8/layout/process3"/>
    <dgm:cxn modelId="{C28BE29E-D3EC-4FC5-B87B-E2344F070289}" type="presOf" srcId="{2332368C-FB24-4A2A-8B35-26214532EADF}" destId="{103B53F2-7E03-4DAB-9A6D-8CE57A6786BE}" srcOrd="0" destOrd="2" presId="urn:microsoft.com/office/officeart/2005/8/layout/process3"/>
    <dgm:cxn modelId="{D84838D4-5C71-4596-8DF2-08624E5AA8E9}" srcId="{AED5B2F6-A596-4CCB-8847-EE33948C38F7}" destId="{5FC24568-91F3-4CA7-9971-A348DB1F9BD5}" srcOrd="1" destOrd="0" parTransId="{B94F18C1-4F04-4A50-A76C-5135F3EA9D53}" sibTransId="{190C871A-E87B-4148-9EF7-511CFD220F1F}"/>
    <dgm:cxn modelId="{48905359-0445-4219-8658-3D2CE518F476}" type="presOf" srcId="{5FC24568-91F3-4CA7-9971-A348DB1F9BD5}" destId="{13B355A5-C438-40A5-B90A-DF843368CB08}" srcOrd="0" destOrd="1" presId="urn:microsoft.com/office/officeart/2005/8/layout/process3"/>
    <dgm:cxn modelId="{9A40AE81-DD43-45DD-BE46-8AD10BB14DEC}" type="presOf" srcId="{5D8F7A82-827E-41B5-ADEB-E49D1817F09E}" destId="{B05E7D3D-13F4-464E-9B64-C1B851237310}" srcOrd="0" destOrd="0" presId="urn:microsoft.com/office/officeart/2005/8/layout/process3"/>
    <dgm:cxn modelId="{3C113152-3398-4C81-B241-38EE4A80BCCD}" type="presOf" srcId="{CDB24092-5E44-4171-85D2-2B7D4770FD0A}" destId="{103B53F2-7E03-4DAB-9A6D-8CE57A6786BE}" srcOrd="0" destOrd="0" presId="urn:microsoft.com/office/officeart/2005/8/layout/process3"/>
    <dgm:cxn modelId="{43C66DAB-AA43-44F9-82D7-8FD4EBAAA8DF}" type="presOf" srcId="{48029213-C409-40C7-A583-E51FB79ABDB3}" destId="{13B355A5-C438-40A5-B90A-DF843368CB08}" srcOrd="0" destOrd="2" presId="urn:microsoft.com/office/officeart/2005/8/layout/process3"/>
    <dgm:cxn modelId="{D5D63C06-F3B2-47A8-97DA-C6314BCF456E}" srcId="{C1A1DAB7-852C-46CA-B211-B622AA366F69}" destId="{CDB24092-5E44-4171-85D2-2B7D4770FD0A}" srcOrd="0" destOrd="0" parTransId="{78CF7B7F-3BD7-478D-BD88-A2CCDCE8449D}" sibTransId="{C5C63D1B-E607-4B58-967B-F53EBFD5F5E3}"/>
    <dgm:cxn modelId="{E86F244A-5B38-422D-ABAD-6CA785DA1B27}" type="presOf" srcId="{4C9846D4-675D-43C1-9819-3A155C49715B}" destId="{13B355A5-C438-40A5-B90A-DF843368CB08}" srcOrd="0" destOrd="0" presId="urn:microsoft.com/office/officeart/2005/8/layout/process3"/>
    <dgm:cxn modelId="{427DDB75-5E37-4C10-9F49-F40B4BC7F2E9}" srcId="{C1A1DAB7-852C-46CA-B211-B622AA366F69}" destId="{3BE455BD-9BC7-4CE3-9EE7-F9A6C4CB92F1}" srcOrd="1" destOrd="0" parTransId="{7C2EE6BF-4660-4C66-A344-CC7C7E1EDE77}" sibTransId="{C5A8A110-F349-4883-B057-8ACD32BE7FAC}"/>
    <dgm:cxn modelId="{E7DF6184-A37F-4473-ACBD-C0CC51B478B6}" type="presOf" srcId="{C1A1DAB7-852C-46CA-B211-B622AA366F69}" destId="{A73D5FEF-8E5D-4740-B27B-11027F6C7E63}" srcOrd="1" destOrd="0" presId="urn:microsoft.com/office/officeart/2005/8/layout/process3"/>
    <dgm:cxn modelId="{DC83046B-1259-4DE4-90B6-829A6DEB2E85}" srcId="{1B7E35D8-ABFE-4747-89FD-BB9279CA9CDD}" destId="{AED5B2F6-A596-4CCB-8847-EE33948C38F7}" srcOrd="1" destOrd="0" parTransId="{3CDB3554-AF55-4570-981F-C1BED2BFB96E}" sibTransId="{5D8F7A82-827E-41B5-ADEB-E49D1817F09E}"/>
    <dgm:cxn modelId="{B7581CF9-98DF-44B7-A5EA-6E31DF34E765}" srcId="{A91C2CF0-8D27-49DC-A8F2-17CDAF78F21F}" destId="{4F1DE4AE-4DF8-4CF2-BF5A-A0B46E4F99DE}" srcOrd="1" destOrd="0" parTransId="{6FA996DE-D5DD-4321-89D9-ACA48E82B99A}" sibTransId="{45045E2E-99FB-4028-98E1-B940D662F8E5}"/>
    <dgm:cxn modelId="{1056DF92-7E12-4395-9428-ADA5A03C97A7}" srcId="{C1A1DAB7-852C-46CA-B211-B622AA366F69}" destId="{2332368C-FB24-4A2A-8B35-26214532EADF}" srcOrd="2" destOrd="0" parTransId="{EA574AEF-EEE1-4CEC-982E-B7321C0024BE}" sibTransId="{230160FA-6A4E-47B9-A04F-0346D5899EF3}"/>
    <dgm:cxn modelId="{2CA567D7-6A72-4C49-82CA-71CDCCEA0218}" type="presOf" srcId="{4F1DE4AE-4DF8-4CF2-BF5A-A0B46E4F99DE}" destId="{59CDC8D4-470B-4860-923B-011B4C8718B9}" srcOrd="0" destOrd="1" presId="urn:microsoft.com/office/officeart/2005/8/layout/process3"/>
    <dgm:cxn modelId="{C8E7680D-9CFA-4AEA-8EB8-9D184AEEDFB8}" type="presParOf" srcId="{6FBA9CF0-5B02-4E20-AF90-09463DF489A0}" destId="{E715469B-B6A7-404E-8D2B-B8F0B459E164}" srcOrd="0" destOrd="0" presId="urn:microsoft.com/office/officeart/2005/8/layout/process3"/>
    <dgm:cxn modelId="{56E0BC51-DBFB-4B9E-A68C-63E5E11117CC}" type="presParOf" srcId="{E715469B-B6A7-404E-8D2B-B8F0B459E164}" destId="{DE77FBD1-8617-4273-8A75-168371935C10}" srcOrd="0" destOrd="0" presId="urn:microsoft.com/office/officeart/2005/8/layout/process3"/>
    <dgm:cxn modelId="{5F0C081A-9BC1-4BF6-8382-928AC8781472}" type="presParOf" srcId="{E715469B-B6A7-404E-8D2B-B8F0B459E164}" destId="{1CF900DF-7CBB-4412-9E94-0C961A12DACA}" srcOrd="1" destOrd="0" presId="urn:microsoft.com/office/officeart/2005/8/layout/process3"/>
    <dgm:cxn modelId="{728D217B-0A5B-40A5-B390-D7A160DDD60C}" type="presParOf" srcId="{E715469B-B6A7-404E-8D2B-B8F0B459E164}" destId="{59CDC8D4-470B-4860-923B-011B4C8718B9}" srcOrd="2" destOrd="0" presId="urn:microsoft.com/office/officeart/2005/8/layout/process3"/>
    <dgm:cxn modelId="{1E5B26B0-EF8F-4683-9B48-29D6859A44AA}" type="presParOf" srcId="{6FBA9CF0-5B02-4E20-AF90-09463DF489A0}" destId="{EA155ADB-67CF-468D-9934-7180DB2777F5}" srcOrd="1" destOrd="0" presId="urn:microsoft.com/office/officeart/2005/8/layout/process3"/>
    <dgm:cxn modelId="{436BCA6E-773B-4100-98B0-838841ED42B1}" type="presParOf" srcId="{EA155ADB-67CF-468D-9934-7180DB2777F5}" destId="{F4FBAFC9-348B-49DD-9575-A9C93BBB62CA}" srcOrd="0" destOrd="0" presId="urn:microsoft.com/office/officeart/2005/8/layout/process3"/>
    <dgm:cxn modelId="{A4DD8866-A9EF-4EAD-B5CA-83F41D2BFF3C}" type="presParOf" srcId="{6FBA9CF0-5B02-4E20-AF90-09463DF489A0}" destId="{3A4CEAC1-7FAE-4FEE-AD1B-40FF6C4E20AA}" srcOrd="2" destOrd="0" presId="urn:microsoft.com/office/officeart/2005/8/layout/process3"/>
    <dgm:cxn modelId="{27603790-FEF1-4B21-9060-BC85418484C3}" type="presParOf" srcId="{3A4CEAC1-7FAE-4FEE-AD1B-40FF6C4E20AA}" destId="{5CB9CDD5-AB3F-41DB-A678-90C5DF5299FD}" srcOrd="0" destOrd="0" presId="urn:microsoft.com/office/officeart/2005/8/layout/process3"/>
    <dgm:cxn modelId="{FB218DCC-40DB-449B-8DC8-6D1A3BB8E4EF}" type="presParOf" srcId="{3A4CEAC1-7FAE-4FEE-AD1B-40FF6C4E20AA}" destId="{069A2B71-D85E-4B6A-B5DE-C6B9A0AC438A}" srcOrd="1" destOrd="0" presId="urn:microsoft.com/office/officeart/2005/8/layout/process3"/>
    <dgm:cxn modelId="{CAD95613-53FD-4586-9A3F-2184BB650F1C}" type="presParOf" srcId="{3A4CEAC1-7FAE-4FEE-AD1B-40FF6C4E20AA}" destId="{13B355A5-C438-40A5-B90A-DF843368CB08}" srcOrd="2" destOrd="0" presId="urn:microsoft.com/office/officeart/2005/8/layout/process3"/>
    <dgm:cxn modelId="{7B71CC01-F4B9-4FB9-9241-997A6DD42CCC}" type="presParOf" srcId="{6FBA9CF0-5B02-4E20-AF90-09463DF489A0}" destId="{B05E7D3D-13F4-464E-9B64-C1B851237310}" srcOrd="3" destOrd="0" presId="urn:microsoft.com/office/officeart/2005/8/layout/process3"/>
    <dgm:cxn modelId="{DD29F237-411C-4652-BB7B-E4DF593082EF}" type="presParOf" srcId="{B05E7D3D-13F4-464E-9B64-C1B851237310}" destId="{2C8F8F2A-3466-41A3-A06D-D29F0F051A45}" srcOrd="0" destOrd="0" presId="urn:microsoft.com/office/officeart/2005/8/layout/process3"/>
    <dgm:cxn modelId="{FF81A040-BE03-49B5-9146-42BFAE1E0DB2}" type="presParOf" srcId="{6FBA9CF0-5B02-4E20-AF90-09463DF489A0}" destId="{29069CD1-01B4-40E7-9AB2-57F54E2B66A0}" srcOrd="4" destOrd="0" presId="urn:microsoft.com/office/officeart/2005/8/layout/process3"/>
    <dgm:cxn modelId="{30194044-1681-4409-8BFE-BEF7CFC28A49}" type="presParOf" srcId="{29069CD1-01B4-40E7-9AB2-57F54E2B66A0}" destId="{3F1F071A-92F0-4FF5-B682-6BBFFD7CD61E}" srcOrd="0" destOrd="0" presId="urn:microsoft.com/office/officeart/2005/8/layout/process3"/>
    <dgm:cxn modelId="{783EC690-1C6C-40CB-80A3-AD3CF01428F9}" type="presParOf" srcId="{29069CD1-01B4-40E7-9AB2-57F54E2B66A0}" destId="{A73D5FEF-8E5D-4740-B27B-11027F6C7E63}" srcOrd="1" destOrd="0" presId="urn:microsoft.com/office/officeart/2005/8/layout/process3"/>
    <dgm:cxn modelId="{58AFAF52-4A49-4521-A219-1461268E539E}" type="presParOf" srcId="{29069CD1-01B4-40E7-9AB2-57F54E2B66A0}" destId="{103B53F2-7E03-4DAB-9A6D-8CE57A6786BE}" srcOrd="2" destOrd="0" presId="urn:microsoft.com/office/officeart/2005/8/layout/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CD4984-0518-4AE8-AF8B-1313B5B29C71}" type="datetimeFigureOut">
              <a:rPr lang="en-US" smtClean="0"/>
              <a:pPr/>
              <a:t>9/1/2008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517F34-B688-4623-8D36-01D81A1DB3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FF28C-03FC-409F-8530-5F1C7CE9CABB}" type="datetimeFigureOut">
              <a:rPr lang="en-US" smtClean="0"/>
              <a:pPr/>
              <a:t>9/1/2008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EC1EB-C3B7-4C46-8D10-2BBB70ED2E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indent="-223838" algn="l" defTabSz="914400" rtl="0" eaLnBrk="1" latinLnBrk="0" hangingPunct="1">
      <a:defRPr sz="1000" kern="1200">
        <a:solidFill>
          <a:schemeClr val="tx1"/>
        </a:solidFill>
        <a:latin typeface="+mn-lt"/>
        <a:ea typeface="+mn-ea"/>
        <a:cs typeface="+mn-cs"/>
      </a:defRPr>
    </a:lvl2pPr>
    <a:lvl3pPr marL="681038" indent="-233363" algn="l" defTabSz="914400" rtl="0" eaLnBrk="1" latinLnBrk="0" hangingPunct="1">
      <a:defRPr sz="1000" kern="1200">
        <a:solidFill>
          <a:schemeClr val="tx1"/>
        </a:solidFill>
        <a:latin typeface="+mn-lt"/>
        <a:ea typeface="+mn-ea"/>
        <a:cs typeface="+mn-cs"/>
      </a:defRPr>
    </a:lvl3pPr>
    <a:lvl4pPr marL="914400" indent="-233363" algn="l" defTabSz="914400" rtl="0" eaLnBrk="1" latinLnBrk="0" hangingPunct="1">
      <a:defRPr sz="1000" kern="1200">
        <a:solidFill>
          <a:schemeClr val="tx1"/>
        </a:solidFill>
        <a:latin typeface="+mn-lt"/>
        <a:ea typeface="+mn-ea"/>
        <a:cs typeface="+mn-cs"/>
      </a:defRPr>
    </a:lvl4pPr>
    <a:lvl5pPr marL="1147763" indent="-233363"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9/1/2008 2:08 PM</a:t>
            </a:fld>
            <a:endParaRPr lang="en-US" dirty="0" smtClean="0"/>
          </a:p>
        </p:txBody>
      </p:sp>
      <p:sp>
        <p:nvSpPr>
          <p:cNvPr id="16386"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dirty="0"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BFEC1EB-C3B7-4C46-8D10-2BBB70ED2ED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BBFEC1EB-C3B7-4C46-8D10-2BBB70ED2ED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BBFEC1EB-C3B7-4C46-8D10-2BBB70ED2ED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BFEC1EB-C3B7-4C46-8D10-2BBB70ED2ED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BFEC1EB-C3B7-4C46-8D10-2BBB70ED2ED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884033" y="8684927"/>
            <a:ext cx="2972421" cy="457513"/>
          </a:xfrm>
          <a:prstGeom prst="rect">
            <a:avLst/>
          </a:prstGeom>
          <a:noFill/>
          <a:ln>
            <a:miter lim="800000"/>
            <a:headEnd/>
            <a:tailEnd/>
          </a:ln>
        </p:spPr>
        <p:txBody>
          <a:bodyPr lIns="94032" tIns="47019" rIns="94032" bIns="47019"/>
          <a:lstStyle/>
          <a:p>
            <a:pPr>
              <a:spcBef>
                <a:spcPct val="50000"/>
              </a:spcBef>
            </a:pPr>
            <a:fld id="{EB1FD0ED-010A-4403-B3C0-A43A0B208DCD}" type="slidenum">
              <a:rPr lang="en-US"/>
              <a:pPr>
                <a:spcBef>
                  <a:spcPct val="50000"/>
                </a:spcBef>
              </a:pPr>
              <a:t>20</a:t>
            </a:fld>
            <a:endParaRPr lang="en-US"/>
          </a:p>
        </p:txBody>
      </p:sp>
      <p:sp>
        <p:nvSpPr>
          <p:cNvPr id="88067" name="Rectangle 834561"/>
          <p:cNvSpPr>
            <a:spLocks noGrp="1" noRot="1" noChangeAspect="1" noChangeArrowheads="1" noTextEdit="1"/>
          </p:cNvSpPr>
          <p:nvPr>
            <p:ph type="sldImg"/>
          </p:nvPr>
        </p:nvSpPr>
        <p:spPr>
          <a:xfrm>
            <a:off x="2271713" y="685800"/>
            <a:ext cx="2582862" cy="1938338"/>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endParaRPr lang="en-US" dirty="0" smtClean="0">
              <a:latin typeface="Futura Bk"/>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1950152-480A-4DB6-BFF7-0B780E903BE2}" type="datetime8">
              <a:rPr lang="en-US"/>
              <a:pPr/>
              <a:t>9/1/2008 2:08 PM</a:t>
            </a:fld>
            <a:endParaRPr lang="en-US" dirty="0"/>
          </a:p>
        </p:txBody>
      </p:sp>
      <p:sp>
        <p:nvSpPr>
          <p:cNvPr id="5" name="Rectangle 6"/>
          <p:cNvSpPr>
            <a:spLocks noGrp="1" noChangeArrowheads="1"/>
          </p:cNvSpPr>
          <p:nvPr>
            <p:ph type="ftr" sz="quarter" idx="4"/>
          </p:nvPr>
        </p:nvSpPr>
        <p:spPr>
          <a:ln/>
        </p:spPr>
        <p:txBody>
          <a:bodyPr/>
          <a:lstStyle/>
          <a:p>
            <a:r>
              <a:rPr lang="en-US" dirty="0"/>
              <a:t>© 2004 Microsoft Corporation. All rights reserved.</a:t>
            </a:r>
          </a:p>
          <a:p>
            <a:pPr eaLnBrk="0" hangingPunct="0"/>
            <a:r>
              <a:rPr lang="en-US" dirty="0"/>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8C2226BB-4984-425D-A231-82764EC38508}" type="slidenum">
              <a:rPr lang="en-US"/>
              <a:pPr/>
              <a:t>21</a:t>
            </a:fld>
            <a:endParaRPr lang="en-US" dirty="0"/>
          </a:p>
        </p:txBody>
      </p:sp>
      <p:sp>
        <p:nvSpPr>
          <p:cNvPr id="135170" name="Rectangle 2"/>
          <p:cNvSpPr>
            <a:spLocks noGrp="1" noRot="1" noChangeAspect="1" noChangeArrowheads="1" noTextEdit="1"/>
          </p:cNvSpPr>
          <p:nvPr>
            <p:ph type="sldImg"/>
          </p:nvPr>
        </p:nvSpPr>
        <p:spPr>
          <a:xfrm>
            <a:off x="1123950" y="692150"/>
            <a:ext cx="4610100" cy="3457575"/>
          </a:xfrm>
          <a:ln/>
        </p:spPr>
      </p:sp>
      <p:sp>
        <p:nvSpPr>
          <p:cNvPr id="135171" name="Rectangle 3"/>
          <p:cNvSpPr>
            <a:spLocks noGrp="1" noChangeArrowheads="1"/>
          </p:cNvSpPr>
          <p:nvPr>
            <p:ph type="body" idx="1"/>
          </p:nvPr>
        </p:nvSpPr>
        <p:spPr>
          <a:xfrm>
            <a:off x="914400" y="4379913"/>
            <a:ext cx="5029200" cy="4073525"/>
          </a:xfr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smtClean="0"/>
          </a:p>
        </p:txBody>
      </p:sp>
      <p:sp>
        <p:nvSpPr>
          <p:cNvPr id="4" name="Slide Number Placeholder 3"/>
          <p:cNvSpPr>
            <a:spLocks noGrp="1"/>
          </p:cNvSpPr>
          <p:nvPr>
            <p:ph type="sldNum" sz="quarter" idx="10"/>
          </p:nvPr>
        </p:nvSpPr>
        <p:spPr/>
        <p:txBody>
          <a:bodyPr/>
          <a:lstStyle/>
          <a:p>
            <a:fld id="{BBFEC1EB-C3B7-4C46-8D10-2BBB70ED2ED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BFEC1EB-C3B7-4C46-8D10-2BBB70ED2ED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884033" y="8684927"/>
            <a:ext cx="2972421" cy="457513"/>
          </a:xfrm>
          <a:prstGeom prst="rect">
            <a:avLst/>
          </a:prstGeom>
          <a:noFill/>
          <a:ln>
            <a:miter lim="800000"/>
            <a:headEnd/>
            <a:tailEnd/>
          </a:ln>
        </p:spPr>
        <p:txBody>
          <a:bodyPr lIns="94032" tIns="47019" rIns="94032" bIns="47019"/>
          <a:lstStyle/>
          <a:p>
            <a:pPr>
              <a:spcBef>
                <a:spcPct val="50000"/>
              </a:spcBef>
            </a:pPr>
            <a:fld id="{EB1FD0ED-010A-4403-B3C0-A43A0B208DCD}" type="slidenum">
              <a:rPr lang="en-US"/>
              <a:pPr>
                <a:spcBef>
                  <a:spcPct val="50000"/>
                </a:spcBef>
              </a:pPr>
              <a:t>5</a:t>
            </a:fld>
            <a:endParaRPr lang="en-US"/>
          </a:p>
        </p:txBody>
      </p:sp>
      <p:sp>
        <p:nvSpPr>
          <p:cNvPr id="88067" name="Rectangle 834561"/>
          <p:cNvSpPr>
            <a:spLocks noGrp="1" noRot="1" noChangeAspect="1" noChangeArrowheads="1" noTextEdit="1"/>
          </p:cNvSpPr>
          <p:nvPr>
            <p:ph type="sldImg"/>
          </p:nvPr>
        </p:nvSpPr>
        <p:spPr>
          <a:xfrm>
            <a:off x="2271713" y="685800"/>
            <a:ext cx="2582862" cy="1938338"/>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BFEC1EB-C3B7-4C46-8D10-2BBB70ED2ED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rtlCol="0" anchor="ctr"/>
          <a:lstStyle/>
          <a:p>
            <a:r>
              <a:rPr lang="en-US" smtClean="0"/>
              <a:t>Click to edit Master title style</a:t>
            </a:r>
            <a:endParaRPr lang="en-US"/>
          </a:p>
        </p:txBody>
      </p:sp>
      <p:sp>
        <p:nvSpPr>
          <p:cNvPr id="3" name="Subtitle 2"/>
          <p:cNvSpPr>
            <a:spLocks noGrp="1"/>
          </p:cNvSpPr>
          <p:nvPr>
            <p:ph type="subTitle" idx="1"/>
          </p:nvPr>
        </p:nvSpPr>
        <p:spPr>
          <a:xfrm>
            <a:off x="685800" y="4038600"/>
            <a:ext cx="6400800" cy="397032"/>
          </a:xfrm>
        </p:spPr>
        <p:txBody>
          <a:bodyPr rtlCol="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a:solidFill>
                  <a:srgbClr val="FFC000"/>
                </a:solidFill>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0"/>
            <a:ext cx="7772400" cy="1241425"/>
          </a:xfrm>
        </p:spPr>
        <p:txBody>
          <a:bodyPr/>
          <a:lstStyle>
            <a:lvl1pPr>
              <a:defRPr lang="en-US" sz="44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635625"/>
            <a:ext cx="6400800" cy="91757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lang="en-US" sz="4400" kern="1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defRPr/>
            </a:pPr>
            <a:fld id="{B9B1C998-8427-4E11-9E59-D6A646934012}"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FB2B4720-7EFC-48E0-9832-E8127C8CC2A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FB2B4720-7EFC-48E0-9832-E8127C8CC2A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FB2B4720-7EFC-48E0-9832-E8127C8CC2A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FB2B4720-7EFC-48E0-9832-E8127C8CC2A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FB2B4720-7EFC-48E0-9832-E8127C8CC2A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FB2B4720-7EFC-48E0-9832-E8127C8CC2A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FB2B4720-7EFC-48E0-9832-E8127C8CC2A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Content Placeholder 2"/>
          <p:cNvSpPr>
            <a:spLocks noGrp="1"/>
          </p:cNvSpPr>
          <p:nvPr>
            <p:ph idx="1"/>
          </p:nvPr>
        </p:nvSpPr>
        <p:spPr/>
        <p:txBody>
          <a:bodyPr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4"/>
          </p:nvPr>
        </p:nvSpPr>
        <p:spPr>
          <a:xfrm>
            <a:off x="-30480" y="6598920"/>
            <a:ext cx="1905000" cy="228600"/>
          </a:xfrm>
          <a:prstGeom prst="rect">
            <a:avLst/>
          </a:prstGeom>
          <a:ln/>
        </p:spPr>
        <p:txBody>
          <a:bodyPr/>
          <a:lstStyle>
            <a:lvl1pPr>
              <a:defRPr sz="1400">
                <a:latin typeface="+mj-lt"/>
              </a:defRPr>
            </a:lvl1pPr>
          </a:lstStyle>
          <a:p>
            <a:pPr>
              <a:defRPr/>
            </a:pPr>
            <a:fld id="{B9B1C998-8427-4E11-9E59-D6A646934012}"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BCA4459D-CFAD-4CB3-8096-EAAC2C28BE2E}" type="datetimeFigureOut">
              <a:rPr lang="en-US" sz="1200" kern="120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D74C7-DF24-477E-9612-57C8CEE33D33}" type="datetimeFigureOut">
              <a:rPr lang="en-US" smtClean="0"/>
              <a:pPr/>
              <a:t>9/1/2008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7643-66EB-4F1B-B6AF-172C02A9A0E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BCA4459D-CFAD-4CB3-8096-EAAC2C28BE2E}" type="datetimeFigureOut">
              <a:rPr lang="en-US" sz="1200" kern="1200" smtClean="0">
                <a:solidFill>
                  <a:prstClr val="black">
                    <a:tint val="75000"/>
                  </a:prstClr>
                </a:solidFill>
                <a:latin typeface="Calibri"/>
                <a:ea typeface="+mn-ea"/>
                <a:cs typeface="+mn-cs"/>
              </a:rPr>
              <a:pPr algn="l" rtl="0"/>
              <a:t>9/1/2008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FB2B4720-7EFC-48E0-9832-E8127C8CC2AF}" type="slidenum">
              <a:rPr lang="en-US" sz="1200" kern="1200" smtClean="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Content Placeholder 2"/>
          <p:cNvSpPr>
            <a:spLocks noGrp="1"/>
          </p:cNvSpPr>
          <p:nvPr>
            <p:ph sz="half" idx="1"/>
          </p:nvPr>
        </p:nvSpPr>
        <p:spPr>
          <a:xfrm>
            <a:off x="366713" y="1416050"/>
            <a:ext cx="4129087"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6050"/>
            <a:ext cx="4129088"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7.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92162" name="Title Placeholder 92161"/>
          <p:cNvSpPr>
            <a:spLocks noGrp="1" noChangeArrowheads="1"/>
          </p:cNvSpPr>
          <p:nvPr>
            <p:ph type="title"/>
          </p:nvPr>
        </p:nvSpPr>
        <p:spPr bwMode="auto">
          <a:xfrm>
            <a:off x="294323" y="355600"/>
            <a:ext cx="8413750" cy="590931"/>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lvl="0"/>
            <a:r>
              <a:rPr lang="en-US" dirty="0"/>
              <a:t>Click to edit Title Slide</a:t>
            </a:r>
          </a:p>
        </p:txBody>
      </p:sp>
      <p:sp>
        <p:nvSpPr>
          <p:cNvPr id="92163" name="Text Placeholder 92162"/>
          <p:cNvSpPr>
            <a:spLocks noGrp="1" noChangeArrowheads="1"/>
          </p:cNvSpPr>
          <p:nvPr>
            <p:ph type="body" idx="1"/>
          </p:nvPr>
        </p:nvSpPr>
        <p:spPr bwMode="auto">
          <a:xfrm>
            <a:off x="366713" y="1416050"/>
            <a:ext cx="8410575" cy="165276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1027"/>
          <p:cNvSpPr>
            <a:spLocks noChangeArrowheads="1"/>
          </p:cNvSpPr>
          <p:nvPr/>
        </p:nvSpPr>
        <p:spPr bwMode="auto">
          <a:xfrm>
            <a:off x="-1588" y="0"/>
            <a:ext cx="9144001" cy="274638"/>
          </a:xfrm>
          <a:prstGeom prst="rect">
            <a:avLst/>
          </a:prstGeom>
          <a:gradFill rotWithShape="1">
            <a:gsLst>
              <a:gs pos="0">
                <a:srgbClr val="F8F8F8">
                  <a:alpha val="10001"/>
                </a:srgbClr>
              </a:gs>
              <a:gs pos="100000">
                <a:srgbClr val="DDDDDD"/>
              </a:gs>
            </a:gsLst>
            <a:lin ang="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fontAlgn="auto">
              <a:spcBef>
                <a:spcPts val="0"/>
              </a:spcBef>
              <a:spcAft>
                <a:spcPts val="0"/>
              </a:spcAft>
              <a:defRPr/>
            </a:pPr>
            <a:endParaRPr lang="en-US">
              <a:solidFill>
                <a:srgbClr val="000000">
                  <a:alpha val="100000"/>
                </a:srgbClr>
              </a:solidFill>
              <a:latin typeface="+mn-lt"/>
            </a:endParaRPr>
          </a:p>
        </p:txBody>
      </p:sp>
      <p:sp>
        <p:nvSpPr>
          <p:cNvPr id="92167" name="Rectangle 92166"/>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fontAlgn="auto">
              <a:spcBef>
                <a:spcPts val="0"/>
              </a:spcBef>
              <a:spcAft>
                <a:spcPts val="0"/>
              </a:spcAft>
              <a:defRPr/>
            </a:pPr>
            <a:endParaRPr lang="en-US">
              <a:solidFill>
                <a:sysClr val="windowText" lastClr="000000"/>
              </a:solidFill>
              <a:latin typeface="+mn-lt"/>
            </a:endParaRPr>
          </a:p>
        </p:txBody>
      </p:sp>
      <p:pic>
        <p:nvPicPr>
          <p:cNvPr id="1030" name="Rectangle 1029"/>
          <p:cNvPicPr>
            <a:picLocks noChangeAspect="1" noChangeArrowheads="1"/>
          </p:cNvPicPr>
          <p:nvPr/>
        </p:nvPicPr>
        <p:blipFill>
          <a:blip r:embed="rId12"/>
          <a:srcRect/>
          <a:stretch>
            <a:fillRect/>
          </a:stretch>
        </p:blipFill>
        <p:spPr bwMode="auto">
          <a:xfrm>
            <a:off x="7005638" y="5567363"/>
            <a:ext cx="1846262" cy="1166812"/>
          </a:xfrm>
          <a:prstGeom prst="rect">
            <a:avLst/>
          </a:prstGeom>
          <a:noFill/>
          <a:ln w="9525" algn="ctr">
            <a:noFill/>
            <a:miter lim="800000"/>
            <a:headEnd/>
            <a:tailEnd/>
          </a:ln>
        </p:spPr>
      </p:pic>
      <p:sp>
        <p:nvSpPr>
          <p:cNvPr id="7" name="Rectangle 5"/>
          <p:cNvSpPr>
            <a:spLocks noGrp="1" noChangeArrowheads="1"/>
          </p:cNvSpPr>
          <p:nvPr>
            <p:ph type="sldNum" sz="quarter" idx="4"/>
          </p:nvPr>
        </p:nvSpPr>
        <p:spPr>
          <a:xfrm>
            <a:off x="-30480" y="6598920"/>
            <a:ext cx="1905000" cy="228600"/>
          </a:xfrm>
          <a:prstGeom prst="rect">
            <a:avLst/>
          </a:prstGeom>
          <a:ln/>
        </p:spPr>
        <p:txBody>
          <a:bodyPr/>
          <a:lstStyle>
            <a:lvl1pPr>
              <a:defRPr sz="1400">
                <a:latin typeface="+mj-lt"/>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ransition>
    <p:fade/>
  </p:transition>
  <p:timing>
    <p:tnLst>
      <p:par>
        <p:cTn id="1" dur="indefinite" restart="never" nodeType="tmRoot"/>
      </p:par>
    </p:tnLst>
  </p:timing>
  <p:txStyles>
    <p:titleStyle>
      <a:lvl1pPr marL="0" indent="0" algn="l" defTabSz="-13873163" rtl="0" eaLnBrk="1" fontAlgn="base" hangingPunct="1">
        <a:lnSpc>
          <a:spcPct val="90000"/>
        </a:lnSpc>
        <a:spcBef>
          <a:spcPct val="0"/>
        </a:spcBef>
        <a:spcAft>
          <a:spcPct val="0"/>
        </a:spcAft>
        <a:defRPr sz="3600">
          <a:solidFill>
            <a:srgbClr val="FFC000"/>
          </a:solidFill>
          <a:effectLst>
            <a:outerShdw blurRad="38100" dist="38100" dir="2700000" algn="tl">
              <a:srgbClr val="000000">
                <a:alpha val="43137"/>
              </a:srgbClr>
            </a:outerShdw>
          </a:effectLst>
          <a:latin typeface="+mj-lt"/>
          <a:ea typeface="+mj-ea"/>
          <a:cs typeface="+mj-cs"/>
        </a:defRPr>
      </a:lvl1pPr>
      <a:lvl2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2pPr>
      <a:lvl3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3pPr>
      <a:lvl4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4pPr>
      <a:lvl5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5pPr>
      <a:lvl6pPr marL="457200" algn="l" defTabSz="114300" eaLnBrk="1" fontAlgn="base" hangingPunct="1">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6pPr>
      <a:lvl7pPr marL="914400" algn="l" defTabSz="114300" eaLnBrk="1" fontAlgn="base" hangingPunct="1">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7pPr>
      <a:lvl8pPr marL="1371600" algn="l" defTabSz="114300" eaLnBrk="1" fontAlgn="base" hangingPunct="1">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8pPr>
      <a:lvl9pPr marL="1828800" algn="l" defTabSz="114300" eaLnBrk="1" fontAlgn="base" hangingPunct="1">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200">
          <a:solidFill>
            <a:srgbClr val="FFC000"/>
          </a:solidFill>
          <a:effectLst>
            <a:outerShdw blurRad="38100" dist="38100" dir="2700000" algn="tl">
              <a:srgbClr val="000000">
                <a:alpha val="43137"/>
              </a:srgbClr>
            </a:outerShdw>
          </a:effectLst>
          <a:latin typeface="+mn-lt"/>
          <a:ea typeface="+mn-ea"/>
          <a:cs typeface="+mn-cs"/>
        </a:defRPr>
      </a:lvl1pPr>
      <a:lvl2pPr marL="742950" indent="-28575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2pPr>
      <a:lvl3pPr marL="11430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1800">
          <a:solidFill>
            <a:schemeClr val="tx1"/>
          </a:solidFill>
          <a:effectLst>
            <a:outerShdw blurRad="38100" dist="38100" dir="2700000" algn="tl">
              <a:srgbClr val="000000">
                <a:alpha val="43137"/>
              </a:srgbClr>
            </a:outerShdw>
          </a:effectLst>
          <a:latin typeface="+mn-lt"/>
        </a:defRPr>
      </a:lvl3pPr>
      <a:lvl4pPr marL="16002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1600">
          <a:solidFill>
            <a:schemeClr val="tx1"/>
          </a:solidFill>
          <a:effectLst>
            <a:outerShdw blurRad="38100" dist="38100" dir="2700000" algn="tl">
              <a:srgbClr val="000000">
                <a:alpha val="43137"/>
              </a:srgbClr>
            </a:outerShdw>
          </a:effectLst>
          <a:latin typeface="+mn-lt"/>
        </a:defRPr>
      </a:lvl4pPr>
      <a:lvl5pPr marL="20574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1400">
          <a:solidFill>
            <a:schemeClr val="tx1"/>
          </a:solidFill>
          <a:effectLst>
            <a:outerShdw blurRad="38100" dist="38100" dir="2700000" algn="tl">
              <a:srgbClr val="000000">
                <a:alpha val="43137"/>
              </a:srgbClr>
            </a:outerShdw>
          </a:effectLst>
          <a:latin typeface="+mn-lt"/>
        </a:defRPr>
      </a:lvl5pPr>
      <a:lvl6pPr marL="2514600" indent="-228600" algn="l" defTabSz="114300"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6pPr>
      <a:lvl7pPr marL="2971800" indent="-228600" algn="l" defTabSz="114300"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7pPr>
      <a:lvl8pPr marL="3429000" indent="-228600" algn="l" defTabSz="114300"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8pPr>
      <a:lvl9pPr marL="3886200" indent="-228600" algn="l" defTabSz="114300"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CA4459D-CFAD-4CB3-8096-EAAC2C28BE2E}" type="datetimeFigureOut">
              <a:rPr lang="en-US" kern="1200" smtClean="0">
                <a:solidFill>
                  <a:prstClr val="black">
                    <a:tint val="75000"/>
                  </a:prstClr>
                </a:solidFill>
                <a:latin typeface="Calibri"/>
                <a:ea typeface="+mn-ea"/>
                <a:cs typeface="+mn-cs"/>
              </a:rPr>
              <a:pPr rtl="0"/>
              <a:t>9/1/2008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fade/>
  </p:transition>
  <p:timing>
    <p:tnLst>
      <p:par>
        <p:cTn id="1" dur="indefinite" restart="never" nodeType="tmRoot"/>
      </p:par>
    </p:tnLst>
  </p:timing>
  <p:txStyles>
    <p:titleStyle>
      <a:lvl1pPr algn="ctr" defTabSz="914400" rtl="0" eaLnBrk="1" latinLnBrk="0" hangingPunct="1">
        <a:spcBef>
          <a:spcPct val="0"/>
        </a:spcBef>
        <a:buNone/>
        <a:defRPr lang="en-US" sz="4400" kern="1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CA4459D-CFAD-4CB3-8096-EAAC2C28BE2E}" type="datetimeFigureOut">
              <a:rPr lang="en-US" kern="1200" smtClean="0">
                <a:solidFill>
                  <a:prstClr val="black">
                    <a:tint val="75000"/>
                  </a:prstClr>
                </a:solidFill>
                <a:latin typeface="Calibri"/>
                <a:ea typeface="+mn-ea"/>
                <a:cs typeface="+mn-cs"/>
              </a:rPr>
              <a:pPr rtl="0"/>
              <a:t>9/1/2008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B2B4720-7EFC-48E0-9832-E8127C8CC2AF}"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diagramData" Target="../diagrams/data4.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image" Target="../media/image28.png"/><Relationship Id="rId5" Type="http://schemas.openxmlformats.org/officeDocument/2006/relationships/diagramQuickStyle" Target="../diagrams/quickStyle4.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diagramLayout" Target="../diagrams/layout4.xml"/><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6.xm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image" Target="../media/image40.png"/><Relationship Id="rId5" Type="http://schemas.openxmlformats.org/officeDocument/2006/relationships/diagramQuickStyle" Target="../diagrams/quickStyle6.xml"/><Relationship Id="rId10" Type="http://schemas.openxmlformats.org/officeDocument/2006/relationships/image" Target="../media/image39.png"/><Relationship Id="rId4" Type="http://schemas.openxmlformats.org/officeDocument/2006/relationships/diagramLayout" Target="../diagrams/layout6.xml"/><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8.xml"/><Relationship Id="rId7" Type="http://schemas.openxmlformats.org/officeDocument/2006/relationships/hyperlink" Target="http://www.abs-cbn.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hyperlink" Target="http://www.abs-cbn.com/" TargetMode="External"/><Relationship Id="rId3" Type="http://schemas.openxmlformats.org/officeDocument/2006/relationships/hyperlink" Target="http://www.microsoft.com/resources/casestudies/CaseStudy.asp?CaseStudyID=14572" TargetMode="External"/><Relationship Id="rId7" Type="http://schemas.openxmlformats.org/officeDocument/2006/relationships/hyperlink" Target="http://www.microsoft.com/resources/casestudies/CaseStudy.asp?CaseStudyID=10682" TargetMode="External"/><Relationship Id="rId12" Type="http://schemas.openxmlformats.org/officeDocument/2006/relationships/image" Target="../media/image46.jpeg"/><Relationship Id="rId2" Type="http://schemas.openxmlformats.org/officeDocument/2006/relationships/notesSlide" Target="../notesSlides/notesSlide19.xml"/><Relationship Id="rId1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hyperlink" Target="http://members.microsoft.com/CustomerEvidence/Search/EvidenceDetails.aspx?EvidenceID=2384&amp;LanguageID=1" TargetMode="External"/><Relationship Id="rId5" Type="http://schemas.openxmlformats.org/officeDocument/2006/relationships/hyperlink" Target="http://www.microsoft.com/resources/casestudies/CaseStudy.asp?CaseStudyID=10932" TargetMode="External"/><Relationship Id="rId15" Type="http://schemas.openxmlformats.org/officeDocument/2006/relationships/hyperlink" Target="http://www.microsoft.com/casestudies/casestudy.aspx?casestudyid=49173" TargetMode="External"/><Relationship Id="rId10" Type="http://schemas.openxmlformats.org/officeDocument/2006/relationships/image" Target="../media/image45.jpeg"/><Relationship Id="rId4" Type="http://schemas.openxmlformats.org/officeDocument/2006/relationships/image" Target="../media/image42.jpeg"/><Relationship Id="rId9" Type="http://schemas.openxmlformats.org/officeDocument/2006/relationships/hyperlink" Target="http://www.microsoft.com/resources/casestudies/CaseStudy.asp?CaseStudyID=13181" TargetMode="External"/><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www.microsoft.com/casestudies/casestudy.aspx?casestudyid=49173" TargetMode="External"/><Relationship Id="rId3" Type="http://schemas.openxmlformats.org/officeDocument/2006/relationships/diagramData" Target="../diagrams/data9.xml"/><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diagramData" Target="../diagrams/data2.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1"/>
          <p:cNvSpPr>
            <a:spLocks noGrp="1" noChangeArrowheads="1"/>
          </p:cNvSpPr>
          <p:nvPr>
            <p:ph type="ctrTitle"/>
          </p:nvPr>
        </p:nvSpPr>
        <p:spPr>
          <a:xfrm>
            <a:off x="609600" y="3989271"/>
            <a:ext cx="8077200" cy="582729"/>
          </a:xfrm>
        </p:spPr>
        <p:txBody>
          <a:bodyPr>
            <a:noAutofit/>
            <a:scene3d>
              <a:camera prst="orthographicFront"/>
              <a:lightRig rig="threePt" dir="t"/>
            </a:scene3d>
          </a:bodyPr>
          <a:lstStyle/>
          <a:p>
            <a:pPr algn="l"/>
            <a:r>
              <a:rPr sz="4000" smtClean="0"/>
              <a:t>Predictive Analysis with SQL Server 2008</a:t>
            </a:r>
          </a:p>
        </p:txBody>
      </p:sp>
      <p:sp>
        <p:nvSpPr>
          <p:cNvPr id="8" name="Subtitle 7"/>
          <p:cNvSpPr>
            <a:spLocks noGrp="1"/>
          </p:cNvSpPr>
          <p:nvPr>
            <p:ph type="subTitle" idx="1"/>
          </p:nvPr>
        </p:nvSpPr>
        <p:spPr>
          <a:xfrm>
            <a:off x="762000" y="5334000"/>
            <a:ext cx="6400800" cy="917575"/>
          </a:xfrm>
        </p:spPr>
        <p:txBody>
          <a:bodyPr/>
          <a:lstStyle/>
          <a:p>
            <a:pPr algn="l"/>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sz="4000" dirty="0" smtClean="0"/>
              <a:t>Complete Predictive Analysis</a:t>
            </a:r>
            <a:endParaRPr lang="en-GB" sz="4000" dirty="0"/>
          </a:p>
        </p:txBody>
      </p:sp>
      <p:graphicFrame>
        <p:nvGraphicFramePr>
          <p:cNvPr id="6" name="Content Placeholder 5"/>
          <p:cNvGraphicFramePr>
            <a:graphicFrameLocks noGrp="1"/>
          </p:cNvGraphicFramePr>
          <p:nvPr>
            <p:ph idx="1"/>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chemeClr val="bg2"/>
                </a:solidFill>
                <a:latin typeface="Segoe" pitchFamily="34" charset="0"/>
                <a:ea typeface="+mj-ea"/>
                <a:cs typeface="+mj-cs"/>
              </a:rPr>
              <a:t>Enterprise Grade Capabilities</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pic>
        <p:nvPicPr>
          <p:cNvPr id="10" name="Picture 9" descr="SQL08_bL.png"/>
          <p:cNvPicPr>
            <a:picLocks noChangeAspect="1"/>
          </p:cNvPicPr>
          <p:nvPr/>
        </p:nvPicPr>
        <p:blipFill>
          <a:blip r:embed="rId7"/>
          <a:stretch>
            <a:fillRect/>
          </a:stretch>
        </p:blipFill>
        <p:spPr>
          <a:xfrm>
            <a:off x="3733800" y="5105400"/>
            <a:ext cx="1695450" cy="359274"/>
          </a:xfrm>
          <a:prstGeom prst="rect">
            <a:avLst/>
          </a:prstGeom>
        </p:spPr>
      </p:pic>
      <p:sp>
        <p:nvSpPr>
          <p:cNvPr id="12" name="TextBox 11"/>
          <p:cNvSpPr txBox="1"/>
          <p:nvPr/>
        </p:nvSpPr>
        <p:spPr>
          <a:xfrm>
            <a:off x="3656194" y="5334000"/>
            <a:ext cx="1754006" cy="369332"/>
          </a:xfrm>
          <a:prstGeom prst="rect">
            <a:avLst/>
          </a:prstGeom>
          <a:noFill/>
        </p:spPr>
        <p:txBody>
          <a:bodyPr wrap="none" rtlCol="0">
            <a:spAutoFit/>
          </a:bodyPr>
          <a:lstStyle/>
          <a:p>
            <a:r>
              <a:rPr lang="en-GB" dirty="0" smtClean="0"/>
              <a:t>Analysis Services</a:t>
            </a:r>
            <a:endParaRPr lang="en-GB" dirty="0"/>
          </a:p>
        </p:txBody>
      </p:sp>
      <p:pic>
        <p:nvPicPr>
          <p:cNvPr id="2050" name="Picture 2" descr="C:\Work\PAG_icon library\Business Process (developer).png"/>
          <p:cNvPicPr>
            <a:picLocks noChangeAspect="1" noChangeArrowheads="1"/>
          </p:cNvPicPr>
          <p:nvPr/>
        </p:nvPicPr>
        <p:blipFill>
          <a:blip r:embed="rId8" cstate="print"/>
          <a:srcRect/>
          <a:stretch>
            <a:fillRect/>
          </a:stretch>
        </p:blipFill>
        <p:spPr bwMode="auto">
          <a:xfrm>
            <a:off x="457200" y="3810000"/>
            <a:ext cx="865759" cy="1273175"/>
          </a:xfrm>
          <a:prstGeom prst="rect">
            <a:avLst/>
          </a:prstGeom>
          <a:noFill/>
        </p:spPr>
      </p:pic>
      <p:pic>
        <p:nvPicPr>
          <p:cNvPr id="2051" name="Picture 3" descr="C:\Work\PAG_icon library\User yellow.png"/>
          <p:cNvPicPr>
            <a:picLocks noChangeAspect="1" noChangeArrowheads="1"/>
          </p:cNvPicPr>
          <p:nvPr/>
        </p:nvPicPr>
        <p:blipFill>
          <a:blip r:embed="rId9" cstate="print"/>
          <a:srcRect/>
          <a:stretch>
            <a:fillRect/>
          </a:stretch>
        </p:blipFill>
        <p:spPr bwMode="auto">
          <a:xfrm>
            <a:off x="304800" y="4343400"/>
            <a:ext cx="477838" cy="645727"/>
          </a:xfrm>
          <a:prstGeom prst="rect">
            <a:avLst/>
          </a:prstGeom>
          <a:noFill/>
        </p:spPr>
      </p:pic>
      <p:pic>
        <p:nvPicPr>
          <p:cNvPr id="2052" name="Picture 4" descr="C:\Work\PAG_icon library\Server.png"/>
          <p:cNvPicPr>
            <a:picLocks noChangeAspect="1" noChangeArrowheads="1"/>
          </p:cNvPicPr>
          <p:nvPr/>
        </p:nvPicPr>
        <p:blipFill>
          <a:blip r:embed="rId10" cstate="print"/>
          <a:srcRect/>
          <a:stretch>
            <a:fillRect/>
          </a:stretch>
        </p:blipFill>
        <p:spPr bwMode="auto">
          <a:xfrm>
            <a:off x="1295400" y="1981200"/>
            <a:ext cx="762000" cy="1124014"/>
          </a:xfrm>
          <a:prstGeom prst="rect">
            <a:avLst/>
          </a:prstGeom>
          <a:noFill/>
        </p:spPr>
      </p:pic>
      <p:pic>
        <p:nvPicPr>
          <p:cNvPr id="2053" name="Picture 5" descr="C:\Work\PAG_icon library\calendar clock icon.png"/>
          <p:cNvPicPr>
            <a:picLocks noChangeAspect="1" noChangeArrowheads="1"/>
          </p:cNvPicPr>
          <p:nvPr/>
        </p:nvPicPr>
        <p:blipFill>
          <a:blip r:embed="rId11" cstate="print"/>
          <a:srcRect/>
          <a:stretch>
            <a:fillRect/>
          </a:stretch>
        </p:blipFill>
        <p:spPr bwMode="auto">
          <a:xfrm>
            <a:off x="1676400" y="2514600"/>
            <a:ext cx="571500" cy="578344"/>
          </a:xfrm>
          <a:prstGeom prst="rect">
            <a:avLst/>
          </a:prstGeom>
          <a:noFill/>
        </p:spPr>
      </p:pic>
      <p:pic>
        <p:nvPicPr>
          <p:cNvPr id="2054" name="Picture 6" descr="C:\Work\MSL Graphics\FrontEnd.png"/>
          <p:cNvPicPr>
            <a:picLocks noChangeAspect="1" noChangeArrowheads="1"/>
          </p:cNvPicPr>
          <p:nvPr/>
        </p:nvPicPr>
        <p:blipFill>
          <a:blip r:embed="rId12" cstate="print"/>
          <a:srcRect/>
          <a:stretch>
            <a:fillRect/>
          </a:stretch>
        </p:blipFill>
        <p:spPr bwMode="auto">
          <a:xfrm>
            <a:off x="5029200" y="1219200"/>
            <a:ext cx="1593850" cy="780913"/>
          </a:xfrm>
          <a:prstGeom prst="rect">
            <a:avLst/>
          </a:prstGeom>
          <a:noFill/>
        </p:spPr>
      </p:pic>
      <p:pic>
        <p:nvPicPr>
          <p:cNvPr id="2055" name="Picture 7" descr="C:\Work\MSL Graphics\Security_Security.png"/>
          <p:cNvPicPr>
            <a:picLocks noChangeAspect="1" noChangeArrowheads="1"/>
          </p:cNvPicPr>
          <p:nvPr/>
        </p:nvPicPr>
        <p:blipFill>
          <a:blip r:embed="rId13" cstate="print"/>
          <a:srcRect/>
          <a:stretch>
            <a:fillRect/>
          </a:stretch>
        </p:blipFill>
        <p:spPr bwMode="auto">
          <a:xfrm>
            <a:off x="7162800" y="1905000"/>
            <a:ext cx="786327" cy="1389063"/>
          </a:xfrm>
          <a:prstGeom prst="rect">
            <a:avLst/>
          </a:prstGeom>
          <a:noFill/>
        </p:spPr>
      </p:pic>
      <p:pic>
        <p:nvPicPr>
          <p:cNvPr id="2056" name="Picture 8" descr="C:\Work\PAG_icon library\Tools sm.png"/>
          <p:cNvPicPr>
            <a:picLocks noChangeAspect="1" noChangeArrowheads="1"/>
          </p:cNvPicPr>
          <p:nvPr/>
        </p:nvPicPr>
        <p:blipFill>
          <a:blip r:embed="rId14" cstate="print"/>
          <a:srcRect/>
          <a:stretch>
            <a:fillRect/>
          </a:stretch>
        </p:blipFill>
        <p:spPr bwMode="auto">
          <a:xfrm>
            <a:off x="8153400" y="4114800"/>
            <a:ext cx="538163" cy="803228"/>
          </a:xfrm>
          <a:prstGeom prst="rect">
            <a:avLst/>
          </a:prstGeom>
          <a:noFill/>
        </p:spPr>
      </p:pic>
      <p:pic>
        <p:nvPicPr>
          <p:cNvPr id="2057" name="Picture 9" descr="C:\Work\PAG_icon library\User green.png"/>
          <p:cNvPicPr>
            <a:picLocks noChangeAspect="1" noChangeArrowheads="1"/>
          </p:cNvPicPr>
          <p:nvPr/>
        </p:nvPicPr>
        <p:blipFill>
          <a:blip r:embed="rId15" cstate="print"/>
          <a:srcRect/>
          <a:stretch>
            <a:fillRect/>
          </a:stretch>
        </p:blipFill>
        <p:spPr bwMode="auto">
          <a:xfrm>
            <a:off x="7924800" y="4419600"/>
            <a:ext cx="457200" cy="617838"/>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Complete Predictive Analysis</a:t>
            </a:r>
            <a:endParaRPr lang="en-GB" sz="4000" dirty="0"/>
          </a:p>
        </p:txBody>
      </p:sp>
      <p:graphicFrame>
        <p:nvGraphicFramePr>
          <p:cNvPr id="7" name="Content Placeholder 6"/>
          <p:cNvGraphicFramePr>
            <a:graphicFrameLocks noGrp="1"/>
          </p:cNvGraphicFramePr>
          <p:nvPr>
            <p:ph idx="1"/>
          </p:nvPr>
        </p:nvGraphicFramePr>
        <p:xfrm>
          <a:off x="-457200" y="1524000"/>
          <a:ext cx="5791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bg2"/>
                </a:solidFill>
                <a:effectLst/>
                <a:uLnTx/>
                <a:uFillTx/>
                <a:latin typeface="Segoe" pitchFamily="34" charset="0"/>
                <a:ea typeface="+mj-ea"/>
                <a:cs typeface="+mj-cs"/>
              </a:rPr>
              <a:t>Rich and </a:t>
            </a:r>
            <a:r>
              <a:rPr lang="en-GB" sz="2400" b="1" dirty="0" smtClean="0">
                <a:solidFill>
                  <a:schemeClr val="bg2"/>
                </a:solidFill>
                <a:latin typeface="Segoe" pitchFamily="34" charset="0"/>
                <a:ea typeface="+mj-ea"/>
                <a:cs typeface="+mj-cs"/>
              </a:rPr>
              <a:t>Innovative </a:t>
            </a:r>
            <a:r>
              <a:rPr kumimoji="0" lang="en-GB" sz="2400" b="1" i="0" u="none" strike="noStrike" kern="1200" cap="none" spc="0" normalizeH="0" noProof="0" dirty="0" smtClean="0">
                <a:ln>
                  <a:noFill/>
                </a:ln>
                <a:solidFill>
                  <a:schemeClr val="bg2"/>
                </a:solidFill>
                <a:effectLst/>
                <a:uLnTx/>
                <a:uFillTx/>
                <a:latin typeface="Segoe" pitchFamily="34" charset="0"/>
                <a:ea typeface="+mj-ea"/>
                <a:cs typeface="+mj-cs"/>
              </a:rPr>
              <a:t>Algorithms</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sp>
        <p:nvSpPr>
          <p:cNvPr id="8" name="Content Placeholder 2"/>
          <p:cNvSpPr txBox="1">
            <a:spLocks/>
          </p:cNvSpPr>
          <p:nvPr/>
        </p:nvSpPr>
        <p:spPr>
          <a:xfrm>
            <a:off x="5105400" y="1752600"/>
            <a:ext cx="3733800" cy="4419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10000"/>
              </a:lnSpc>
              <a:spcBef>
                <a:spcPts val="0"/>
              </a:spcBef>
              <a:spcAft>
                <a:spcPts val="0"/>
              </a:spcAft>
              <a:buClr>
                <a:schemeClr val="accent6">
                  <a:lumMod val="75000"/>
                </a:schemeClr>
              </a:buClr>
              <a:buSzTx/>
              <a:buFont typeface="Wingdings" pitchFamily="2" charset="2"/>
              <a:buChar char="§"/>
              <a:tabLst/>
              <a:defRPr/>
            </a:pPr>
            <a:r>
              <a:rPr lang="en-GB" sz="2000" kern="0" dirty="0" smtClean="0">
                <a:solidFill>
                  <a:srgbClr val="FFC000"/>
                </a:solidFill>
                <a:effectLst>
                  <a:outerShdw blurRad="38100" dist="38100" dir="2700000" algn="tl">
                    <a:srgbClr val="000000">
                      <a:alpha val="43137"/>
                    </a:srgbClr>
                  </a:outerShdw>
                </a:effectLst>
              </a:rPr>
              <a:t>Algorithms to solve common business problems</a:t>
            </a: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Market Basket Analysis</a:t>
            </a:r>
            <a:endParaRPr lang="en-GB" dirty="0" smtClean="0">
              <a:latin typeface="Segoe" pitchFamily="34" charset="0"/>
            </a:endParaRP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Churn Analysis </a:t>
            </a:r>
            <a:endParaRPr lang="en-GB" dirty="0" smtClean="0">
              <a:latin typeface="Segoe" pitchFamily="34" charset="0"/>
            </a:endParaRP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Market Segment Analysis </a:t>
            </a:r>
            <a:endParaRPr lang="en-GB" dirty="0" smtClean="0">
              <a:latin typeface="Segoe" pitchFamily="34" charset="0"/>
            </a:endParaRP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Forecasting</a:t>
            </a:r>
            <a:endParaRPr lang="en-GB" dirty="0" smtClean="0">
              <a:latin typeface="Segoe" pitchFamily="34" charset="0"/>
            </a:endParaRP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Data Exploration</a:t>
            </a:r>
            <a:endParaRPr lang="en-GB" dirty="0" smtClean="0">
              <a:latin typeface="Segoe" pitchFamily="34" charset="0"/>
            </a:endParaRP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Unsupervised Learning</a:t>
            </a:r>
            <a:endParaRPr lang="en-GB" dirty="0" smtClean="0">
              <a:latin typeface="Segoe" pitchFamily="34" charset="0"/>
            </a:endParaRP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Web Site Analysis</a:t>
            </a:r>
            <a:endParaRPr lang="en-GB" dirty="0" smtClean="0">
              <a:latin typeface="Segoe" pitchFamily="34" charset="0"/>
            </a:endParaRP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Campaign Analysis</a:t>
            </a:r>
            <a:endParaRPr lang="en-GB" dirty="0" smtClean="0">
              <a:latin typeface="Segoe" pitchFamily="34" charset="0"/>
            </a:endParaRP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Information Quality</a:t>
            </a:r>
            <a:endParaRPr lang="en-GB" dirty="0" smtClean="0">
              <a:latin typeface="Segoe" pitchFamily="34" charset="0"/>
            </a:endParaRPr>
          </a:p>
          <a:p>
            <a:pPr marL="800100" lvl="1" indent="-342900">
              <a:lnSpc>
                <a:spcPct val="140000"/>
              </a:lnSpc>
              <a:buClr>
                <a:schemeClr val="accent6">
                  <a:lumMod val="75000"/>
                </a:schemeClr>
              </a:buClr>
              <a:buFont typeface="Wingdings" pitchFamily="2" charset="2"/>
              <a:buChar char="§"/>
            </a:pPr>
            <a:r>
              <a:rPr lang="en-US" dirty="0" smtClean="0">
                <a:latin typeface="Segoe" pitchFamily="34" charset="0"/>
              </a:rPr>
              <a:t>Text Analysis</a:t>
            </a:r>
            <a:endParaRPr lang="en-GB" dirty="0" smtClean="0">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ta Mining Whitepaper04_big"/>
          <p:cNvPicPr>
            <a:picLocks noChangeAspect="1" noChangeArrowheads="1"/>
          </p:cNvPicPr>
          <p:nvPr/>
        </p:nvPicPr>
        <p:blipFill>
          <a:blip r:embed="rId3"/>
          <a:srcRect/>
          <a:stretch>
            <a:fillRect/>
          </a:stretch>
        </p:blipFill>
        <p:spPr bwMode="auto">
          <a:xfrm>
            <a:off x="3530136" y="1590675"/>
            <a:ext cx="5436516" cy="3743325"/>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pic>
        <p:nvPicPr>
          <p:cNvPr id="4099" name="Picture 3" descr="Data Mining Whitepaper05_big"/>
          <p:cNvPicPr>
            <a:picLocks noChangeAspect="1" noChangeArrowheads="1"/>
          </p:cNvPicPr>
          <p:nvPr/>
        </p:nvPicPr>
        <p:blipFill>
          <a:blip r:embed="rId4"/>
          <a:srcRect/>
          <a:stretch>
            <a:fillRect/>
          </a:stretch>
        </p:blipFill>
        <p:spPr bwMode="auto">
          <a:xfrm>
            <a:off x="3516489" y="1590675"/>
            <a:ext cx="5436516" cy="3743325"/>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2" name="Title 1"/>
          <p:cNvSpPr>
            <a:spLocks noGrp="1"/>
          </p:cNvSpPr>
          <p:nvPr>
            <p:ph type="title"/>
          </p:nvPr>
        </p:nvSpPr>
        <p:spPr/>
        <p:txBody>
          <a:bodyPr>
            <a:normAutofit/>
          </a:bodyPr>
          <a:lstStyle/>
          <a:p>
            <a:r>
              <a:rPr lang="en-GB" sz="4000" dirty="0" smtClean="0"/>
              <a:t>Integrated Predictive Analysis</a:t>
            </a:r>
            <a:endParaRPr lang="en-GB" sz="4000" dirty="0"/>
          </a:p>
        </p:txBody>
      </p:sp>
      <p:sp>
        <p:nvSpPr>
          <p:cNvPr id="3" name="Content Placeholder 2"/>
          <p:cNvSpPr>
            <a:spLocks noGrp="1"/>
          </p:cNvSpPr>
          <p:nvPr>
            <p:ph idx="1"/>
          </p:nvPr>
        </p:nvSpPr>
        <p:spPr>
          <a:xfrm>
            <a:off x="304800" y="1447800"/>
            <a:ext cx="3733800" cy="4953000"/>
          </a:xfrm>
        </p:spPr>
        <p:txBody>
          <a:bodyPr>
            <a:noAutofit/>
          </a:bodyPr>
          <a:lstStyle/>
          <a:p>
            <a:pPr>
              <a:spcAft>
                <a:spcPts val="600"/>
              </a:spcAft>
            </a:pPr>
            <a:r>
              <a:rPr lang="en-US" sz="2000" dirty="0" smtClean="0"/>
              <a:t>Create reports that include prediction</a:t>
            </a:r>
            <a:endParaRPr lang="en-GB" sz="2000" dirty="0" smtClean="0"/>
          </a:p>
          <a:p>
            <a:pPr>
              <a:spcAft>
                <a:spcPts val="600"/>
              </a:spcAft>
            </a:pPr>
            <a:r>
              <a:rPr lang="en-US" sz="2000" dirty="0" smtClean="0"/>
              <a:t>Build reports using data mining queries as your data source</a:t>
            </a:r>
            <a:endParaRPr lang="en-GB" sz="2000" dirty="0" smtClean="0"/>
          </a:p>
          <a:p>
            <a:pPr>
              <a:spcAft>
                <a:spcPts val="600"/>
              </a:spcAft>
            </a:pPr>
            <a:r>
              <a:rPr lang="en-US" sz="2000" dirty="0" smtClean="0"/>
              <a:t>Access visual prediction Query Builder directly within Report Designer</a:t>
            </a:r>
            <a:endParaRPr lang="en-GB" sz="2000" dirty="0" smtClean="0"/>
          </a:p>
          <a:p>
            <a:pPr>
              <a:spcAft>
                <a:spcPts val="600"/>
              </a:spcAft>
            </a:pPr>
            <a:r>
              <a:rPr lang="en-US" sz="2000" dirty="0" smtClean="0"/>
              <a:t>Generate parameter-driven reports based on predictive probability </a:t>
            </a:r>
          </a:p>
          <a:p>
            <a:pPr lvl="1"/>
            <a:r>
              <a:rPr lang="en-US" sz="1800" dirty="0" smtClean="0"/>
              <a:t>For example, present high-risk customers</a:t>
            </a:r>
          </a:p>
          <a:p>
            <a:pPr marL="914400" lvl="2" indent="-169863"/>
            <a:r>
              <a:rPr lang="en-US" sz="1400" dirty="0" smtClean="0"/>
              <a:t>Probability to churn is over 65%</a:t>
            </a:r>
            <a:endParaRPr lang="en-GB" sz="1800" dirty="0"/>
          </a:p>
        </p:txBody>
      </p:sp>
      <p:sp>
        <p:nvSpPr>
          <p:cNvPr id="5"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chemeClr val="bg2"/>
                </a:solidFill>
                <a:latin typeface="Segoe" pitchFamily="34" charset="0"/>
                <a:ea typeface="+mj-ea"/>
                <a:cs typeface="+mj-cs"/>
              </a:rPr>
              <a:t>Native Reporting Integration</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99"/>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dissolv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Integrated Predictive Analysis</a:t>
            </a:r>
            <a:endParaRPr lang="en-GB" sz="4000" dirty="0"/>
          </a:p>
        </p:txBody>
      </p:sp>
      <p:sp>
        <p:nvSpPr>
          <p:cNvPr id="3" name="Content Placeholder 2"/>
          <p:cNvSpPr>
            <a:spLocks noGrp="1"/>
          </p:cNvSpPr>
          <p:nvPr>
            <p:ph idx="1"/>
          </p:nvPr>
        </p:nvSpPr>
        <p:spPr>
          <a:xfrm>
            <a:off x="457200" y="1447800"/>
            <a:ext cx="3733800" cy="4572000"/>
          </a:xfrm>
        </p:spPr>
        <p:txBody>
          <a:bodyPr>
            <a:normAutofit fontScale="92500"/>
          </a:bodyPr>
          <a:lstStyle/>
          <a:p>
            <a:r>
              <a:rPr lang="en-GB" sz="2400" dirty="0" smtClean="0"/>
              <a:t>Enhance ETL:</a:t>
            </a:r>
          </a:p>
          <a:p>
            <a:pPr lvl="1">
              <a:lnSpc>
                <a:spcPct val="110000"/>
              </a:lnSpc>
            </a:pPr>
            <a:r>
              <a:rPr lang="en-GB" sz="2000" dirty="0" smtClean="0"/>
              <a:t>Flag anomalous data</a:t>
            </a:r>
          </a:p>
          <a:p>
            <a:pPr lvl="1">
              <a:lnSpc>
                <a:spcPct val="110000"/>
              </a:lnSpc>
            </a:pPr>
            <a:r>
              <a:rPr lang="en-GB" sz="2000" dirty="0" smtClean="0"/>
              <a:t>Classify business entities</a:t>
            </a:r>
          </a:p>
          <a:p>
            <a:pPr lvl="1">
              <a:lnSpc>
                <a:spcPct val="110000"/>
              </a:lnSpc>
            </a:pPr>
            <a:r>
              <a:rPr lang="en-GB" sz="2000" dirty="0" smtClean="0"/>
              <a:t>Identify missing values</a:t>
            </a:r>
          </a:p>
          <a:p>
            <a:pPr lvl="1">
              <a:lnSpc>
                <a:spcPct val="110000"/>
              </a:lnSpc>
            </a:pPr>
            <a:r>
              <a:rPr lang="en-GB" sz="2000" dirty="0" smtClean="0"/>
              <a:t>Perform text mining</a:t>
            </a:r>
          </a:p>
          <a:p>
            <a:pPr>
              <a:spcBef>
                <a:spcPts val="1200"/>
              </a:spcBef>
            </a:pPr>
            <a:r>
              <a:rPr lang="en-GB" sz="2400" dirty="0" smtClean="0"/>
              <a:t>Extend SQL Server Integration Services:</a:t>
            </a:r>
          </a:p>
          <a:p>
            <a:pPr lvl="1">
              <a:lnSpc>
                <a:spcPct val="110000"/>
              </a:lnSpc>
            </a:pPr>
            <a:r>
              <a:rPr lang="en-GB" sz="2000" dirty="0" smtClean="0"/>
              <a:t>Score rows with Data Mining Query transformations</a:t>
            </a:r>
          </a:p>
          <a:p>
            <a:pPr lvl="1">
              <a:lnSpc>
                <a:spcPct val="110000"/>
              </a:lnSpc>
            </a:pPr>
            <a:r>
              <a:rPr lang="en-GB" sz="2000" dirty="0" smtClean="0"/>
              <a:t>Train mining models with Data Mining Training destinations</a:t>
            </a:r>
          </a:p>
        </p:txBody>
      </p:sp>
      <p:pic>
        <p:nvPicPr>
          <p:cNvPr id="2050" name="Picture 2" descr="Data Mining Whitepaper03_big"/>
          <p:cNvPicPr>
            <a:picLocks noChangeAspect="1" noChangeArrowheads="1"/>
          </p:cNvPicPr>
          <p:nvPr/>
        </p:nvPicPr>
        <p:blipFill>
          <a:blip r:embed="rId3"/>
          <a:srcRect/>
          <a:stretch>
            <a:fillRect/>
          </a:stretch>
        </p:blipFill>
        <p:spPr bwMode="auto">
          <a:xfrm>
            <a:off x="3679584" y="1828800"/>
            <a:ext cx="5312016" cy="3657600"/>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5"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chemeClr val="bg2"/>
                </a:solidFill>
                <a:latin typeface="Segoe" pitchFamily="34" charset="0"/>
                <a:ea typeface="+mj-ea"/>
                <a:cs typeface="+mj-cs"/>
              </a:rPr>
              <a:t>In-Flight Data Mining During Data Integration</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Integrated Predictive Analysis</a:t>
            </a:r>
            <a:endParaRPr lang="en-GB" sz="4000" dirty="0"/>
          </a:p>
        </p:txBody>
      </p:sp>
      <p:sp>
        <p:nvSpPr>
          <p:cNvPr id="3" name="Content Placeholder 2"/>
          <p:cNvSpPr>
            <a:spLocks noGrp="1"/>
          </p:cNvSpPr>
          <p:nvPr>
            <p:ph idx="1"/>
          </p:nvPr>
        </p:nvSpPr>
        <p:spPr>
          <a:xfrm>
            <a:off x="5105400" y="1752600"/>
            <a:ext cx="3733800" cy="4267200"/>
          </a:xfrm>
        </p:spPr>
        <p:txBody>
          <a:bodyPr>
            <a:normAutofit/>
          </a:bodyPr>
          <a:lstStyle/>
          <a:p>
            <a:pPr>
              <a:spcAft>
                <a:spcPts val="1200"/>
              </a:spcAft>
            </a:pPr>
            <a:r>
              <a:rPr lang="en-GB" sz="2400" dirty="0" smtClean="0"/>
              <a:t>Use the OLAP cube for data mining</a:t>
            </a:r>
          </a:p>
          <a:p>
            <a:pPr marL="342900" lvl="1" indent="-342900">
              <a:spcBef>
                <a:spcPts val="0"/>
              </a:spcBef>
              <a:spcAft>
                <a:spcPts val="1200"/>
              </a:spcAft>
            </a:pPr>
            <a:r>
              <a:rPr lang="en-GB" sz="2400" dirty="0" smtClean="0"/>
              <a:t>Include data mining results as dimensions in OLAP cubes</a:t>
            </a:r>
          </a:p>
          <a:p>
            <a:pPr marL="342900" lvl="1" indent="-342900">
              <a:spcBef>
                <a:spcPts val="0"/>
              </a:spcBef>
              <a:spcAft>
                <a:spcPts val="1200"/>
              </a:spcAft>
            </a:pPr>
            <a:r>
              <a:rPr lang="en-GB" sz="2400" dirty="0" smtClean="0"/>
              <a:t>Include prediction functions in calculations and KPIs</a:t>
            </a:r>
          </a:p>
          <a:p>
            <a:pPr marL="342900" lvl="1" indent="-342900">
              <a:spcBef>
                <a:spcPts val="0"/>
              </a:spcBef>
            </a:pPr>
            <a:endParaRPr lang="en-GB" sz="2400" dirty="0"/>
          </a:p>
        </p:txBody>
      </p:sp>
      <p:sp>
        <p:nvSpPr>
          <p:cNvPr id="5"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chemeClr val="bg2"/>
                </a:solidFill>
                <a:latin typeface="Segoe" pitchFamily="34" charset="0"/>
                <a:ea typeface="+mj-ea"/>
                <a:cs typeface="+mj-cs"/>
              </a:rPr>
              <a:t>Insightful Analysis</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pic>
        <p:nvPicPr>
          <p:cNvPr id="3075" name="Picture 3" descr="Data Mining Whitepaper04_big"/>
          <p:cNvPicPr>
            <a:picLocks noChangeAspect="1" noChangeArrowheads="1"/>
          </p:cNvPicPr>
          <p:nvPr/>
        </p:nvPicPr>
        <p:blipFill>
          <a:blip r:embed="rId3"/>
          <a:srcRect/>
          <a:stretch>
            <a:fillRect/>
          </a:stretch>
        </p:blipFill>
        <p:spPr bwMode="auto">
          <a:xfrm>
            <a:off x="304800" y="1828801"/>
            <a:ext cx="5201349" cy="3581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Integrated Predictive Analysis</a:t>
            </a:r>
            <a:endParaRPr lang="en-GB" sz="4000" dirty="0"/>
          </a:p>
        </p:txBody>
      </p:sp>
      <p:sp>
        <p:nvSpPr>
          <p:cNvPr id="3" name="Content Placeholder 2"/>
          <p:cNvSpPr>
            <a:spLocks noGrp="1"/>
          </p:cNvSpPr>
          <p:nvPr>
            <p:ph idx="1"/>
          </p:nvPr>
        </p:nvSpPr>
        <p:spPr>
          <a:xfrm>
            <a:off x="457200" y="1371600"/>
            <a:ext cx="3810000" cy="4953000"/>
          </a:xfrm>
        </p:spPr>
        <p:txBody>
          <a:bodyPr>
            <a:normAutofit/>
          </a:bodyPr>
          <a:lstStyle/>
          <a:p>
            <a:pPr>
              <a:spcBef>
                <a:spcPts val="600"/>
              </a:spcBef>
            </a:pPr>
            <a:endParaRPr lang="en-GB" sz="2400" dirty="0" smtClean="0"/>
          </a:p>
          <a:p>
            <a:pPr>
              <a:spcBef>
                <a:spcPts val="600"/>
              </a:spcBef>
            </a:pPr>
            <a:r>
              <a:rPr lang="en-GB" sz="2400" dirty="0" smtClean="0"/>
              <a:t>Combine predictive and retrospective KPIs for more insightful dashboards</a:t>
            </a:r>
          </a:p>
          <a:p>
            <a:pPr lvl="1">
              <a:spcBef>
                <a:spcPts val="600"/>
              </a:spcBef>
            </a:pPr>
            <a:r>
              <a:rPr lang="en-GB" sz="2000" dirty="0" smtClean="0"/>
              <a:t>Forecast future performance against targets to anticipate potential challenges</a:t>
            </a:r>
          </a:p>
          <a:p>
            <a:pPr lvl="1">
              <a:spcBef>
                <a:spcPts val="600"/>
              </a:spcBef>
            </a:pPr>
            <a:r>
              <a:rPr lang="en-GB" sz="2000" dirty="0" smtClean="0"/>
              <a:t>Discover and monitor trends in key influencers</a:t>
            </a:r>
          </a:p>
          <a:p>
            <a:pPr marL="342900" lvl="1" indent="-342900">
              <a:spcBef>
                <a:spcPts val="0"/>
              </a:spcBef>
            </a:pPr>
            <a:endParaRPr lang="en-GB" sz="2400" dirty="0"/>
          </a:p>
        </p:txBody>
      </p:sp>
      <p:sp>
        <p:nvSpPr>
          <p:cNvPr id="5" name="Title 1"/>
          <p:cNvSpPr txBox="1">
            <a:spLocks/>
          </p:cNvSpPr>
          <p:nvPr/>
        </p:nvSpPr>
        <p:spPr>
          <a:xfrm>
            <a:off x="5334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chemeClr val="bg2"/>
                </a:solidFill>
                <a:latin typeface="Segoe" pitchFamily="34" charset="0"/>
                <a:ea typeface="+mj-ea"/>
                <a:cs typeface="+mj-cs"/>
              </a:rPr>
              <a:t>Predictive KPIs</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pic>
        <p:nvPicPr>
          <p:cNvPr id="6" name="Picture 5" descr="MA1.jpg"/>
          <p:cNvPicPr>
            <a:picLocks noChangeAspect="1"/>
          </p:cNvPicPr>
          <p:nvPr/>
        </p:nvPicPr>
        <p:blipFill>
          <a:blip r:embed="rId3"/>
          <a:stretch>
            <a:fillRect/>
          </a:stretch>
        </p:blipFill>
        <p:spPr>
          <a:xfrm>
            <a:off x="3810001" y="2208371"/>
            <a:ext cx="4976813" cy="3735229"/>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8" name="Rectangle 7"/>
          <p:cNvSpPr/>
          <p:nvPr/>
        </p:nvSpPr>
        <p:spPr>
          <a:xfrm>
            <a:off x="457200" y="1371600"/>
            <a:ext cx="8534400" cy="461665"/>
          </a:xfrm>
          <a:prstGeom prst="rect">
            <a:avLst/>
          </a:prstGeom>
        </p:spPr>
        <p:txBody>
          <a:bodyPr wrap="square">
            <a:spAutoFit/>
          </a:bodyPr>
          <a:lstStyle/>
          <a:p>
            <a:pPr marL="342900" indent="-342900">
              <a:spcBef>
                <a:spcPts val="600"/>
              </a:spcBef>
            </a:pPr>
            <a:r>
              <a:rPr lang="en-GB" sz="2400" b="1" dirty="0" smtClean="0">
                <a:solidFill>
                  <a:schemeClr val="bg1"/>
                </a:solidFill>
              </a:rPr>
              <a:t>Integration with Microsoft Office </a:t>
            </a:r>
            <a:r>
              <a:rPr lang="en-GB" sz="2400" b="1" dirty="0" err="1" smtClean="0">
                <a:solidFill>
                  <a:schemeClr val="bg1"/>
                </a:solidFill>
              </a:rPr>
              <a:t>PerformancePoint</a:t>
            </a:r>
            <a:r>
              <a:rPr lang="en-GB" sz="2400" b="1" dirty="0" smtClean="0">
                <a:solidFill>
                  <a:schemeClr val="bg1"/>
                </a:solidFill>
              </a:rPr>
              <a:t> Server 2007</a:t>
            </a:r>
            <a:endParaRPr lang="en-US" sz="2400" b="1"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sz="4000" dirty="0" smtClean="0"/>
              <a:t>Extensible Predictive Analysis</a:t>
            </a:r>
            <a:endParaRPr lang="en-GB" sz="4000" dirty="0"/>
          </a:p>
        </p:txBody>
      </p:sp>
      <p:graphicFrame>
        <p:nvGraphicFramePr>
          <p:cNvPr id="6" name="Content Placeholder 5"/>
          <p:cNvGraphicFramePr>
            <a:graphicFrameLocks noGrp="1"/>
          </p:cNvGraphicFramePr>
          <p:nvPr>
            <p:ph idx="1"/>
          </p:nvPr>
        </p:nvGraphicFramePr>
        <p:xfrm>
          <a:off x="609600" y="12954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rgbClr val="FFFFFF"/>
                </a:solidFill>
                <a:latin typeface="Segoe" pitchFamily="34" charset="0"/>
                <a:ea typeface="+mj-ea"/>
                <a:cs typeface="+mj-cs"/>
              </a:rPr>
              <a:t>Predictive Programming</a:t>
            </a:r>
            <a:endParaRPr kumimoji="0" lang="en-GB" sz="2400" b="1" i="0" u="none" strike="noStrike" kern="1200" cap="none" spc="0" normalizeH="0" baseline="0" noProof="0" dirty="0">
              <a:ln>
                <a:noFill/>
              </a:ln>
              <a:solidFill>
                <a:srgbClr val="FFFFFF"/>
              </a:solidFill>
              <a:effectLst/>
              <a:uLnTx/>
              <a:uFillTx/>
              <a:latin typeface="Segoe" pitchFamily="34" charset="0"/>
              <a:ea typeface="+mj-ea"/>
              <a:cs typeface="+mj-cs"/>
            </a:endParaRPr>
          </a:p>
        </p:txBody>
      </p:sp>
      <p:grpSp>
        <p:nvGrpSpPr>
          <p:cNvPr id="12" name="Group 11"/>
          <p:cNvGrpSpPr/>
          <p:nvPr/>
        </p:nvGrpSpPr>
        <p:grpSpPr>
          <a:xfrm>
            <a:off x="914400" y="2537178"/>
            <a:ext cx="2971800" cy="2971800"/>
            <a:chOff x="2639669" y="295400"/>
            <a:chExt cx="1516484" cy="1516484"/>
          </a:xfrm>
          <a:scene3d>
            <a:camera prst="orthographicFront"/>
            <a:lightRig rig="flat" dir="t"/>
          </a:scene3d>
        </p:grpSpPr>
        <p:sp>
          <p:nvSpPr>
            <p:cNvPr id="13" name="Oval 12"/>
            <p:cNvSpPr/>
            <p:nvPr/>
          </p:nvSpPr>
          <p:spPr>
            <a:xfrm>
              <a:off x="2639669" y="295400"/>
              <a:ext cx="1516484" cy="1516484"/>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Oval 4"/>
            <p:cNvSpPr/>
            <p:nvPr/>
          </p:nvSpPr>
          <p:spPr>
            <a:xfrm>
              <a:off x="2861753" y="517484"/>
              <a:ext cx="1072316" cy="10723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GB" sz="1700" kern="1200" dirty="0" smtClean="0">
                  <a:latin typeface="Eras Demi ITC" pitchFamily="34" charset="0"/>
                  <a:ea typeface="Verdana" pitchFamily="34" charset="0"/>
                  <a:cs typeface="Verdana" pitchFamily="34" charset="0"/>
                </a:rPr>
                <a:t>Incorporate predictive analysis into your business applications through comprehensive APIs</a:t>
              </a:r>
              <a:endParaRPr lang="en-GB" sz="1700" kern="1200" dirty="0">
                <a:effectLst>
                  <a:outerShdw blurRad="38100" dist="38100" dir="2700000" algn="tl">
                    <a:srgbClr val="000000">
                      <a:alpha val="43137"/>
                    </a:srgbClr>
                  </a:outerShdw>
                </a:effectLst>
                <a:latin typeface="Eras Demi ITC" pitchFamily="34" charset="0"/>
                <a:ea typeface="Verdana" pitchFamily="34" charset="0"/>
                <a:cs typeface="Verdana" pitchFamily="34" charset="0"/>
              </a:endParaRPr>
            </a:p>
          </p:txBody>
        </p:sp>
      </p:grpSp>
      <p:grpSp>
        <p:nvGrpSpPr>
          <p:cNvPr id="15" name="Group 14"/>
          <p:cNvGrpSpPr/>
          <p:nvPr/>
        </p:nvGrpSpPr>
        <p:grpSpPr>
          <a:xfrm>
            <a:off x="685800" y="2079978"/>
            <a:ext cx="1524000" cy="1524000"/>
            <a:chOff x="6248400" y="1447800"/>
            <a:chExt cx="838200" cy="838200"/>
          </a:xfrm>
        </p:grpSpPr>
        <p:sp>
          <p:nvSpPr>
            <p:cNvPr id="16" name="Quad Arrow Callout 15"/>
            <p:cNvSpPr/>
            <p:nvPr/>
          </p:nvSpPr>
          <p:spPr>
            <a:xfrm>
              <a:off x="6248400" y="1447800"/>
              <a:ext cx="838200" cy="838200"/>
            </a:xfrm>
            <a:prstGeom prst="quadArrowCallout">
              <a:avLst>
                <a:gd name="adj1" fmla="val 18515"/>
                <a:gd name="adj2" fmla="val 18515"/>
                <a:gd name="adj3" fmla="val 18515"/>
                <a:gd name="adj4" fmla="val 5270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nvGrpSpPr>
            <p:cNvPr id="17" name="Group 7"/>
            <p:cNvGrpSpPr/>
            <p:nvPr/>
          </p:nvGrpSpPr>
          <p:grpSpPr>
            <a:xfrm>
              <a:off x="6476996" y="1600200"/>
              <a:ext cx="492367" cy="453037"/>
              <a:chOff x="4419600" y="2768500"/>
              <a:chExt cx="1957748" cy="1704972"/>
            </a:xfrm>
          </p:grpSpPr>
          <p:pic>
            <p:nvPicPr>
              <p:cNvPr id="18" name="Picture 3" descr="C:\Work\PAG_icon library\Database Sm.png"/>
              <p:cNvPicPr>
                <a:picLocks noChangeAspect="1" noChangeArrowheads="1"/>
              </p:cNvPicPr>
              <p:nvPr/>
            </p:nvPicPr>
            <p:blipFill>
              <a:blip r:embed="rId7" cstate="print"/>
              <a:srcRect/>
              <a:stretch>
                <a:fillRect/>
              </a:stretch>
            </p:blipFill>
            <p:spPr bwMode="auto">
              <a:xfrm>
                <a:off x="4419600" y="3194564"/>
                <a:ext cx="1067888" cy="1278908"/>
              </a:xfrm>
              <a:prstGeom prst="rect">
                <a:avLst/>
              </a:prstGeom>
              <a:noFill/>
            </p:spPr>
          </p:pic>
          <p:pic>
            <p:nvPicPr>
              <p:cNvPr id="19" name="Picture 2" descr="C:\Users\Graeme\AppData\Local\Microsoft\Windows\Temporary Internet Files\Content.IE5\6JLDBP2C\MCj03348660000[1].wmf"/>
              <p:cNvPicPr>
                <a:picLocks noChangeAspect="1" noChangeArrowheads="1"/>
              </p:cNvPicPr>
              <p:nvPr/>
            </p:nvPicPr>
            <p:blipFill>
              <a:blip r:embed="rId8"/>
              <a:srcRect/>
              <a:stretch>
                <a:fillRect/>
              </a:stretch>
            </p:blipFill>
            <p:spPr bwMode="auto">
              <a:xfrm rot="18003778">
                <a:off x="5167732" y="2666903"/>
                <a:ext cx="1108020" cy="1311213"/>
              </a:xfrm>
              <a:prstGeom prst="rect">
                <a:avLst/>
              </a:prstGeom>
              <a:noFill/>
            </p:spPr>
          </p:pic>
        </p:grpSp>
      </p:grpSp>
      <p:grpSp>
        <p:nvGrpSpPr>
          <p:cNvPr id="27" name="Group 26"/>
          <p:cNvGrpSpPr>
            <a:grpSpLocks noChangeAspect="1"/>
          </p:cNvGrpSpPr>
          <p:nvPr/>
        </p:nvGrpSpPr>
        <p:grpSpPr>
          <a:xfrm>
            <a:off x="5196840" y="1204381"/>
            <a:ext cx="822960" cy="700619"/>
            <a:chOff x="296735" y="5105400"/>
            <a:chExt cx="1131878" cy="963613"/>
          </a:xfrm>
        </p:grpSpPr>
        <p:grpSp>
          <p:nvGrpSpPr>
            <p:cNvPr id="24" name="Group 7"/>
            <p:cNvGrpSpPr/>
            <p:nvPr/>
          </p:nvGrpSpPr>
          <p:grpSpPr>
            <a:xfrm>
              <a:off x="533400" y="5105400"/>
              <a:ext cx="895213" cy="823704"/>
              <a:chOff x="4419600" y="2768500"/>
              <a:chExt cx="1957748" cy="1704972"/>
            </a:xfrm>
          </p:grpSpPr>
          <p:pic>
            <p:nvPicPr>
              <p:cNvPr id="25" name="Picture 3" descr="C:\Work\PAG_icon library\Database Sm.png"/>
              <p:cNvPicPr>
                <a:picLocks noChangeAspect="1" noChangeArrowheads="1"/>
              </p:cNvPicPr>
              <p:nvPr/>
            </p:nvPicPr>
            <p:blipFill>
              <a:blip r:embed="rId7" cstate="print"/>
              <a:srcRect/>
              <a:stretch>
                <a:fillRect/>
              </a:stretch>
            </p:blipFill>
            <p:spPr bwMode="auto">
              <a:xfrm>
                <a:off x="4419600" y="3194564"/>
                <a:ext cx="1067888" cy="1278908"/>
              </a:xfrm>
              <a:prstGeom prst="rect">
                <a:avLst/>
              </a:prstGeom>
              <a:noFill/>
            </p:spPr>
          </p:pic>
          <p:pic>
            <p:nvPicPr>
              <p:cNvPr id="26" name="Picture 2" descr="C:\Users\Graeme\AppData\Local\Microsoft\Windows\Temporary Internet Files\Content.IE5\6JLDBP2C\MCj03348660000[1].wmf"/>
              <p:cNvPicPr>
                <a:picLocks noChangeAspect="1" noChangeArrowheads="1"/>
              </p:cNvPicPr>
              <p:nvPr/>
            </p:nvPicPr>
            <p:blipFill>
              <a:blip r:embed="rId8"/>
              <a:srcRect/>
              <a:stretch>
                <a:fillRect/>
              </a:stretch>
            </p:blipFill>
            <p:spPr bwMode="auto">
              <a:xfrm rot="18003778">
                <a:off x="5167732" y="2666903"/>
                <a:ext cx="1108020" cy="1311213"/>
              </a:xfrm>
              <a:prstGeom prst="rect">
                <a:avLst/>
              </a:prstGeom>
              <a:noFill/>
            </p:spPr>
          </p:pic>
        </p:grpSp>
        <p:pic>
          <p:nvPicPr>
            <p:cNvPr id="3074" name="Picture 2" descr="C:\Work\PAG_icon library\XP icon other options.png"/>
            <p:cNvPicPr>
              <a:picLocks noChangeAspect="1" noChangeArrowheads="1"/>
            </p:cNvPicPr>
            <p:nvPr/>
          </p:nvPicPr>
          <p:blipFill>
            <a:blip r:embed="rId9" cstate="print"/>
            <a:srcRect/>
            <a:stretch>
              <a:fillRect/>
            </a:stretch>
          </p:blipFill>
          <p:spPr bwMode="auto">
            <a:xfrm>
              <a:off x="296735" y="5486400"/>
              <a:ext cx="520950" cy="582613"/>
            </a:xfrm>
            <a:prstGeom prst="rect">
              <a:avLst/>
            </a:prstGeom>
            <a:noFill/>
          </p:spPr>
        </p:pic>
      </p:grpSp>
      <p:grpSp>
        <p:nvGrpSpPr>
          <p:cNvPr id="21" name="Group 20"/>
          <p:cNvGrpSpPr>
            <a:grpSpLocks noChangeAspect="1"/>
          </p:cNvGrpSpPr>
          <p:nvPr/>
        </p:nvGrpSpPr>
        <p:grpSpPr>
          <a:xfrm>
            <a:off x="5387921" y="3129433"/>
            <a:ext cx="631879" cy="680567"/>
            <a:chOff x="5029200" y="2743200"/>
            <a:chExt cx="780098" cy="840206"/>
          </a:xfrm>
        </p:grpSpPr>
        <p:pic>
          <p:nvPicPr>
            <p:cNvPr id="3076" name="Picture 4" descr="C:\Work\PAG_icon library\Binary Code Sm.png"/>
            <p:cNvPicPr>
              <a:picLocks noChangeAspect="1" noChangeArrowheads="1"/>
            </p:cNvPicPr>
            <p:nvPr/>
          </p:nvPicPr>
          <p:blipFill>
            <a:blip r:embed="rId10" cstate="print"/>
            <a:srcRect/>
            <a:stretch>
              <a:fillRect/>
            </a:stretch>
          </p:blipFill>
          <p:spPr bwMode="auto">
            <a:xfrm>
              <a:off x="5410200" y="2743200"/>
              <a:ext cx="399098" cy="840206"/>
            </a:xfrm>
            <a:prstGeom prst="rect">
              <a:avLst/>
            </a:prstGeom>
            <a:noFill/>
          </p:spPr>
        </p:pic>
        <p:pic>
          <p:nvPicPr>
            <p:cNvPr id="3075" name="Picture 3" descr="C:\Work\PAG_icon library\Search the Web magnifying glass icon.png"/>
            <p:cNvPicPr>
              <a:picLocks noChangeAspect="1" noChangeArrowheads="1"/>
            </p:cNvPicPr>
            <p:nvPr/>
          </p:nvPicPr>
          <p:blipFill>
            <a:blip r:embed="rId11" cstate="print"/>
            <a:srcRect/>
            <a:stretch>
              <a:fillRect/>
            </a:stretch>
          </p:blipFill>
          <p:spPr bwMode="auto">
            <a:xfrm>
              <a:off x="5029200" y="2819400"/>
              <a:ext cx="676275" cy="626942"/>
            </a:xfrm>
            <a:prstGeom prst="rect">
              <a:avLst/>
            </a:prstGeom>
            <a:noFill/>
          </p:spPr>
        </p:pic>
      </p:grpSp>
      <p:sp>
        <p:nvSpPr>
          <p:cNvPr id="30" name="Oval 29"/>
          <p:cNvSpPr>
            <a:spLocks noChangeAspect="1"/>
          </p:cNvSpPr>
          <p:nvPr/>
        </p:nvSpPr>
        <p:spPr>
          <a:xfrm>
            <a:off x="5242560" y="4937760"/>
            <a:ext cx="548640" cy="54864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4000" b="1" dirty="0" smtClean="0">
                <a:solidFill>
                  <a:schemeClr val="accent2">
                    <a:lumMod val="75000"/>
                  </a:schemeClr>
                </a:solidFill>
              </a:rPr>
              <a:t>?</a:t>
            </a:r>
            <a:endParaRPr lang="en-GB" sz="4000" b="1" dirty="0">
              <a:solidFill>
                <a:schemeClr val="accent2">
                  <a:lumMod val="75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sz="4000" dirty="0" smtClean="0"/>
              <a:t>Extensible Predictive Analysis</a:t>
            </a:r>
            <a:endParaRPr lang="en-GB" sz="4000" dirty="0"/>
          </a:p>
        </p:txBody>
      </p:sp>
      <p:graphicFrame>
        <p:nvGraphicFramePr>
          <p:cNvPr id="6" name="Content Placeholder 5"/>
          <p:cNvGraphicFramePr>
            <a:graphicFrameLocks noGrp="1"/>
          </p:cNvGraphicFramePr>
          <p:nvPr>
            <p:ph idx="1"/>
          </p:nvPr>
        </p:nvGraphicFramePr>
        <p:xfrm>
          <a:off x="228600" y="1295400"/>
          <a:ext cx="883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kumimoji="0" lang="en-GB" sz="2400" b="1" i="0" u="none" strike="noStrike" kern="1200" cap="none" spc="0" normalizeH="0" baseline="0" noProof="0" dirty="0" smtClean="0">
                <a:ln>
                  <a:noFill/>
                </a:ln>
                <a:solidFill>
                  <a:srgbClr val="FFFFFF"/>
                </a:solidFill>
                <a:effectLst/>
                <a:uLnTx/>
                <a:uFillTx/>
                <a:latin typeface="Segoe" pitchFamily="34" charset="0"/>
                <a:ea typeface="+mj-ea"/>
                <a:cs typeface="+mj-cs"/>
              </a:rPr>
              <a:t>Data Mining APIs</a:t>
            </a:r>
            <a:endParaRPr kumimoji="0" lang="en-GB" sz="2400" b="1" i="0" u="none" strike="noStrike" kern="1200" cap="none" spc="0" normalizeH="0" baseline="0" noProof="0" dirty="0">
              <a:ln>
                <a:noFill/>
              </a:ln>
              <a:solidFill>
                <a:srgbClr val="FFFFFF"/>
              </a:solidFill>
              <a:effectLst/>
              <a:uLnTx/>
              <a:uFillTx/>
              <a:latin typeface="Segoe" pitchFamily="34" charset="0"/>
              <a:ea typeface="+mj-ea"/>
              <a:cs typeface="+mj-cs"/>
            </a:endParaRPr>
          </a:p>
        </p:txBody>
      </p:sp>
      <p:sp>
        <p:nvSpPr>
          <p:cNvPr id="7" name="TextBox 6"/>
          <p:cNvSpPr txBox="1"/>
          <p:nvPr/>
        </p:nvSpPr>
        <p:spPr>
          <a:xfrm rot="19987413">
            <a:off x="4370123" y="2137088"/>
            <a:ext cx="3621080" cy="110799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spc="-15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mj-lt"/>
                <a:ea typeface="+mj-ea"/>
                <a:cs typeface="Arial" charset="0"/>
              </a:rPr>
              <a:t>EXTEND</a:t>
            </a:r>
            <a:endParaRPr lang="en-US" sz="6000" b="1" spc="-15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mj-lt"/>
              <a:ea typeface="+mj-ea"/>
              <a:cs typeface="Arial" charset="0"/>
            </a:endParaRPr>
          </a:p>
        </p:txBody>
      </p:sp>
      <p:sp>
        <p:nvSpPr>
          <p:cNvPr id="8" name="TextBox 7"/>
          <p:cNvSpPr txBox="1"/>
          <p:nvPr/>
        </p:nvSpPr>
        <p:spPr>
          <a:xfrm rot="19987413">
            <a:off x="4016952" y="4493855"/>
            <a:ext cx="3621080" cy="110799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spc="-15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mj-lt"/>
                <a:ea typeface="+mj-ea"/>
                <a:cs typeface="Arial" charset="0"/>
              </a:rPr>
              <a:t>EMBED</a:t>
            </a:r>
            <a:endParaRPr lang="en-US" sz="6600" b="1" spc="-15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mj-lt"/>
              <a:ea typeface="+mj-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019800" cy="792162"/>
          </a:xfrm>
        </p:spPr>
        <p:txBody>
          <a:bodyPr>
            <a:normAutofit/>
          </a:bodyPr>
          <a:lstStyle/>
          <a:p>
            <a:pPr algn="l">
              <a:tabLst>
                <a:tab pos="1196975" algn="l"/>
              </a:tabLst>
            </a:pPr>
            <a:r>
              <a:rPr lang="en-US" dirty="0" smtClean="0"/>
              <a:t>ABS-CBN Interactive (</a:t>
            </a:r>
            <a:r>
              <a:rPr lang="en-US" dirty="0" err="1" smtClean="0"/>
              <a:t>ABSi</a:t>
            </a:r>
            <a:r>
              <a:rPr lang="en-US" dirty="0" smtClean="0"/>
              <a:t>)</a:t>
            </a:r>
            <a:endParaRPr lang="en-US" dirty="0"/>
          </a:p>
        </p:txBody>
      </p:sp>
      <p:graphicFrame>
        <p:nvGraphicFramePr>
          <p:cNvPr id="5" name="Content Placeholder 4"/>
          <p:cNvGraphicFramePr>
            <a:graphicFrameLocks noGrp="1"/>
          </p:cNvGraphicFramePr>
          <p:nvPr>
            <p:ph idx="1"/>
          </p:nvPr>
        </p:nvGraphicFramePr>
        <p:xfrm>
          <a:off x="381000" y="16002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152400" y="1066800"/>
            <a:ext cx="8839200" cy="457200"/>
          </a:xfrm>
          <a:prstGeom prst="rect">
            <a:avLst/>
          </a:prstGeom>
        </p:spPr>
        <p:txBody>
          <a:bodyPr vert="horz" lIns="0" tIns="45720" rIns="0" bIns="45720" rtlCol="0" anchor="ctr">
            <a:normAutofit fontScale="92500"/>
          </a:bodyPr>
          <a:lstStyle/>
          <a:p>
            <a:pPr algn="ctr">
              <a:spcBef>
                <a:spcPct val="0"/>
              </a:spcBef>
            </a:pPr>
            <a:r>
              <a:rPr lang="en-US" b="1" dirty="0" smtClean="0">
                <a:solidFill>
                  <a:srgbClr val="FFFFFF"/>
                </a:solidFill>
                <a:latin typeface="Segoe" pitchFamily="34" charset="0"/>
                <a:ea typeface="+mj-ea"/>
                <a:cs typeface="+mj-cs"/>
              </a:rPr>
              <a:t>Wireless Services Firm Doubles Response Rates with SQL Server 2005 Data Mining</a:t>
            </a:r>
          </a:p>
        </p:txBody>
      </p:sp>
      <p:pic>
        <p:nvPicPr>
          <p:cNvPr id="11" name="Picture 148">
            <a:hlinkClick r:id="rId7"/>
          </p:cNvPr>
          <p:cNvPicPr>
            <a:picLocks noChangeAspect="1" noChangeArrowheads="1"/>
          </p:cNvPicPr>
          <p:nvPr/>
        </p:nvPicPr>
        <p:blipFill>
          <a:blip r:embed="rId8"/>
          <a:srcRect/>
          <a:stretch>
            <a:fillRect/>
          </a:stretch>
        </p:blipFill>
        <p:spPr bwMode="auto">
          <a:xfrm>
            <a:off x="152400" y="457200"/>
            <a:ext cx="2162175" cy="590550"/>
          </a:xfrm>
          <a:prstGeom prst="rect">
            <a:avLst/>
          </a:prstGeom>
          <a:noFill/>
        </p:spPr>
      </p:pic>
      <p:sp>
        <p:nvSpPr>
          <p:cNvPr id="13" name="Rectangle 12"/>
          <p:cNvSpPr/>
          <p:nvPr/>
        </p:nvSpPr>
        <p:spPr>
          <a:xfrm>
            <a:off x="2438400" y="835223"/>
            <a:ext cx="6553200" cy="276999"/>
          </a:xfrm>
          <a:prstGeom prst="rect">
            <a:avLst/>
          </a:prstGeom>
        </p:spPr>
        <p:txBody>
          <a:bodyPr wrap="square" lIns="0" rIns="0">
            <a:spAutoFit/>
          </a:bodyPr>
          <a:lstStyle/>
          <a:p>
            <a:r>
              <a:rPr lang="en-US" sz="1200" i="1" dirty="0" smtClean="0">
                <a:solidFill>
                  <a:srgbClr val="FFFFFF"/>
                </a:solidFill>
              </a:rPr>
              <a:t>Subsidiary of the largest integrated media and entertainment company in the Philippines </a:t>
            </a:r>
            <a:endParaRPr lang="en-US" sz="1200" i="1" dirty="0">
              <a:solidFill>
                <a:srgbClr val="FFFFFF"/>
              </a:solidFill>
            </a:endParaRPr>
          </a:p>
        </p:txBody>
      </p:sp>
      <p:grpSp>
        <p:nvGrpSpPr>
          <p:cNvPr id="14" name="Group 13"/>
          <p:cNvGrpSpPr/>
          <p:nvPr/>
        </p:nvGrpSpPr>
        <p:grpSpPr>
          <a:xfrm>
            <a:off x="838200" y="4724205"/>
            <a:ext cx="7953375" cy="1912137"/>
            <a:chOff x="1224417" y="5333611"/>
            <a:chExt cx="7953375" cy="1912137"/>
          </a:xfrm>
        </p:grpSpPr>
        <p:pic>
          <p:nvPicPr>
            <p:cNvPr id="15" name="Picture 6" descr="headline 2"/>
            <p:cNvPicPr>
              <a:picLocks noChangeAspect="1" noChangeArrowheads="1"/>
            </p:cNvPicPr>
            <p:nvPr/>
          </p:nvPicPr>
          <p:blipFill>
            <a:blip r:embed="rId9"/>
            <a:srcRect/>
            <a:stretch>
              <a:fillRect/>
            </a:stretch>
          </p:blipFill>
          <p:spPr bwMode="auto">
            <a:xfrm rot="21540000">
              <a:off x="1224417" y="5333611"/>
              <a:ext cx="7953375" cy="1912137"/>
            </a:xfrm>
            <a:prstGeom prst="rect">
              <a:avLst/>
            </a:prstGeom>
            <a:noFill/>
            <a:ln w="9525">
              <a:noFill/>
              <a:miter lim="800000"/>
              <a:headEnd/>
              <a:tailEnd/>
            </a:ln>
          </p:spPr>
        </p:pic>
        <p:sp>
          <p:nvSpPr>
            <p:cNvPr id="16" name="TextBox 32"/>
            <p:cNvSpPr txBox="1">
              <a:spLocks noChangeArrowheads="1"/>
            </p:cNvSpPr>
            <p:nvPr/>
          </p:nvSpPr>
          <p:spPr bwMode="auto">
            <a:xfrm>
              <a:off x="1552164" y="5790811"/>
              <a:ext cx="7531203" cy="1015663"/>
            </a:xfrm>
            <a:prstGeom prst="rect">
              <a:avLst/>
            </a:prstGeom>
            <a:noFill/>
            <a:ln w="9525">
              <a:noFill/>
              <a:miter lim="800000"/>
              <a:headEnd/>
              <a:tailEnd/>
            </a:ln>
          </p:spPr>
          <p:txBody>
            <a:bodyPr>
              <a:spAutoFit/>
            </a:bodyPr>
            <a:lstStyle/>
            <a:p>
              <a:r>
                <a:rPr lang="en-US" sz="1400" b="1" dirty="0" smtClean="0">
                  <a:solidFill>
                    <a:srgbClr val="374685"/>
                  </a:solidFill>
                  <a:latin typeface="Segoe" pitchFamily="34" charset="0"/>
                </a:rPr>
                <a:t>“Our management is very impressed that we could double our response rate through our SQL Server 2005 data mining … managers of other services ask us to provide the same magic for them—which is what we will do with the full project rollout” </a:t>
              </a:r>
            </a:p>
            <a:p>
              <a:r>
                <a:rPr lang="en-US" sz="1600" b="0" dirty="0" smtClean="0">
                  <a:solidFill>
                    <a:srgbClr val="374685"/>
                  </a:solidFill>
                  <a:latin typeface="Segoe" pitchFamily="34" charset="0"/>
                </a:rPr>
                <a:t>- </a:t>
              </a:r>
              <a:r>
                <a:rPr lang="en-US" sz="1600" dirty="0" smtClean="0">
                  <a:solidFill>
                    <a:srgbClr val="374685"/>
                  </a:solidFill>
                  <a:latin typeface="Segoe" pitchFamily="34" charset="0"/>
                </a:rPr>
                <a:t>Grace </a:t>
              </a:r>
              <a:r>
                <a:rPr lang="en-US" sz="1600" dirty="0" err="1" smtClean="0">
                  <a:solidFill>
                    <a:srgbClr val="374685"/>
                  </a:solidFill>
                  <a:latin typeface="Segoe" pitchFamily="34" charset="0"/>
                </a:rPr>
                <a:t>Cunanan</a:t>
              </a:r>
              <a:r>
                <a:rPr lang="en-US" sz="1600" dirty="0" smtClean="0">
                  <a:solidFill>
                    <a:srgbClr val="374685"/>
                  </a:solidFill>
                  <a:latin typeface="Segoe" pitchFamily="34" charset="0"/>
                </a:rPr>
                <a:t>, Technical Specialist, ABS-CBN Interactive</a:t>
              </a:r>
              <a:endParaRPr lang="en-US" sz="1600" b="0" dirty="0">
                <a:solidFill>
                  <a:srgbClr val="374685"/>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153"/>
          <p:cNvGraphicFramePr>
            <a:graphicFrameLocks/>
          </p:cNvGraphicFramePr>
          <p:nvPr/>
        </p:nvGraphicFramePr>
        <p:xfrm>
          <a:off x="2752725" y="1009650"/>
          <a:ext cx="6223000" cy="5372227"/>
        </p:xfrm>
        <a:graphic>
          <a:graphicData uri="http://schemas.openxmlformats.org/drawingml/2006/table">
            <a:tbl>
              <a:tblPr/>
              <a:tblGrid>
                <a:gridCol w="6223000"/>
              </a:tblGrid>
              <a:tr h="546286">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400" b="0" i="0" u="none" strike="noStrike" cap="none" normalizeH="0" baseline="0" dirty="0" smtClean="0">
                          <a:ln>
                            <a:noFill/>
                          </a:ln>
                          <a:solidFill>
                            <a:srgbClr val="FFFFFF"/>
                          </a:solidFill>
                          <a:effectLst/>
                          <a:latin typeface="Segoe" pitchFamily="34" charset="0"/>
                        </a:rPr>
                        <a:t>.8 TB SS2005 DW for Ring-Tone Marketing</a:t>
                      </a:r>
                      <a:br>
                        <a:rPr kumimoji="0" lang="en-US" sz="1400" b="0" i="0" u="none" strike="noStrike" cap="none" normalizeH="0" baseline="0" dirty="0" smtClean="0">
                          <a:ln>
                            <a:noFill/>
                          </a:ln>
                          <a:solidFill>
                            <a:srgbClr val="FFFFFF"/>
                          </a:solidFill>
                          <a:effectLst/>
                          <a:latin typeface="Segoe" pitchFamily="34" charset="0"/>
                        </a:rPr>
                      </a:br>
                      <a:r>
                        <a:rPr kumimoji="0" lang="en-US" sz="1400" b="0" i="0" u="none" strike="noStrike" cap="none" normalizeH="0" baseline="0" dirty="0" smtClean="0">
                          <a:ln>
                            <a:noFill/>
                          </a:ln>
                          <a:solidFill>
                            <a:srgbClr val="FFFFFF"/>
                          </a:solidFill>
                          <a:effectLst/>
                          <a:latin typeface="Segoe" pitchFamily="34" charset="0"/>
                        </a:rPr>
                        <a:t>Uses Relational, OLAP and Data Mining</a:t>
                      </a:r>
                    </a:p>
                  </a:txBody>
                  <a:tcPr anchor="ctr" horzOverflow="overflow">
                    <a:lnL cap="flat">
                      <a:noFill/>
                    </a:lnL>
                    <a:lnR cap="flat">
                      <a:noFill/>
                    </a:lnR>
                    <a:lnT cap="flat">
                      <a:noFill/>
                    </a:lnT>
                    <a:lnB>
                      <a:noFill/>
                    </a:lnB>
                    <a:lnTlToBr>
                      <a:noFill/>
                    </a:lnTlToBr>
                    <a:lnBlToTr>
                      <a:noFill/>
                    </a:lnBlToTr>
                    <a:noFill/>
                  </a:tcPr>
                </a:tc>
              </a:tr>
              <a:tr h="1034864">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 typeface="Arial" pitchFamily="34" charset="0"/>
                        <a:buNone/>
                        <a:tabLst/>
                        <a:defRPr/>
                      </a:pPr>
                      <a:r>
                        <a:rPr kumimoji="0" lang="en-US" sz="1400" b="0" i="0" u="none" strike="noStrike" cap="none" normalizeH="0" baseline="0" dirty="0" smtClean="0">
                          <a:ln>
                            <a:noFill/>
                          </a:ln>
                          <a:solidFill>
                            <a:srgbClr val="FFFFFF"/>
                          </a:solidFill>
                          <a:effectLst/>
                          <a:latin typeface="Segoe" pitchFamily="34" charset="0"/>
                        </a:rPr>
                        <a:t>5 TB DW, serving the 2nd largest global HMO with over 3000 OLAP users.</a:t>
                      </a:r>
                    </a:p>
                    <a:p>
                      <a:pPr marL="0" marR="0" lvl="0" indent="0" algn="l" defTabSz="914400" rtl="0" eaLnBrk="1" fontAlgn="base" latinLnBrk="0" hangingPunct="1">
                        <a:lnSpc>
                          <a:spcPct val="85000"/>
                        </a:lnSpc>
                        <a:spcBef>
                          <a:spcPct val="30000"/>
                        </a:spcBef>
                        <a:spcAft>
                          <a:spcPct val="0"/>
                        </a:spcAft>
                        <a:buClr>
                          <a:schemeClr val="tx1"/>
                        </a:buClr>
                        <a:buSzPct val="90000"/>
                        <a:buFont typeface="Arial" pitchFamily="34" charset="0"/>
                        <a:buNone/>
                        <a:tabLst/>
                      </a:pPr>
                      <a:r>
                        <a:rPr kumimoji="0" lang="en-US" sz="1400" b="0" i="0" u="none" strike="noStrike" cap="none" normalizeH="0" baseline="0" dirty="0" smtClean="0">
                          <a:ln>
                            <a:noFill/>
                          </a:ln>
                          <a:solidFill>
                            <a:srgbClr val="FFFFFF"/>
                          </a:solidFill>
                          <a:effectLst/>
                          <a:latin typeface="Segoe" pitchFamily="34" charset="0"/>
                        </a:rPr>
                        <a:t>Developed data mining solution to identify members who would most benefit from proactive intervention to prevent health deterioration.</a:t>
                      </a:r>
                    </a:p>
                  </a:txBody>
                  <a:tcPr anchor="ctr" horzOverflow="overflow">
                    <a:lnL cap="flat">
                      <a:noFill/>
                    </a:lnL>
                    <a:lnR cap="flat">
                      <a:noFill/>
                    </a:lnR>
                    <a:lnT>
                      <a:noFill/>
                    </a:lnT>
                    <a:lnB>
                      <a:noFill/>
                    </a:lnB>
                    <a:lnTlToBr>
                      <a:noFill/>
                    </a:lnTlToBr>
                    <a:lnBlToTr>
                      <a:noFill/>
                    </a:lnBlToTr>
                    <a:noFill/>
                  </a:tcPr>
                </a:tc>
              </a:tr>
              <a:tr h="708730">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400" b="0" i="0" u="none" strike="noStrike" cap="none" normalizeH="0" baseline="0" dirty="0" smtClean="0">
                          <a:ln>
                            <a:noFill/>
                          </a:ln>
                          <a:solidFill>
                            <a:srgbClr val="FFFFFF"/>
                          </a:solidFill>
                          <a:effectLst/>
                          <a:latin typeface="Segoe" pitchFamily="34" charset="0"/>
                        </a:rPr>
                        <a:t>3 TB end-to-end BI decision support system</a:t>
                      </a:r>
                    </a:p>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400" b="0" i="0" u="none" strike="noStrike" cap="none" normalizeH="0" baseline="0" dirty="0" smtClean="0">
                          <a:ln>
                            <a:noFill/>
                          </a:ln>
                          <a:solidFill>
                            <a:srgbClr val="FFFFFF"/>
                          </a:solidFill>
                          <a:effectLst/>
                          <a:latin typeface="Segoe" pitchFamily="34" charset="0"/>
                        </a:rPr>
                        <a:t>Oracle competitive win</a:t>
                      </a:r>
                    </a:p>
                  </a:txBody>
                  <a:tcPr anchor="ctr" horzOverflow="overflow">
                    <a:lnL cap="flat">
                      <a:noFill/>
                    </a:lnL>
                    <a:lnR cap="flat">
                      <a:noFill/>
                    </a:lnR>
                    <a:lnT>
                      <a:noFill/>
                    </a:lnT>
                    <a:lnB>
                      <a:noFill/>
                    </a:lnB>
                    <a:lnTlToBr>
                      <a:noFill/>
                    </a:lnTlToBr>
                    <a:lnBlToTr>
                      <a:noFill/>
                    </a:lnBlToTr>
                    <a:noFill/>
                  </a:tcPr>
                </a:tc>
              </a:tr>
              <a:tr h="739070">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400" b="0" i="0" u="none" strike="noStrike" cap="none" normalizeH="0" baseline="0" dirty="0" smtClean="0">
                          <a:ln>
                            <a:noFill/>
                          </a:ln>
                          <a:solidFill>
                            <a:srgbClr val="FFFFFF"/>
                          </a:solidFill>
                          <a:effectLst/>
                          <a:latin typeface="Segoe" pitchFamily="34" charset="0"/>
                        </a:rPr>
                        <a:t>End-to end DW on SQL Server, including OLAP</a:t>
                      </a:r>
                    </a:p>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400" b="0" i="0" u="none" strike="noStrike" cap="none" normalizeH="0" baseline="0" dirty="0" smtClean="0">
                          <a:ln>
                            <a:noFill/>
                          </a:ln>
                          <a:solidFill>
                            <a:srgbClr val="FFFFFF"/>
                          </a:solidFill>
                          <a:effectLst/>
                          <a:latin typeface="Segoe" pitchFamily="34" charset="0"/>
                        </a:rPr>
                        <a:t>Extensive use of Data Mining Decision Trees</a:t>
                      </a:r>
                    </a:p>
                  </a:txBody>
                  <a:tcPr anchor="ctr" horzOverflow="overflow">
                    <a:lnL cap="flat">
                      <a:noFill/>
                    </a:lnL>
                    <a:lnR cap="flat">
                      <a:noFill/>
                    </a:lnR>
                    <a:lnT>
                      <a:noFill/>
                    </a:lnT>
                    <a:lnB>
                      <a:noFill/>
                    </a:lnB>
                    <a:lnTlToBr>
                      <a:noFill/>
                    </a:lnTlToBr>
                    <a:lnBlToTr>
                      <a:noFill/>
                    </a:lnBlToTr>
                    <a:noFill/>
                  </a:tcPr>
                </a:tc>
              </a:tr>
              <a:tr h="713540">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400" b="0" i="0" u="none" strike="noStrike" cap="none" normalizeH="0" baseline="0" dirty="0" smtClean="0">
                          <a:ln>
                            <a:noFill/>
                          </a:ln>
                          <a:solidFill>
                            <a:srgbClr val="FFFFFF"/>
                          </a:solidFill>
                          <a:effectLst/>
                          <a:latin typeface="Segoe" pitchFamily="34" charset="0"/>
                        </a:rPr>
                        <a:t>1.2 TB, 20 billion records</a:t>
                      </a:r>
                    </a:p>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400" b="0" i="0" u="none" strike="noStrike" cap="none" normalizeH="0" baseline="0" dirty="0" smtClean="0">
                          <a:ln>
                            <a:noFill/>
                          </a:ln>
                          <a:solidFill>
                            <a:srgbClr val="FFFFFF"/>
                          </a:solidFill>
                          <a:effectLst/>
                          <a:latin typeface="Segoe" pitchFamily="34" charset="0"/>
                        </a:rPr>
                        <a:t>Large Brazilian Grocery Chain</a:t>
                      </a:r>
                    </a:p>
                  </a:txBody>
                  <a:tcPr anchor="ctr" horzOverflow="overflow">
                    <a:lnL cap="flat">
                      <a:noFill/>
                    </a:lnL>
                    <a:lnR cap="flat">
                      <a:noFill/>
                    </a:lnR>
                    <a:lnT>
                      <a:noFill/>
                    </a:lnT>
                    <a:lnB>
                      <a:noFill/>
                    </a:lnB>
                    <a:lnTlToBr>
                      <a:noFill/>
                    </a:lnTlToBr>
                    <a:lnBlToTr>
                      <a:noFill/>
                    </a:lnBlToTr>
                    <a:noFill/>
                  </a:tcPr>
                </a:tc>
              </a:tr>
              <a:tr h="884909">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endParaRPr kumimoji="0" lang="en-US" sz="1400" b="0" i="0" u="none" strike="noStrike" cap="none" normalizeH="0" baseline="0" dirty="0" smtClean="0">
                        <a:ln>
                          <a:noFill/>
                        </a:ln>
                        <a:solidFill>
                          <a:srgbClr val="FFFFFF"/>
                        </a:solidFill>
                        <a:effectLst/>
                        <a:latin typeface="Segoe" pitchFamily="34" charset="0"/>
                      </a:endParaRPr>
                    </a:p>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400" b="0" i="0" u="none" strike="noStrike" cap="none" normalizeH="0" baseline="0" dirty="0" smtClean="0">
                          <a:ln>
                            <a:noFill/>
                          </a:ln>
                          <a:solidFill>
                            <a:srgbClr val="FFFFFF"/>
                          </a:solidFill>
                          <a:effectLst/>
                          <a:latin typeface="Segoe" pitchFamily="34" charset="0"/>
                        </a:rPr>
                        <a:t>.88 TB DW at main TV network in Italy</a:t>
                      </a:r>
                      <a:br>
                        <a:rPr kumimoji="0" lang="en-US" sz="1400" b="0" i="0" u="none" strike="noStrike" cap="none" normalizeH="0" baseline="0" dirty="0" smtClean="0">
                          <a:ln>
                            <a:noFill/>
                          </a:ln>
                          <a:solidFill>
                            <a:srgbClr val="FFFFFF"/>
                          </a:solidFill>
                          <a:effectLst/>
                          <a:latin typeface="Segoe" pitchFamily="34" charset="0"/>
                        </a:rPr>
                      </a:br>
                      <a:r>
                        <a:rPr kumimoji="0" lang="en-US" sz="1400" b="0" i="0" u="none" strike="noStrike" cap="none" normalizeH="0" baseline="0" dirty="0" smtClean="0">
                          <a:ln>
                            <a:noFill/>
                          </a:ln>
                          <a:solidFill>
                            <a:srgbClr val="FFFFFF"/>
                          </a:solidFill>
                          <a:effectLst/>
                          <a:latin typeface="Segoe" pitchFamily="34" charset="0"/>
                        </a:rPr>
                        <a:t>Increased viewership by understanding trends</a:t>
                      </a:r>
                    </a:p>
                  </a:txBody>
                  <a:tcPr anchor="ctr" horzOverflow="overflow">
                    <a:lnL cap="flat">
                      <a:noFill/>
                    </a:lnL>
                    <a:lnR cap="flat">
                      <a:noFill/>
                    </a:lnR>
                    <a:lnT>
                      <a:noFill/>
                    </a:lnT>
                    <a:lnB>
                      <a:noFill/>
                    </a:lnB>
                    <a:lnTlToBr>
                      <a:noFill/>
                    </a:lnTlToBr>
                    <a:lnBlToTr>
                      <a:noFill/>
                    </a:lnBlToTr>
                    <a:noFill/>
                  </a:tcPr>
                </a:tc>
              </a:tr>
              <a:tr h="744828">
                <a:tc>
                  <a:txBody>
                    <a:bodyPr/>
                    <a:lstStyle/>
                    <a:p>
                      <a:pPr marL="0" marR="0" lvl="0" indent="0" algn="l" defTabSz="914400" rtl="0" eaLnBrk="1" fontAlgn="base" latinLnBrk="0" hangingPunct="1">
                        <a:lnSpc>
                          <a:spcPct val="85000"/>
                        </a:lnSpc>
                        <a:spcBef>
                          <a:spcPct val="30000"/>
                        </a:spcBef>
                        <a:spcAft>
                          <a:spcPct val="0"/>
                        </a:spcAft>
                        <a:buClr>
                          <a:schemeClr val="tx2"/>
                        </a:buClr>
                        <a:buSzPct val="75000"/>
                        <a:buFont typeface="Wingdings 2" pitchFamily="18" charset="2"/>
                        <a:buNone/>
                        <a:tabLst/>
                      </a:pPr>
                      <a:r>
                        <a:rPr kumimoji="0" lang="en-US" sz="1400" b="0" i="0" u="none" strike="noStrike" cap="none" normalizeH="0" baseline="0" dirty="0" smtClean="0">
                          <a:ln>
                            <a:noFill/>
                          </a:ln>
                          <a:solidFill>
                            <a:srgbClr val="FFFFFF"/>
                          </a:solidFill>
                          <a:effectLst/>
                          <a:latin typeface="Segoe" pitchFamily="34" charset="0"/>
                        </a:rPr>
                        <a:t>.5 TB DW at US Cable company</a:t>
                      </a:r>
                      <a:br>
                        <a:rPr kumimoji="0" lang="en-US" sz="1400" b="0" i="0" u="none" strike="noStrike" cap="none" normalizeH="0" baseline="0" dirty="0" smtClean="0">
                          <a:ln>
                            <a:noFill/>
                          </a:ln>
                          <a:solidFill>
                            <a:srgbClr val="FFFFFF"/>
                          </a:solidFill>
                          <a:effectLst/>
                          <a:latin typeface="Segoe" pitchFamily="34" charset="0"/>
                        </a:rPr>
                      </a:br>
                      <a:r>
                        <a:rPr kumimoji="0" lang="en-US" sz="1400" b="0" i="0" u="none" strike="noStrike" cap="none" normalizeH="0" baseline="0" dirty="0" smtClean="0">
                          <a:ln>
                            <a:noFill/>
                          </a:ln>
                          <a:solidFill>
                            <a:srgbClr val="FFFFFF"/>
                          </a:solidFill>
                          <a:effectLst/>
                          <a:latin typeface="Segoe" pitchFamily="34" charset="0"/>
                        </a:rPr>
                        <a:t>End to end BI, Analysis and Reporting</a:t>
                      </a: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2" name="Title 1"/>
          <p:cNvSpPr>
            <a:spLocks noGrp="1"/>
          </p:cNvSpPr>
          <p:nvPr>
            <p:ph type="title"/>
          </p:nvPr>
        </p:nvSpPr>
        <p:spPr/>
        <p:txBody>
          <a:bodyPr>
            <a:normAutofit/>
          </a:bodyPr>
          <a:lstStyle/>
          <a:p>
            <a:r>
              <a:rPr lang="en-US" sz="4000" dirty="0" smtClean="0"/>
              <a:t>More Data Mining Customers</a:t>
            </a:r>
            <a:endParaRPr lang="en-US" sz="4000" dirty="0"/>
          </a:p>
        </p:txBody>
      </p:sp>
      <p:sp>
        <p:nvSpPr>
          <p:cNvPr id="5" name="Line 49"/>
          <p:cNvSpPr>
            <a:spLocks noChangeShapeType="1"/>
          </p:cNvSpPr>
          <p:nvPr/>
        </p:nvSpPr>
        <p:spPr bwMode="auto">
          <a:xfrm>
            <a:off x="3373438" y="1339850"/>
            <a:ext cx="5999162" cy="0"/>
          </a:xfrm>
          <a:prstGeom prst="line">
            <a:avLst/>
          </a:prstGeom>
          <a:noFill/>
          <a:ln w="28575" cap="sq">
            <a:noFill/>
            <a:round/>
            <a:headEnd/>
            <a:tailEnd/>
          </a:ln>
          <a:effectLst/>
        </p:spPr>
        <p:txBody>
          <a:bodyPr rIns="0" anchor="ctr"/>
          <a:lstStyle/>
          <a:p>
            <a:endParaRPr lang="en-US"/>
          </a:p>
        </p:txBody>
      </p:sp>
      <p:sp>
        <p:nvSpPr>
          <p:cNvPr id="6" name="Line 47"/>
          <p:cNvSpPr>
            <a:spLocks noChangeShapeType="1"/>
          </p:cNvSpPr>
          <p:nvPr/>
        </p:nvSpPr>
        <p:spPr bwMode="auto">
          <a:xfrm>
            <a:off x="473075" y="1263650"/>
            <a:ext cx="2824163" cy="0"/>
          </a:xfrm>
          <a:prstGeom prst="line">
            <a:avLst/>
          </a:prstGeom>
          <a:noFill/>
          <a:ln w="28575" cap="sq">
            <a:noFill/>
            <a:round/>
            <a:headEnd/>
            <a:tailEnd/>
          </a:ln>
          <a:effectLst/>
        </p:spPr>
        <p:txBody>
          <a:bodyPr rIns="0" anchor="ctr"/>
          <a:lstStyle/>
          <a:p>
            <a:endParaRPr lang="en-US"/>
          </a:p>
        </p:txBody>
      </p:sp>
      <p:sp>
        <p:nvSpPr>
          <p:cNvPr id="7" name="Line 48"/>
          <p:cNvSpPr>
            <a:spLocks noChangeShapeType="1"/>
          </p:cNvSpPr>
          <p:nvPr/>
        </p:nvSpPr>
        <p:spPr bwMode="auto">
          <a:xfrm>
            <a:off x="473075" y="6345238"/>
            <a:ext cx="2824163" cy="0"/>
          </a:xfrm>
          <a:prstGeom prst="line">
            <a:avLst/>
          </a:prstGeom>
          <a:noFill/>
          <a:ln w="28575" cap="sq">
            <a:noFill/>
            <a:round/>
            <a:headEnd/>
            <a:tailEnd/>
          </a:ln>
          <a:effectLst/>
        </p:spPr>
        <p:txBody>
          <a:bodyPr rIns="0" anchor="ctr"/>
          <a:lstStyle/>
          <a:p>
            <a:endParaRPr lang="en-US"/>
          </a:p>
        </p:txBody>
      </p:sp>
      <p:sp>
        <p:nvSpPr>
          <p:cNvPr id="8" name="Line 51"/>
          <p:cNvSpPr>
            <a:spLocks noChangeShapeType="1"/>
          </p:cNvSpPr>
          <p:nvPr/>
        </p:nvSpPr>
        <p:spPr bwMode="auto">
          <a:xfrm>
            <a:off x="1951038" y="2243138"/>
            <a:ext cx="0" cy="2097087"/>
          </a:xfrm>
          <a:prstGeom prst="line">
            <a:avLst/>
          </a:prstGeom>
          <a:noFill/>
          <a:ln w="28575" cap="sq">
            <a:noFill/>
            <a:round/>
            <a:headEnd/>
            <a:tailEnd/>
          </a:ln>
          <a:effectLst/>
        </p:spPr>
        <p:txBody>
          <a:bodyPr rIns="0" anchor="ctr"/>
          <a:lstStyle/>
          <a:p>
            <a:endParaRPr lang="en-US"/>
          </a:p>
        </p:txBody>
      </p:sp>
      <p:sp>
        <p:nvSpPr>
          <p:cNvPr id="9" name="Line 53"/>
          <p:cNvSpPr>
            <a:spLocks noChangeShapeType="1"/>
          </p:cNvSpPr>
          <p:nvPr/>
        </p:nvSpPr>
        <p:spPr bwMode="auto">
          <a:xfrm>
            <a:off x="1679575" y="3838575"/>
            <a:ext cx="0" cy="2792413"/>
          </a:xfrm>
          <a:prstGeom prst="line">
            <a:avLst/>
          </a:prstGeom>
          <a:noFill/>
          <a:ln w="28575" cap="sq">
            <a:noFill/>
            <a:round/>
            <a:headEnd/>
            <a:tailEnd/>
          </a:ln>
          <a:effectLst/>
        </p:spPr>
        <p:txBody>
          <a:bodyPr rIns="0" anchor="ctr"/>
          <a:lstStyle/>
          <a:p>
            <a:endParaRPr lang="en-US"/>
          </a:p>
        </p:txBody>
      </p:sp>
      <p:sp>
        <p:nvSpPr>
          <p:cNvPr id="10" name="Line 55"/>
          <p:cNvSpPr>
            <a:spLocks noChangeShapeType="1"/>
          </p:cNvSpPr>
          <p:nvPr/>
        </p:nvSpPr>
        <p:spPr bwMode="auto">
          <a:xfrm>
            <a:off x="1885950" y="1263650"/>
            <a:ext cx="0" cy="700088"/>
          </a:xfrm>
          <a:prstGeom prst="line">
            <a:avLst/>
          </a:prstGeom>
          <a:noFill/>
          <a:ln w="28575" cap="sq">
            <a:noFill/>
            <a:round/>
            <a:headEnd/>
            <a:tailEnd/>
          </a:ln>
          <a:effectLst/>
        </p:spPr>
        <p:txBody>
          <a:bodyPr rIns="0" anchor="ctr"/>
          <a:lstStyle/>
          <a:p>
            <a:endParaRPr lang="en-US"/>
          </a:p>
        </p:txBody>
      </p:sp>
      <p:sp>
        <p:nvSpPr>
          <p:cNvPr id="11" name="Line 56"/>
          <p:cNvSpPr>
            <a:spLocks noChangeShapeType="1"/>
          </p:cNvSpPr>
          <p:nvPr/>
        </p:nvSpPr>
        <p:spPr bwMode="auto">
          <a:xfrm>
            <a:off x="1885950" y="1263650"/>
            <a:ext cx="0" cy="700088"/>
          </a:xfrm>
          <a:prstGeom prst="line">
            <a:avLst/>
          </a:prstGeom>
          <a:noFill/>
          <a:ln w="28575" cap="sq">
            <a:noFill/>
            <a:round/>
            <a:headEnd/>
            <a:tailEnd/>
          </a:ln>
          <a:effectLst/>
        </p:spPr>
        <p:txBody>
          <a:bodyPr rIns="0" anchor="ctr"/>
          <a:lstStyle/>
          <a:p>
            <a:endParaRPr lang="en-US"/>
          </a:p>
        </p:txBody>
      </p:sp>
      <p:pic>
        <p:nvPicPr>
          <p:cNvPr id="14" name="Picture 115" descr="Cox">
            <a:hlinkClick r:id="rId3"/>
          </p:cNvPr>
          <p:cNvPicPr>
            <a:picLocks noChangeAspect="1" noChangeArrowheads="1"/>
          </p:cNvPicPr>
          <p:nvPr/>
        </p:nvPicPr>
        <p:blipFill>
          <a:blip r:embed="rId4"/>
          <a:srcRect/>
          <a:stretch>
            <a:fillRect/>
          </a:stretch>
        </p:blipFill>
        <p:spPr bwMode="auto">
          <a:xfrm>
            <a:off x="533400" y="5791200"/>
            <a:ext cx="1241425" cy="635000"/>
          </a:xfrm>
          <a:prstGeom prst="rect">
            <a:avLst/>
          </a:prstGeom>
          <a:noFill/>
        </p:spPr>
      </p:pic>
      <p:pic>
        <p:nvPicPr>
          <p:cNvPr id="15" name="Picture 131">
            <a:hlinkClick r:id="rId5"/>
          </p:cNvPr>
          <p:cNvPicPr>
            <a:picLocks noChangeAspect="1" noChangeArrowheads="1"/>
          </p:cNvPicPr>
          <p:nvPr/>
        </p:nvPicPr>
        <p:blipFill>
          <a:blip r:embed="rId6"/>
          <a:srcRect/>
          <a:stretch>
            <a:fillRect/>
          </a:stretch>
        </p:blipFill>
        <p:spPr bwMode="auto">
          <a:xfrm>
            <a:off x="533400" y="2724150"/>
            <a:ext cx="2047875" cy="323850"/>
          </a:xfrm>
          <a:prstGeom prst="rect">
            <a:avLst/>
          </a:prstGeom>
          <a:noFill/>
        </p:spPr>
      </p:pic>
      <p:pic>
        <p:nvPicPr>
          <p:cNvPr id="16" name="Picture 133" descr="disco">
            <a:hlinkClick r:id="rId7"/>
          </p:cNvPr>
          <p:cNvPicPr>
            <a:picLocks noChangeAspect="1" noChangeArrowheads="1"/>
          </p:cNvPicPr>
          <p:nvPr/>
        </p:nvPicPr>
        <p:blipFill>
          <a:blip r:embed="rId8" cstate="print"/>
          <a:srcRect/>
          <a:stretch>
            <a:fillRect/>
          </a:stretch>
        </p:blipFill>
        <p:spPr bwMode="auto">
          <a:xfrm>
            <a:off x="609600" y="4103511"/>
            <a:ext cx="763587" cy="763587"/>
          </a:xfrm>
          <a:prstGeom prst="rect">
            <a:avLst/>
          </a:prstGeom>
          <a:noFill/>
        </p:spPr>
      </p:pic>
      <p:pic>
        <p:nvPicPr>
          <p:cNvPr id="17" name="Picture 139" descr="RadtiotelevisioneItaliano">
            <a:hlinkClick r:id="rId9"/>
          </p:cNvPr>
          <p:cNvPicPr>
            <a:picLocks noChangeAspect="1" noChangeArrowheads="1"/>
          </p:cNvPicPr>
          <p:nvPr/>
        </p:nvPicPr>
        <p:blipFill>
          <a:blip r:embed="rId10"/>
          <a:srcRect/>
          <a:stretch>
            <a:fillRect/>
          </a:stretch>
        </p:blipFill>
        <p:spPr bwMode="auto">
          <a:xfrm>
            <a:off x="582613" y="5022850"/>
            <a:ext cx="1627187" cy="615950"/>
          </a:xfrm>
          <a:prstGeom prst="rect">
            <a:avLst/>
          </a:prstGeom>
          <a:noFill/>
        </p:spPr>
      </p:pic>
      <p:pic>
        <p:nvPicPr>
          <p:cNvPr id="18" name="Picture 143" descr="CF_logo_PMS">
            <a:hlinkClick r:id="rId11"/>
          </p:cNvPr>
          <p:cNvPicPr>
            <a:picLocks noChangeAspect="1" noChangeArrowheads="1"/>
          </p:cNvPicPr>
          <p:nvPr/>
        </p:nvPicPr>
        <p:blipFill>
          <a:blip r:embed="rId12" cstate="print"/>
          <a:srcRect/>
          <a:stretch>
            <a:fillRect/>
          </a:stretch>
        </p:blipFill>
        <p:spPr bwMode="auto">
          <a:xfrm>
            <a:off x="533224" y="3387372"/>
            <a:ext cx="2098675" cy="552450"/>
          </a:xfrm>
          <a:prstGeom prst="rect">
            <a:avLst/>
          </a:prstGeom>
          <a:noFill/>
          <a:ln w="9525">
            <a:noFill/>
            <a:miter lim="800000"/>
            <a:headEnd/>
            <a:tailEnd/>
          </a:ln>
        </p:spPr>
      </p:pic>
      <p:pic>
        <p:nvPicPr>
          <p:cNvPr id="19" name="Picture 148">
            <a:hlinkClick r:id="rId13"/>
          </p:cNvPr>
          <p:cNvPicPr>
            <a:picLocks noChangeAspect="1" noChangeArrowheads="1"/>
          </p:cNvPicPr>
          <p:nvPr/>
        </p:nvPicPr>
        <p:blipFill>
          <a:blip r:embed="rId14"/>
          <a:srcRect/>
          <a:stretch>
            <a:fillRect/>
          </a:stretch>
        </p:blipFill>
        <p:spPr bwMode="auto">
          <a:xfrm>
            <a:off x="511175" y="998361"/>
            <a:ext cx="2162175" cy="590550"/>
          </a:xfrm>
          <a:prstGeom prst="rect">
            <a:avLst/>
          </a:prstGeom>
          <a:noFill/>
        </p:spPr>
      </p:pic>
      <p:pic>
        <p:nvPicPr>
          <p:cNvPr id="20" name="Picture 18">
            <a:hlinkClick r:id="rId15"/>
          </p:cNvPr>
          <p:cNvPicPr>
            <a:picLocks noChangeAspect="1" noChangeArrowheads="1"/>
          </p:cNvPicPr>
          <p:nvPr/>
        </p:nvPicPr>
        <p:blipFill>
          <a:blip r:embed="rId16"/>
          <a:srcRect/>
          <a:stretch>
            <a:fillRect/>
          </a:stretch>
        </p:blipFill>
        <p:spPr bwMode="auto">
          <a:xfrm>
            <a:off x="533400" y="1858962"/>
            <a:ext cx="1277937" cy="5032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457200" y="1600200"/>
            <a:ext cx="8229600" cy="4419600"/>
          </a:xfrm>
        </p:spPr>
        <p:txBody>
          <a:bodyPr/>
          <a:lstStyle/>
          <a:p>
            <a:r>
              <a:rPr lang="en-GB" dirty="0" smtClean="0"/>
              <a:t>Data Mining enabling Predictive Analysis</a:t>
            </a:r>
          </a:p>
          <a:p>
            <a:r>
              <a:rPr lang="en-GB" dirty="0" smtClean="0"/>
              <a:t>The Value of Predictive Analysis</a:t>
            </a:r>
          </a:p>
          <a:p>
            <a:r>
              <a:rPr lang="en-GB" dirty="0" smtClean="0"/>
              <a:t>SQL Server 2008 Predictive Analysis</a:t>
            </a:r>
          </a:p>
          <a:p>
            <a:r>
              <a:rPr lang="en-GB" dirty="0" smtClean="0"/>
              <a:t>Complete Predictive Analysis</a:t>
            </a:r>
          </a:p>
          <a:p>
            <a:r>
              <a:rPr lang="en-GB" dirty="0" smtClean="0"/>
              <a:t>Integrated Predictive Analysis</a:t>
            </a:r>
          </a:p>
          <a:p>
            <a:r>
              <a:rPr lang="en-GB" dirty="0" smtClean="0"/>
              <a:t>Extensible Predictive Analysis</a:t>
            </a:r>
            <a:endParaRPr lang="en-GB"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ounded Rectangle 141"/>
          <p:cNvSpPr/>
          <p:nvPr/>
        </p:nvSpPr>
        <p:spPr bwMode="auto">
          <a:xfrm>
            <a:off x="217880" y="2837273"/>
            <a:ext cx="8545119" cy="1709928"/>
          </a:xfrm>
          <a:prstGeom prst="roundRect">
            <a:avLst>
              <a:gd name="adj" fmla="val 14018"/>
            </a:avLst>
          </a:prstGeom>
          <a:solidFill>
            <a:schemeClr val="tx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143" name="Rectangle 142"/>
          <p:cNvSpPr>
            <a:spLocks noChangeArrowheads="1"/>
          </p:cNvSpPr>
          <p:nvPr/>
        </p:nvSpPr>
        <p:spPr bwMode="auto">
          <a:xfrm>
            <a:off x="457200" y="3318549"/>
            <a:ext cx="7703782" cy="1156721"/>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Native Reporting  Integration seamlessly infuses prediction into reports</a:t>
            </a:r>
          </a:p>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In-Flight Mining during Data Integration dynamically enhances data quality &amp; relevance</a:t>
            </a:r>
          </a:p>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Insightful Analysis enables to slice data by the hidden patterns within</a:t>
            </a:r>
          </a:p>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Predictive KPIs extend monitoring with insights to future performance</a:t>
            </a:r>
          </a:p>
        </p:txBody>
      </p:sp>
      <p:sp>
        <p:nvSpPr>
          <p:cNvPr id="144" name="Rectangle 833615"/>
          <p:cNvSpPr>
            <a:spLocks noChangeArrowheads="1"/>
          </p:cNvSpPr>
          <p:nvPr/>
        </p:nvSpPr>
        <p:spPr bwMode="auto">
          <a:xfrm>
            <a:off x="408381" y="2884093"/>
            <a:ext cx="4227657" cy="443198"/>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95000"/>
              </a:lnSpc>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Integrated</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sp>
        <p:nvSpPr>
          <p:cNvPr id="166" name="Rounded Rectangle 165"/>
          <p:cNvSpPr/>
          <p:nvPr/>
        </p:nvSpPr>
        <p:spPr bwMode="auto">
          <a:xfrm>
            <a:off x="217881" y="4706062"/>
            <a:ext cx="8516368" cy="1706158"/>
          </a:xfrm>
          <a:prstGeom prst="roundRect">
            <a:avLst>
              <a:gd name="adj" fmla="val 14018"/>
            </a:avLst>
          </a:prstGeom>
          <a:solidFill>
            <a:schemeClr val="tx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167" name="Rectangle 166"/>
          <p:cNvSpPr>
            <a:spLocks noChangeArrowheads="1"/>
          </p:cNvSpPr>
          <p:nvPr/>
        </p:nvSpPr>
        <p:spPr bwMode="auto">
          <a:xfrm>
            <a:off x="457200" y="5243111"/>
            <a:ext cx="7773785" cy="570278"/>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Predictive Programming embeds prediction within the application</a:t>
            </a:r>
          </a:p>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Custom Algorithms &amp; Visualizations provide the flexibility to meet uncommon needs</a:t>
            </a:r>
          </a:p>
        </p:txBody>
      </p:sp>
      <p:sp>
        <p:nvSpPr>
          <p:cNvPr id="168" name="TextBox 833617"/>
          <p:cNvSpPr txBox="1">
            <a:spLocks noChangeArrowheads="1"/>
          </p:cNvSpPr>
          <p:nvPr/>
        </p:nvSpPr>
        <p:spPr bwMode="auto">
          <a:xfrm>
            <a:off x="526978" y="4811889"/>
            <a:ext cx="4759269" cy="443198"/>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Extensible</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sp>
        <p:nvSpPr>
          <p:cNvPr id="176" name="Rounded Rectangle 175"/>
          <p:cNvSpPr/>
          <p:nvPr/>
        </p:nvSpPr>
        <p:spPr bwMode="auto">
          <a:xfrm>
            <a:off x="217880" y="968500"/>
            <a:ext cx="8545119" cy="1709928"/>
          </a:xfrm>
          <a:prstGeom prst="roundRect">
            <a:avLst>
              <a:gd name="adj" fmla="val 14018"/>
            </a:avLst>
          </a:prstGeom>
          <a:solidFill>
            <a:schemeClr val="tx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177" name="Rectangle 833615"/>
          <p:cNvSpPr>
            <a:spLocks noChangeArrowheads="1"/>
          </p:cNvSpPr>
          <p:nvPr/>
        </p:nvSpPr>
        <p:spPr bwMode="auto">
          <a:xfrm>
            <a:off x="371724" y="990600"/>
            <a:ext cx="4227657" cy="735586"/>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95000"/>
              </a:lnSpc>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Complete</a:t>
            </a:r>
            <a:r>
              <a:rPr lang="en-US" altLang="zh-CN" sz="20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
            </a:r>
            <a:br>
              <a:rPr lang="en-US" altLang="zh-CN" sz="20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br>
            <a:endParaRPr lang="en-US" altLang="zh-CN" sz="20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sp>
        <p:nvSpPr>
          <p:cNvPr id="178" name="Rectangle 177"/>
          <p:cNvSpPr>
            <a:spLocks noChangeArrowheads="1"/>
          </p:cNvSpPr>
          <p:nvPr/>
        </p:nvSpPr>
        <p:spPr bwMode="auto">
          <a:xfrm>
            <a:off x="457200" y="1430617"/>
            <a:ext cx="7757152" cy="1160183"/>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Pervasive Delivery through Microsoft Office empowers all users with predictive insight</a:t>
            </a:r>
          </a:p>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Comprehensive Development Environment delivers an intuitive and rich environment</a:t>
            </a:r>
          </a:p>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Enterprise Grade Capabilities provide enhanced server advantages</a:t>
            </a:r>
          </a:p>
          <a:p>
            <a:pPr marL="166682" indent="-166682">
              <a:lnSpc>
                <a:spcPts val="1400"/>
              </a:lnSpc>
              <a:spcBef>
                <a:spcPct val="50000"/>
              </a:spcBef>
              <a:buClr>
                <a:schemeClr val="tx2"/>
              </a:buClr>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pitchFamily="34" charset="0"/>
                <a:ea typeface="Verdana" pitchFamily="34" charset="0"/>
                <a:cs typeface="Verdana" pitchFamily="34" charset="0"/>
              </a:rPr>
              <a:t>Rich and Innovative Algorithms support common business problems effectively</a:t>
            </a:r>
          </a:p>
        </p:txBody>
      </p:sp>
      <p:sp>
        <p:nvSpPr>
          <p:cNvPr id="20" name="Title 19"/>
          <p:cNvSpPr>
            <a:spLocks noGrp="1"/>
          </p:cNvSpPr>
          <p:nvPr>
            <p:ph type="title"/>
          </p:nvPr>
        </p:nvSpPr>
        <p:spPr/>
        <p:txBody>
          <a:bodyPr>
            <a:normAutofit/>
          </a:bodyPr>
          <a:lstStyle/>
          <a:p>
            <a:r>
              <a:rPr lang="en-GB" sz="4000" dirty="0" smtClean="0"/>
              <a:t>Summary</a:t>
            </a:r>
            <a:endParaRPr lang="en-GB" sz="4000" dirty="0"/>
          </a:p>
        </p:txBody>
      </p:sp>
      <p:grpSp>
        <p:nvGrpSpPr>
          <p:cNvPr id="17" name="Group 16"/>
          <p:cNvGrpSpPr/>
          <p:nvPr/>
        </p:nvGrpSpPr>
        <p:grpSpPr>
          <a:xfrm>
            <a:off x="8151846" y="762000"/>
            <a:ext cx="847066" cy="685800"/>
            <a:chOff x="3962400" y="3429000"/>
            <a:chExt cx="1524000" cy="1233859"/>
          </a:xfrm>
        </p:grpSpPr>
        <p:pic>
          <p:nvPicPr>
            <p:cNvPr id="18" name="Picture 4" descr="C:\Work\PAG_icon library\Globe sm.png"/>
            <p:cNvPicPr>
              <a:picLocks noChangeAspect="1" noChangeArrowheads="1"/>
            </p:cNvPicPr>
            <p:nvPr/>
          </p:nvPicPr>
          <p:blipFill>
            <a:blip r:embed="rId3" cstate="print"/>
            <a:srcRect/>
            <a:stretch>
              <a:fillRect/>
            </a:stretch>
          </p:blipFill>
          <p:spPr bwMode="auto">
            <a:xfrm>
              <a:off x="3962400" y="3429000"/>
              <a:ext cx="1077938" cy="1083671"/>
            </a:xfrm>
            <a:prstGeom prst="rect">
              <a:avLst/>
            </a:prstGeom>
            <a:noFill/>
          </p:spPr>
        </p:pic>
        <p:grpSp>
          <p:nvGrpSpPr>
            <p:cNvPr id="19" name="Group 7"/>
            <p:cNvGrpSpPr/>
            <p:nvPr/>
          </p:nvGrpSpPr>
          <p:grpSpPr>
            <a:xfrm>
              <a:off x="4419600" y="3733800"/>
              <a:ext cx="1066800" cy="929059"/>
              <a:chOff x="4419600" y="2768500"/>
              <a:chExt cx="1957748" cy="1704972"/>
            </a:xfrm>
          </p:grpSpPr>
          <p:pic>
            <p:nvPicPr>
              <p:cNvPr id="21" name="Picture 3" descr="C:\Work\PAG_icon library\Database Sm.png"/>
              <p:cNvPicPr>
                <a:picLocks noChangeAspect="1" noChangeArrowheads="1"/>
              </p:cNvPicPr>
              <p:nvPr/>
            </p:nvPicPr>
            <p:blipFill>
              <a:blip r:embed="rId4" cstate="print"/>
              <a:srcRect/>
              <a:stretch>
                <a:fillRect/>
              </a:stretch>
            </p:blipFill>
            <p:spPr bwMode="auto">
              <a:xfrm>
                <a:off x="4419600" y="3194564"/>
                <a:ext cx="1067888" cy="1278908"/>
              </a:xfrm>
              <a:prstGeom prst="rect">
                <a:avLst/>
              </a:prstGeom>
              <a:noFill/>
            </p:spPr>
          </p:pic>
          <p:pic>
            <p:nvPicPr>
              <p:cNvPr id="22" name="Picture 2" descr="C:\Users\Graeme\AppData\Local\Microsoft\Windows\Temporary Internet Files\Content.IE5\6JLDBP2C\MCj03348660000[1].wmf"/>
              <p:cNvPicPr>
                <a:picLocks noChangeAspect="1" noChangeArrowheads="1"/>
              </p:cNvPicPr>
              <p:nvPr/>
            </p:nvPicPr>
            <p:blipFill>
              <a:blip r:embed="rId5"/>
              <a:srcRect/>
              <a:stretch>
                <a:fillRect/>
              </a:stretch>
            </p:blipFill>
            <p:spPr bwMode="auto">
              <a:xfrm rot="18003778">
                <a:off x="5167732" y="2666903"/>
                <a:ext cx="1108020" cy="1311213"/>
              </a:xfrm>
              <a:prstGeom prst="rect">
                <a:avLst/>
              </a:prstGeom>
              <a:noFill/>
            </p:spPr>
          </p:pic>
        </p:grpSp>
      </p:grpSp>
      <p:grpSp>
        <p:nvGrpSpPr>
          <p:cNvPr id="23" name="Group 22"/>
          <p:cNvGrpSpPr/>
          <p:nvPr/>
        </p:nvGrpSpPr>
        <p:grpSpPr>
          <a:xfrm>
            <a:off x="8082958" y="2678158"/>
            <a:ext cx="984842" cy="927570"/>
            <a:chOff x="3314314" y="1434630"/>
            <a:chExt cx="984842" cy="927570"/>
          </a:xfrm>
        </p:grpSpPr>
        <p:sp>
          <p:nvSpPr>
            <p:cNvPr id="24" name="Oval 23"/>
            <p:cNvSpPr/>
            <p:nvPr/>
          </p:nvSpPr>
          <p:spPr>
            <a:xfrm>
              <a:off x="3481111" y="1524983"/>
              <a:ext cx="613533" cy="6135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25" name="Picture 3" descr="C:\Work\PAG_icon library\services icon cube.png"/>
            <p:cNvPicPr>
              <a:picLocks noChangeAspect="1" noChangeArrowheads="1"/>
            </p:cNvPicPr>
            <p:nvPr/>
          </p:nvPicPr>
          <p:blipFill>
            <a:blip r:embed="rId6" cstate="print"/>
            <a:srcRect/>
            <a:stretch>
              <a:fillRect/>
            </a:stretch>
          </p:blipFill>
          <p:spPr bwMode="auto">
            <a:xfrm>
              <a:off x="3314314" y="1434630"/>
              <a:ext cx="343286" cy="394170"/>
            </a:xfrm>
            <a:prstGeom prst="rect">
              <a:avLst/>
            </a:prstGeom>
            <a:noFill/>
          </p:spPr>
        </p:pic>
        <p:grpSp>
          <p:nvGrpSpPr>
            <p:cNvPr id="26" name="Group 7"/>
            <p:cNvGrpSpPr/>
            <p:nvPr/>
          </p:nvGrpSpPr>
          <p:grpSpPr>
            <a:xfrm>
              <a:off x="3634497" y="1627239"/>
              <a:ext cx="429474" cy="374021"/>
              <a:chOff x="4419600" y="2768500"/>
              <a:chExt cx="1957748" cy="1704972"/>
            </a:xfrm>
          </p:grpSpPr>
          <p:pic>
            <p:nvPicPr>
              <p:cNvPr id="31" name="Picture 3" descr="C:\Work\PAG_icon library\Database Sm.png"/>
              <p:cNvPicPr>
                <a:picLocks noChangeAspect="1" noChangeArrowheads="1"/>
              </p:cNvPicPr>
              <p:nvPr/>
            </p:nvPicPr>
            <p:blipFill>
              <a:blip r:embed="rId7" cstate="print"/>
              <a:srcRect/>
              <a:stretch>
                <a:fillRect/>
              </a:stretch>
            </p:blipFill>
            <p:spPr bwMode="auto">
              <a:xfrm>
                <a:off x="4419600" y="3194564"/>
                <a:ext cx="1067888" cy="1278908"/>
              </a:xfrm>
              <a:prstGeom prst="rect">
                <a:avLst/>
              </a:prstGeom>
              <a:noFill/>
            </p:spPr>
          </p:pic>
          <p:pic>
            <p:nvPicPr>
              <p:cNvPr id="32" name="Picture 2" descr="C:\Users\Graeme\AppData\Local\Microsoft\Windows\Temporary Internet Files\Content.IE5\6JLDBP2C\MCj03348660000[1].wmf"/>
              <p:cNvPicPr>
                <a:picLocks noChangeAspect="1" noChangeArrowheads="1"/>
              </p:cNvPicPr>
              <p:nvPr/>
            </p:nvPicPr>
            <p:blipFill>
              <a:blip r:embed="rId5"/>
              <a:srcRect/>
              <a:stretch>
                <a:fillRect/>
              </a:stretch>
            </p:blipFill>
            <p:spPr bwMode="auto">
              <a:xfrm rot="18003778">
                <a:off x="5167732" y="2666903"/>
                <a:ext cx="1108020" cy="1311213"/>
              </a:xfrm>
              <a:prstGeom prst="rect">
                <a:avLst/>
              </a:prstGeom>
              <a:noFill/>
            </p:spPr>
          </p:pic>
        </p:grpSp>
        <p:grpSp>
          <p:nvGrpSpPr>
            <p:cNvPr id="27" name="Group 18"/>
            <p:cNvGrpSpPr/>
            <p:nvPr/>
          </p:nvGrpSpPr>
          <p:grpSpPr>
            <a:xfrm>
              <a:off x="3992389" y="1627252"/>
              <a:ext cx="306767" cy="204512"/>
              <a:chOff x="5334000" y="3962400"/>
              <a:chExt cx="457200" cy="304800"/>
            </a:xfrm>
          </p:grpSpPr>
          <p:sp>
            <p:nvSpPr>
              <p:cNvPr id="29" name="Right Arrow 28"/>
              <p:cNvSpPr/>
              <p:nvPr/>
            </p:nvSpPr>
            <p:spPr>
              <a:xfrm>
                <a:off x="5410200" y="3962400"/>
                <a:ext cx="381000" cy="15240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0" name="Right Arrow 29"/>
              <p:cNvSpPr/>
              <p:nvPr/>
            </p:nvSpPr>
            <p:spPr>
              <a:xfrm flipH="1">
                <a:off x="5334000" y="4114800"/>
                <a:ext cx="381000" cy="15240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pic>
          <p:nvPicPr>
            <p:cNvPr id="28" name="Picture 5" descr="C:\Work\PAG_icon library\stocks line graph chart icon.png"/>
            <p:cNvPicPr>
              <a:picLocks noChangeAspect="1" noChangeArrowheads="1"/>
            </p:cNvPicPr>
            <p:nvPr/>
          </p:nvPicPr>
          <p:blipFill>
            <a:blip r:embed="rId8" cstate="print"/>
            <a:srcRect/>
            <a:stretch>
              <a:fillRect/>
            </a:stretch>
          </p:blipFill>
          <p:spPr bwMode="auto">
            <a:xfrm>
              <a:off x="3634494" y="2036261"/>
              <a:ext cx="318941" cy="325939"/>
            </a:xfrm>
            <a:prstGeom prst="rect">
              <a:avLst/>
            </a:prstGeom>
            <a:noFill/>
          </p:spPr>
        </p:pic>
      </p:grpSp>
      <p:grpSp>
        <p:nvGrpSpPr>
          <p:cNvPr id="33" name="Group 32"/>
          <p:cNvGrpSpPr/>
          <p:nvPr/>
        </p:nvGrpSpPr>
        <p:grpSpPr>
          <a:xfrm>
            <a:off x="8156279" y="4518378"/>
            <a:ext cx="838200" cy="838200"/>
            <a:chOff x="6248400" y="1447800"/>
            <a:chExt cx="838200" cy="838200"/>
          </a:xfrm>
        </p:grpSpPr>
        <p:sp>
          <p:nvSpPr>
            <p:cNvPr id="34" name="Quad Arrow Callout 33"/>
            <p:cNvSpPr/>
            <p:nvPr/>
          </p:nvSpPr>
          <p:spPr>
            <a:xfrm>
              <a:off x="6248400" y="1447800"/>
              <a:ext cx="838200" cy="838200"/>
            </a:xfrm>
            <a:prstGeom prst="quadArrowCallout">
              <a:avLst>
                <a:gd name="adj1" fmla="val 18515"/>
                <a:gd name="adj2" fmla="val 18515"/>
                <a:gd name="adj3" fmla="val 18515"/>
                <a:gd name="adj4" fmla="val 5270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nvGrpSpPr>
            <p:cNvPr id="35" name="Group 7"/>
            <p:cNvGrpSpPr/>
            <p:nvPr/>
          </p:nvGrpSpPr>
          <p:grpSpPr>
            <a:xfrm>
              <a:off x="6476998" y="1600200"/>
              <a:ext cx="492368" cy="453037"/>
              <a:chOff x="4419600" y="2768500"/>
              <a:chExt cx="1957748" cy="1704972"/>
            </a:xfrm>
          </p:grpSpPr>
          <p:pic>
            <p:nvPicPr>
              <p:cNvPr id="36" name="Picture 3" descr="C:\Work\PAG_icon library\Database Sm.png"/>
              <p:cNvPicPr>
                <a:picLocks noChangeAspect="1" noChangeArrowheads="1"/>
              </p:cNvPicPr>
              <p:nvPr/>
            </p:nvPicPr>
            <p:blipFill>
              <a:blip r:embed="rId9" cstate="print"/>
              <a:srcRect/>
              <a:stretch>
                <a:fillRect/>
              </a:stretch>
            </p:blipFill>
            <p:spPr bwMode="auto">
              <a:xfrm>
                <a:off x="4419600" y="3194564"/>
                <a:ext cx="1067888" cy="1278908"/>
              </a:xfrm>
              <a:prstGeom prst="rect">
                <a:avLst/>
              </a:prstGeom>
              <a:noFill/>
            </p:spPr>
          </p:pic>
          <p:pic>
            <p:nvPicPr>
              <p:cNvPr id="37" name="Picture 2" descr="C:\Users\Graeme\AppData\Local\Microsoft\Windows\Temporary Internet Files\Content.IE5\6JLDBP2C\MCj03348660000[1].wmf"/>
              <p:cNvPicPr>
                <a:picLocks noChangeAspect="1" noChangeArrowheads="1"/>
              </p:cNvPicPr>
              <p:nvPr/>
            </p:nvPicPr>
            <p:blipFill>
              <a:blip r:embed="rId5"/>
              <a:srcRect/>
              <a:stretch>
                <a:fillRect/>
              </a:stretch>
            </p:blipFill>
            <p:spPr bwMode="auto">
              <a:xfrm rot="18003778">
                <a:off x="5167732" y="2666903"/>
                <a:ext cx="1108020" cy="1311213"/>
              </a:xfrm>
              <a:prstGeom prst="rect">
                <a:avLst/>
              </a:prstGeom>
              <a:noFill/>
            </p:spPr>
          </p:pic>
        </p:gr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81000" y="6219825"/>
            <a:ext cx="8148638" cy="350838"/>
          </a:xfrm>
          <a:prstGeom prst="rect">
            <a:avLst/>
          </a:prstGeom>
          <a:noFill/>
          <a:ln w="12700">
            <a:noFill/>
            <a:miter lim="800000"/>
            <a:headEnd type="none" w="sm" len="sm"/>
            <a:tailEnd type="none" w="sm" len="sm"/>
          </a:ln>
          <a:effectLst/>
        </p:spPr>
        <p:txBody>
          <a:bodyPr>
            <a:spAutoFit/>
          </a:bodyPr>
          <a:lstStyle/>
          <a:p>
            <a:pPr>
              <a:lnSpc>
                <a:spcPct val="100000"/>
              </a:lnSpc>
              <a:spcBef>
                <a:spcPct val="0"/>
              </a:spcBef>
            </a:pPr>
            <a:r>
              <a:rPr lang="en-US" sz="900" dirty="0">
                <a:solidFill>
                  <a:schemeClr val="tx1"/>
                </a:solidFill>
                <a:cs typeface="Arial" charset="0"/>
              </a:rPr>
              <a:t>© 2004 Microsoft Corporation. All rights reserved.</a:t>
            </a:r>
          </a:p>
          <a:p>
            <a:pPr>
              <a:lnSpc>
                <a:spcPct val="100000"/>
              </a:lnSpc>
              <a:spcBef>
                <a:spcPct val="0"/>
              </a:spcBef>
            </a:pPr>
            <a:r>
              <a:rPr lang="en-US" sz="800" dirty="0">
                <a:solidFill>
                  <a:schemeClr val="tx1"/>
                </a:solidFill>
                <a:cs typeface="Arial" charset="0"/>
              </a:rPr>
              <a:t>This presentation is for informational purposes only. Microsoft makes no warranties, express or implied, in this summary.</a:t>
            </a:r>
          </a:p>
        </p:txBody>
      </p:sp>
      <p:pic>
        <p:nvPicPr>
          <p:cNvPr id="134149" name="Picture 5" descr="Microsoft logo and tagline"/>
          <p:cNvPicPr>
            <a:picLocks noChangeAspect="1" noChangeArrowheads="1"/>
          </p:cNvPicPr>
          <p:nvPr/>
        </p:nvPicPr>
        <p:blipFill>
          <a:blip r:embed="rId3"/>
          <a:srcRect/>
          <a:stretch>
            <a:fillRect/>
          </a:stretch>
        </p:blipFill>
        <p:spPr bwMode="black">
          <a:xfrm>
            <a:off x="2306638" y="2820988"/>
            <a:ext cx="5122862" cy="11049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What’s New in SQL Server 2008?</a:t>
            </a:r>
            <a:endParaRPr lang="en-US" sz="4000" dirty="0"/>
          </a:p>
        </p:txBody>
      </p:sp>
      <p:sp>
        <p:nvSpPr>
          <p:cNvPr id="3" name="Content Placeholder 2"/>
          <p:cNvSpPr>
            <a:spLocks noGrp="1"/>
          </p:cNvSpPr>
          <p:nvPr>
            <p:ph idx="1"/>
          </p:nvPr>
        </p:nvSpPr>
        <p:spPr>
          <a:xfrm>
            <a:off x="381000" y="990600"/>
            <a:ext cx="8458200" cy="5715000"/>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spcBef>
                <a:spcPts val="0"/>
              </a:spcBef>
              <a:buNone/>
              <a:tabLst>
                <a:tab pos="3138488" algn="l"/>
              </a:tabLst>
            </a:pPr>
            <a:r>
              <a:rPr lang="en-US" sz="1800" dirty="0" smtClean="0">
                <a:ln w="3175">
                  <a:noFill/>
                </a:ln>
                <a:solidFill>
                  <a:srgbClr val="FFFFFF"/>
                </a:solidFill>
                <a:latin typeface="Eras Demi ITC" pitchFamily="34" charset="0"/>
                <a:ea typeface="+mj-ea"/>
                <a:cs typeface="Arial" charset="0"/>
              </a:rPr>
              <a:t>Enhanced Mining Structures</a:t>
            </a:r>
          </a:p>
          <a:p>
            <a:pPr lvl="1">
              <a:spcBef>
                <a:spcPts val="200"/>
              </a:spcBef>
              <a:tabLst>
                <a:tab pos="3138488" algn="l"/>
              </a:tabLst>
            </a:pPr>
            <a:r>
              <a:rPr lang="en-US" sz="1200" dirty="0" smtClean="0">
                <a:solidFill>
                  <a:srgbClr val="FFFFFF"/>
                </a:solidFill>
              </a:rPr>
              <a:t>Split data into training and testing partitions more effectively</a:t>
            </a:r>
          </a:p>
          <a:p>
            <a:pPr lvl="1">
              <a:spcBef>
                <a:spcPts val="200"/>
              </a:spcBef>
              <a:tabLst>
                <a:tab pos="3138488" algn="l"/>
              </a:tabLst>
            </a:pPr>
            <a:r>
              <a:rPr lang="en-US" sz="1200" dirty="0" smtClean="0">
                <a:solidFill>
                  <a:srgbClr val="FFFFFF"/>
                </a:solidFill>
              </a:rPr>
              <a:t>Query against structure data to present complete information beyond the scope of the model</a:t>
            </a:r>
          </a:p>
          <a:p>
            <a:pPr lvl="1">
              <a:spcBef>
                <a:spcPts val="200"/>
              </a:spcBef>
              <a:tabLst>
                <a:tab pos="3138488" algn="l"/>
              </a:tabLst>
            </a:pPr>
            <a:r>
              <a:rPr lang="en-US" sz="1200" dirty="0" smtClean="0">
                <a:solidFill>
                  <a:srgbClr val="FFFFFF"/>
                </a:solidFill>
              </a:rPr>
              <a:t>Build models over filtered data</a:t>
            </a:r>
          </a:p>
          <a:p>
            <a:pPr lvl="1">
              <a:spcBef>
                <a:spcPts val="200"/>
              </a:spcBef>
              <a:tabLst>
                <a:tab pos="3138488" algn="l"/>
              </a:tabLst>
            </a:pPr>
            <a:r>
              <a:rPr lang="en-US" sz="1200" dirty="0" smtClean="0">
                <a:solidFill>
                  <a:srgbClr val="FFFFFF"/>
                </a:solidFill>
              </a:rPr>
              <a:t>Create incompatible models within the same structure</a:t>
            </a:r>
          </a:p>
          <a:p>
            <a:pPr lvl="1">
              <a:spcBef>
                <a:spcPts val="200"/>
              </a:spcBef>
              <a:tabLst>
                <a:tab pos="3138488" algn="l"/>
              </a:tabLst>
            </a:pPr>
            <a:r>
              <a:rPr lang="en-US" sz="1200" dirty="0" smtClean="0">
                <a:solidFill>
                  <a:srgbClr val="FFFFFF"/>
                </a:solidFill>
              </a:rPr>
              <a:t>Use cross-validation to:</a:t>
            </a:r>
          </a:p>
          <a:p>
            <a:pPr marL="971550" lvl="2" indent="-227013">
              <a:spcBef>
                <a:spcPts val="200"/>
              </a:spcBef>
              <a:tabLst>
                <a:tab pos="3138488" algn="l"/>
              </a:tabLst>
            </a:pPr>
            <a:r>
              <a:rPr lang="en-US" sz="1200" dirty="0" smtClean="0">
                <a:solidFill>
                  <a:srgbClr val="FFFFFF"/>
                </a:solidFill>
              </a:rPr>
              <a:t>Test multiple models simultaneously </a:t>
            </a:r>
          </a:p>
          <a:p>
            <a:pPr marL="974725" lvl="2" indent="-230188">
              <a:spcBef>
                <a:spcPts val="200"/>
              </a:spcBef>
              <a:tabLst>
                <a:tab pos="3138488" algn="l"/>
              </a:tabLst>
            </a:pPr>
            <a:r>
              <a:rPr lang="en-US" sz="1200" dirty="0" smtClean="0">
                <a:solidFill>
                  <a:srgbClr val="FFFFFF"/>
                </a:solidFill>
              </a:rPr>
              <a:t>Confirm the stability of results given more or less data</a:t>
            </a:r>
          </a:p>
          <a:p>
            <a:pPr>
              <a:spcBef>
                <a:spcPts val="600"/>
              </a:spcBef>
              <a:buNone/>
              <a:tabLst>
                <a:tab pos="3138488" algn="l"/>
              </a:tabLst>
            </a:pPr>
            <a:r>
              <a:rPr lang="en-US" sz="1800" dirty="0" smtClean="0">
                <a:ln w="3175">
                  <a:noFill/>
                </a:ln>
                <a:solidFill>
                  <a:srgbClr val="FFFFFF"/>
                </a:solidFill>
                <a:latin typeface="Eras Demi ITC" pitchFamily="34" charset="0"/>
                <a:ea typeface="+mj-ea"/>
                <a:cs typeface="Arial" charset="0"/>
              </a:rPr>
              <a:t>Better Time Series Support</a:t>
            </a:r>
          </a:p>
          <a:p>
            <a:pPr lvl="1">
              <a:spcBef>
                <a:spcPts val="200"/>
              </a:spcBef>
              <a:tabLst>
                <a:tab pos="3138488" algn="l"/>
              </a:tabLst>
            </a:pPr>
            <a:r>
              <a:rPr lang="en-US" sz="1200" b="1" dirty="0" smtClean="0">
                <a:solidFill>
                  <a:srgbClr val="FFFFFF"/>
                </a:solidFill>
              </a:rPr>
              <a:t>Accuracy &amp; Stability </a:t>
            </a:r>
          </a:p>
          <a:p>
            <a:pPr lvl="2">
              <a:spcBef>
                <a:spcPts val="0"/>
              </a:spcBef>
              <a:tabLst>
                <a:tab pos="3138488" algn="l"/>
              </a:tabLst>
            </a:pPr>
            <a:r>
              <a:rPr lang="en-US" sz="1200" dirty="0" smtClean="0">
                <a:solidFill>
                  <a:srgbClr val="FFFFFF"/>
                </a:solidFill>
              </a:rPr>
              <a:t>Combine best of both worlds blending ARTXP for optimized near-term predictions and ARIMA for stable long term predictions</a:t>
            </a:r>
          </a:p>
          <a:p>
            <a:pPr lvl="1">
              <a:spcBef>
                <a:spcPts val="200"/>
              </a:spcBef>
              <a:tabLst>
                <a:tab pos="3138488" algn="l"/>
              </a:tabLst>
            </a:pPr>
            <a:r>
              <a:rPr lang="en-US" sz="1200" b="1" dirty="0" smtClean="0">
                <a:solidFill>
                  <a:srgbClr val="FFFFFF"/>
                </a:solidFill>
              </a:rPr>
              <a:t>Prediction Flexibility</a:t>
            </a:r>
          </a:p>
          <a:p>
            <a:pPr lvl="2">
              <a:spcBef>
                <a:spcPts val="0"/>
              </a:spcBef>
              <a:tabLst>
                <a:tab pos="3138488" algn="l"/>
              </a:tabLst>
            </a:pPr>
            <a:r>
              <a:rPr lang="en-US" sz="1200" dirty="0" smtClean="0">
                <a:solidFill>
                  <a:srgbClr val="FFFFFF"/>
                </a:solidFill>
              </a:rPr>
              <a:t>Build a forecasting model on one series and apply the patterns to data from  another series.</a:t>
            </a:r>
          </a:p>
          <a:p>
            <a:pPr lvl="1">
              <a:spcBef>
                <a:spcPts val="200"/>
              </a:spcBef>
              <a:tabLst>
                <a:tab pos="3138488" algn="l"/>
              </a:tabLst>
            </a:pPr>
            <a:r>
              <a:rPr lang="en-US" sz="1200" b="1" dirty="0" smtClean="0">
                <a:solidFill>
                  <a:srgbClr val="FFFFFF"/>
                </a:solidFill>
              </a:rPr>
              <a:t>What If</a:t>
            </a:r>
          </a:p>
          <a:p>
            <a:pPr lvl="2">
              <a:spcBef>
                <a:spcPts val="0"/>
              </a:spcBef>
              <a:tabLst>
                <a:tab pos="3138488" algn="l"/>
              </a:tabLst>
            </a:pPr>
            <a:r>
              <a:rPr lang="en-US" sz="1200" dirty="0" smtClean="0">
                <a:solidFill>
                  <a:srgbClr val="FFFFFF"/>
                </a:solidFill>
              </a:rPr>
              <a:t>Anticipate the impact of changes in near-term future values, on long-term forecasts</a:t>
            </a:r>
          </a:p>
          <a:p>
            <a:pPr indent="-285750">
              <a:spcBef>
                <a:spcPts val="600"/>
              </a:spcBef>
              <a:buNone/>
              <a:tabLst>
                <a:tab pos="3138488" algn="l"/>
              </a:tabLst>
            </a:pPr>
            <a:r>
              <a:rPr lang="en-US" sz="1800" dirty="0" smtClean="0">
                <a:ln w="3175">
                  <a:noFill/>
                </a:ln>
                <a:solidFill>
                  <a:srgbClr val="FFFFFF"/>
                </a:solidFill>
                <a:latin typeface="Eras Demi ITC" pitchFamily="34" charset="0"/>
                <a:ea typeface="+mj-ea"/>
                <a:cs typeface="Arial" charset="0"/>
              </a:rPr>
              <a:t>More Data Mining Add-Ins for Office 2007</a:t>
            </a:r>
          </a:p>
          <a:p>
            <a:pPr lvl="1">
              <a:spcBef>
                <a:spcPts val="200"/>
              </a:spcBef>
              <a:tabLst>
                <a:tab pos="3138488" algn="l"/>
              </a:tabLst>
            </a:pPr>
            <a:r>
              <a:rPr lang="en-US" sz="1200" b="1" dirty="0" smtClean="0">
                <a:solidFill>
                  <a:srgbClr val="FFFFFF"/>
                </a:solidFill>
              </a:rPr>
              <a:t>New Analysis Tools</a:t>
            </a:r>
          </a:p>
          <a:p>
            <a:pPr marL="974725" lvl="2" indent="-230188">
              <a:spcBef>
                <a:spcPts val="0"/>
              </a:spcBef>
              <a:tabLst>
                <a:tab pos="3138488" algn="l"/>
              </a:tabLst>
            </a:pPr>
            <a:r>
              <a:rPr lang="en-US" sz="1200" dirty="0" smtClean="0">
                <a:solidFill>
                  <a:srgbClr val="FFFFFF"/>
                </a:solidFill>
              </a:rPr>
              <a:t>Generate interactive forms for scoring new cases with Prediction Calculator</a:t>
            </a:r>
          </a:p>
          <a:p>
            <a:pPr marL="974725" lvl="2" indent="-230188">
              <a:spcBef>
                <a:spcPts val="0"/>
              </a:spcBef>
              <a:tabLst>
                <a:tab pos="3138488" algn="l"/>
              </a:tabLst>
            </a:pPr>
            <a:r>
              <a:rPr lang="en-US" sz="1200" dirty="0" smtClean="0">
                <a:solidFill>
                  <a:srgbClr val="FFFFFF"/>
                </a:solidFill>
              </a:rPr>
              <a:t>Discover the relationship between items, which are frequently purchased together with Shopping Basket Analysis</a:t>
            </a:r>
          </a:p>
          <a:p>
            <a:pPr lvl="1">
              <a:spcBef>
                <a:spcPts val="200"/>
              </a:spcBef>
              <a:tabLst>
                <a:tab pos="3138488" algn="l"/>
              </a:tabLst>
            </a:pPr>
            <a:r>
              <a:rPr lang="en-US" sz="1200" b="1" dirty="0" smtClean="0">
                <a:solidFill>
                  <a:srgbClr val="FFFFFF"/>
                </a:solidFill>
              </a:rPr>
              <a:t>New Query and Validation Tools</a:t>
            </a:r>
          </a:p>
          <a:p>
            <a:pPr marL="974725" lvl="2" indent="-230188">
              <a:spcBef>
                <a:spcPts val="0"/>
              </a:spcBef>
              <a:tabLst>
                <a:tab pos="3138488" algn="l"/>
              </a:tabLst>
            </a:pPr>
            <a:r>
              <a:rPr lang="en-US" sz="1200" dirty="0" smtClean="0">
                <a:solidFill>
                  <a:srgbClr val="FFFFFF"/>
                </a:solidFill>
              </a:rPr>
              <a:t>Choose training and test sets from mining structures</a:t>
            </a:r>
          </a:p>
          <a:p>
            <a:pPr marL="974725" lvl="2" indent="-230188">
              <a:spcBef>
                <a:spcPts val="0"/>
              </a:spcBef>
              <a:tabLst>
                <a:tab pos="3138488" algn="l"/>
              </a:tabLst>
            </a:pPr>
            <a:r>
              <a:rPr lang="en-US" sz="1200" dirty="0" smtClean="0">
                <a:solidFill>
                  <a:srgbClr val="FFFFFF"/>
                </a:solidFill>
              </a:rPr>
              <a:t>Render richly-formatted cross validation and accuracy reports in Excel</a:t>
            </a:r>
          </a:p>
          <a:p>
            <a:pPr marL="974725" lvl="2" indent="-230188">
              <a:spcBef>
                <a:spcPts val="0"/>
              </a:spcBef>
              <a:tabLst>
                <a:tab pos="3138488" algn="l"/>
              </a:tabLst>
            </a:pPr>
            <a:r>
              <a:rPr lang="en-US" sz="1200" dirty="0" smtClean="0">
                <a:solidFill>
                  <a:srgbClr val="FFFFFF"/>
                </a:solidFill>
              </a:rPr>
              <a:t>Leverage model documentation for reference and collaboratio</a:t>
            </a:r>
            <a:r>
              <a:rPr lang="en-US" sz="1400" dirty="0" smtClean="0">
                <a:solidFill>
                  <a:srgbClr val="FFFFFF"/>
                </a:solidFill>
              </a:rPr>
              <a:t>n</a:t>
            </a:r>
          </a:p>
          <a:p>
            <a:pPr lvl="2"/>
            <a:endParaRPr lang="en-US" sz="1100" dirty="0" smtClean="0"/>
          </a:p>
          <a:p>
            <a:pPr lvl="1"/>
            <a:endParaRPr lang="en-US" sz="1400" dirty="0" smtClean="0"/>
          </a:p>
          <a:p>
            <a:pPr lvl="1"/>
            <a:endParaRPr lang="en-US" sz="1400" dirty="0" smtClean="0"/>
          </a:p>
          <a:p>
            <a:pPr lvl="2"/>
            <a:endParaRPr lang="en-US" sz="11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Data Mining Algorithms</a:t>
            </a:r>
            <a:endParaRPr lang="en-GB" sz="4000" dirty="0"/>
          </a:p>
        </p:txBody>
      </p:sp>
      <p:graphicFrame>
        <p:nvGraphicFramePr>
          <p:cNvPr id="5" name="Content Placeholder 4"/>
          <p:cNvGraphicFramePr>
            <a:graphicFrameLocks noGrp="1"/>
          </p:cNvGraphicFramePr>
          <p:nvPr>
            <p:ph idx="1"/>
          </p:nvPr>
        </p:nvGraphicFramePr>
        <p:xfrm>
          <a:off x="304800" y="946623"/>
          <a:ext cx="8610600" cy="5303521"/>
        </p:xfrm>
        <a:graphic>
          <a:graphicData uri="http://schemas.openxmlformats.org/drawingml/2006/table">
            <a:tbl>
              <a:tblPr firstRow="1" bandRow="1">
                <a:tableStyleId>{5C22544A-7EE6-4342-B048-85BDC9FD1C3A}</a:tableStyleId>
              </a:tblPr>
              <a:tblGrid>
                <a:gridCol w="1752600"/>
                <a:gridCol w="6858000"/>
              </a:tblGrid>
              <a:tr h="357156">
                <a:tc>
                  <a:txBody>
                    <a:bodyPr/>
                    <a:lstStyle/>
                    <a:p>
                      <a:r>
                        <a:rPr lang="en-GB" sz="1600" b="1" dirty="0" smtClean="0"/>
                        <a:t>Algorithm</a:t>
                      </a:r>
                      <a:endParaRPr lang="en-GB" sz="1600" b="1" dirty="0"/>
                    </a:p>
                  </a:txBody>
                  <a:tcPr/>
                </a:tc>
                <a:tc>
                  <a:txBody>
                    <a:bodyPr/>
                    <a:lstStyle/>
                    <a:p>
                      <a:r>
                        <a:rPr lang="en-GB" sz="1600" b="1" dirty="0" smtClean="0"/>
                        <a:t>Description</a:t>
                      </a:r>
                      <a:endParaRPr lang="en-GB" sz="1600" b="1" dirty="0"/>
                    </a:p>
                  </a:txBody>
                  <a:tcPr/>
                </a:tc>
              </a:tr>
              <a:tr h="616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Decision Trees</a:t>
                      </a:r>
                      <a:endParaRPr lang="en-GB" sz="1600" b="1" dirty="0"/>
                    </a:p>
                  </a:txBody>
                  <a:tcPr/>
                </a:tc>
                <a:tc>
                  <a:txBody>
                    <a:bodyPr/>
                    <a:lstStyle/>
                    <a:p>
                      <a:r>
                        <a:rPr lang="en-US" sz="1400" kern="1200" dirty="0" smtClean="0">
                          <a:solidFill>
                            <a:schemeClr val="dk1"/>
                          </a:solidFill>
                          <a:latin typeface="+mn-lt"/>
                          <a:ea typeface="+mn-ea"/>
                          <a:cs typeface="+mn-cs"/>
                        </a:rPr>
                        <a:t>Calculates the odds of an outcome based on values in a training set</a:t>
                      </a:r>
                      <a:endParaRPr lang="en-GB" sz="1400" dirty="0"/>
                    </a:p>
                  </a:txBody>
                  <a:tcPr/>
                </a:tc>
              </a:tr>
              <a:tr h="616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Association Rules</a:t>
                      </a:r>
                      <a:endParaRPr lang="en-GB" sz="1600" b="1" dirty="0"/>
                    </a:p>
                  </a:txBody>
                  <a:tcPr/>
                </a:tc>
                <a:tc>
                  <a:txBody>
                    <a:bodyPr/>
                    <a:lstStyle/>
                    <a:p>
                      <a:r>
                        <a:rPr lang="en-US" sz="1400" kern="1200" dirty="0" smtClean="0">
                          <a:solidFill>
                            <a:schemeClr val="dk1"/>
                          </a:solidFill>
                          <a:latin typeface="+mn-lt"/>
                          <a:ea typeface="+mn-ea"/>
                          <a:cs typeface="+mn-cs"/>
                        </a:rPr>
                        <a:t>Helps identify relationships between various elements.</a:t>
                      </a:r>
                      <a:endParaRPr lang="en-GB" sz="1400" dirty="0"/>
                    </a:p>
                  </a:txBody>
                  <a:tcPr/>
                </a:tc>
              </a:tr>
              <a:tr h="357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Naïve </a:t>
                      </a:r>
                      <a:r>
                        <a:rPr lang="en-GB" sz="1600" b="1" dirty="0" err="1" smtClean="0"/>
                        <a:t>Bayes</a:t>
                      </a:r>
                      <a:endParaRPr lang="en-GB" sz="1600" b="1" dirty="0"/>
                    </a:p>
                  </a:txBody>
                  <a:tcPr/>
                </a:tc>
                <a:tc>
                  <a:txBody>
                    <a:bodyPr/>
                    <a:lstStyle/>
                    <a:p>
                      <a:r>
                        <a:rPr lang="en-US" sz="1400" kern="1200" dirty="0" smtClean="0">
                          <a:solidFill>
                            <a:schemeClr val="dk1"/>
                          </a:solidFill>
                          <a:latin typeface="+mn-lt"/>
                          <a:ea typeface="+mn-ea"/>
                          <a:cs typeface="+mn-cs"/>
                        </a:rPr>
                        <a:t>Clearly shows the differences in a particular variable for various data elements</a:t>
                      </a:r>
                      <a:endParaRPr lang="en-GB" sz="1400" dirty="0"/>
                    </a:p>
                  </a:txBody>
                  <a:tcPr/>
                </a:tc>
              </a:tr>
              <a:tr h="616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Sequence Clustering</a:t>
                      </a:r>
                      <a:endParaRPr lang="en-GB" sz="1600" b="1" dirty="0"/>
                    </a:p>
                  </a:txBody>
                  <a:tcPr/>
                </a:tc>
                <a:tc>
                  <a:txBody>
                    <a:bodyPr/>
                    <a:lstStyle/>
                    <a:p>
                      <a:r>
                        <a:rPr lang="en-US" sz="1400" kern="1200" dirty="0" smtClean="0">
                          <a:solidFill>
                            <a:schemeClr val="dk1"/>
                          </a:solidFill>
                          <a:latin typeface="+mn-lt"/>
                          <a:ea typeface="+mn-ea"/>
                          <a:cs typeface="+mn-cs"/>
                        </a:rPr>
                        <a:t>Groups or clusters data based on a sequence of previous events</a:t>
                      </a:r>
                      <a:endParaRPr lang="en-GB" sz="1400" dirty="0"/>
                    </a:p>
                  </a:txBody>
                  <a:tcPr/>
                </a:tc>
              </a:tr>
              <a:tr h="792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Time Series</a:t>
                      </a:r>
                      <a:endParaRPr lang="en-GB" sz="1600" b="1" dirty="0"/>
                    </a:p>
                  </a:txBody>
                  <a:tcPr/>
                </a:tc>
                <a:tc>
                  <a:txBody>
                    <a:bodyPr/>
                    <a:lstStyle/>
                    <a:p>
                      <a:r>
                        <a:rPr lang="en-US" sz="1400" kern="1200" dirty="0" smtClean="0">
                          <a:solidFill>
                            <a:schemeClr val="dk1"/>
                          </a:solidFill>
                          <a:latin typeface="+mn-lt"/>
                          <a:ea typeface="+mn-ea"/>
                          <a:cs typeface="+mn-cs"/>
                        </a:rPr>
                        <a:t>Analyzes and forecasts time-based data combining the power of ARIMA for long-term prediction and the power of ARTXP (developed by Microsoft Research) for short-term prediction. Together optimizing prediction accuracy</a:t>
                      </a:r>
                      <a:endParaRPr lang="en-GB" sz="1400" dirty="0"/>
                    </a:p>
                  </a:txBody>
                  <a:tcPr/>
                </a:tc>
              </a:tr>
              <a:tr h="357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Neural Nets</a:t>
                      </a:r>
                      <a:endParaRPr lang="en-GB" sz="1600" b="1" dirty="0"/>
                    </a:p>
                  </a:txBody>
                  <a:tcPr/>
                </a:tc>
                <a:tc>
                  <a:txBody>
                    <a:bodyPr/>
                    <a:lstStyle/>
                    <a:p>
                      <a:r>
                        <a:rPr lang="en-US" sz="1400" kern="1200" dirty="0" smtClean="0">
                          <a:solidFill>
                            <a:schemeClr val="dk1"/>
                          </a:solidFill>
                          <a:latin typeface="+mn-lt"/>
                          <a:ea typeface="+mn-ea"/>
                          <a:cs typeface="+mn-cs"/>
                        </a:rPr>
                        <a:t>Seeks to uncover non-intuitive relationships in data</a:t>
                      </a:r>
                      <a:endParaRPr lang="en-GB" sz="1400" dirty="0"/>
                    </a:p>
                  </a:txBody>
                  <a:tcPr/>
                </a:tc>
              </a:tr>
              <a:tr h="357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Text Mining</a:t>
                      </a:r>
                      <a:endParaRPr lang="en-GB" sz="1600" b="1" dirty="0"/>
                    </a:p>
                  </a:txBody>
                  <a:tcPr/>
                </a:tc>
                <a:tc>
                  <a:txBody>
                    <a:bodyPr/>
                    <a:lstStyle/>
                    <a:p>
                      <a:r>
                        <a:rPr lang="en-US" sz="1400" kern="1200" dirty="0" smtClean="0">
                          <a:solidFill>
                            <a:schemeClr val="dk1"/>
                          </a:solidFill>
                          <a:latin typeface="+mn-lt"/>
                          <a:ea typeface="+mn-ea"/>
                          <a:cs typeface="+mn-cs"/>
                        </a:rPr>
                        <a:t>Analyzes unstructured text data</a:t>
                      </a:r>
                      <a:endParaRPr lang="en-GB" sz="1400" dirty="0"/>
                    </a:p>
                  </a:txBody>
                  <a:tcPr/>
                </a:tc>
              </a:tr>
              <a:tr h="616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Linear Regression</a:t>
                      </a:r>
                      <a:endParaRPr lang="en-GB" sz="1600" b="1" dirty="0"/>
                    </a:p>
                  </a:txBody>
                  <a:tcPr/>
                </a:tc>
                <a:tc>
                  <a:txBody>
                    <a:bodyPr/>
                    <a:lstStyle/>
                    <a:p>
                      <a:r>
                        <a:rPr lang="en-US" sz="1400" kern="1200" dirty="0" smtClean="0">
                          <a:solidFill>
                            <a:schemeClr val="dk1"/>
                          </a:solidFill>
                          <a:latin typeface="+mn-lt"/>
                          <a:ea typeface="+mn-ea"/>
                          <a:cs typeface="+mn-cs"/>
                        </a:rPr>
                        <a:t>Determines the relationship between columns in order to predict an outcome</a:t>
                      </a:r>
                      <a:endParaRPr lang="en-GB" sz="1400" dirty="0"/>
                    </a:p>
                  </a:txBody>
                  <a:tcPr/>
                </a:tc>
              </a:tr>
              <a:tr h="616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Logistic Regression</a:t>
                      </a:r>
                      <a:endParaRPr lang="en-GB" sz="1600" b="1" dirty="0"/>
                    </a:p>
                  </a:txBody>
                  <a:tcPr/>
                </a:tc>
                <a:tc>
                  <a:txBody>
                    <a:bodyPr/>
                    <a:lstStyle/>
                    <a:p>
                      <a:r>
                        <a:rPr lang="en-US" sz="1400" kern="1200" dirty="0" smtClean="0">
                          <a:solidFill>
                            <a:schemeClr val="dk1"/>
                          </a:solidFill>
                          <a:latin typeface="+mn-lt"/>
                          <a:ea typeface="+mn-ea"/>
                          <a:cs typeface="+mn-cs"/>
                        </a:rPr>
                        <a:t>Determines the relationship between columns in order to evaluate the probability that a column will contain a specific state</a:t>
                      </a:r>
                      <a:endParaRPr lang="en-GB" sz="14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Data Mining Architecture</a:t>
            </a:r>
            <a:endParaRPr lang="en-US" sz="4000" dirty="0"/>
          </a:p>
        </p:txBody>
      </p:sp>
      <p:sp>
        <p:nvSpPr>
          <p:cNvPr id="3" name="Content Placeholder 2"/>
          <p:cNvSpPr>
            <a:spLocks noGrp="1"/>
          </p:cNvSpPr>
          <p:nvPr>
            <p:ph idx="1"/>
          </p:nvPr>
        </p:nvSpPr>
        <p:spPr/>
        <p:txBody>
          <a:bodyPr/>
          <a:lstStyle/>
          <a:p>
            <a:pPr lvl="0"/>
            <a:r>
              <a:rPr lang="en-GB" dirty="0" smtClean="0"/>
              <a:t>Data Mining Structures</a:t>
            </a:r>
          </a:p>
          <a:p>
            <a:pPr lvl="1"/>
            <a:r>
              <a:rPr lang="en-GB" dirty="0" smtClean="0"/>
              <a:t>Define the data columns used for analysis</a:t>
            </a:r>
          </a:p>
          <a:p>
            <a:pPr lvl="0"/>
            <a:r>
              <a:rPr lang="en-GB" dirty="0" smtClean="0"/>
              <a:t>Data Mining Models</a:t>
            </a:r>
          </a:p>
          <a:p>
            <a:pPr lvl="1"/>
            <a:r>
              <a:rPr lang="en-GB" dirty="0" smtClean="0"/>
              <a:t>Apply data mining algorithms to the data structures to:</a:t>
            </a:r>
          </a:p>
          <a:p>
            <a:pPr lvl="2"/>
            <a:r>
              <a:rPr lang="en-GB" dirty="0" smtClean="0"/>
              <a:t>Predict values</a:t>
            </a:r>
          </a:p>
          <a:p>
            <a:pPr lvl="2"/>
            <a:r>
              <a:rPr lang="en-GB" dirty="0" smtClean="0"/>
              <a:t>Identify clusters</a:t>
            </a:r>
          </a:p>
          <a:p>
            <a:pPr lvl="2"/>
            <a:r>
              <a:rPr lang="en-GB" dirty="0" smtClean="0"/>
              <a:t>Find patterns and associations</a:t>
            </a:r>
          </a:p>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tabLst>
                <a:tab pos="1196975" algn="l"/>
              </a:tabLst>
            </a:pPr>
            <a:r>
              <a:rPr lang="en-US" dirty="0" smtClean="0"/>
              <a:t>	</a:t>
            </a:r>
            <a:r>
              <a:rPr lang="en-US" dirty="0" err="1" smtClean="0"/>
              <a:t>Clalit</a:t>
            </a:r>
            <a:r>
              <a:rPr lang="en-US" dirty="0" smtClean="0"/>
              <a:t> Health Services</a:t>
            </a:r>
            <a:endParaRPr lang="en-US" dirty="0"/>
          </a:p>
        </p:txBody>
      </p:sp>
      <p:graphicFrame>
        <p:nvGraphicFramePr>
          <p:cNvPr id="5" name="Content Placeholder 4"/>
          <p:cNvGraphicFramePr>
            <a:graphicFrameLocks noGrp="1"/>
          </p:cNvGraphicFramePr>
          <p:nvPr>
            <p:ph idx="1"/>
          </p:nvPr>
        </p:nvGraphicFramePr>
        <p:xfrm>
          <a:off x="381000" y="16002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57200" y="838200"/>
            <a:ext cx="8229600" cy="563562"/>
          </a:xfrm>
          <a:prstGeom prst="rect">
            <a:avLst/>
          </a:prstGeom>
        </p:spPr>
        <p:txBody>
          <a:bodyPr vert="horz" lIns="91440" tIns="45720" rIns="91440" bIns="45720" rtlCol="0" anchor="ctr">
            <a:noAutofit/>
          </a:bodyPr>
          <a:lstStyle/>
          <a:p>
            <a:pPr algn="ctr">
              <a:spcBef>
                <a:spcPct val="0"/>
              </a:spcBef>
            </a:pPr>
            <a:r>
              <a:rPr lang="en-US" sz="2000" b="1" dirty="0" smtClean="0">
                <a:solidFill>
                  <a:srgbClr val="FFFFFF"/>
                </a:solidFill>
                <a:latin typeface="Segoe" pitchFamily="34" charset="0"/>
                <a:ea typeface="+mj-ea"/>
                <a:cs typeface="+mj-cs"/>
              </a:rPr>
              <a:t>Data Mining Helps </a:t>
            </a:r>
            <a:r>
              <a:rPr lang="en-US" sz="2000" b="1" dirty="0" err="1" smtClean="0">
                <a:solidFill>
                  <a:srgbClr val="FFFFFF"/>
                </a:solidFill>
                <a:latin typeface="Segoe" pitchFamily="34" charset="0"/>
                <a:ea typeface="+mj-ea"/>
                <a:cs typeface="+mj-cs"/>
              </a:rPr>
              <a:t>Clalit</a:t>
            </a:r>
            <a:r>
              <a:rPr lang="en-US" sz="2000" b="1" dirty="0" smtClean="0">
                <a:solidFill>
                  <a:srgbClr val="FFFFFF"/>
                </a:solidFill>
                <a:latin typeface="Segoe" pitchFamily="34" charset="0"/>
                <a:ea typeface="+mj-ea"/>
                <a:cs typeface="+mj-cs"/>
              </a:rPr>
              <a:t> Preserve Health and Save Lives</a:t>
            </a:r>
          </a:p>
        </p:txBody>
      </p:sp>
      <p:sp>
        <p:nvSpPr>
          <p:cNvPr id="6" name="TextBox 5"/>
          <p:cNvSpPr txBox="1"/>
          <p:nvPr/>
        </p:nvSpPr>
        <p:spPr>
          <a:xfrm>
            <a:off x="1676400" y="728133"/>
            <a:ext cx="8001000" cy="276999"/>
          </a:xfrm>
          <a:prstGeom prst="rect">
            <a:avLst/>
          </a:prstGeom>
          <a:noFill/>
        </p:spPr>
        <p:txBody>
          <a:bodyPr wrap="square" rtlCol="0">
            <a:spAutoFit/>
          </a:bodyPr>
          <a:lstStyle/>
          <a:p>
            <a:pPr lvl="0"/>
            <a:r>
              <a:rPr lang="en-US" sz="1200" i="1" dirty="0" smtClean="0">
                <a:solidFill>
                  <a:srgbClr val="FFFFFF"/>
                </a:solidFill>
              </a:rPr>
              <a:t>Provides health care for 3.7 million insured members, representing about 60 percent of Israel’s population</a:t>
            </a:r>
          </a:p>
        </p:txBody>
      </p:sp>
      <p:grpSp>
        <p:nvGrpSpPr>
          <p:cNvPr id="3" name="Group 11"/>
          <p:cNvGrpSpPr/>
          <p:nvPr/>
        </p:nvGrpSpPr>
        <p:grpSpPr>
          <a:xfrm>
            <a:off x="1224417" y="4724400"/>
            <a:ext cx="7953375" cy="1912137"/>
            <a:chOff x="1224417" y="5257606"/>
            <a:chExt cx="7953375" cy="1912137"/>
          </a:xfrm>
        </p:grpSpPr>
        <p:pic>
          <p:nvPicPr>
            <p:cNvPr id="10" name="Picture 6" descr="headline 2"/>
            <p:cNvPicPr>
              <a:picLocks noChangeAspect="1" noChangeArrowheads="1"/>
            </p:cNvPicPr>
            <p:nvPr/>
          </p:nvPicPr>
          <p:blipFill>
            <a:blip r:embed="rId7"/>
            <a:srcRect/>
            <a:stretch>
              <a:fillRect/>
            </a:stretch>
          </p:blipFill>
          <p:spPr bwMode="auto">
            <a:xfrm rot="21540000">
              <a:off x="1224417" y="5257606"/>
              <a:ext cx="7953375" cy="1912137"/>
            </a:xfrm>
            <a:prstGeom prst="rect">
              <a:avLst/>
            </a:prstGeom>
            <a:noFill/>
            <a:ln w="9525">
              <a:noFill/>
              <a:miter lim="800000"/>
              <a:headEnd/>
              <a:tailEnd/>
            </a:ln>
          </p:spPr>
        </p:pic>
        <p:sp>
          <p:nvSpPr>
            <p:cNvPr id="8" name="TextBox 32"/>
            <p:cNvSpPr txBox="1">
              <a:spLocks noChangeArrowheads="1"/>
            </p:cNvSpPr>
            <p:nvPr/>
          </p:nvSpPr>
          <p:spPr bwMode="auto">
            <a:xfrm>
              <a:off x="1552164" y="5689743"/>
              <a:ext cx="7531203" cy="1015663"/>
            </a:xfrm>
            <a:prstGeom prst="rect">
              <a:avLst/>
            </a:prstGeom>
            <a:noFill/>
            <a:ln w="9525">
              <a:noFill/>
              <a:miter lim="800000"/>
              <a:headEnd/>
              <a:tailEnd/>
            </a:ln>
          </p:spPr>
          <p:txBody>
            <a:bodyPr>
              <a:spAutoFit/>
            </a:bodyPr>
            <a:lstStyle/>
            <a:p>
              <a:r>
                <a:rPr lang="en-US" sz="1400" b="1" dirty="0" smtClean="0">
                  <a:solidFill>
                    <a:srgbClr val="374685"/>
                  </a:solidFill>
                  <a:latin typeface="Segoe" pitchFamily="34" charset="0"/>
                </a:rPr>
                <a:t>“Providing physicians with a list of patients that the data mining model predicts are at risk of health deterioration over the next year, gives them the opportunity to intervene, and prevent what has been predicted.”</a:t>
              </a:r>
              <a:r>
                <a:rPr lang="en-US" dirty="0" smtClean="0">
                  <a:solidFill>
                    <a:srgbClr val="374685"/>
                  </a:solidFill>
                </a:rPr>
                <a:t/>
              </a:r>
              <a:br>
                <a:rPr lang="en-US" dirty="0" smtClean="0">
                  <a:solidFill>
                    <a:srgbClr val="374685"/>
                  </a:solidFill>
                </a:rPr>
              </a:br>
              <a:r>
                <a:rPr lang="en-US" sz="1600" b="0" dirty="0" smtClean="0">
                  <a:solidFill>
                    <a:srgbClr val="374685"/>
                  </a:solidFill>
                  <a:latin typeface="Segoe" pitchFamily="34" charset="0"/>
                </a:rPr>
                <a:t>- </a:t>
              </a:r>
              <a:r>
                <a:rPr lang="en-US" sz="1600" dirty="0" err="1" smtClean="0">
                  <a:solidFill>
                    <a:srgbClr val="374685"/>
                  </a:solidFill>
                  <a:latin typeface="Segoe" pitchFamily="34" charset="0"/>
                </a:rPr>
                <a:t>Mazal</a:t>
              </a:r>
              <a:r>
                <a:rPr lang="en-US" sz="1600" dirty="0" smtClean="0">
                  <a:solidFill>
                    <a:srgbClr val="374685"/>
                  </a:solidFill>
                  <a:latin typeface="Segoe" pitchFamily="34" charset="0"/>
                </a:rPr>
                <a:t> </a:t>
              </a:r>
              <a:r>
                <a:rPr lang="en-US" sz="1600" dirty="0" err="1" smtClean="0">
                  <a:solidFill>
                    <a:srgbClr val="374685"/>
                  </a:solidFill>
                  <a:latin typeface="Segoe" pitchFamily="34" charset="0"/>
                </a:rPr>
                <a:t>Tuchler</a:t>
              </a:r>
              <a:r>
                <a:rPr lang="en-US" sz="1600" dirty="0" smtClean="0">
                  <a:solidFill>
                    <a:srgbClr val="374685"/>
                  </a:solidFill>
                  <a:latin typeface="Segoe" pitchFamily="34" charset="0"/>
                </a:rPr>
                <a:t>, Data Warehouse Manager , </a:t>
              </a:r>
              <a:r>
                <a:rPr lang="en-US" sz="1600" dirty="0" err="1" smtClean="0">
                  <a:solidFill>
                    <a:srgbClr val="374685"/>
                  </a:solidFill>
                  <a:latin typeface="Segoe" pitchFamily="34" charset="0"/>
                </a:rPr>
                <a:t>Clalit</a:t>
              </a:r>
              <a:r>
                <a:rPr lang="en-US" sz="1600" dirty="0" smtClean="0">
                  <a:solidFill>
                    <a:srgbClr val="374685"/>
                  </a:solidFill>
                  <a:latin typeface="Segoe" pitchFamily="34" charset="0"/>
                </a:rPr>
                <a:t> Health Services</a:t>
              </a:r>
              <a:endParaRPr lang="en-US" b="0" dirty="0">
                <a:solidFill>
                  <a:srgbClr val="374685"/>
                </a:solidFill>
                <a:latin typeface="Segoe" pitchFamily="34" charset="0"/>
              </a:endParaRPr>
            </a:p>
          </p:txBody>
        </p:sp>
      </p:grpSp>
      <p:pic>
        <p:nvPicPr>
          <p:cNvPr id="11" name="Picture 18">
            <a:hlinkClick r:id="rId8"/>
          </p:cNvPr>
          <p:cNvPicPr>
            <a:picLocks noChangeAspect="1" noChangeArrowheads="1"/>
          </p:cNvPicPr>
          <p:nvPr/>
        </p:nvPicPr>
        <p:blipFill>
          <a:blip r:embed="rId9"/>
          <a:srcRect/>
          <a:stretch>
            <a:fillRect/>
          </a:stretch>
        </p:blipFill>
        <p:spPr bwMode="auto">
          <a:xfrm>
            <a:off x="381000" y="392289"/>
            <a:ext cx="1277937" cy="5032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blackGray">
          <a:xfrm>
            <a:off x="3343835" y="1134035"/>
            <a:ext cx="4276165" cy="2904565"/>
          </a:xfrm>
          <a:prstGeom prst="roundRect">
            <a:avLst/>
          </a:prstGeom>
          <a:gradFill flip="none" rotWithShape="1">
            <a:gsLst>
              <a:gs pos="0">
                <a:schemeClr val="accent2">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89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pP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Predictive Analysis</a:t>
            </a:r>
          </a:p>
        </p:txBody>
      </p:sp>
      <p:grpSp>
        <p:nvGrpSpPr>
          <p:cNvPr id="4" name="Group 3"/>
          <p:cNvGrpSpPr/>
          <p:nvPr/>
        </p:nvGrpSpPr>
        <p:grpSpPr bwMode="black">
          <a:xfrm>
            <a:off x="1412537" y="1625957"/>
            <a:ext cx="5578813" cy="4534457"/>
            <a:chOff x="533400" y="990600"/>
            <a:chExt cx="7086600" cy="5105399"/>
          </a:xfrm>
          <a:solidFill>
            <a:schemeClr val="accent1"/>
          </a:solidFill>
        </p:grpSpPr>
        <p:sp>
          <p:nvSpPr>
            <p:cNvPr id="2" name="Up Arrow 1"/>
            <p:cNvSpPr/>
            <p:nvPr/>
          </p:nvSpPr>
          <p:spPr bwMode="black">
            <a:xfrm>
              <a:off x="533400" y="990600"/>
              <a:ext cx="381000" cy="4999970"/>
            </a:xfrm>
            <a:prstGeom prst="upArrow">
              <a:avLst/>
            </a:prstGeom>
            <a:gradFill flip="none" rotWithShape="1">
              <a:gsLst>
                <a:gs pos="0">
                  <a:srgbClr val="8B3821"/>
                </a:gs>
                <a:gs pos="100000">
                  <a:schemeClr val="accent1">
                    <a:alpha val="70000"/>
                  </a:schemeClr>
                </a:gs>
              </a:gsLst>
              <a:lin ang="162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ndParaRPr>
            </a:p>
          </p:txBody>
        </p:sp>
        <p:sp>
          <p:nvSpPr>
            <p:cNvPr id="3" name="Right Arrow 2"/>
            <p:cNvSpPr/>
            <p:nvPr/>
          </p:nvSpPr>
          <p:spPr bwMode="black">
            <a:xfrm>
              <a:off x="636270" y="5714999"/>
              <a:ext cx="6983730" cy="381000"/>
            </a:xfrm>
            <a:prstGeom prst="rightArrow">
              <a:avLst/>
            </a:prstGeom>
            <a:gradFill flip="none" rotWithShape="1">
              <a:gsLst>
                <a:gs pos="0">
                  <a:srgbClr val="8B3821"/>
                </a:gs>
                <a:gs pos="100000">
                  <a:schemeClr val="accent1">
                    <a:alpha val="70000"/>
                  </a:schemeClr>
                </a:gs>
              </a:gsLst>
              <a:lin ang="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ndParaRPr>
            </a:p>
          </p:txBody>
        </p:sp>
      </p:grpSp>
      <p:sp>
        <p:nvSpPr>
          <p:cNvPr id="5" name="TextBox 4"/>
          <p:cNvSpPr txBox="1"/>
          <p:nvPr/>
        </p:nvSpPr>
        <p:spPr>
          <a:xfrm>
            <a:off x="1600200" y="6115997"/>
            <a:ext cx="1409700" cy="338554"/>
          </a:xfrm>
          <a:prstGeom prst="rect">
            <a:avLst/>
          </a:prstGeom>
          <a:noFill/>
        </p:spPr>
        <p:txBody>
          <a:bodyPr wrap="square" rtlCol="0">
            <a:spAutoFit/>
          </a:bodyPr>
          <a:lstStyle/>
          <a:p>
            <a:r>
              <a:rPr lang="en-US" sz="1600" dirty="0" smtClean="0">
                <a:solidFill>
                  <a:schemeClr val="bg2"/>
                </a:solidFill>
              </a:rPr>
              <a:t>Presentation</a:t>
            </a:r>
            <a:endParaRPr lang="en-US" sz="1600" dirty="0">
              <a:solidFill>
                <a:schemeClr val="bg2"/>
              </a:solidFill>
            </a:endParaRPr>
          </a:p>
        </p:txBody>
      </p:sp>
      <p:sp>
        <p:nvSpPr>
          <p:cNvPr id="6" name="TextBox 5"/>
          <p:cNvSpPr txBox="1"/>
          <p:nvPr/>
        </p:nvSpPr>
        <p:spPr>
          <a:xfrm>
            <a:off x="3733800" y="6115997"/>
            <a:ext cx="1409700" cy="338554"/>
          </a:xfrm>
          <a:prstGeom prst="rect">
            <a:avLst/>
          </a:prstGeom>
          <a:noFill/>
        </p:spPr>
        <p:txBody>
          <a:bodyPr wrap="square" rtlCol="0">
            <a:spAutoFit/>
          </a:bodyPr>
          <a:lstStyle/>
          <a:p>
            <a:pPr algn="ctr"/>
            <a:r>
              <a:rPr lang="en-US" sz="1600" dirty="0" smtClean="0">
                <a:solidFill>
                  <a:schemeClr val="bg2"/>
                </a:solidFill>
              </a:rPr>
              <a:t>Exploration</a:t>
            </a:r>
            <a:endParaRPr lang="en-US" sz="1600" dirty="0">
              <a:solidFill>
                <a:schemeClr val="bg2"/>
              </a:solidFill>
            </a:endParaRPr>
          </a:p>
        </p:txBody>
      </p:sp>
      <p:sp>
        <p:nvSpPr>
          <p:cNvPr id="7" name="TextBox 6"/>
          <p:cNvSpPr txBox="1"/>
          <p:nvPr/>
        </p:nvSpPr>
        <p:spPr>
          <a:xfrm>
            <a:off x="5867400" y="6115997"/>
            <a:ext cx="1275443" cy="338554"/>
          </a:xfrm>
          <a:prstGeom prst="rect">
            <a:avLst/>
          </a:prstGeom>
          <a:noFill/>
        </p:spPr>
        <p:txBody>
          <a:bodyPr wrap="square" rtlCol="0">
            <a:spAutoFit/>
          </a:bodyPr>
          <a:lstStyle/>
          <a:p>
            <a:pPr algn="r"/>
            <a:r>
              <a:rPr lang="en-US" sz="1600" dirty="0" smtClean="0">
                <a:solidFill>
                  <a:schemeClr val="bg2"/>
                </a:solidFill>
              </a:rPr>
              <a:t>Discovery</a:t>
            </a:r>
            <a:endParaRPr lang="en-US" sz="1600" dirty="0">
              <a:solidFill>
                <a:schemeClr val="bg2"/>
              </a:solidFill>
            </a:endParaRPr>
          </a:p>
        </p:txBody>
      </p:sp>
      <p:sp>
        <p:nvSpPr>
          <p:cNvPr id="8" name="TextBox 7"/>
          <p:cNvSpPr txBox="1"/>
          <p:nvPr/>
        </p:nvSpPr>
        <p:spPr>
          <a:xfrm>
            <a:off x="228600" y="5518065"/>
            <a:ext cx="1140279" cy="338554"/>
          </a:xfrm>
          <a:prstGeom prst="rect">
            <a:avLst/>
          </a:prstGeom>
          <a:noFill/>
        </p:spPr>
        <p:txBody>
          <a:bodyPr wrap="square" rtlCol="0">
            <a:spAutoFit/>
          </a:bodyPr>
          <a:lstStyle/>
          <a:p>
            <a:pPr algn="r"/>
            <a:r>
              <a:rPr lang="en-US" sz="1600" dirty="0" smtClean="0">
                <a:solidFill>
                  <a:schemeClr val="bg2"/>
                </a:solidFill>
              </a:rPr>
              <a:t>Passive</a:t>
            </a:r>
            <a:endParaRPr lang="en-US" sz="1600" dirty="0">
              <a:solidFill>
                <a:schemeClr val="bg2"/>
              </a:solidFill>
            </a:endParaRPr>
          </a:p>
        </p:txBody>
      </p:sp>
      <p:sp>
        <p:nvSpPr>
          <p:cNvPr id="9" name="TextBox 8"/>
          <p:cNvSpPr txBox="1"/>
          <p:nvPr/>
        </p:nvSpPr>
        <p:spPr>
          <a:xfrm>
            <a:off x="228600" y="3547646"/>
            <a:ext cx="1140279" cy="338554"/>
          </a:xfrm>
          <a:prstGeom prst="rect">
            <a:avLst/>
          </a:prstGeom>
          <a:noFill/>
        </p:spPr>
        <p:txBody>
          <a:bodyPr wrap="square" rtlCol="0">
            <a:spAutoFit/>
          </a:bodyPr>
          <a:lstStyle/>
          <a:p>
            <a:pPr algn="r"/>
            <a:r>
              <a:rPr lang="en-US" sz="1600" dirty="0" smtClean="0">
                <a:solidFill>
                  <a:schemeClr val="bg2"/>
                </a:solidFill>
              </a:rPr>
              <a:t>Interactive</a:t>
            </a:r>
            <a:endParaRPr lang="en-US" sz="1600" dirty="0">
              <a:solidFill>
                <a:schemeClr val="bg2"/>
              </a:solidFill>
            </a:endParaRPr>
          </a:p>
        </p:txBody>
      </p:sp>
      <p:sp>
        <p:nvSpPr>
          <p:cNvPr id="10" name="TextBox 9"/>
          <p:cNvSpPr txBox="1"/>
          <p:nvPr/>
        </p:nvSpPr>
        <p:spPr>
          <a:xfrm>
            <a:off x="228600" y="1534470"/>
            <a:ext cx="1140279" cy="338554"/>
          </a:xfrm>
          <a:prstGeom prst="rect">
            <a:avLst/>
          </a:prstGeom>
          <a:noFill/>
        </p:spPr>
        <p:txBody>
          <a:bodyPr wrap="square" rtlCol="0">
            <a:spAutoFit/>
          </a:bodyPr>
          <a:lstStyle/>
          <a:p>
            <a:pPr algn="r"/>
            <a:r>
              <a:rPr lang="en-US" sz="1600" dirty="0" smtClean="0">
                <a:solidFill>
                  <a:schemeClr val="bg2"/>
                </a:solidFill>
              </a:rPr>
              <a:t>Proactive</a:t>
            </a:r>
            <a:endParaRPr lang="en-US" sz="1600" dirty="0">
              <a:solidFill>
                <a:schemeClr val="bg2"/>
              </a:solidFill>
            </a:endParaRPr>
          </a:p>
        </p:txBody>
      </p:sp>
      <p:sp>
        <p:nvSpPr>
          <p:cNvPr id="11" name="TextBox 10"/>
          <p:cNvSpPr txBox="1"/>
          <p:nvPr/>
        </p:nvSpPr>
        <p:spPr>
          <a:xfrm>
            <a:off x="304800" y="1168115"/>
            <a:ext cx="2514600" cy="369332"/>
          </a:xfrm>
          <a:prstGeom prst="rect">
            <a:avLst/>
          </a:prstGeom>
          <a:noFill/>
        </p:spPr>
        <p:txBody>
          <a:bodyPr wrap="square" rtlCol="0">
            <a:spAutoFit/>
          </a:bodyPr>
          <a:lstStyle/>
          <a:p>
            <a:pPr algn="ctr"/>
            <a:r>
              <a:rPr lang="en-US" b="1" dirty="0" smtClean="0">
                <a:solidFill>
                  <a:schemeClr val="bg2"/>
                </a:solidFill>
              </a:rPr>
              <a:t>Role of Software</a:t>
            </a:r>
          </a:p>
        </p:txBody>
      </p:sp>
      <p:sp>
        <p:nvSpPr>
          <p:cNvPr id="12" name="TextBox 11"/>
          <p:cNvSpPr txBox="1"/>
          <p:nvPr/>
        </p:nvSpPr>
        <p:spPr>
          <a:xfrm>
            <a:off x="7011534" y="5804740"/>
            <a:ext cx="1903866" cy="369332"/>
          </a:xfrm>
          <a:prstGeom prst="rect">
            <a:avLst/>
          </a:prstGeom>
          <a:noFill/>
        </p:spPr>
        <p:txBody>
          <a:bodyPr wrap="square" rtlCol="0">
            <a:spAutoFit/>
          </a:bodyPr>
          <a:lstStyle/>
          <a:p>
            <a:pPr algn="ctr"/>
            <a:r>
              <a:rPr lang="en-US" b="1" dirty="0" smtClean="0">
                <a:solidFill>
                  <a:schemeClr val="bg2"/>
                </a:solidFill>
              </a:rPr>
              <a:t>Business Insight</a:t>
            </a:r>
            <a:endParaRPr lang="en-US" b="1" dirty="0">
              <a:solidFill>
                <a:schemeClr val="bg2"/>
              </a:solidFill>
            </a:endParaRPr>
          </a:p>
        </p:txBody>
      </p:sp>
      <p:sp>
        <p:nvSpPr>
          <p:cNvPr id="13" name="Rounded Rectangle 12"/>
          <p:cNvSpPr/>
          <p:nvPr/>
        </p:nvSpPr>
        <p:spPr>
          <a:xfrm>
            <a:off x="1809750" y="5359048"/>
            <a:ext cx="2221196" cy="365760"/>
          </a:xfrm>
          <a:prstGeom prst="roundRect">
            <a:avLst/>
          </a:prstGeom>
          <a:solidFill>
            <a:schemeClr val="tx1">
              <a:lumMod val="95000"/>
              <a:lumOff val="5000"/>
              <a:alpha val="54000"/>
            </a:schemeClr>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smtClean="0">
                <a:solidFill>
                  <a:schemeClr val="bg2"/>
                </a:solidFill>
              </a:rPr>
              <a:t>Canned Reporting</a:t>
            </a:r>
            <a:endParaRPr lang="en-US" dirty="0">
              <a:solidFill>
                <a:schemeClr val="bg2"/>
              </a:solidFill>
            </a:endParaRPr>
          </a:p>
        </p:txBody>
      </p:sp>
      <p:sp>
        <p:nvSpPr>
          <p:cNvPr id="14" name="Rounded Rectangle 13"/>
          <p:cNvSpPr/>
          <p:nvPr/>
        </p:nvSpPr>
        <p:spPr>
          <a:xfrm>
            <a:off x="2343149" y="4516340"/>
            <a:ext cx="2303463" cy="365760"/>
          </a:xfrm>
          <a:prstGeom prst="roundRect">
            <a:avLst/>
          </a:prstGeom>
          <a:solidFill>
            <a:schemeClr val="tx1">
              <a:lumMod val="95000"/>
              <a:lumOff val="5000"/>
              <a:alpha val="54000"/>
            </a:schemeClr>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smtClean="0">
                <a:solidFill>
                  <a:schemeClr val="bg2"/>
                </a:solidFill>
              </a:rPr>
              <a:t>Ad-Hoc Reporting</a:t>
            </a:r>
            <a:endParaRPr lang="en-US" dirty="0">
              <a:solidFill>
                <a:schemeClr val="bg2"/>
              </a:solidFill>
            </a:endParaRPr>
          </a:p>
        </p:txBody>
      </p:sp>
      <p:sp>
        <p:nvSpPr>
          <p:cNvPr id="15" name="Rounded Rectangle 14"/>
          <p:cNvSpPr/>
          <p:nvPr/>
        </p:nvSpPr>
        <p:spPr>
          <a:xfrm>
            <a:off x="3638550" y="3555037"/>
            <a:ext cx="1946729" cy="365760"/>
          </a:xfrm>
          <a:prstGeom prst="roundRect">
            <a:avLst/>
          </a:prstGeom>
          <a:solidFill>
            <a:schemeClr val="tx1">
              <a:lumMod val="95000"/>
              <a:lumOff val="5000"/>
              <a:alpha val="54000"/>
            </a:schemeClr>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mtClean="0">
                <a:solidFill>
                  <a:schemeClr val="bg2"/>
                </a:solidFill>
              </a:rPr>
              <a:t>OLAP</a:t>
            </a:r>
            <a:endParaRPr lang="en-US" dirty="0">
              <a:solidFill>
                <a:schemeClr val="bg2"/>
              </a:solidFill>
            </a:endParaRPr>
          </a:p>
        </p:txBody>
      </p:sp>
      <p:sp>
        <p:nvSpPr>
          <p:cNvPr id="16" name="Rounded Rectangle 15"/>
          <p:cNvSpPr/>
          <p:nvPr/>
        </p:nvSpPr>
        <p:spPr>
          <a:xfrm>
            <a:off x="5543550" y="1421437"/>
            <a:ext cx="1812471" cy="365760"/>
          </a:xfrm>
          <a:prstGeom prst="roundRect">
            <a:avLst/>
          </a:prstGeom>
          <a:solidFill>
            <a:schemeClr val="tx1">
              <a:lumMod val="95000"/>
              <a:lumOff val="5000"/>
              <a:alpha val="54000"/>
            </a:schemeClr>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dirty="0" smtClean="0">
                <a:solidFill>
                  <a:schemeClr val="bg2"/>
                </a:solidFill>
              </a:rPr>
              <a:t>Data Mining</a:t>
            </a:r>
          </a:p>
        </p:txBody>
      </p:sp>
      <p:sp>
        <p:nvSpPr>
          <p:cNvPr id="20" name="Title 19"/>
          <p:cNvSpPr>
            <a:spLocks noGrp="1"/>
          </p:cNvSpPr>
          <p:nvPr>
            <p:ph type="title"/>
          </p:nvPr>
        </p:nvSpPr>
        <p:spPr/>
        <p:txBody>
          <a:bodyPr>
            <a:noAutofit/>
          </a:bodyPr>
          <a:lstStyle/>
          <a:p>
            <a:r>
              <a:rPr lang="en-US" sz="4000" dirty="0" smtClean="0"/>
              <a:t>Data Mining enabling Predictive Analysis</a:t>
            </a:r>
            <a:endParaRPr lang="en-US" sz="4000" dirty="0"/>
          </a:p>
        </p:txBody>
      </p:sp>
      <p:pic>
        <p:nvPicPr>
          <p:cNvPr id="21" name="Picture 10" descr="frustrated user"/>
          <p:cNvPicPr>
            <a:picLocks noChangeAspect="1" noChangeArrowheads="1"/>
          </p:cNvPicPr>
          <p:nvPr/>
        </p:nvPicPr>
        <p:blipFill>
          <a:blip r:embed="rId3"/>
          <a:srcRect t="15490"/>
          <a:stretch>
            <a:fillRect/>
          </a:stretch>
        </p:blipFill>
        <p:spPr bwMode="auto">
          <a:xfrm>
            <a:off x="2554101" y="697006"/>
            <a:ext cx="7315200" cy="6553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Value of </a:t>
            </a:r>
            <a:r>
              <a:rPr lang="en-GB" dirty="0" smtClean="0"/>
              <a:t>Predictive Analysis</a:t>
            </a:r>
            <a:endParaRPr lang="en-US" dirty="0" smtClean="0"/>
          </a:p>
        </p:txBody>
      </p:sp>
      <p:graphicFrame>
        <p:nvGraphicFramePr>
          <p:cNvPr id="4" name="Content Placeholder 3"/>
          <p:cNvGraphicFramePr>
            <a:graphicFrameLocks noGrp="1"/>
          </p:cNvGraphicFramePr>
          <p:nvPr>
            <p:ph idx="1"/>
          </p:nvPr>
        </p:nvGraphicFramePr>
        <p:xfrm>
          <a:off x="457200" y="13716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0" y="655638"/>
            <a:ext cx="9144000" cy="792162"/>
          </a:xfrm>
          <a:prstGeom prst="rect">
            <a:avLst/>
          </a:prstGeom>
        </p:spPr>
        <p:txBody>
          <a:bodyPr vert="horz" lIns="91440" tIns="45720" rIns="91440" bIns="45720" rtlCol="0" anchor="ctr">
            <a:noAutofit/>
          </a:bodyPr>
          <a:lstStyle/>
          <a:p>
            <a:pPr algn="ctr">
              <a:spcBef>
                <a:spcPct val="0"/>
              </a:spcBef>
            </a:pPr>
            <a:r>
              <a:rPr lang="en-GB" sz="2400" b="1" dirty="0" smtClean="0">
                <a:solidFill>
                  <a:schemeClr val="bg2"/>
                </a:solidFill>
                <a:latin typeface="Segoe" pitchFamily="34" charset="0"/>
                <a:ea typeface="+mj-ea"/>
                <a:cs typeface="+mj-cs"/>
              </a:rPr>
              <a:t>Inform Common Business Decisions with Actionable Insight</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graphicEl>
                                              <a:dgm id="{CA776157-A0F2-4127-8714-F93B9BA03CFB}"/>
                                            </p:graphicEl>
                                          </p:spTgt>
                                        </p:tgtEl>
                                        <p:attrNameLst>
                                          <p:attrName>style.visibility</p:attrName>
                                        </p:attrNameLst>
                                      </p:cBhvr>
                                      <p:to>
                                        <p:strVal val="visible"/>
                                      </p:to>
                                    </p:set>
                                    <p:animEffect transition="in" filter="dissolve">
                                      <p:cBhvr>
                                        <p:cTn id="7" dur="500"/>
                                        <p:tgtEl>
                                          <p:spTgt spid="4">
                                            <p:graphicEl>
                                              <a:dgm id="{CA776157-A0F2-4127-8714-F93B9BA03CFB}"/>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graphicEl>
                                              <a:dgm id="{5DC67A4C-2484-4F10-A3F4-AB81E7D8E123}"/>
                                            </p:graphicEl>
                                          </p:spTgt>
                                        </p:tgtEl>
                                        <p:attrNameLst>
                                          <p:attrName>style.visibility</p:attrName>
                                        </p:attrNameLst>
                                      </p:cBhvr>
                                      <p:to>
                                        <p:strVal val="visible"/>
                                      </p:to>
                                    </p:set>
                                    <p:animEffect transition="in" filter="dissolve">
                                      <p:cBhvr>
                                        <p:cTn id="10" dur="1000"/>
                                        <p:tgtEl>
                                          <p:spTgt spid="4">
                                            <p:graphicEl>
                                              <a:dgm id="{5DC67A4C-2484-4F10-A3F4-AB81E7D8E123}"/>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graphicEl>
                                              <a:dgm id="{7FDC0DF2-81C9-4853-9070-22D26F4EA35D}"/>
                                            </p:graphicEl>
                                          </p:spTgt>
                                        </p:tgtEl>
                                        <p:attrNameLst>
                                          <p:attrName>style.visibility</p:attrName>
                                        </p:attrNameLst>
                                      </p:cBhvr>
                                      <p:to>
                                        <p:strVal val="visible"/>
                                      </p:to>
                                    </p:set>
                                    <p:animEffect transition="in" filter="dissolve">
                                      <p:cBhvr>
                                        <p:cTn id="13" dur="500"/>
                                        <p:tgtEl>
                                          <p:spTgt spid="4">
                                            <p:graphicEl>
                                              <a:dgm id="{7FDC0DF2-81C9-4853-9070-22D26F4EA35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graphicEl>
                                              <a:dgm id="{B45B1741-8346-4737-A611-AC1929F2E33B}"/>
                                            </p:graphicEl>
                                          </p:spTgt>
                                        </p:tgtEl>
                                        <p:attrNameLst>
                                          <p:attrName>style.visibility</p:attrName>
                                        </p:attrNameLst>
                                      </p:cBhvr>
                                      <p:to>
                                        <p:strVal val="visible"/>
                                      </p:to>
                                    </p:set>
                                    <p:animEffect transition="in" filter="dissolve">
                                      <p:cBhvr>
                                        <p:cTn id="18" dur="500"/>
                                        <p:tgtEl>
                                          <p:spTgt spid="4">
                                            <p:graphicEl>
                                              <a:dgm id="{B45B1741-8346-4737-A611-AC1929F2E33B}"/>
                                            </p:graphic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graphicEl>
                                              <a:dgm id="{83720531-8DAD-4E31-B78C-8EB2A7E8A2F6}"/>
                                            </p:graphicEl>
                                          </p:spTgt>
                                        </p:tgtEl>
                                        <p:attrNameLst>
                                          <p:attrName>style.visibility</p:attrName>
                                        </p:attrNameLst>
                                      </p:cBhvr>
                                      <p:to>
                                        <p:strVal val="visible"/>
                                      </p:to>
                                    </p:set>
                                    <p:animEffect transition="in" filter="dissolve">
                                      <p:cBhvr>
                                        <p:cTn id="21" dur="500"/>
                                        <p:tgtEl>
                                          <p:spTgt spid="4">
                                            <p:graphicEl>
                                              <a:dgm id="{83720531-8DAD-4E31-B78C-8EB2A7E8A2F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
                                            <p:graphicEl>
                                              <a:dgm id="{B7F8F278-1EEC-4C44-9265-451BF1A9A381}"/>
                                            </p:graphicEl>
                                          </p:spTgt>
                                        </p:tgtEl>
                                        <p:attrNameLst>
                                          <p:attrName>style.visibility</p:attrName>
                                        </p:attrNameLst>
                                      </p:cBhvr>
                                      <p:to>
                                        <p:strVal val="visible"/>
                                      </p:to>
                                    </p:set>
                                    <p:animEffect transition="in" filter="dissolve">
                                      <p:cBhvr>
                                        <p:cTn id="26" dur="500"/>
                                        <p:tgtEl>
                                          <p:spTgt spid="4">
                                            <p:graphicEl>
                                              <a:dgm id="{B7F8F278-1EEC-4C44-9265-451BF1A9A381}"/>
                                            </p:graphic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
                                            <p:graphicEl>
                                              <a:dgm id="{B4E7ADD4-FFF3-47C9-99ED-50C5F56A4C45}"/>
                                            </p:graphicEl>
                                          </p:spTgt>
                                        </p:tgtEl>
                                        <p:attrNameLst>
                                          <p:attrName>style.visibility</p:attrName>
                                        </p:attrNameLst>
                                      </p:cBhvr>
                                      <p:to>
                                        <p:strVal val="visible"/>
                                      </p:to>
                                    </p:set>
                                    <p:animEffect transition="in" filter="dissolve">
                                      <p:cBhvr>
                                        <p:cTn id="29" dur="500"/>
                                        <p:tgtEl>
                                          <p:spTgt spid="4">
                                            <p:graphicEl>
                                              <a:dgm id="{B4E7ADD4-FFF3-47C9-99ED-50C5F56A4C4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
                                            <p:graphicEl>
                                              <a:dgm id="{E89203AD-BECF-4F9A-AE4A-328F8EDCA3EE}"/>
                                            </p:graphicEl>
                                          </p:spTgt>
                                        </p:tgtEl>
                                        <p:attrNameLst>
                                          <p:attrName>style.visibility</p:attrName>
                                        </p:attrNameLst>
                                      </p:cBhvr>
                                      <p:to>
                                        <p:strVal val="visible"/>
                                      </p:to>
                                    </p:set>
                                    <p:animEffect transition="in" filter="dissolve">
                                      <p:cBhvr>
                                        <p:cTn id="34" dur="500"/>
                                        <p:tgtEl>
                                          <p:spTgt spid="4">
                                            <p:graphicEl>
                                              <a:dgm id="{E89203AD-BECF-4F9A-AE4A-328F8EDCA3EE}"/>
                                            </p:graphic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
                                            <p:graphicEl>
                                              <a:dgm id="{85AA4302-5461-4FF1-BA3C-4D950DEEBC5E}"/>
                                            </p:graphicEl>
                                          </p:spTgt>
                                        </p:tgtEl>
                                        <p:attrNameLst>
                                          <p:attrName>style.visibility</p:attrName>
                                        </p:attrNameLst>
                                      </p:cBhvr>
                                      <p:to>
                                        <p:strVal val="visible"/>
                                      </p:to>
                                    </p:set>
                                    <p:animEffect transition="in" filter="dissolve">
                                      <p:cBhvr>
                                        <p:cTn id="37" dur="500"/>
                                        <p:tgtEl>
                                          <p:spTgt spid="4">
                                            <p:graphicEl>
                                              <a:dgm id="{85AA4302-5461-4FF1-BA3C-4D950DEEBC5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graphicEl>
                                              <a:dgm id="{02CBFBEA-E9B9-4A39-9CFA-300027711820}"/>
                                            </p:graphicEl>
                                          </p:spTgt>
                                        </p:tgtEl>
                                        <p:attrNameLst>
                                          <p:attrName>style.visibility</p:attrName>
                                        </p:attrNameLst>
                                      </p:cBhvr>
                                      <p:to>
                                        <p:strVal val="visible"/>
                                      </p:to>
                                    </p:set>
                                    <p:animEffect transition="in" filter="dissolve">
                                      <p:cBhvr>
                                        <p:cTn id="42" dur="500"/>
                                        <p:tgtEl>
                                          <p:spTgt spid="4">
                                            <p:graphicEl>
                                              <a:dgm id="{02CBFBEA-E9B9-4A39-9CFA-300027711820}"/>
                                            </p:graphic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
                                            <p:graphicEl>
                                              <a:dgm id="{BC752919-C76B-44D2-BE60-45419D6F613A}"/>
                                            </p:graphicEl>
                                          </p:spTgt>
                                        </p:tgtEl>
                                        <p:attrNameLst>
                                          <p:attrName>style.visibility</p:attrName>
                                        </p:attrNameLst>
                                      </p:cBhvr>
                                      <p:to>
                                        <p:strVal val="visible"/>
                                      </p:to>
                                    </p:set>
                                    <p:animEffect transition="in" filter="dissolve">
                                      <p:cBhvr>
                                        <p:cTn id="45" dur="500"/>
                                        <p:tgtEl>
                                          <p:spTgt spid="4">
                                            <p:graphicEl>
                                              <a:dgm id="{BC752919-C76B-44D2-BE60-45419D6F613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
                                            <p:graphicEl>
                                              <a:dgm id="{6ABC5950-D93F-4B62-81E0-00B3F45438A5}"/>
                                            </p:graphicEl>
                                          </p:spTgt>
                                        </p:tgtEl>
                                        <p:attrNameLst>
                                          <p:attrName>style.visibility</p:attrName>
                                        </p:attrNameLst>
                                      </p:cBhvr>
                                      <p:to>
                                        <p:strVal val="visible"/>
                                      </p:to>
                                    </p:set>
                                    <p:animEffect transition="in" filter="dissolve">
                                      <p:cBhvr>
                                        <p:cTn id="50" dur="500"/>
                                        <p:tgtEl>
                                          <p:spTgt spid="4">
                                            <p:graphicEl>
                                              <a:dgm id="{6ABC5950-D93F-4B62-81E0-00B3F45438A5}"/>
                                            </p:graphic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
                                            <p:graphicEl>
                                              <a:dgm id="{124245A3-B4D5-4B8F-9797-7EDF941C8D33}"/>
                                            </p:graphicEl>
                                          </p:spTgt>
                                        </p:tgtEl>
                                        <p:attrNameLst>
                                          <p:attrName>style.visibility</p:attrName>
                                        </p:attrNameLst>
                                      </p:cBhvr>
                                      <p:to>
                                        <p:strVal val="visible"/>
                                      </p:to>
                                    </p:set>
                                    <p:animEffect transition="in" filter="dissolve">
                                      <p:cBhvr>
                                        <p:cTn id="53" dur="500"/>
                                        <p:tgtEl>
                                          <p:spTgt spid="4">
                                            <p:graphicEl>
                                              <a:dgm id="{124245A3-B4D5-4B8F-9797-7EDF941C8D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smtClean="0"/>
              <a:t>SQL Server 2008 Predictive Analysis</a:t>
            </a:r>
            <a:endParaRPr lang="en-GB" dirty="0"/>
          </a:p>
        </p:txBody>
      </p:sp>
      <p:graphicFrame>
        <p:nvGraphicFramePr>
          <p:cNvPr id="13" name="Content Placeholder 12"/>
          <p:cNvGraphicFramePr>
            <a:graphicFrameLocks noGrp="1"/>
          </p:cNvGraphicFramePr>
          <p:nvPr>
            <p:ph idx="1"/>
          </p:nvPr>
        </p:nvGraphicFramePr>
        <p:xfrm>
          <a:off x="366713" y="1416050"/>
          <a:ext cx="8410575"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533400" y="1600200"/>
            <a:ext cx="847066" cy="685800"/>
            <a:chOff x="3962400" y="3429000"/>
            <a:chExt cx="1524000" cy="1233859"/>
          </a:xfrm>
        </p:grpSpPr>
        <p:pic>
          <p:nvPicPr>
            <p:cNvPr id="15" name="Picture 4" descr="C:\Work\PAG_icon library\Globe sm.png"/>
            <p:cNvPicPr>
              <a:picLocks noChangeAspect="1" noChangeArrowheads="1"/>
            </p:cNvPicPr>
            <p:nvPr/>
          </p:nvPicPr>
          <p:blipFill>
            <a:blip r:embed="rId7" cstate="print"/>
            <a:srcRect/>
            <a:stretch>
              <a:fillRect/>
            </a:stretch>
          </p:blipFill>
          <p:spPr bwMode="auto">
            <a:xfrm>
              <a:off x="3962400" y="3429000"/>
              <a:ext cx="1077938" cy="1083671"/>
            </a:xfrm>
            <a:prstGeom prst="rect">
              <a:avLst/>
            </a:prstGeom>
            <a:noFill/>
          </p:spPr>
        </p:pic>
        <p:grpSp>
          <p:nvGrpSpPr>
            <p:cNvPr id="16" name="Group 7"/>
            <p:cNvGrpSpPr/>
            <p:nvPr/>
          </p:nvGrpSpPr>
          <p:grpSpPr>
            <a:xfrm>
              <a:off x="4419600" y="3733800"/>
              <a:ext cx="1066800" cy="929059"/>
              <a:chOff x="4419600" y="2768500"/>
              <a:chExt cx="1957748" cy="1704972"/>
            </a:xfrm>
          </p:grpSpPr>
          <p:pic>
            <p:nvPicPr>
              <p:cNvPr id="17" name="Picture 3" descr="C:\Work\PAG_icon library\Database Sm.png"/>
              <p:cNvPicPr>
                <a:picLocks noChangeAspect="1" noChangeArrowheads="1"/>
              </p:cNvPicPr>
              <p:nvPr/>
            </p:nvPicPr>
            <p:blipFill>
              <a:blip r:embed="rId8" cstate="print"/>
              <a:srcRect/>
              <a:stretch>
                <a:fillRect/>
              </a:stretch>
            </p:blipFill>
            <p:spPr bwMode="auto">
              <a:xfrm>
                <a:off x="4419600" y="3194564"/>
                <a:ext cx="1067888" cy="1278908"/>
              </a:xfrm>
              <a:prstGeom prst="rect">
                <a:avLst/>
              </a:prstGeom>
              <a:noFill/>
            </p:spPr>
          </p:pic>
          <p:pic>
            <p:nvPicPr>
              <p:cNvPr id="18" name="Picture 2" descr="C:\Users\Graeme\AppData\Local\Microsoft\Windows\Temporary Internet Files\Content.IE5\6JLDBP2C\MCj03348660000[1].wmf"/>
              <p:cNvPicPr>
                <a:picLocks noChangeAspect="1" noChangeArrowheads="1"/>
              </p:cNvPicPr>
              <p:nvPr/>
            </p:nvPicPr>
            <p:blipFill>
              <a:blip r:embed="rId9"/>
              <a:srcRect/>
              <a:stretch>
                <a:fillRect/>
              </a:stretch>
            </p:blipFill>
            <p:spPr bwMode="auto">
              <a:xfrm rot="18003778">
                <a:off x="5167732" y="2666903"/>
                <a:ext cx="1108020" cy="1311213"/>
              </a:xfrm>
              <a:prstGeom prst="rect">
                <a:avLst/>
              </a:prstGeom>
              <a:noFill/>
            </p:spPr>
          </p:pic>
        </p:grpSp>
      </p:grpSp>
      <p:grpSp>
        <p:nvGrpSpPr>
          <p:cNvPr id="30" name="Group 29"/>
          <p:cNvGrpSpPr/>
          <p:nvPr/>
        </p:nvGrpSpPr>
        <p:grpSpPr>
          <a:xfrm>
            <a:off x="3314314" y="1510830"/>
            <a:ext cx="984842" cy="927570"/>
            <a:chOff x="3314314" y="1434630"/>
            <a:chExt cx="984842" cy="927570"/>
          </a:xfrm>
        </p:grpSpPr>
        <p:sp>
          <p:nvSpPr>
            <p:cNvPr id="21" name="Oval 20"/>
            <p:cNvSpPr/>
            <p:nvPr/>
          </p:nvSpPr>
          <p:spPr>
            <a:xfrm>
              <a:off x="3481111" y="1524983"/>
              <a:ext cx="613533" cy="6135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22" name="Picture 3" descr="C:\Work\PAG_icon library\services icon cube.png"/>
            <p:cNvPicPr>
              <a:picLocks noChangeAspect="1" noChangeArrowheads="1"/>
            </p:cNvPicPr>
            <p:nvPr/>
          </p:nvPicPr>
          <p:blipFill>
            <a:blip r:embed="rId10" cstate="print"/>
            <a:srcRect/>
            <a:stretch>
              <a:fillRect/>
            </a:stretch>
          </p:blipFill>
          <p:spPr bwMode="auto">
            <a:xfrm>
              <a:off x="3314314" y="1434630"/>
              <a:ext cx="343286" cy="394170"/>
            </a:xfrm>
            <a:prstGeom prst="rect">
              <a:avLst/>
            </a:prstGeom>
            <a:noFill/>
          </p:spPr>
        </p:pic>
        <p:grpSp>
          <p:nvGrpSpPr>
            <p:cNvPr id="23" name="Group 7"/>
            <p:cNvGrpSpPr/>
            <p:nvPr/>
          </p:nvGrpSpPr>
          <p:grpSpPr>
            <a:xfrm>
              <a:off x="3634494" y="1627239"/>
              <a:ext cx="429473" cy="374021"/>
              <a:chOff x="4419600" y="2768500"/>
              <a:chExt cx="1957748" cy="1704972"/>
            </a:xfrm>
          </p:grpSpPr>
          <p:pic>
            <p:nvPicPr>
              <p:cNvPr id="28" name="Picture 3" descr="C:\Work\PAG_icon library\Database Sm.png"/>
              <p:cNvPicPr>
                <a:picLocks noChangeAspect="1" noChangeArrowheads="1"/>
              </p:cNvPicPr>
              <p:nvPr/>
            </p:nvPicPr>
            <p:blipFill>
              <a:blip r:embed="rId11" cstate="print"/>
              <a:srcRect/>
              <a:stretch>
                <a:fillRect/>
              </a:stretch>
            </p:blipFill>
            <p:spPr bwMode="auto">
              <a:xfrm>
                <a:off x="4419600" y="3194564"/>
                <a:ext cx="1067888" cy="1278908"/>
              </a:xfrm>
              <a:prstGeom prst="rect">
                <a:avLst/>
              </a:prstGeom>
              <a:noFill/>
            </p:spPr>
          </p:pic>
          <p:pic>
            <p:nvPicPr>
              <p:cNvPr id="29" name="Picture 2" descr="C:\Users\Graeme\AppData\Local\Microsoft\Windows\Temporary Internet Files\Content.IE5\6JLDBP2C\MCj03348660000[1].wmf"/>
              <p:cNvPicPr>
                <a:picLocks noChangeAspect="1" noChangeArrowheads="1"/>
              </p:cNvPicPr>
              <p:nvPr/>
            </p:nvPicPr>
            <p:blipFill>
              <a:blip r:embed="rId9"/>
              <a:srcRect/>
              <a:stretch>
                <a:fillRect/>
              </a:stretch>
            </p:blipFill>
            <p:spPr bwMode="auto">
              <a:xfrm rot="18003778">
                <a:off x="5167732" y="2666903"/>
                <a:ext cx="1108020" cy="1311213"/>
              </a:xfrm>
              <a:prstGeom prst="rect">
                <a:avLst/>
              </a:prstGeom>
              <a:noFill/>
            </p:spPr>
          </p:pic>
        </p:grpSp>
        <p:grpSp>
          <p:nvGrpSpPr>
            <p:cNvPr id="24" name="Group 18"/>
            <p:cNvGrpSpPr/>
            <p:nvPr/>
          </p:nvGrpSpPr>
          <p:grpSpPr>
            <a:xfrm>
              <a:off x="3992389" y="1627239"/>
              <a:ext cx="306767" cy="204511"/>
              <a:chOff x="5334000" y="3962400"/>
              <a:chExt cx="457200" cy="304800"/>
            </a:xfrm>
          </p:grpSpPr>
          <p:sp>
            <p:nvSpPr>
              <p:cNvPr id="26" name="Right Arrow 25"/>
              <p:cNvSpPr/>
              <p:nvPr/>
            </p:nvSpPr>
            <p:spPr>
              <a:xfrm>
                <a:off x="5410200" y="3962400"/>
                <a:ext cx="381000" cy="15240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7" name="Right Arrow 26"/>
              <p:cNvSpPr/>
              <p:nvPr/>
            </p:nvSpPr>
            <p:spPr>
              <a:xfrm flipH="1">
                <a:off x="5334000" y="4114800"/>
                <a:ext cx="381000" cy="15240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pic>
          <p:nvPicPr>
            <p:cNvPr id="25" name="Picture 5" descr="C:\Work\PAG_icon library\stocks line graph chart icon.png"/>
            <p:cNvPicPr>
              <a:picLocks noChangeAspect="1" noChangeArrowheads="1"/>
            </p:cNvPicPr>
            <p:nvPr/>
          </p:nvPicPr>
          <p:blipFill>
            <a:blip r:embed="rId12" cstate="print"/>
            <a:srcRect/>
            <a:stretch>
              <a:fillRect/>
            </a:stretch>
          </p:blipFill>
          <p:spPr bwMode="auto">
            <a:xfrm>
              <a:off x="3634494" y="2036261"/>
              <a:ext cx="318941" cy="325939"/>
            </a:xfrm>
            <a:prstGeom prst="rect">
              <a:avLst/>
            </a:prstGeom>
            <a:noFill/>
          </p:spPr>
        </p:pic>
      </p:grpSp>
      <p:grpSp>
        <p:nvGrpSpPr>
          <p:cNvPr id="37" name="Group 36"/>
          <p:cNvGrpSpPr/>
          <p:nvPr/>
        </p:nvGrpSpPr>
        <p:grpSpPr>
          <a:xfrm>
            <a:off x="6248400" y="1524000"/>
            <a:ext cx="838200" cy="838200"/>
            <a:chOff x="6248400" y="1447800"/>
            <a:chExt cx="838200" cy="838200"/>
          </a:xfrm>
        </p:grpSpPr>
        <p:sp>
          <p:nvSpPr>
            <p:cNvPr id="32" name="Quad Arrow Callout 31"/>
            <p:cNvSpPr/>
            <p:nvPr/>
          </p:nvSpPr>
          <p:spPr>
            <a:xfrm>
              <a:off x="6248400" y="1447800"/>
              <a:ext cx="838200" cy="838200"/>
            </a:xfrm>
            <a:prstGeom prst="quadArrowCallout">
              <a:avLst>
                <a:gd name="adj1" fmla="val 18515"/>
                <a:gd name="adj2" fmla="val 18515"/>
                <a:gd name="adj3" fmla="val 18515"/>
                <a:gd name="adj4" fmla="val 5270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nvGrpSpPr>
            <p:cNvPr id="33" name="Group 7"/>
            <p:cNvGrpSpPr/>
            <p:nvPr/>
          </p:nvGrpSpPr>
          <p:grpSpPr>
            <a:xfrm>
              <a:off x="6477000" y="1600200"/>
              <a:ext cx="492369" cy="453037"/>
              <a:chOff x="4419600" y="2768500"/>
              <a:chExt cx="1957748" cy="1704972"/>
            </a:xfrm>
          </p:grpSpPr>
          <p:pic>
            <p:nvPicPr>
              <p:cNvPr id="34" name="Picture 3" descr="C:\Work\PAG_icon library\Database Sm.png"/>
              <p:cNvPicPr>
                <a:picLocks noChangeAspect="1" noChangeArrowheads="1"/>
              </p:cNvPicPr>
              <p:nvPr/>
            </p:nvPicPr>
            <p:blipFill>
              <a:blip r:embed="rId13" cstate="print"/>
              <a:srcRect/>
              <a:stretch>
                <a:fillRect/>
              </a:stretch>
            </p:blipFill>
            <p:spPr bwMode="auto">
              <a:xfrm>
                <a:off x="4419600" y="3194564"/>
                <a:ext cx="1067888" cy="1278908"/>
              </a:xfrm>
              <a:prstGeom prst="rect">
                <a:avLst/>
              </a:prstGeom>
              <a:noFill/>
            </p:spPr>
          </p:pic>
          <p:pic>
            <p:nvPicPr>
              <p:cNvPr id="35" name="Picture 2" descr="C:\Users\Graeme\AppData\Local\Microsoft\Windows\Temporary Internet Files\Content.IE5\6JLDBP2C\MCj03348660000[1].wmf"/>
              <p:cNvPicPr>
                <a:picLocks noChangeAspect="1" noChangeArrowheads="1"/>
              </p:cNvPicPr>
              <p:nvPr/>
            </p:nvPicPr>
            <p:blipFill>
              <a:blip r:embed="rId9"/>
              <a:srcRect/>
              <a:stretch>
                <a:fillRect/>
              </a:stretch>
            </p:blipFill>
            <p:spPr bwMode="auto">
              <a:xfrm rot="18003778">
                <a:off x="5167732" y="2666903"/>
                <a:ext cx="1108020" cy="1311213"/>
              </a:xfrm>
              <a:prstGeom prst="rect">
                <a:avLst/>
              </a:prstGeom>
              <a:noFill/>
            </p:spPr>
          </p:pic>
        </p:grpSp>
      </p:grpSp>
      <p:sp>
        <p:nvSpPr>
          <p:cNvPr id="31"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chemeClr val="bg2"/>
                </a:solidFill>
                <a:latin typeface="Segoe" pitchFamily="34" charset="0"/>
                <a:ea typeface="+mj-ea"/>
                <a:cs typeface="+mj-cs"/>
              </a:rPr>
              <a:t>Part of SQL Server 2008 Analysis Services</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GB" dirty="0" smtClean="0"/>
              <a:t>Complete Predictive Analysis</a:t>
            </a:r>
          </a:p>
        </p:txBody>
      </p:sp>
      <p:graphicFrame>
        <p:nvGraphicFramePr>
          <p:cNvPr id="7" name="Content Placeholder 6"/>
          <p:cNvGraphicFramePr>
            <a:graphicFrameLocks noGrp="1"/>
          </p:cNvGraphicFramePr>
          <p:nvPr>
            <p:ph idx="1"/>
          </p:nvPr>
        </p:nvGraphicFramePr>
        <p:xfrm>
          <a:off x="685800" y="1295400"/>
          <a:ext cx="8153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chemeClr val="bg2"/>
                </a:solidFill>
                <a:latin typeface="Segoe" pitchFamily="34" charset="0"/>
                <a:ea typeface="+mj-ea"/>
                <a:cs typeface="+mj-cs"/>
              </a:rPr>
              <a:t>Pervasive Delivery through Microsoft Office</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83012F1C-5256-482A-A406-C72A2B605531}"/>
                                            </p:graphicEl>
                                          </p:spTgt>
                                        </p:tgtEl>
                                        <p:attrNameLst>
                                          <p:attrName>style.visibility</p:attrName>
                                        </p:attrNameLst>
                                      </p:cBhvr>
                                      <p:to>
                                        <p:strVal val="visible"/>
                                      </p:to>
                                    </p:set>
                                    <p:animEffect transition="in" filter="fade">
                                      <p:cBhvr>
                                        <p:cTn id="7" dur="500"/>
                                        <p:tgtEl>
                                          <p:spTgt spid="7">
                                            <p:graphicEl>
                                              <a:dgm id="{83012F1C-5256-482A-A406-C72A2B605531}"/>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9585BAF5-7D24-4B7C-A80F-28C09EFB29C6}"/>
                                            </p:graphicEl>
                                          </p:spTgt>
                                        </p:tgtEl>
                                        <p:attrNameLst>
                                          <p:attrName>style.visibility</p:attrName>
                                        </p:attrNameLst>
                                      </p:cBhvr>
                                      <p:to>
                                        <p:strVal val="visible"/>
                                      </p:to>
                                    </p:set>
                                    <p:animEffect transition="in" filter="fade">
                                      <p:cBhvr>
                                        <p:cTn id="11" dur="500"/>
                                        <p:tgtEl>
                                          <p:spTgt spid="7">
                                            <p:graphicEl>
                                              <a:dgm id="{9585BAF5-7D24-4B7C-A80F-28C09EFB29C6}"/>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graphicEl>
                                              <a:dgm id="{29DD81A4-698E-4799-B5A3-6343E14C7BCE}"/>
                                            </p:graphicEl>
                                          </p:spTgt>
                                        </p:tgtEl>
                                        <p:attrNameLst>
                                          <p:attrName>style.visibility</p:attrName>
                                        </p:attrNameLst>
                                      </p:cBhvr>
                                      <p:to>
                                        <p:strVal val="visible"/>
                                      </p:to>
                                    </p:set>
                                    <p:animEffect transition="in" filter="fade">
                                      <p:cBhvr>
                                        <p:cTn id="15" dur="500"/>
                                        <p:tgtEl>
                                          <p:spTgt spid="7">
                                            <p:graphicEl>
                                              <a:dgm id="{29DD81A4-698E-4799-B5A3-6343E14C7B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2864003" y="3886200"/>
            <a:ext cx="2667000" cy="2557510"/>
          </a:xfrm>
          <a:prstGeom prst="roundRect">
            <a:avLst>
              <a:gd name="adj" fmla="val 8594"/>
            </a:avLst>
          </a:prstGeom>
          <a:solidFill>
            <a:srgbClr val="FFFFFF">
              <a:shade val="85000"/>
            </a:srgbClr>
          </a:solidFill>
          <a:ln>
            <a:solidFill>
              <a:schemeClr val="tx2"/>
            </a:solidFill>
          </a:ln>
          <a:effectLst>
            <a:reflection blurRad="6350" stA="52000" endA="300" endPos="35000" dir="5400000" sy="-100000" algn="bl" rotWithShape="0"/>
          </a:effectLst>
          <a:scene3d>
            <a:camera prst="isometricOffAxis1Right"/>
            <a:lightRig rig="threePt" dir="t"/>
          </a:scene3d>
        </p:spPr>
      </p:pic>
      <p:sp>
        <p:nvSpPr>
          <p:cNvPr id="10" name="Title 1"/>
          <p:cNvSpPr>
            <a:spLocks noGrp="1"/>
          </p:cNvSpPr>
          <p:nvPr>
            <p:ph type="title"/>
          </p:nvPr>
        </p:nvSpPr>
        <p:spPr>
          <a:xfrm>
            <a:off x="0" y="76200"/>
            <a:ext cx="9144000" cy="1143000"/>
          </a:xfrm>
        </p:spPr>
        <p:txBody>
          <a:bodyPr>
            <a:noAutofit/>
          </a:bodyPr>
          <a:lstStyle/>
          <a:p>
            <a:r>
              <a:rPr lang="en-GB" sz="4000" dirty="0" smtClean="0"/>
              <a:t>Data Mining Add-Ins for Microsoft Office 2007</a:t>
            </a:r>
            <a:endParaRPr lang="en-GB" sz="4000" dirty="0"/>
          </a:p>
        </p:txBody>
      </p:sp>
      <p:sp>
        <p:nvSpPr>
          <p:cNvPr id="11"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chemeClr val="bg2"/>
                </a:solidFill>
                <a:latin typeface="Segoe" pitchFamily="34" charset="0"/>
                <a:ea typeface="+mj-ea"/>
                <a:cs typeface="+mj-cs"/>
              </a:rPr>
              <a:t>DIG for Insight at your Desktop</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sp>
        <p:nvSpPr>
          <p:cNvPr id="12" name="TextBox 11"/>
          <p:cNvSpPr txBox="1"/>
          <p:nvPr/>
        </p:nvSpPr>
        <p:spPr>
          <a:xfrm>
            <a:off x="4769003" y="1600200"/>
            <a:ext cx="2442143" cy="1200329"/>
          </a:xfrm>
          <a:prstGeom prst="rect">
            <a:avLst/>
          </a:prstGeom>
          <a:noFill/>
        </p:spPr>
        <p:txBody>
          <a:bodyPr wrap="none" rtlCol="0">
            <a:spAutoFit/>
          </a:bodyPr>
          <a:lstStyle/>
          <a:p>
            <a:pPr>
              <a:tabLst>
                <a:tab pos="801688" algn="l"/>
              </a:tabLst>
            </a:pPr>
            <a:r>
              <a:rPr lang="en-US" sz="72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D</a:t>
            </a:r>
            <a:r>
              <a:rPr lang="en-US" sz="3200" dirty="0" smtClean="0">
                <a:solidFill>
                  <a:schemeClr val="bg2"/>
                </a:solidFill>
              </a:rPr>
              <a:t>efine Data</a:t>
            </a:r>
            <a:endParaRPr lang="en-US" sz="2400" dirty="0" smtClean="0">
              <a:solidFill>
                <a:schemeClr val="bg2"/>
              </a:solidFill>
            </a:endParaRPr>
          </a:p>
        </p:txBody>
      </p:sp>
      <p:sp>
        <p:nvSpPr>
          <p:cNvPr id="13" name="TextBox 12"/>
          <p:cNvSpPr txBox="1"/>
          <p:nvPr/>
        </p:nvSpPr>
        <p:spPr>
          <a:xfrm>
            <a:off x="5523681" y="2743200"/>
            <a:ext cx="2414251" cy="1200329"/>
          </a:xfrm>
          <a:prstGeom prst="rect">
            <a:avLst/>
          </a:prstGeom>
          <a:noFill/>
        </p:spPr>
        <p:txBody>
          <a:bodyPr wrap="none" rtlCol="0">
            <a:spAutoFit/>
          </a:bodyPr>
          <a:lstStyle/>
          <a:p>
            <a:r>
              <a:rPr lang="en-US" sz="72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I</a:t>
            </a:r>
            <a:r>
              <a:rPr lang="en-US" sz="3200" dirty="0" smtClean="0">
                <a:solidFill>
                  <a:schemeClr val="bg2"/>
                </a:solidFill>
              </a:rPr>
              <a:t>dentify Task</a:t>
            </a:r>
            <a:endParaRPr lang="en-US" sz="2400" dirty="0" smtClean="0">
              <a:solidFill>
                <a:schemeClr val="bg2"/>
              </a:solidFill>
            </a:endParaRPr>
          </a:p>
        </p:txBody>
      </p:sp>
      <p:sp>
        <p:nvSpPr>
          <p:cNvPr id="15" name="TextBox 14"/>
          <p:cNvSpPr txBox="1"/>
          <p:nvPr/>
        </p:nvSpPr>
        <p:spPr>
          <a:xfrm>
            <a:off x="6216803" y="3886200"/>
            <a:ext cx="2393797" cy="1200329"/>
          </a:xfrm>
          <a:prstGeom prst="rect">
            <a:avLst/>
          </a:prstGeom>
          <a:noFill/>
        </p:spPr>
        <p:txBody>
          <a:bodyPr wrap="none" rtlCol="0">
            <a:spAutoFit/>
          </a:bodyPr>
          <a:lstStyle/>
          <a:p>
            <a:r>
              <a:rPr lang="en-US" sz="72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G</a:t>
            </a:r>
            <a:r>
              <a:rPr lang="en-US" sz="3200" dirty="0" smtClean="0">
                <a:solidFill>
                  <a:schemeClr val="bg2"/>
                </a:solidFill>
              </a:rPr>
              <a:t>et Results</a:t>
            </a:r>
            <a:endParaRPr lang="en-US" sz="2400" dirty="0" smtClean="0">
              <a:solidFill>
                <a:schemeClr val="bg2"/>
              </a:solidFill>
            </a:endParaRPr>
          </a:p>
        </p:txBody>
      </p:sp>
      <p:pic>
        <p:nvPicPr>
          <p:cNvPr id="1029" name="Picture 5"/>
          <p:cNvPicPr>
            <a:picLocks noChangeAspect="1" noChangeArrowheads="1"/>
          </p:cNvPicPr>
          <p:nvPr/>
        </p:nvPicPr>
        <p:blipFill>
          <a:blip r:embed="rId4" cstate="print"/>
          <a:srcRect/>
          <a:stretch>
            <a:fillRect/>
          </a:stretch>
        </p:blipFill>
        <p:spPr bwMode="auto">
          <a:xfrm>
            <a:off x="806603" y="1371600"/>
            <a:ext cx="2438400" cy="1950720"/>
          </a:xfrm>
          <a:prstGeom prst="roundRect">
            <a:avLst>
              <a:gd name="adj" fmla="val 8594"/>
            </a:avLst>
          </a:prstGeom>
          <a:solidFill>
            <a:srgbClr val="FFFFFF">
              <a:shade val="85000"/>
            </a:srgbClr>
          </a:solidFill>
          <a:ln>
            <a:solidFill>
              <a:schemeClr val="tx2"/>
            </a:solidFill>
          </a:ln>
          <a:effectLst>
            <a:reflection blurRad="6350" stA="52000" endA="300" endPos="35000" dir="5400000" sy="-100000" algn="bl" rotWithShape="0"/>
          </a:effectLst>
          <a:scene3d>
            <a:camera prst="isometricOffAxis1Right"/>
            <a:lightRig rig="threePt" dir="t"/>
          </a:scene3d>
        </p:spPr>
      </p:pic>
      <p:grpSp>
        <p:nvGrpSpPr>
          <p:cNvPr id="16" name="Group 15"/>
          <p:cNvGrpSpPr/>
          <p:nvPr/>
        </p:nvGrpSpPr>
        <p:grpSpPr>
          <a:xfrm>
            <a:off x="1492403" y="3168226"/>
            <a:ext cx="3257550" cy="872067"/>
            <a:chOff x="1771650" y="3208866"/>
            <a:chExt cx="3257550" cy="872067"/>
          </a:xfrm>
        </p:grpSpPr>
        <p:pic>
          <p:nvPicPr>
            <p:cNvPr id="1028" name="Picture 4"/>
            <p:cNvPicPr>
              <a:picLocks noChangeAspect="1" noChangeArrowheads="1"/>
            </p:cNvPicPr>
            <p:nvPr/>
          </p:nvPicPr>
          <p:blipFill>
            <a:blip r:embed="rId5"/>
            <a:srcRect/>
            <a:stretch>
              <a:fillRect/>
            </a:stretch>
          </p:blipFill>
          <p:spPr bwMode="auto">
            <a:xfrm>
              <a:off x="1771650" y="3208866"/>
              <a:ext cx="3257550" cy="847725"/>
            </a:xfrm>
            <a:prstGeom prst="roundRect">
              <a:avLst>
                <a:gd name="adj" fmla="val 8594"/>
              </a:avLst>
            </a:prstGeom>
            <a:solidFill>
              <a:srgbClr val="FFFFFF">
                <a:shade val="85000"/>
              </a:srgbClr>
            </a:solidFill>
            <a:ln>
              <a:solidFill>
                <a:schemeClr val="tx2"/>
              </a:solidFill>
            </a:ln>
            <a:effectLst>
              <a:reflection blurRad="6350" stA="52000" endA="300" endPos="35000" dir="5400000" sy="-100000" algn="bl" rotWithShape="0"/>
            </a:effectLst>
            <a:scene3d>
              <a:camera prst="isometricOffAxis1Right"/>
              <a:lightRig rig="threePt" dir="t"/>
            </a:scene3d>
          </p:spPr>
        </p:pic>
        <p:sp>
          <p:nvSpPr>
            <p:cNvPr id="20" name="Flowchart: Connector 19"/>
            <p:cNvSpPr/>
            <p:nvPr/>
          </p:nvSpPr>
          <p:spPr>
            <a:xfrm>
              <a:off x="2328333" y="3318933"/>
              <a:ext cx="838200" cy="762000"/>
            </a:xfrm>
            <a:prstGeom prst="flowChartConnector">
              <a:avLst/>
            </a:prstGeom>
            <a:solidFill>
              <a:schemeClr val="accent1">
                <a:alpha val="21000"/>
              </a:schemeClr>
            </a:solidFill>
            <a:ln cmpd="sng">
              <a:solidFill>
                <a:schemeClr val="accent1">
                  <a:shade val="50000"/>
                  <a:alpha val="50000"/>
                </a:schemeClr>
              </a:solidFill>
              <a:round/>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839528" y="4876788"/>
            <a:ext cx="7473950" cy="1752400"/>
            <a:chOff x="839528" y="4876788"/>
            <a:chExt cx="7473950" cy="1752400"/>
          </a:xfrm>
        </p:grpSpPr>
        <p:pic>
          <p:nvPicPr>
            <p:cNvPr id="19" name="Picture 6" descr="headline 2"/>
            <p:cNvPicPr>
              <a:picLocks noChangeAspect="1" noChangeArrowheads="1"/>
            </p:cNvPicPr>
            <p:nvPr/>
          </p:nvPicPr>
          <p:blipFill>
            <a:blip r:embed="rId6"/>
            <a:srcRect/>
            <a:stretch>
              <a:fillRect/>
            </a:stretch>
          </p:blipFill>
          <p:spPr bwMode="auto">
            <a:xfrm rot="21540000">
              <a:off x="839528" y="4876788"/>
              <a:ext cx="7473950" cy="1752400"/>
            </a:xfrm>
            <a:prstGeom prst="rect">
              <a:avLst/>
            </a:prstGeom>
            <a:noFill/>
            <a:ln w="9525">
              <a:noFill/>
              <a:miter lim="800000"/>
              <a:headEnd/>
              <a:tailEnd/>
            </a:ln>
          </p:spPr>
        </p:pic>
        <p:sp>
          <p:nvSpPr>
            <p:cNvPr id="22" name="TextBox 3"/>
            <p:cNvSpPr txBox="1">
              <a:spLocks noChangeArrowheads="1"/>
            </p:cNvSpPr>
            <p:nvPr/>
          </p:nvSpPr>
          <p:spPr bwMode="auto">
            <a:xfrm>
              <a:off x="1214437" y="5334000"/>
              <a:ext cx="6837363" cy="861774"/>
            </a:xfrm>
            <a:prstGeom prst="rect">
              <a:avLst/>
            </a:prstGeom>
            <a:noFill/>
            <a:ln w="9525">
              <a:noFill/>
              <a:miter lim="800000"/>
              <a:headEnd/>
              <a:tailEnd/>
            </a:ln>
          </p:spPr>
          <p:txBody>
            <a:bodyPr>
              <a:spAutoFit/>
            </a:bodyPr>
            <a:lstStyle/>
            <a:p>
              <a:r>
                <a:rPr lang="en-US" sz="1600" b="1" dirty="0">
                  <a:solidFill>
                    <a:srgbClr val="374685"/>
                  </a:solidFill>
                  <a:latin typeface="Segoe" pitchFamily="34" charset="0"/>
                </a:rPr>
                <a:t>“What Microsoft has done is to make data mining available on the desktop to everyone” </a:t>
              </a:r>
              <a:endParaRPr lang="en-US" sz="1600" dirty="0">
                <a:solidFill>
                  <a:srgbClr val="374685"/>
                </a:solidFill>
                <a:latin typeface="Segoe" pitchFamily="34" charset="0"/>
              </a:endParaRPr>
            </a:p>
            <a:p>
              <a:r>
                <a:rPr lang="en-US" b="0" dirty="0" smtClean="0">
                  <a:solidFill>
                    <a:srgbClr val="374685"/>
                  </a:solidFill>
                  <a:latin typeface="Segoe" pitchFamily="34" charset="0"/>
                </a:rPr>
                <a:t>- David </a:t>
              </a:r>
              <a:r>
                <a:rPr lang="en-US" b="0" dirty="0">
                  <a:solidFill>
                    <a:srgbClr val="374685"/>
                  </a:solidFill>
                  <a:latin typeface="Segoe" pitchFamily="34" charset="0"/>
                </a:rPr>
                <a:t>Norris, Associate Analyst, Bloor </a:t>
              </a:r>
              <a:r>
                <a:rPr lang="en-US" b="0" dirty="0" smtClean="0">
                  <a:solidFill>
                    <a:srgbClr val="374685"/>
                  </a:solidFill>
                  <a:latin typeface="Segoe" pitchFamily="34" charset="0"/>
                </a:rPr>
                <a:t>Research</a:t>
              </a:r>
              <a:endParaRPr lang="en-US" b="0" dirty="0">
                <a:solidFill>
                  <a:srgbClr val="374685"/>
                </a:solidFill>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left)">
                                      <p:cBhvr>
                                        <p:cTn id="7" dur="1000"/>
                                        <p:tgtEl>
                                          <p:spTgt spid="10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0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GB" sz="4000" dirty="0" smtClean="0"/>
              <a:t>Data Mining Add-In for Microsoft Office 2007</a:t>
            </a:r>
            <a:endParaRPr lang="en-US" sz="4000" dirty="0"/>
          </a:p>
        </p:txBody>
      </p:sp>
      <p:sp>
        <p:nvSpPr>
          <p:cNvPr id="3" name="Content Placeholder 2"/>
          <p:cNvSpPr>
            <a:spLocks noGrp="1"/>
          </p:cNvSpPr>
          <p:nvPr>
            <p:ph idx="1"/>
          </p:nvPr>
        </p:nvSpPr>
        <p:spPr>
          <a:xfrm>
            <a:off x="5029200" y="1447800"/>
            <a:ext cx="4038600" cy="5105400"/>
          </a:xfrm>
        </p:spPr>
        <p:txBody>
          <a:bodyPr>
            <a:noAutofit/>
          </a:bodyPr>
          <a:lstStyle/>
          <a:p>
            <a:r>
              <a:rPr lang="en-US" sz="2000" dirty="0" smtClean="0">
                <a:latin typeface="+mj-lt"/>
              </a:rPr>
              <a:t>Data Preparation</a:t>
            </a:r>
          </a:p>
          <a:p>
            <a:pPr lvl="1"/>
            <a:r>
              <a:rPr lang="en-US" sz="1600" dirty="0" smtClean="0">
                <a:latin typeface="+mj-lt"/>
              </a:rPr>
              <a:t>Explore, clean and set up your data for data mining</a:t>
            </a:r>
          </a:p>
          <a:p>
            <a:r>
              <a:rPr lang="en-US" sz="2000" dirty="0" smtClean="0">
                <a:latin typeface="+mj-lt"/>
              </a:rPr>
              <a:t>Data Modeling</a:t>
            </a:r>
          </a:p>
          <a:p>
            <a:pPr lvl="1"/>
            <a:r>
              <a:rPr lang="en-US" sz="1600" dirty="0" smtClean="0">
                <a:latin typeface="+mj-lt"/>
              </a:rPr>
              <a:t>Build patterns and trends from data to make predictions</a:t>
            </a:r>
          </a:p>
          <a:p>
            <a:r>
              <a:rPr lang="en-US" sz="2000" dirty="0" smtClean="0">
                <a:latin typeface="+mj-lt"/>
              </a:rPr>
              <a:t>Accuracy and Validation</a:t>
            </a:r>
          </a:p>
          <a:p>
            <a:pPr lvl="1"/>
            <a:r>
              <a:rPr lang="en-US" sz="1600" dirty="0" smtClean="0">
                <a:latin typeface="+mj-lt"/>
              </a:rPr>
              <a:t>Test and validate your model</a:t>
            </a:r>
          </a:p>
          <a:p>
            <a:r>
              <a:rPr lang="en-US" sz="2000" dirty="0" smtClean="0">
                <a:latin typeface="+mj-lt"/>
              </a:rPr>
              <a:t>Model Usage &amp; Management</a:t>
            </a:r>
          </a:p>
          <a:p>
            <a:pPr lvl="1"/>
            <a:r>
              <a:rPr lang="en-US" sz="1600" dirty="0" smtClean="0">
                <a:latin typeface="+mj-lt"/>
              </a:rPr>
              <a:t>Browse, modify, and manage existing mining models that are stored on an instance of Analysis Services</a:t>
            </a:r>
          </a:p>
          <a:p>
            <a:r>
              <a:rPr lang="en-US" sz="2000" dirty="0" smtClean="0">
                <a:latin typeface="+mj-lt"/>
              </a:rPr>
              <a:t>Documentation</a:t>
            </a:r>
          </a:p>
          <a:p>
            <a:pPr lvl="1"/>
            <a:r>
              <a:rPr lang="en-US" sz="1600" dirty="0" smtClean="0">
                <a:latin typeface="+mj-lt"/>
              </a:rPr>
              <a:t>Trace your actions as Data Mining Extensions (DMX) statements or as Analysis Services Scripting Language (ASSL).</a:t>
            </a:r>
          </a:p>
          <a:p>
            <a:endParaRPr lang="en-US" sz="2000" dirty="0">
              <a:latin typeface="+mj-lt"/>
            </a:endParaRPr>
          </a:p>
        </p:txBody>
      </p:sp>
      <p:sp>
        <p:nvSpPr>
          <p:cNvPr id="4"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algn="ctr">
              <a:spcBef>
                <a:spcPct val="0"/>
              </a:spcBef>
            </a:pPr>
            <a:r>
              <a:rPr lang="en-GB" sz="2400" b="1" dirty="0" smtClean="0">
                <a:solidFill>
                  <a:schemeClr val="bg2"/>
                </a:solidFill>
                <a:latin typeface="Segoe" pitchFamily="34" charset="0"/>
                <a:ea typeface="+mj-ea"/>
                <a:cs typeface="+mj-cs"/>
              </a:rPr>
              <a:t>Full Development Lifecycle within Excel</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grpSp>
        <p:nvGrpSpPr>
          <p:cNvPr id="22" name="Group 21"/>
          <p:cNvGrpSpPr/>
          <p:nvPr/>
        </p:nvGrpSpPr>
        <p:grpSpPr>
          <a:xfrm>
            <a:off x="381000" y="1623060"/>
            <a:ext cx="4876800" cy="3787140"/>
            <a:chOff x="4267200" y="1981200"/>
            <a:chExt cx="4876800" cy="3787140"/>
          </a:xfrm>
          <a:effectLst>
            <a:reflection blurRad="6350" stA="52000" endA="300" endPos="35000" dir="5400000" sy="-100000" algn="bl" rotWithShape="0"/>
          </a:effectLst>
          <a:scene3d>
            <a:camera prst="perspectiveRight"/>
            <a:lightRig rig="threePt" dir="t"/>
          </a:scene3d>
        </p:grpSpPr>
        <p:pic>
          <p:nvPicPr>
            <p:cNvPr id="1036" name="Picture 12"/>
            <p:cNvPicPr>
              <a:picLocks noChangeAspect="1" noChangeArrowheads="1"/>
            </p:cNvPicPr>
            <p:nvPr/>
          </p:nvPicPr>
          <p:blipFill>
            <a:blip r:embed="rId3"/>
            <a:srcRect/>
            <a:stretch>
              <a:fillRect/>
            </a:stretch>
          </p:blipFill>
          <p:spPr bwMode="auto">
            <a:xfrm>
              <a:off x="4267200" y="1981200"/>
              <a:ext cx="4876800" cy="378714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4"/>
            <a:srcRect/>
            <a:stretch>
              <a:fillRect/>
            </a:stretch>
          </p:blipFill>
          <p:spPr bwMode="auto">
            <a:xfrm>
              <a:off x="6172200" y="2927524"/>
              <a:ext cx="2549236" cy="2177876"/>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Complete Predictive Analysis</a:t>
            </a:r>
            <a:endParaRPr lang="en-GB" sz="4000" dirty="0"/>
          </a:p>
        </p:txBody>
      </p:sp>
      <p:sp>
        <p:nvSpPr>
          <p:cNvPr id="3" name="Content Placeholder 2"/>
          <p:cNvSpPr>
            <a:spLocks noGrp="1"/>
          </p:cNvSpPr>
          <p:nvPr>
            <p:ph idx="1"/>
          </p:nvPr>
        </p:nvSpPr>
        <p:spPr>
          <a:xfrm>
            <a:off x="228600" y="1524000"/>
            <a:ext cx="4191000" cy="4876800"/>
          </a:xfrm>
        </p:spPr>
        <p:txBody>
          <a:bodyPr>
            <a:normAutofit/>
          </a:bodyPr>
          <a:lstStyle/>
          <a:p>
            <a:r>
              <a:rPr lang="en-GB" sz="2200" dirty="0" smtClean="0"/>
              <a:t>Intuitive Data Mining Wizard</a:t>
            </a:r>
          </a:p>
          <a:p>
            <a:r>
              <a:rPr lang="en-GB" sz="2200" dirty="0" smtClean="0"/>
              <a:t>Graphic Data Mining Designer</a:t>
            </a:r>
          </a:p>
          <a:p>
            <a:r>
              <a:rPr lang="en-GB" sz="2200" dirty="0" smtClean="0"/>
              <a:t>Visual &amp; Statistical Validation</a:t>
            </a:r>
          </a:p>
          <a:p>
            <a:pPr lvl="1"/>
            <a:r>
              <a:rPr lang="en-GB" sz="2000" dirty="0" smtClean="0"/>
              <a:t>Cross-validation</a:t>
            </a:r>
          </a:p>
          <a:p>
            <a:pPr lvl="1"/>
            <a:r>
              <a:rPr lang="en-GB" sz="2000" dirty="0" smtClean="0"/>
              <a:t>Lift charts</a:t>
            </a:r>
          </a:p>
          <a:p>
            <a:pPr lvl="1"/>
            <a:r>
              <a:rPr lang="en-GB" sz="2000" dirty="0" smtClean="0"/>
              <a:t>Profit charts</a:t>
            </a:r>
          </a:p>
          <a:p>
            <a:r>
              <a:rPr lang="en-GB" sz="2200" dirty="0" smtClean="0"/>
              <a:t>Easy and Efficient Access to Source Data</a:t>
            </a:r>
          </a:p>
          <a:p>
            <a:pPr lvl="1"/>
            <a:r>
              <a:rPr lang="en-GB" sz="2000" dirty="0" smtClean="0"/>
              <a:t>Caching</a:t>
            </a:r>
          </a:p>
          <a:p>
            <a:pPr lvl="1"/>
            <a:r>
              <a:rPr lang="en-GB" sz="2000" dirty="0" smtClean="0"/>
              <a:t>Filtering</a:t>
            </a:r>
          </a:p>
          <a:p>
            <a:pPr lvl="1"/>
            <a:r>
              <a:rPr lang="en-GB" sz="2000" dirty="0" smtClean="0"/>
              <a:t>Aliasing</a:t>
            </a:r>
          </a:p>
        </p:txBody>
      </p:sp>
      <p:pic>
        <p:nvPicPr>
          <p:cNvPr id="1026" name="Picture 2" descr="Data Mining Whitepaper01_big"/>
          <p:cNvPicPr>
            <a:picLocks noChangeAspect="1" noChangeArrowheads="1"/>
          </p:cNvPicPr>
          <p:nvPr/>
        </p:nvPicPr>
        <p:blipFill>
          <a:blip r:embed="rId3"/>
          <a:srcRect/>
          <a:stretch>
            <a:fillRect/>
          </a:stretch>
        </p:blipFill>
        <p:spPr bwMode="auto">
          <a:xfrm>
            <a:off x="3581400" y="1676400"/>
            <a:ext cx="5422683" cy="3733800"/>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5" name="Title 1"/>
          <p:cNvSpPr txBox="1">
            <a:spLocks/>
          </p:cNvSpPr>
          <p:nvPr/>
        </p:nvSpPr>
        <p:spPr>
          <a:xfrm>
            <a:off x="457200" y="655638"/>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bg2"/>
                </a:solidFill>
                <a:effectLst/>
                <a:uLnTx/>
                <a:uFillTx/>
                <a:latin typeface="Segoe" pitchFamily="34" charset="0"/>
                <a:ea typeface="+mj-ea"/>
                <a:cs typeface="+mj-cs"/>
              </a:rPr>
              <a:t>Comprehensive Development Environment</a:t>
            </a:r>
            <a:endParaRPr kumimoji="0" lang="en-GB" sz="2400" b="1" i="0" u="none" strike="noStrike" kern="1200" cap="none" spc="0" normalizeH="0" baseline="0" noProof="0" dirty="0">
              <a:ln>
                <a:noFill/>
              </a:ln>
              <a:solidFill>
                <a:schemeClr val="bg2"/>
              </a:solidFill>
              <a:effectLst/>
              <a:uLnTx/>
              <a:uFillTx/>
              <a:latin typeface="Segoe"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I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0" tIns="0" rIns="0" bIns="0" anchor="ctr"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outerShdw blurRad="38100" dist="38100" dir="2700000" algn="tl">
                <a:srgbClr val="000000">
                  <a:alpha val="43137"/>
                </a:srgbClr>
              </a:outerShdw>
            </a:effectLst>
            <a:latin typeface="Segoe Semibold"/>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0" tIns="0" rIns="0" bIns="0" anchor="ctr"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outerShdw blurRad="38100" dist="38100" dir="2700000" algn="tl">
                <a:srgbClr val="000000">
                  <a:alpha val="43137"/>
                </a:srgbClr>
              </a:outerShdw>
            </a:effectLst>
            <a:latin typeface="Segoe Semibold"/>
          </a:defRPr>
        </a:defPPr>
      </a:lstStyle>
    </a:lnDef>
  </a:objectDefaults>
  <a:extraClrSchemeLst>
    <a:extraClrScheme>
      <a:clrScheme name="6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I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 Theme</Template>
  <TotalTime>0</TotalTime>
  <Words>1721</Words>
  <Application>Microsoft Office PowerPoint</Application>
  <PresentationFormat>Pokaz na ekranie (4:3)</PresentationFormat>
  <Paragraphs>322</Paragraphs>
  <Slides>25</Slides>
  <Notes>25</Notes>
  <HiddenSlides>0</HiddenSlides>
  <MMClips>0</MMClips>
  <ScaleCrop>false</ScaleCrop>
  <HeadingPairs>
    <vt:vector size="4" baseType="variant">
      <vt:variant>
        <vt:lpstr>Motyw</vt:lpstr>
      </vt:variant>
      <vt:variant>
        <vt:i4>4</vt:i4>
      </vt:variant>
      <vt:variant>
        <vt:lpstr>Tytuły slajdów</vt:lpstr>
      </vt:variant>
      <vt:variant>
        <vt:i4>25</vt:i4>
      </vt:variant>
    </vt:vector>
  </HeadingPairs>
  <TitlesOfParts>
    <vt:vector size="29" baseType="lpstr">
      <vt:lpstr>BI Theme</vt:lpstr>
      <vt:lpstr>1_BI Theme</vt:lpstr>
      <vt:lpstr>Office Theme</vt:lpstr>
      <vt:lpstr>Gray Segoe 4-3 template-template_April-17-2007</vt:lpstr>
      <vt:lpstr>Predictive Analysis with SQL Server 2008</vt:lpstr>
      <vt:lpstr>Agenda</vt:lpstr>
      <vt:lpstr>Data Mining enabling Predictive Analysis</vt:lpstr>
      <vt:lpstr>The Value of Predictive Analysis</vt:lpstr>
      <vt:lpstr>SQL Server 2008 Predictive Analysis</vt:lpstr>
      <vt:lpstr>Complete Predictive Analysis</vt:lpstr>
      <vt:lpstr>Data Mining Add-Ins for Microsoft Office 2007</vt:lpstr>
      <vt:lpstr>Data Mining Add-In for Microsoft Office 2007</vt:lpstr>
      <vt:lpstr>Complete Predictive Analysis</vt:lpstr>
      <vt:lpstr>Complete Predictive Analysis</vt:lpstr>
      <vt:lpstr>Complete Predictive Analysis</vt:lpstr>
      <vt:lpstr>Integrated Predictive Analysis</vt:lpstr>
      <vt:lpstr>Integrated Predictive Analysis</vt:lpstr>
      <vt:lpstr>Integrated Predictive Analysis</vt:lpstr>
      <vt:lpstr>Integrated Predictive Analysis</vt:lpstr>
      <vt:lpstr>Extensible Predictive Analysis</vt:lpstr>
      <vt:lpstr>Extensible Predictive Analysis</vt:lpstr>
      <vt:lpstr>ABS-CBN Interactive (ABSi)</vt:lpstr>
      <vt:lpstr>More Data Mining Customers</vt:lpstr>
      <vt:lpstr>Summary</vt:lpstr>
      <vt:lpstr>Slajd 21</vt:lpstr>
      <vt:lpstr>What’s New in SQL Server 2008?</vt:lpstr>
      <vt:lpstr>Data Mining Algorithms</vt:lpstr>
      <vt:lpstr>Data Mining Architecture</vt:lpstr>
      <vt:lpstr> Clalit Health Services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2008-09-01T12:08:34Z</dcterms:created>
  <dcterms:modified xsi:type="dcterms:W3CDTF">2008-09-01T12:08:43Z</dcterms:modified>
</cp:coreProperties>
</file>