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9" r:id="rId1"/>
  </p:sldMasterIdLst>
  <p:notesMasterIdLst>
    <p:notesMasterId r:id="rId86"/>
  </p:notesMasterIdLst>
  <p:sldIdLst>
    <p:sldId id="258" r:id="rId2"/>
    <p:sldId id="259" r:id="rId3"/>
    <p:sldId id="261" r:id="rId4"/>
    <p:sldId id="262" r:id="rId5"/>
    <p:sldId id="263" r:id="rId6"/>
    <p:sldId id="266" r:id="rId7"/>
    <p:sldId id="395" r:id="rId8"/>
    <p:sldId id="340" r:id="rId9"/>
    <p:sldId id="341" r:id="rId10"/>
    <p:sldId id="267" r:id="rId11"/>
    <p:sldId id="342" r:id="rId12"/>
    <p:sldId id="343" r:id="rId13"/>
    <p:sldId id="358" r:id="rId14"/>
    <p:sldId id="270" r:id="rId15"/>
    <p:sldId id="345" r:id="rId16"/>
    <p:sldId id="346" r:id="rId17"/>
    <p:sldId id="344" r:id="rId18"/>
    <p:sldId id="347" r:id="rId19"/>
    <p:sldId id="348" r:id="rId20"/>
    <p:sldId id="349" r:id="rId21"/>
    <p:sldId id="350" r:id="rId22"/>
    <p:sldId id="351" r:id="rId23"/>
    <p:sldId id="352" r:id="rId24"/>
    <p:sldId id="353" r:id="rId25"/>
    <p:sldId id="279" r:id="rId26"/>
    <p:sldId id="280" r:id="rId27"/>
    <p:sldId id="281" r:id="rId28"/>
    <p:sldId id="282" r:id="rId29"/>
    <p:sldId id="283" r:id="rId30"/>
    <p:sldId id="284" r:id="rId31"/>
    <p:sldId id="285" r:id="rId32"/>
    <p:sldId id="286" r:id="rId33"/>
    <p:sldId id="300" r:id="rId34"/>
    <p:sldId id="301" r:id="rId35"/>
    <p:sldId id="360" r:id="rId36"/>
    <p:sldId id="359" r:id="rId37"/>
    <p:sldId id="302" r:id="rId38"/>
    <p:sldId id="361" r:id="rId39"/>
    <p:sldId id="363" r:id="rId40"/>
    <p:sldId id="304" r:id="rId41"/>
    <p:sldId id="364" r:id="rId42"/>
    <p:sldId id="365" r:id="rId43"/>
    <p:sldId id="367" r:id="rId44"/>
    <p:sldId id="368" r:id="rId45"/>
    <p:sldId id="366" r:id="rId46"/>
    <p:sldId id="369" r:id="rId47"/>
    <p:sldId id="370" r:id="rId48"/>
    <p:sldId id="371" r:id="rId49"/>
    <p:sldId id="372" r:id="rId50"/>
    <p:sldId id="314" r:id="rId51"/>
    <p:sldId id="315" r:id="rId52"/>
    <p:sldId id="316" r:id="rId53"/>
    <p:sldId id="317" r:id="rId54"/>
    <p:sldId id="318" r:id="rId55"/>
    <p:sldId id="319" r:id="rId56"/>
    <p:sldId id="287" r:id="rId57"/>
    <p:sldId id="320" r:id="rId58"/>
    <p:sldId id="322" r:id="rId59"/>
    <p:sldId id="373" r:id="rId60"/>
    <p:sldId id="375" r:id="rId61"/>
    <p:sldId id="378" r:id="rId62"/>
    <p:sldId id="379" r:id="rId63"/>
    <p:sldId id="394" r:id="rId64"/>
    <p:sldId id="324" r:id="rId65"/>
    <p:sldId id="383" r:id="rId66"/>
    <p:sldId id="384" r:id="rId67"/>
    <p:sldId id="326" r:id="rId68"/>
    <p:sldId id="385" r:id="rId69"/>
    <p:sldId id="386" r:id="rId70"/>
    <p:sldId id="327" r:id="rId71"/>
    <p:sldId id="387" r:id="rId72"/>
    <p:sldId id="389" r:id="rId73"/>
    <p:sldId id="328" r:id="rId74"/>
    <p:sldId id="390" r:id="rId75"/>
    <p:sldId id="391" r:id="rId76"/>
    <p:sldId id="392" r:id="rId77"/>
    <p:sldId id="393" r:id="rId78"/>
    <p:sldId id="334" r:id="rId79"/>
    <p:sldId id="335" r:id="rId80"/>
    <p:sldId id="336" r:id="rId81"/>
    <p:sldId id="337" r:id="rId82"/>
    <p:sldId id="338" r:id="rId83"/>
    <p:sldId id="339" r:id="rId84"/>
    <p:sldId id="298" r:id="rId85"/>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uthor" initials="A" lastIdx="0" clrIdx="7"/>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4B2CC"/>
    <a:srgbClr val="44C9D3"/>
    <a:srgbClr val="FFCC00"/>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6796" autoAdjust="0"/>
  </p:normalViewPr>
  <p:slideViewPr>
    <p:cSldViewPr snapToGrid="0">
      <p:cViewPr>
        <p:scale>
          <a:sx n="66" d="100"/>
          <a:sy n="66" d="100"/>
        </p:scale>
        <p:origin x="-84" y="-60"/>
      </p:cViewPr>
      <p:guideLst>
        <p:guide orient="horz"/>
        <p:guide/>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864" y="21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image" Target="../media/image4.emf"/><Relationship Id="rId4"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image" Target="../media/image6.emf"/><Relationship Id="rId4" Type="http://schemas.openxmlformats.org/officeDocument/2006/relationships/image" Target="../media/image7.e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image" Target="../media/image4.e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image" Target="../media/image7.emf"/><Relationship Id="rId4"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fld id="{57EEDDC5-984A-4935-9948-0B1D4C0F0676}"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ipoappre101/training/training.aspx?AssetID=RP101866051033&amp;CTT=6&amp;Origin=RP101865821033"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BB27AF-57E0-46BB-96E7-FDCF6045930A}" type="slidenum">
              <a:rPr lang="en-US"/>
              <a:pPr/>
              <a:t>1</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vi-VN" noProof="0" dirty="0" smtClean="0"/>
              <a:t>[</a:t>
            </a:r>
            <a:r>
              <a:rPr lang="vi-VN" b="1" noProof="0" dirty="0" smtClean="0"/>
              <a:t>Lưu</a:t>
            </a:r>
            <a:r>
              <a:rPr lang="vi-VN" b="1" baseline="0" noProof="0" dirty="0" smtClean="0"/>
              <a:t> ý dành cho giảng viên</a:t>
            </a:r>
            <a:r>
              <a:rPr lang="vi-VN" noProof="0" dirty="0" smtClean="0"/>
              <a:t>: Để</a:t>
            </a:r>
            <a:r>
              <a:rPr lang="vi-VN" baseline="0" noProof="0" dirty="0" smtClean="0"/>
              <a:t> có trợ giúp chi tiết cho việc tùy chỉnh khuôn mẫu này</a:t>
            </a:r>
            <a:r>
              <a:rPr lang="vi-VN" noProof="0" dirty="0" smtClean="0"/>
              <a:t>, xem trong bản</a:t>
            </a:r>
            <a:r>
              <a:rPr lang="vi-VN" baseline="0" noProof="0" dirty="0" smtClean="0"/>
              <a:t> chiếu cuối cùng</a:t>
            </a:r>
            <a:r>
              <a:rPr lang="vi-VN" noProof="0" dirty="0" smtClean="0"/>
              <a:t>. Đồng</a:t>
            </a:r>
            <a:r>
              <a:rPr lang="vi-VN" baseline="0" noProof="0" dirty="0" smtClean="0"/>
              <a:t> thời, xem các phần bổ sung cho bài học trong ngăn ghi chú của một số bản chiếu</a:t>
            </a:r>
            <a:r>
              <a:rPr lang="vi-VN" noProof="0" dirty="0" smtClean="0"/>
              <a:t>.]</a:t>
            </a:r>
            <a:endParaRPr lang="vi-VN" noProof="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A57E4-1B55-44F0-8FF1-DD3467B8486D}" type="slidenum">
              <a:rPr lang="en-US"/>
              <a:pPr/>
              <a:t>10</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74C036-840B-4A2A-A91A-119422EC9ACE}" type="slidenum">
              <a:rPr lang="en-US"/>
              <a:pPr/>
              <a:t>11</a:t>
            </a:fld>
            <a:endParaRPr lang="en-US"/>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C763A1-3FD5-45CF-BD3B-ADADD752358D}" type="slidenum">
              <a:rPr lang="en-US"/>
              <a:pPr/>
              <a:t>12</a:t>
            </a:fld>
            <a:endParaRPr lang="en-US"/>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8D8E09-BB34-48CA-AA97-D00404870035}" type="slidenum">
              <a:rPr lang="en-US"/>
              <a:pPr/>
              <a:t>13</a:t>
            </a:fld>
            <a:endParaRPr lang="en-US"/>
          </a:p>
        </p:txBody>
      </p:sp>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p:txBody>
          <a:bodyPr/>
          <a:lstStyle/>
          <a:p>
            <a:r>
              <a:rPr lang="vi-VN" noProof="0" dirty="0" smtClean="0"/>
              <a:t>Hành</a:t>
            </a:r>
            <a:r>
              <a:rPr lang="vi-VN" baseline="0" noProof="0" dirty="0" smtClean="0"/>
              <a:t> động này cũng sẽ mở bộ sưu tập các kiểu bố trí</a:t>
            </a:r>
            <a:r>
              <a:rPr lang="vi-VN" noProof="0" dirty="0" smtClean="0"/>
              <a:t>, bạn</a:t>
            </a:r>
            <a:r>
              <a:rPr lang="vi-VN" baseline="0" noProof="0" dirty="0" smtClean="0"/>
              <a:t> có thể chọn một kiểu để áp dụng cho bản chiếu của mình</a:t>
            </a:r>
            <a:r>
              <a:rPr lang="vi-VN" noProof="0" dirty="0" smtClean="0"/>
              <a:t>. </a:t>
            </a:r>
            <a:endParaRPr lang="vi-VN" noProof="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914D27-396C-453F-A73F-E947F66EEE6C}" type="slidenum">
              <a:rPr lang="en-US"/>
              <a:pPr/>
              <a:t>14</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12D26B-B360-4C7F-97C6-00D9623B1B77}" type="slidenum">
              <a:rPr lang="en-US"/>
              <a:pPr/>
              <a:t>15</a:t>
            </a:fld>
            <a:endParaRPr lang="en-US"/>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7D7C0B-85F3-4AED-B461-A3919D310D46}" type="slidenum">
              <a:rPr lang="en-US"/>
              <a:pPr/>
              <a:t>16</a:t>
            </a:fld>
            <a:endParaRPr lang="en-US"/>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p:txBody>
          <a:bodyPr/>
          <a:lstStyle/>
          <a:p>
            <a:pPr>
              <a:spcBef>
                <a:spcPct val="20000"/>
              </a:spcBef>
              <a:spcAft>
                <a:spcPct val="45000"/>
              </a:spcAft>
            </a:pPr>
            <a:r>
              <a:rPr lang="vi-VN" noProof="0" dirty="0" smtClean="0"/>
              <a:t>Vùng</a:t>
            </a:r>
            <a:r>
              <a:rPr lang="vi-VN" baseline="0" noProof="0" dirty="0" smtClean="0"/>
              <a:t> dành sẵn thể hiện ở chỗ có số 4 hỗ trợ cho các thành phần như văn bản hoăc các tệp phim, ảnh hay đồ thị</a:t>
            </a:r>
            <a:r>
              <a:rPr lang="vi-VN" noProof="0" dirty="0" smtClean="0"/>
              <a:t>.</a:t>
            </a:r>
          </a:p>
          <a:p>
            <a:pPr>
              <a:spcBef>
                <a:spcPct val="20000"/>
              </a:spcBef>
              <a:spcAft>
                <a:spcPct val="45000"/>
              </a:spcAft>
            </a:pPr>
            <a:r>
              <a:rPr lang="vi-VN" noProof="0" dirty="0" smtClean="0"/>
              <a:t>Một</a:t>
            </a:r>
            <a:r>
              <a:rPr lang="vi-VN" baseline="0" noProof="0" dirty="0" smtClean="0"/>
              <a:t> số kiểu bố trí có hai chỗ dành sẵn đa mục đích như vậy để bạn có thể liệt kê danh sách ở một vùng dành sẵn và đặt các hình vẽ hay các nội dung đồ hoạ khác ở vùng còn lại</a:t>
            </a:r>
            <a:r>
              <a:rPr lang="vi-VN" noProof="0" dirty="0" smtClean="0"/>
              <a:t>.</a:t>
            </a:r>
            <a:endParaRPr lang="vi-VN" noProof="0" dirty="0" smtClean="0">
              <a:solidFill>
                <a:srgbClr val="FFCC00"/>
              </a:solidFill>
            </a:endParaRPr>
          </a:p>
          <a:p>
            <a:endParaRPr lang="vi-VN" noProof="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5F1493-98FB-44F2-9CFD-4EBC945DA47F}" type="slidenum">
              <a:rPr lang="en-US"/>
              <a:pPr/>
              <a:t>17</a:t>
            </a:fld>
            <a:endParaRPr lang="en-US"/>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F9ADA5-EE9C-4EEC-8399-4C6C2071D7B6}" type="slidenum">
              <a:rPr lang="en-US"/>
              <a:pPr/>
              <a:t>18</a:t>
            </a:fld>
            <a:endParaRPr lang="en-US"/>
          </a:p>
        </p:txBody>
      </p:sp>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p:txBody>
          <a:bodyPr/>
          <a:lstStyle/>
          <a:p>
            <a:r>
              <a:rPr lang="vi-VN" noProof="0" dirty="0" smtClean="0"/>
              <a:t>Một</a:t>
            </a:r>
            <a:r>
              <a:rPr lang="vi-VN" baseline="0" noProof="0" dirty="0" smtClean="0"/>
              <a:t> lưu ý về </a:t>
            </a:r>
            <a:r>
              <a:rPr lang="vi-VN" b="1" noProof="0" dirty="0" smtClean="0"/>
              <a:t>Khớp</a:t>
            </a:r>
            <a:r>
              <a:rPr lang="vi-VN" b="1" baseline="0" noProof="0" dirty="0" smtClean="0"/>
              <a:t> văn bản tự động</a:t>
            </a:r>
            <a:r>
              <a:rPr lang="vi-VN" noProof="0" dirty="0" smtClean="0"/>
              <a:t>: Nếu</a:t>
            </a:r>
            <a:r>
              <a:rPr lang="vi-VN" baseline="0" noProof="0" dirty="0" smtClean="0"/>
              <a:t> bạn nhập nhiều văn bản hơn không gian có trong Chỗ dành sẵn,</a:t>
            </a:r>
            <a:r>
              <a:rPr lang="vi-VN" noProof="0" dirty="0" smtClean="0"/>
              <a:t> PowerPoint tự</a:t>
            </a:r>
            <a:r>
              <a:rPr lang="vi-VN" baseline="0" noProof="0" dirty="0" smtClean="0"/>
              <a:t> động giảm kích thước phông và giãn dòng để vừa trong Chỗ dành sẵn</a:t>
            </a:r>
            <a:r>
              <a:rPr lang="vi-VN" noProof="0" dirty="0" smtClean="0"/>
              <a:t>. Bạn</a:t>
            </a:r>
            <a:r>
              <a:rPr lang="vi-VN" baseline="0" noProof="0" dirty="0" smtClean="0"/>
              <a:t> có thể tắt tính năng này nếu muốn</a:t>
            </a:r>
            <a:r>
              <a:rPr lang="vi-VN" noProof="0" dirty="0" smtClean="0"/>
              <a:t>. </a:t>
            </a:r>
            <a:endParaRPr lang="vi-VN" noProof="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FF3942-3DED-4884-9732-1A3D01925BBB}" type="slidenum">
              <a:rPr lang="en-US"/>
              <a:pPr/>
              <a:t>19</a:t>
            </a:fld>
            <a:endParaRPr lang="en-US"/>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73D00C-BDCB-435F-A1B6-9E1C19ABF58A}" type="slidenum">
              <a:rPr lang="en-US"/>
              <a:pPr/>
              <a:t>2</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BB3B1D-DB56-4829-91D2-94C5CEF06745}" type="slidenum">
              <a:rPr lang="en-US"/>
              <a:pPr/>
              <a:t>20</a:t>
            </a:fld>
            <a:endParaRPr lang="en-US"/>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AEDC5A-1E6D-4139-BF69-1D957B8D837B}" type="slidenum">
              <a:rPr lang="en-US"/>
              <a:pPr/>
              <a:t>21</a:t>
            </a:fld>
            <a:endParaRPr lang="en-US"/>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p:txBody>
          <a:bodyPr/>
          <a:lstStyle/>
          <a:p>
            <a:r>
              <a:rPr lang="vi-VN" noProof="0" dirty="0" smtClean="0"/>
              <a:t>Nếu</a:t>
            </a:r>
            <a:r>
              <a:rPr lang="vi-VN" baseline="0" noProof="0" dirty="0" smtClean="0"/>
              <a:t> không chọn</a:t>
            </a:r>
            <a:r>
              <a:rPr lang="vi-VN" noProof="0" dirty="0" smtClean="0"/>
              <a:t> </a:t>
            </a:r>
            <a:r>
              <a:rPr lang="vi-VN" b="1" noProof="0" dirty="0" smtClean="0"/>
              <a:t>Giữ</a:t>
            </a:r>
            <a:r>
              <a:rPr lang="vi-VN" b="1" baseline="0" noProof="0" dirty="0" smtClean="0"/>
              <a:t> nguyên định dạng nguồn</a:t>
            </a:r>
            <a:r>
              <a:rPr lang="vi-VN" noProof="0" dirty="0" smtClean="0"/>
              <a:t>, các</a:t>
            </a:r>
            <a:r>
              <a:rPr lang="vi-VN" baseline="0" noProof="0" dirty="0" smtClean="0"/>
              <a:t> bản chiếu được chèn vào sẽ kế thừa vẻ ngoài hoặc </a:t>
            </a:r>
            <a:r>
              <a:rPr lang="vi-VN" b="1" noProof="0" dirty="0" smtClean="0"/>
              <a:t>chủ</a:t>
            </a:r>
            <a:r>
              <a:rPr lang="vi-VN" b="1" baseline="0" noProof="0" dirty="0" smtClean="0"/>
              <a:t> đề</a:t>
            </a:r>
            <a:r>
              <a:rPr lang="vi-VN" noProof="0" dirty="0" smtClean="0"/>
              <a:t> của</a:t>
            </a:r>
            <a:r>
              <a:rPr lang="vi-VN" baseline="0" noProof="0" dirty="0" smtClean="0"/>
              <a:t> các bản chiếu bạn đang sử dụng</a:t>
            </a:r>
            <a:r>
              <a:rPr lang="vi-VN" noProof="0" dirty="0" smtClean="0"/>
              <a:t>. (Chủ</a:t>
            </a:r>
            <a:r>
              <a:rPr lang="vi-VN" baseline="0" noProof="0" dirty="0" smtClean="0"/>
              <a:t> đề là màu sắc và thiết kế tổng thể của bản trình bày</a:t>
            </a:r>
            <a:r>
              <a:rPr lang="vi-VN" noProof="0" dirty="0" smtClean="0"/>
              <a:t>; chi tiết</a:t>
            </a:r>
            <a:r>
              <a:rPr lang="vi-VN" baseline="0" noProof="0" dirty="0" smtClean="0"/>
              <a:t> có trong bài học sau</a:t>
            </a:r>
            <a:r>
              <a:rPr lang="vi-VN" noProof="0" dirty="0" smtClean="0"/>
              <a:t>.)</a:t>
            </a:r>
            <a:endParaRPr lang="vi-VN" noProof="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9C3ED3-6FDE-4F57-AA0F-4464AEA60341}" type="slidenum">
              <a:rPr lang="en-US"/>
              <a:pPr/>
              <a:t>22</a:t>
            </a:fld>
            <a:endParaRPr lang="en-US"/>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p:txBody>
          <a:bodyPr/>
          <a:lstStyle/>
          <a:p>
            <a:r>
              <a:rPr lang="vi-VN" noProof="0" dirty="0" smtClean="0"/>
              <a:t>Thông</a:t>
            </a:r>
            <a:r>
              <a:rPr lang="vi-VN" baseline="0" noProof="0" dirty="0" smtClean="0"/>
              <a:t> tin chi tiết về quy trình này</a:t>
            </a:r>
            <a:r>
              <a:rPr lang="vi-VN" noProof="0" dirty="0" smtClean="0"/>
              <a:t>, xem trong Thẻ</a:t>
            </a:r>
            <a:r>
              <a:rPr lang="vi-VN" baseline="0" noProof="0" dirty="0" smtClean="0"/>
              <a:t> Tham khảo Nhanh ở cuối khoá học này</a:t>
            </a:r>
            <a:r>
              <a:rPr lang="vi-VN" noProof="0" dirty="0" smtClean="0"/>
              <a:t>.</a:t>
            </a:r>
            <a:endParaRPr lang="vi-VN" noProof="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8A4C16-C200-4850-B77B-72BA0E179429}" type="slidenum">
              <a:rPr lang="en-US"/>
              <a:pPr/>
              <a:t>23</a:t>
            </a:fld>
            <a:endParaRPr lang="en-US"/>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FC7A40-259F-428F-9B5B-1F6B57582B52}" type="slidenum">
              <a:rPr lang="en-US"/>
              <a:pPr/>
              <a:t>24</a:t>
            </a:fld>
            <a:endParaRPr lang="en-US"/>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p:txBody>
          <a:bodyPr/>
          <a:lstStyle/>
          <a:p>
            <a:r>
              <a:rPr lang="vi-VN" b="1" noProof="0" dirty="0" smtClean="0"/>
              <a:t>Ghi chú</a:t>
            </a:r>
            <a:r>
              <a:rPr lang="vi-VN" noProof="0" dirty="0" smtClean="0"/>
              <a:t>:</a:t>
            </a:r>
            <a:r>
              <a:rPr lang="vi-VN" b="1" noProof="0" dirty="0" smtClean="0"/>
              <a:t> </a:t>
            </a:r>
            <a:r>
              <a:rPr lang="vi-VN" noProof="0" dirty="0" smtClean="0"/>
              <a:t>Có</a:t>
            </a:r>
            <a:r>
              <a:rPr lang="vi-VN" baseline="0" noProof="0" dirty="0" smtClean="0"/>
              <a:t> giới hạn về không gian trên trang ghi chú</a:t>
            </a:r>
            <a:r>
              <a:rPr lang="vi-VN" noProof="0" dirty="0" smtClean="0"/>
              <a:t>. Nếu</a:t>
            </a:r>
            <a:r>
              <a:rPr lang="vi-VN" baseline="0" noProof="0" dirty="0" smtClean="0"/>
              <a:t> các ghi chú của bạn vượt quá không gian này, phần ghi chú sẽ bị cắt khi in ra</a:t>
            </a:r>
            <a:r>
              <a:rPr lang="vi-VN" noProof="0" dirty="0" smtClean="0"/>
              <a:t>. Bạn</a:t>
            </a:r>
            <a:r>
              <a:rPr lang="vi-VN" baseline="0" noProof="0" dirty="0" smtClean="0"/>
              <a:t> sẽ tìm hiểu cách để không xảy ra tình huống này ở bài cuối</a:t>
            </a:r>
            <a:r>
              <a:rPr lang="vi-VN" noProof="0" dirty="0" smtClean="0"/>
              <a:t>, “Soát lỗi, in ấn và</a:t>
            </a:r>
            <a:r>
              <a:rPr lang="vi-VN" baseline="0" noProof="0" dirty="0" smtClean="0"/>
              <a:t> chuẩn bị trình chiếu</a:t>
            </a:r>
            <a:r>
              <a:rPr lang="vi-VN" noProof="0" dirty="0" smtClean="0"/>
              <a:t>.”</a:t>
            </a:r>
            <a:endParaRPr lang="vi-VN" noProof="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C4AA4D-F182-4C39-8E6F-67269B7BF7A2}" type="slidenum">
              <a:rPr lang="en-US"/>
              <a:pPr/>
              <a:t>25</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5C4E62-83DF-4372-8B9D-DC3C82A1322A}" type="slidenum">
              <a:rPr lang="en-US"/>
              <a:pPr/>
              <a:t>26</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5DA3A9-9EFF-44EA-81D5-4F3A55C7ECDA}" type="slidenum">
              <a:rPr lang="en-US"/>
              <a:pPr/>
              <a:t>27</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FB0537-7E02-4241-9A76-D2982F35E92D}" type="slidenum">
              <a:rPr lang="en-US"/>
              <a:pPr/>
              <a:t>28</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7CFDF4-AC73-444F-B7E7-A2B5E689F986}" type="slidenum">
              <a:rPr lang="en-US"/>
              <a:pPr/>
              <a:t>29</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A72CD3-3FC0-4FA1-8FAA-3A19DECB6169}" type="slidenum">
              <a:rPr lang="en-US"/>
              <a:pPr/>
              <a:t>3</a:t>
            </a:fld>
            <a:endParaRPr 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D9708D-2372-4472-8A7B-507968225CAA}" type="slidenum">
              <a:rPr lang="en-US"/>
              <a:pPr/>
              <a:t>30</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44E485-6BAD-47FD-BE20-13DBA3622F6A}" type="slidenum">
              <a:rPr lang="en-US"/>
              <a:pPr/>
              <a:t>31</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A426BD-C686-44D4-B411-DB3B6117D5DF}" type="slidenum">
              <a:rPr lang="en-US"/>
              <a:pPr/>
              <a:t>32</a:t>
            </a:fld>
            <a:endParaRPr lang="en-US"/>
          </a:p>
        </p:txBody>
      </p:sp>
      <p:sp>
        <p:nvSpPr>
          <p:cNvPr id="287746" name="Rectangle 2"/>
          <p:cNvSpPr>
            <a:spLocks noGrp="1" noRot="1" noChangeAspect="1" noChangeArrowheads="1" noTextEdit="1"/>
          </p:cNvSpPr>
          <p:nvPr>
            <p:ph type="sldImg"/>
          </p:nvPr>
        </p:nvSpPr>
        <p:spPr>
          <a:ln/>
        </p:spPr>
      </p:sp>
      <p:sp>
        <p:nvSpPr>
          <p:cNvPr id="287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4DB365-A32A-45FD-A541-DBA47C8BA5B3}" type="slidenum">
              <a:rPr lang="en-US"/>
              <a:pPr/>
              <a:t>33</a:t>
            </a:fld>
            <a:endParaRPr 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r>
              <a:rPr lang="vi-VN" noProof="0" dirty="0" smtClean="0"/>
              <a:t>Ảnh</a:t>
            </a:r>
            <a:r>
              <a:rPr lang="vi-VN" baseline="0" noProof="0" dirty="0" smtClean="0"/>
              <a:t> so sánh chủ đề mặc định, được áp dụng cho bản chiếu phía bên trái</a:t>
            </a:r>
            <a:r>
              <a:rPr lang="vi-VN" noProof="0" dirty="0" smtClean="0"/>
              <a:t>, với một trong nhiều chủ</a:t>
            </a:r>
            <a:r>
              <a:rPr lang="vi-VN" baseline="0" noProof="0" dirty="0" smtClean="0"/>
              <a:t> để khác sẵn có, được áp dụng cho bản chiếu bên phải</a:t>
            </a:r>
            <a:r>
              <a:rPr lang="vi-VN" noProof="0" dirty="0" smtClean="0"/>
              <a:t>. </a:t>
            </a:r>
            <a:endParaRPr lang="vi-VN" noProof="0"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E7BA5D-04EE-416B-B217-BA1A95437084}" type="slidenum">
              <a:rPr lang="en-US"/>
              <a:pPr/>
              <a:t>34</a:t>
            </a:fld>
            <a:endParaRPr 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6ED4F5-074C-4B6C-ABA8-08ACCC83B88A}" type="slidenum">
              <a:rPr lang="en-US"/>
              <a:pPr/>
              <a:t>35</a:t>
            </a:fld>
            <a:endParaRPr lang="en-US"/>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D4FE46-1A2F-4FDE-91A9-EAA1EF15128B}" type="slidenum">
              <a:rPr lang="en-US"/>
              <a:pPr/>
              <a:t>36</a:t>
            </a:fld>
            <a:endParaRPr lang="en-US"/>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p:txBody>
          <a:bodyPr/>
          <a:lstStyle/>
          <a:p>
            <a:r>
              <a:rPr lang="vi-VN" noProof="0" dirty="0" smtClean="0"/>
              <a:t>Ví</a:t>
            </a:r>
            <a:r>
              <a:rPr lang="vi-VN" baseline="0" noProof="0" dirty="0" smtClean="0"/>
              <a:t> dụ</a:t>
            </a:r>
            <a:r>
              <a:rPr lang="vi-VN" noProof="0" dirty="0" smtClean="0"/>
              <a:t>, trên</a:t>
            </a:r>
            <a:r>
              <a:rPr lang="vi-VN" baseline="0" noProof="0" dirty="0" smtClean="0"/>
              <a:t> 3 bản chiếu được thể hiện</a:t>
            </a:r>
            <a:r>
              <a:rPr lang="vi-VN" noProof="0" dirty="0" smtClean="0"/>
              <a:t>, mỗi</a:t>
            </a:r>
            <a:r>
              <a:rPr lang="vi-VN" baseline="0" noProof="0" dirty="0" smtClean="0"/>
              <a:t> chủ đề đặt chỗ dành sẵn cho tiêu đề và tiêu đề phụ ở một vị trí khác nhau. Tuy vậy về cơ bản kiểu bố trí Bản chiếu Tiêu đề vẫn được áp dụng</a:t>
            </a:r>
            <a:r>
              <a:rPr lang="vi-VN" noProof="0" dirty="0" smtClean="0"/>
              <a:t>. </a:t>
            </a:r>
            <a:endParaRPr lang="vi-VN" noProof="0"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402D2-E767-45F3-8CB5-A502BDDC11B6}" type="slidenum">
              <a:rPr lang="en-US"/>
              <a:pPr/>
              <a:t>37</a:t>
            </a:fld>
            <a:endParaRPr lang="en-US"/>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D7B765-4BC8-463D-A8F1-DC0150F0EA23}" type="slidenum">
              <a:rPr lang="en-US"/>
              <a:pPr/>
              <a:t>38</a:t>
            </a:fld>
            <a:endParaRPr lang="en-US"/>
          </a:p>
        </p:txBody>
      </p:sp>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p:txBody>
          <a:bodyPr/>
          <a:lstStyle/>
          <a:p>
            <a:r>
              <a:rPr lang="vi-VN" noProof="0" dirty="0" smtClean="0"/>
              <a:t>Bạn</a:t>
            </a:r>
            <a:r>
              <a:rPr lang="vi-VN" baseline="0" noProof="0" dirty="0" smtClean="0"/>
              <a:t> có thể áp dụng chủ đề ở bất kỳ giai đoạn nào khi tạo bản trình bày</a:t>
            </a:r>
            <a:r>
              <a:rPr lang="vi-VN" noProof="0" dirty="0" smtClean="0"/>
              <a:t>. Tuy nhiên, nên</a:t>
            </a:r>
            <a:r>
              <a:rPr lang="vi-VN" baseline="0" noProof="0" dirty="0" smtClean="0"/>
              <a:t> nhớ rằng các chủ đề có thể thay đổi vị trí các chỗ dành sẵn, do đó một số chủ đề có thể phù hợp với nội dung của bạn hơn các chủ đề khác</a:t>
            </a:r>
            <a:r>
              <a:rPr lang="vi-VN" noProof="0" dirty="0" smtClean="0"/>
              <a:t>.</a:t>
            </a:r>
            <a:endParaRPr lang="vi-VN" noProof="0"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424F93-1B3D-4EE4-9A0D-57342495DFED}" type="slidenum">
              <a:rPr lang="en-US"/>
              <a:pPr/>
              <a:t>39</a:t>
            </a:fld>
            <a:endParaRPr lang="en-US"/>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FA16E0-3B34-4208-8EF9-BE0E7DEEBFB0}" type="slidenum">
              <a:rPr lang="en-US"/>
              <a:pPr/>
              <a:t>4</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2871BB-B7F0-4E99-9714-304D369A5A41}" type="slidenum">
              <a:rPr lang="en-US"/>
              <a:pPr/>
              <a:t>40</a:t>
            </a:fld>
            <a:endParaRPr lang="en-US"/>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BF71DA-188B-48E4-8951-93B5B46C3950}" type="slidenum">
              <a:rPr lang="en-US"/>
              <a:pPr/>
              <a:t>41</a:t>
            </a:fld>
            <a:endParaRPr lang="en-US"/>
          </a:p>
        </p:txBody>
      </p:sp>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p:txBody>
          <a:bodyPr/>
          <a:lstStyle/>
          <a:p>
            <a:r>
              <a:rPr lang="vi-VN" noProof="0" dirty="0" smtClean="0"/>
              <a:t>Các</a:t>
            </a:r>
            <a:r>
              <a:rPr lang="vi-VN" baseline="0" noProof="0" dirty="0" smtClean="0"/>
              <a:t> phần khác bạn cũng có thể chèn sử dụng phương pháp đã trình bày bao gồm bảng, biểu đồ, đồ hoạ</a:t>
            </a:r>
            <a:r>
              <a:rPr lang="vi-VN" noProof="0" dirty="0" smtClean="0"/>
              <a:t> SmartArt</a:t>
            </a:r>
            <a:r>
              <a:rPr lang="vi-VN" sz="800" baseline="30000" noProof="0" dirty="0" smtClean="0">
                <a:cs typeface="Arial" charset="0"/>
              </a:rPr>
              <a:t>™</a:t>
            </a:r>
            <a:r>
              <a:rPr lang="vi-VN" noProof="0" dirty="0" smtClean="0"/>
              <a:t>, các</a:t>
            </a:r>
            <a:r>
              <a:rPr lang="vi-VN" baseline="0" noProof="0" dirty="0" smtClean="0"/>
              <a:t> ảnh của riêng của bạn</a:t>
            </a:r>
            <a:r>
              <a:rPr lang="vi-VN" noProof="0" dirty="0" smtClean="0"/>
              <a:t> và</a:t>
            </a:r>
            <a:r>
              <a:rPr lang="vi-VN" baseline="0" noProof="0" dirty="0" smtClean="0"/>
              <a:t> các tệp video</a:t>
            </a:r>
            <a:r>
              <a:rPr lang="vi-VN" noProof="0" dirty="0" smtClean="0"/>
              <a:t>. </a:t>
            </a:r>
            <a:endParaRPr lang="vi-VN" b="1" noProof="0" dirty="0" smtClean="0"/>
          </a:p>
          <a:p>
            <a:r>
              <a:rPr lang="vi-VN" b="1" noProof="0" dirty="0" smtClean="0"/>
              <a:t>Lưu</a:t>
            </a:r>
            <a:r>
              <a:rPr lang="vi-VN" b="1" baseline="0" noProof="0" dirty="0" smtClean="0"/>
              <a:t> ý về việc chèn ảnh</a:t>
            </a:r>
            <a:r>
              <a:rPr lang="vi-VN" noProof="0" dirty="0" smtClean="0"/>
              <a:t>: Ảnh, đặc</a:t>
            </a:r>
            <a:r>
              <a:rPr lang="vi-VN" baseline="0" noProof="0" dirty="0" smtClean="0"/>
              <a:t> biệt là các ảnh độ phân giải cao</a:t>
            </a:r>
            <a:r>
              <a:rPr lang="vi-VN" noProof="0" dirty="0" smtClean="0"/>
              <a:t>, có</a:t>
            </a:r>
            <a:r>
              <a:rPr lang="vi-VN" baseline="0" noProof="0" dirty="0" smtClean="0"/>
              <a:t> thể dễ dàng làm tăng kích thước của bản trình bày</a:t>
            </a:r>
            <a:r>
              <a:rPr lang="vi-VN" noProof="0" dirty="0" smtClean="0"/>
              <a:t>. Hãy cân</a:t>
            </a:r>
            <a:r>
              <a:rPr lang="vi-VN" baseline="0" noProof="0" dirty="0" smtClean="0"/>
              <a:t> nhắc để tối ưu các ảnh sao cho càng nhỏ càng tốt</a:t>
            </a:r>
            <a:r>
              <a:rPr lang="vi-VN" noProof="0" dirty="0" smtClean="0"/>
              <a:t>. Tìm</a:t>
            </a:r>
            <a:r>
              <a:rPr lang="vi-VN" baseline="0" noProof="0" dirty="0" smtClean="0"/>
              <a:t> hiểu thêm trong phần Thẻ Tham khảo Nhanh ở cuối khoá học</a:t>
            </a:r>
            <a:r>
              <a:rPr lang="vi-VN" noProof="0" dirty="0" smtClean="0"/>
              <a:t>.</a:t>
            </a:r>
            <a:endParaRPr lang="vi-VN" noProof="0"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5863F6-7125-4E29-B603-9D368127AC97}" type="slidenum">
              <a:rPr lang="en-US"/>
              <a:pPr/>
              <a:t>42</a:t>
            </a:fld>
            <a:endParaRPr lang="en-US"/>
          </a:p>
        </p:txBody>
      </p:sp>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938F15-0D62-45C2-BEB8-0DB23A174C82}" type="slidenum">
              <a:rPr lang="en-US"/>
              <a:pPr/>
              <a:t>43</a:t>
            </a:fld>
            <a:endParaRPr lang="en-US"/>
          </a:p>
        </p:txBody>
      </p:sp>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p:txBody>
          <a:bodyPr/>
          <a:lstStyle/>
          <a:p>
            <a:r>
              <a:rPr lang="vi-VN" b="1" noProof="0" dirty="0" smtClean="0"/>
              <a:t>Ghi chú</a:t>
            </a:r>
            <a:r>
              <a:rPr lang="vi-VN" noProof="0" dirty="0" smtClean="0"/>
              <a:t>: Bạn</a:t>
            </a:r>
            <a:r>
              <a:rPr lang="vi-VN" baseline="0" noProof="0" dirty="0" smtClean="0"/>
              <a:t> không thể chèn một hộp văn bản bằng cách bấm vào biểu tượng trong kiểu bố trí của bản chiếu</a:t>
            </a:r>
            <a:r>
              <a:rPr lang="vi-VN" noProof="0" dirty="0" smtClean="0"/>
              <a:t>. </a:t>
            </a:r>
            <a:endParaRPr lang="vi-VN" noProof="0"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992793-30D6-4307-AB61-143CFD1C5954}" type="slidenum">
              <a:rPr lang="en-US"/>
              <a:pPr/>
              <a:t>44</a:t>
            </a:fld>
            <a:endParaRPr lang="en-US"/>
          </a:p>
        </p:txBody>
      </p:sp>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r>
              <a:rPr lang="vi-VN" noProof="0" dirty="0" smtClean="0"/>
              <a:t>Ví</a:t>
            </a:r>
            <a:r>
              <a:rPr lang="vi-VN" baseline="0" noProof="0" dirty="0" smtClean="0"/>
              <a:t> dụ</a:t>
            </a:r>
            <a:r>
              <a:rPr lang="vi-VN" noProof="0" dirty="0" smtClean="0"/>
              <a:t>, nếu</a:t>
            </a:r>
            <a:r>
              <a:rPr lang="vi-VN" baseline="0" noProof="0" dirty="0" smtClean="0"/>
              <a:t> sử dụng biểu tượng trong chỗ dành sẵn</a:t>
            </a:r>
            <a:r>
              <a:rPr lang="vi-VN" noProof="0" dirty="0" smtClean="0"/>
              <a:t> để</a:t>
            </a:r>
            <a:r>
              <a:rPr lang="vi-VN" baseline="0" noProof="0" dirty="0" smtClean="0"/>
              <a:t> chèn ảnh</a:t>
            </a:r>
            <a:r>
              <a:rPr lang="vi-VN" noProof="0" dirty="0" smtClean="0"/>
              <a:t>, hình</a:t>
            </a:r>
            <a:r>
              <a:rPr lang="vi-VN" baseline="0" noProof="0" dirty="0" smtClean="0"/>
              <a:t> ảnh sẽ được đặt trong chỗ dành sẵn đó</a:t>
            </a:r>
            <a:r>
              <a:rPr lang="vi-VN" noProof="0" dirty="0" smtClean="0"/>
              <a:t>. Khi bạn</a:t>
            </a:r>
            <a:r>
              <a:rPr lang="vi-VN" baseline="0" noProof="0" dirty="0" smtClean="0"/>
              <a:t> chèn ảnh bằng cách sử dụng tab </a:t>
            </a:r>
            <a:r>
              <a:rPr lang="vi-VN" b="1" noProof="0" dirty="0" smtClean="0"/>
              <a:t>Chèn</a:t>
            </a:r>
            <a:r>
              <a:rPr lang="vi-VN" noProof="0" dirty="0" smtClean="0"/>
              <a:t>, PowerPoint sẽ</a:t>
            </a:r>
            <a:r>
              <a:rPr lang="vi-VN" baseline="0" noProof="0" dirty="0" smtClean="0"/>
              <a:t> tự định vị trí cho ảnh</a:t>
            </a:r>
            <a:r>
              <a:rPr lang="vi-VN" noProof="0" dirty="0" smtClean="0"/>
              <a:t>, đặt</a:t>
            </a:r>
            <a:r>
              <a:rPr lang="vi-VN" baseline="0" noProof="0" dirty="0" smtClean="0"/>
              <a:t> vào bất kỳ chỗ dành sẵn nào hoặc đặt vào chỗ bạn đã chọn trước</a:t>
            </a:r>
            <a:r>
              <a:rPr lang="vi-VN" noProof="0" dirty="0" smtClean="0"/>
              <a:t>. Nếu</a:t>
            </a:r>
            <a:r>
              <a:rPr lang="vi-VN" baseline="0" noProof="0" dirty="0" smtClean="0"/>
              <a:t> không có chỗ dành sẵn nào sẵn dùng</a:t>
            </a:r>
            <a:r>
              <a:rPr lang="vi-VN" noProof="0" dirty="0" smtClean="0"/>
              <a:t>, PowerPoint sẽ</a:t>
            </a:r>
            <a:r>
              <a:rPr lang="vi-VN" baseline="0" noProof="0" dirty="0" smtClean="0"/>
              <a:t> chèn ảnh vào giữa bản chiếu</a:t>
            </a:r>
            <a:r>
              <a:rPr lang="vi-VN" noProof="0" dirty="0" smtClean="0"/>
              <a:t>—đôi</a:t>
            </a:r>
            <a:r>
              <a:rPr lang="vi-VN" baseline="0" noProof="0" dirty="0" smtClean="0"/>
              <a:t> khi đây cũng là vị trí bạn mong muốn</a:t>
            </a:r>
            <a:r>
              <a:rPr lang="vi-VN" noProof="0" dirty="0" smtClean="0"/>
              <a:t>.</a:t>
            </a:r>
            <a:endParaRPr lang="vi-VN" noProof="0"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A0F55B-0767-46CA-94BD-67EBAC4CEB05}" type="slidenum">
              <a:rPr lang="en-US"/>
              <a:pPr/>
              <a:t>45</a:t>
            </a:fld>
            <a:endParaRPr lang="en-US"/>
          </a:p>
        </p:txBody>
      </p:sp>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9E560E-E848-48AE-AC2E-850B0B822C57}" type="slidenum">
              <a:rPr lang="en-US"/>
              <a:pPr/>
              <a:t>46</a:t>
            </a:fld>
            <a:endParaRPr lang="en-US"/>
          </a:p>
        </p:txBody>
      </p:sp>
      <p:sp>
        <p:nvSpPr>
          <p:cNvPr id="235522" name="Rectangle 2"/>
          <p:cNvSpPr>
            <a:spLocks noGrp="1" noRot="1" noChangeAspect="1" noChangeArrowheads="1" noTextEdit="1"/>
          </p:cNvSpPr>
          <p:nvPr>
            <p:ph type="sldImg"/>
          </p:nvPr>
        </p:nvSpPr>
        <p:spPr>
          <a:ln/>
        </p:spPr>
      </p:sp>
      <p:sp>
        <p:nvSpPr>
          <p:cNvPr id="235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584479-D22B-4FCD-83A2-7B0D4406248B}" type="slidenum">
              <a:rPr lang="en-US"/>
              <a:pPr/>
              <a:t>47</a:t>
            </a:fld>
            <a:endParaRPr lang="en-US"/>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0C057E-F57C-4EB4-BCDB-DFA0A5011BCF}" type="slidenum">
              <a:rPr lang="en-US"/>
              <a:pPr/>
              <a:t>48</a:t>
            </a:fld>
            <a:endParaRPr lang="en-US"/>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r>
              <a:rPr lang="vi-VN" noProof="0" dirty="0" smtClean="0"/>
              <a:t>Các</a:t>
            </a:r>
            <a:r>
              <a:rPr lang="vi-VN" baseline="0" noProof="0" dirty="0" smtClean="0"/>
              <a:t> lệnh </a:t>
            </a:r>
            <a:r>
              <a:rPr lang="vi-VN" b="1" noProof="0" dirty="0" smtClean="0"/>
              <a:t>Sắp</a:t>
            </a:r>
            <a:r>
              <a:rPr lang="vi-VN" b="1" baseline="0" noProof="0" dirty="0" smtClean="0"/>
              <a:t> đặt</a:t>
            </a:r>
            <a:r>
              <a:rPr lang="vi-VN" b="1" noProof="0" dirty="0" smtClean="0"/>
              <a:t> </a:t>
            </a:r>
            <a:r>
              <a:rPr lang="vi-VN" noProof="0" dirty="0" smtClean="0"/>
              <a:t>cũng</a:t>
            </a:r>
            <a:r>
              <a:rPr lang="vi-VN" baseline="0" noProof="0" dirty="0" smtClean="0"/>
              <a:t> có sẵn trong nhóm</a:t>
            </a:r>
            <a:r>
              <a:rPr lang="vi-VN" noProof="0" dirty="0" smtClean="0"/>
              <a:t> </a:t>
            </a:r>
            <a:r>
              <a:rPr lang="vi-VN" b="1" noProof="0" dirty="0" smtClean="0"/>
              <a:t>Vẽ </a:t>
            </a:r>
            <a:r>
              <a:rPr lang="vi-VN" noProof="0" dirty="0" smtClean="0"/>
              <a:t>trên</a:t>
            </a:r>
            <a:r>
              <a:rPr lang="vi-VN" baseline="0" noProof="0" dirty="0" smtClean="0"/>
              <a:t> tab</a:t>
            </a:r>
            <a:r>
              <a:rPr lang="vi-VN" noProof="0" dirty="0" smtClean="0"/>
              <a:t> </a:t>
            </a:r>
            <a:r>
              <a:rPr lang="vi-VN" b="1" noProof="0" dirty="0" smtClean="0"/>
              <a:t>Trang đầu</a:t>
            </a:r>
            <a:r>
              <a:rPr lang="vi-VN" noProof="0" dirty="0" smtClean="0"/>
              <a:t>. </a:t>
            </a:r>
            <a:endParaRPr lang="vi-VN" noProof="0"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0DE845-048B-45B0-B16A-76541EBC5AFC}" type="slidenum">
              <a:rPr lang="en-US"/>
              <a:pPr/>
              <a:t>49</a:t>
            </a:fld>
            <a:endParaRPr lang="en-US"/>
          </a:p>
        </p:txBody>
      </p:sp>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29A055-D5B1-48D7-9FCD-6B1459F26A8C}" type="slidenum">
              <a:rPr lang="en-US"/>
              <a:pPr/>
              <a:t>5</a:t>
            </a:fld>
            <a:endParaRPr lang="en-US"/>
          </a:p>
        </p:txBody>
      </p:sp>
      <p:sp>
        <p:nvSpPr>
          <p:cNvPr id="286722" name="Rectangle 2"/>
          <p:cNvSpPr>
            <a:spLocks noGrp="1" noRot="1" noChangeAspect="1" noChangeArrowheads="1" noTextEdit="1"/>
          </p:cNvSpPr>
          <p:nvPr>
            <p:ph type="sldImg"/>
          </p:nvPr>
        </p:nvSpPr>
        <p:spPr>
          <a:ln/>
        </p:spPr>
      </p:sp>
      <p:sp>
        <p:nvSpPr>
          <p:cNvPr id="286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821CDF-5D63-47F2-83EC-557F17848165}" type="slidenum">
              <a:rPr lang="en-US"/>
              <a:pPr/>
              <a:t>50</a:t>
            </a:fld>
            <a:endParaRPr lang="en-US"/>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376DE9-DE59-442D-BD5A-34FB2E6634CF}" type="slidenum">
              <a:rPr lang="en-US"/>
              <a:pPr/>
              <a:t>51</a:t>
            </a:fld>
            <a:endParaRPr 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251BAB-9A4F-4FAB-97C1-4A75BCAA4A2C}" type="slidenum">
              <a:rPr lang="en-US"/>
              <a:pPr/>
              <a:t>52</a:t>
            </a:fld>
            <a:endParaRPr lang="en-US"/>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4FE2CA-B464-41A2-994F-A5A4371E32A3}" type="slidenum">
              <a:rPr lang="en-US"/>
              <a:pPr/>
              <a:t>53</a:t>
            </a:fld>
            <a:endParaRPr lang="en-US"/>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49FBEB-6D91-421C-849E-F997789D175D}" type="slidenum">
              <a:rPr lang="en-US"/>
              <a:pPr/>
              <a:t>54</a:t>
            </a:fld>
            <a:endParaRPr lang="en-US"/>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3AB44E-B134-4CF9-B357-992A4DB0CB08}" type="slidenum">
              <a:rPr lang="en-US"/>
              <a:pPr/>
              <a:t>55</a:t>
            </a:fld>
            <a:endParaRPr lang="en-US"/>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53CE42-5564-4CD0-82CD-B744640CBA7F}" type="slidenum">
              <a:rPr lang="en-US"/>
              <a:pPr/>
              <a:t>56</a:t>
            </a:fld>
            <a:endParaRPr lang="en-US"/>
          </a:p>
        </p:txBody>
      </p:sp>
      <p:sp>
        <p:nvSpPr>
          <p:cNvPr id="288770" name="Rectangle 2"/>
          <p:cNvSpPr>
            <a:spLocks noGrp="1" noRot="1" noChangeAspect="1" noChangeArrowheads="1" noTextEdit="1"/>
          </p:cNvSpPr>
          <p:nvPr>
            <p:ph type="sldImg"/>
          </p:nvPr>
        </p:nvSpPr>
        <p:spPr>
          <a:ln/>
        </p:spPr>
      </p:sp>
      <p:sp>
        <p:nvSpPr>
          <p:cNvPr id="288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8AB92F-F55F-487D-8FBD-4790A77931D1}" type="slidenum">
              <a:rPr lang="en-US"/>
              <a:pPr/>
              <a:t>57</a:t>
            </a:fld>
            <a:endParaRPr lang="en-US"/>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pPr marL="228600" indent="-228600"/>
            <a:r>
              <a:rPr lang="vi-VN" noProof="0" dirty="0" smtClean="0"/>
              <a:t>Dưới</a:t>
            </a:r>
            <a:r>
              <a:rPr lang="vi-VN" baseline="0" noProof="0" dirty="0" smtClean="0"/>
              <a:t> đây là danh sách kiểm tra</a:t>
            </a:r>
            <a:r>
              <a:rPr lang="vi-VN" noProof="0" dirty="0" smtClean="0"/>
              <a:t>. Bài</a:t>
            </a:r>
            <a:r>
              <a:rPr lang="vi-VN" baseline="0" noProof="0" dirty="0" smtClean="0"/>
              <a:t> học sẽ đề cập chi tiết từng bước</a:t>
            </a:r>
            <a:r>
              <a:rPr lang="vi-VN" noProof="0" dirty="0" smtClean="0"/>
              <a:t>. </a:t>
            </a:r>
          </a:p>
          <a:p>
            <a:pPr marL="228600" indent="-228600">
              <a:buFontTx/>
              <a:buAutoNum type="arabicPeriod"/>
            </a:pPr>
            <a:r>
              <a:rPr lang="vi-VN" noProof="0" dirty="0" smtClean="0"/>
              <a:t>Bắt</a:t>
            </a:r>
            <a:r>
              <a:rPr lang="vi-VN" baseline="0" noProof="0" dirty="0" smtClean="0"/>
              <a:t> đầu bằng việc xem trước bài trình bày dưới dạng chiếu hình trên máy tính của bạn</a:t>
            </a:r>
            <a:r>
              <a:rPr lang="vi-VN" noProof="0" dirty="0" smtClean="0"/>
              <a:t>. </a:t>
            </a:r>
          </a:p>
          <a:p>
            <a:pPr marL="228600" indent="-228600">
              <a:buFontTx/>
              <a:buAutoNum type="arabicPeriod"/>
            </a:pPr>
            <a:r>
              <a:rPr lang="vi-VN" noProof="0" dirty="0" smtClean="0"/>
              <a:t>Thu thập</a:t>
            </a:r>
            <a:r>
              <a:rPr lang="vi-VN" baseline="0" noProof="0" dirty="0" smtClean="0"/>
              <a:t> ý kiến đóng góp tư người khác</a:t>
            </a:r>
            <a:r>
              <a:rPr lang="vi-VN" noProof="0" dirty="0" smtClean="0"/>
              <a:t> và</a:t>
            </a:r>
            <a:r>
              <a:rPr lang="vi-VN" baseline="0" noProof="0" dirty="0" smtClean="0"/>
              <a:t> kiểm tra các ghi chú</a:t>
            </a:r>
            <a:r>
              <a:rPr lang="vi-VN" noProof="0" dirty="0" smtClean="0"/>
              <a:t>.</a:t>
            </a:r>
          </a:p>
          <a:p>
            <a:pPr marL="228600" indent="-228600">
              <a:buFontTx/>
              <a:buAutoNum type="arabicPeriod"/>
            </a:pPr>
            <a:r>
              <a:rPr lang="vi-VN" noProof="0" dirty="0" smtClean="0"/>
              <a:t>Sử</a:t>
            </a:r>
            <a:r>
              <a:rPr lang="vi-VN" baseline="0" noProof="0" dirty="0" smtClean="0"/>
              <a:t> dụng</a:t>
            </a:r>
            <a:r>
              <a:rPr lang="vi-VN" noProof="0" dirty="0" smtClean="0"/>
              <a:t> Xem trước</a:t>
            </a:r>
            <a:r>
              <a:rPr lang="vi-VN" baseline="0" noProof="0" dirty="0" smtClean="0"/>
              <a:t> khi In</a:t>
            </a:r>
            <a:r>
              <a:rPr lang="vi-VN" noProof="0" dirty="0" smtClean="0"/>
              <a:t> để</a:t>
            </a:r>
            <a:r>
              <a:rPr lang="vi-VN" baseline="0" noProof="0" dirty="0" smtClean="0"/>
              <a:t> xem các ghi chú và bản phân phát trông như thế nào khi được in ra</a:t>
            </a:r>
            <a:r>
              <a:rPr lang="vi-VN" noProof="0" dirty="0" smtClean="0"/>
              <a:t> cũng như</a:t>
            </a:r>
            <a:r>
              <a:rPr lang="vi-VN" baseline="0" noProof="0" dirty="0" smtClean="0"/>
              <a:t> lựa các tuỳ chọn in phù hợp</a:t>
            </a:r>
            <a:r>
              <a:rPr lang="vi-VN" noProof="0" dirty="0" smtClean="0"/>
              <a:t>.</a:t>
            </a:r>
          </a:p>
          <a:p>
            <a:pPr marL="228600" indent="-228600">
              <a:buFontTx/>
              <a:buAutoNum type="arabicPeriod"/>
            </a:pPr>
            <a:r>
              <a:rPr lang="vi-VN" noProof="0" dirty="0" smtClean="0"/>
              <a:t>Khi đã</a:t>
            </a:r>
            <a:r>
              <a:rPr lang="vi-VN" baseline="0" noProof="0" dirty="0" smtClean="0"/>
              <a:t> sẵn sàng</a:t>
            </a:r>
            <a:r>
              <a:rPr lang="vi-VN" noProof="0" dirty="0" smtClean="0"/>
              <a:t>, ghi bản</a:t>
            </a:r>
            <a:r>
              <a:rPr lang="vi-VN" baseline="0" noProof="0" dirty="0" smtClean="0"/>
              <a:t> trình bày lên đĩa CD hoặc lên máy tính bạn sẽ dùng khi trình chiếu</a:t>
            </a:r>
            <a:r>
              <a:rPr lang="vi-VN" noProof="0" dirty="0" smtClean="0"/>
              <a:t>. Tính</a:t>
            </a:r>
            <a:r>
              <a:rPr lang="vi-VN" baseline="0" noProof="0" dirty="0" smtClean="0"/>
              <a:t> năng</a:t>
            </a:r>
            <a:r>
              <a:rPr lang="vi-VN" noProof="0" dirty="0" smtClean="0"/>
              <a:t> </a:t>
            </a:r>
            <a:r>
              <a:rPr lang="vi-VN" b="1" noProof="0" dirty="0" smtClean="0"/>
              <a:t>đóng</a:t>
            </a:r>
            <a:r>
              <a:rPr lang="vi-VN" b="1" baseline="0" noProof="0" dirty="0" smtClean="0"/>
              <a:t> gói</a:t>
            </a:r>
            <a:r>
              <a:rPr lang="vi-VN" noProof="0" dirty="0" smtClean="0"/>
              <a:t> của</a:t>
            </a:r>
            <a:r>
              <a:rPr lang="vi-VN" baseline="0" noProof="0" dirty="0" smtClean="0"/>
              <a:t> </a:t>
            </a:r>
            <a:r>
              <a:rPr lang="vi-VN" noProof="0" dirty="0" smtClean="0"/>
              <a:t>PowerPoint sẽ</a:t>
            </a:r>
            <a:r>
              <a:rPr lang="vi-VN" baseline="0" noProof="0" dirty="0" smtClean="0"/>
              <a:t> giúp bạn làm việc này</a:t>
            </a:r>
            <a:r>
              <a:rPr lang="vi-VN" noProof="0" dirty="0" smtClean="0"/>
              <a:t>.  </a:t>
            </a:r>
            <a:r>
              <a:rPr lang="vi-VN" noProof="0" dirty="0" smtClean="0">
                <a:hlinkClick r:id="rId3"/>
              </a:rPr>
              <a:t> </a:t>
            </a:r>
            <a:endParaRPr lang="vi-VN" noProof="0"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EA0114-BE39-48F5-8E0A-0CC86F731A01}" type="slidenum">
              <a:rPr lang="en-US"/>
              <a:pPr/>
              <a:t>58</a:t>
            </a:fld>
            <a:endParaRPr lang="en-US"/>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0DDF10-91E5-4916-AFE8-86CC55DD9A54}" type="slidenum">
              <a:rPr lang="en-US"/>
              <a:pPr/>
              <a:t>59</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r>
              <a:rPr lang="vi-VN" b="1" noProof="0" dirty="0" smtClean="0"/>
              <a:t>Bổ</a:t>
            </a:r>
            <a:r>
              <a:rPr lang="vi-VN" b="1" baseline="0" noProof="0" dirty="0" smtClean="0"/>
              <a:t> sung mục </a:t>
            </a:r>
            <a:r>
              <a:rPr lang="vi-VN" b="1" noProof="0" dirty="0" smtClean="0"/>
              <a:t>3</a:t>
            </a:r>
            <a:r>
              <a:rPr lang="vi-VN" noProof="0" dirty="0" smtClean="0"/>
              <a:t>:</a:t>
            </a:r>
            <a:r>
              <a:rPr lang="vi-VN" b="1" noProof="0" dirty="0" smtClean="0"/>
              <a:t> </a:t>
            </a:r>
            <a:r>
              <a:rPr lang="vi-VN" noProof="0" dirty="0" smtClean="0"/>
              <a:t>Thanh công</a:t>
            </a:r>
            <a:r>
              <a:rPr lang="vi-VN" baseline="0" noProof="0" dirty="0" smtClean="0"/>
              <a:t> cụ</a:t>
            </a:r>
            <a:r>
              <a:rPr lang="vi-VN" noProof="0" dirty="0" smtClean="0"/>
              <a:t> </a:t>
            </a:r>
            <a:r>
              <a:rPr lang="vi-VN" b="1" noProof="0" dirty="0" smtClean="0"/>
              <a:t>Chiếu</a:t>
            </a:r>
            <a:r>
              <a:rPr lang="vi-VN" b="1" baseline="0" noProof="0" dirty="0" smtClean="0"/>
              <a:t> hình </a:t>
            </a:r>
            <a:r>
              <a:rPr lang="vi-VN" b="0" baseline="0" noProof="0" dirty="0" smtClean="0"/>
              <a:t>có các mũi tên chỉ hướng sẽ xuất hiện khi bạn di chuyển con trỏ đến vùng đó</a:t>
            </a:r>
            <a:r>
              <a:rPr lang="vi-VN" noProof="0" dirty="0" smtClean="0"/>
              <a:t>. </a:t>
            </a:r>
          </a:p>
          <a:p>
            <a:r>
              <a:rPr lang="vi-VN" noProof="0" dirty="0" smtClean="0"/>
              <a:t>Một</a:t>
            </a:r>
            <a:r>
              <a:rPr lang="vi-VN" baseline="0" noProof="0" dirty="0" smtClean="0"/>
              <a:t> cách nữa để chuyển từ bản chiếu này sang bản chiếu khác: Đơn giản chỉ cần bấm chuột</a:t>
            </a:r>
            <a:r>
              <a:rPr lang="vi-VN" noProof="0" dirty="0" smtClean="0"/>
              <a:t>. </a:t>
            </a:r>
          </a:p>
          <a:p>
            <a:pPr>
              <a:spcBef>
                <a:spcPct val="20000"/>
              </a:spcBef>
              <a:spcAft>
                <a:spcPct val="45000"/>
              </a:spcAft>
            </a:pPr>
            <a:r>
              <a:rPr lang="vi-VN" b="1" noProof="0" dirty="0" smtClean="0"/>
              <a:t>Bổ</a:t>
            </a:r>
            <a:r>
              <a:rPr lang="vi-VN" b="1" baseline="0" noProof="0" dirty="0" smtClean="0"/>
              <a:t> sung mục </a:t>
            </a:r>
            <a:r>
              <a:rPr lang="vi-VN" b="1" noProof="0" dirty="0" smtClean="0"/>
              <a:t>4</a:t>
            </a:r>
            <a:r>
              <a:rPr lang="vi-VN" noProof="0" dirty="0" smtClean="0"/>
              <a:t>: Khi quay về</a:t>
            </a:r>
            <a:r>
              <a:rPr lang="vi-VN" baseline="0" noProof="0" dirty="0" smtClean="0"/>
              <a:t> dạng xem ban đầu</a:t>
            </a:r>
            <a:r>
              <a:rPr lang="vi-VN" noProof="0" dirty="0" smtClean="0"/>
              <a:t>, bạn</a:t>
            </a:r>
            <a:r>
              <a:rPr lang="vi-VN" baseline="0" noProof="0" dirty="0" smtClean="0"/>
              <a:t> có thể thực hiện các thay đổi cần thiết với các bản chiếu, sau đó thực hiện chiếu hình lần nữa</a:t>
            </a:r>
            <a:r>
              <a:rPr lang="vi-VN" noProof="0" dirty="0" smtClean="0"/>
              <a:t>.</a:t>
            </a:r>
          </a:p>
          <a:p>
            <a:endParaRPr lang="vi-VN" noProof="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1550ED-4057-4430-90F6-67BAA56F3ACF}" type="slidenum">
              <a:rPr lang="en-US"/>
              <a:pPr/>
              <a:t>6</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9A3334-730D-4F5F-B315-881721216C6D}" type="slidenum">
              <a:rPr lang="en-US"/>
              <a:pPr/>
              <a:t>60</a:t>
            </a:fld>
            <a:endParaRPr lang="en-US"/>
          </a:p>
        </p:txBody>
      </p:sp>
      <p:sp>
        <p:nvSpPr>
          <p:cNvPr id="247810" name="Rectangle 2"/>
          <p:cNvSpPr>
            <a:spLocks noGrp="1" noRot="1" noChangeAspect="1" noChangeArrowheads="1" noTextEdit="1"/>
          </p:cNvSpPr>
          <p:nvPr>
            <p:ph type="sldImg"/>
          </p:nvPr>
        </p:nvSpPr>
        <p:spPr>
          <a:ln/>
        </p:spPr>
      </p:sp>
      <p:sp>
        <p:nvSpPr>
          <p:cNvPr id="247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5F9A36-16AA-4D18-AA3C-C2C967BA80AB}" type="slidenum">
              <a:rPr lang="en-US"/>
              <a:pPr/>
              <a:t>61</a:t>
            </a:fld>
            <a:endParaRPr lang="en-US"/>
          </a:p>
        </p:txBody>
      </p:sp>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53DAAB-D640-459E-91DF-977EEA022758}" type="slidenum">
              <a:rPr lang="en-US"/>
              <a:pPr/>
              <a:t>62</a:t>
            </a:fld>
            <a:endParaRPr lang="en-US"/>
          </a:p>
        </p:txBody>
      </p:sp>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2E8969-D9ED-4825-A64D-F2E3DB530DB0}" type="slidenum">
              <a:rPr lang="en-US"/>
              <a:pPr/>
              <a:t>63</a:t>
            </a:fld>
            <a:endParaRPr lang="en-US"/>
          </a:p>
        </p:txBody>
      </p:sp>
      <p:sp>
        <p:nvSpPr>
          <p:cNvPr id="290818" name="Rectangle 2"/>
          <p:cNvSpPr>
            <a:spLocks noGrp="1" noRot="1" noChangeAspect="1" noChangeArrowheads="1" noTextEdit="1"/>
          </p:cNvSpPr>
          <p:nvPr>
            <p:ph type="sldImg"/>
          </p:nvPr>
        </p:nvSpPr>
        <p:spPr>
          <a:ln/>
        </p:spPr>
      </p:sp>
      <p:sp>
        <p:nvSpPr>
          <p:cNvPr id="290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D3FE00-4237-470A-A56E-CCDB39A4ECCC}" type="slidenum">
              <a:rPr lang="en-US"/>
              <a:pPr/>
              <a:t>64</a:t>
            </a:fld>
            <a:endParaRPr lang="en-US"/>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5EB99F-755E-4BFB-8963-B431DED0F821}" type="slidenum">
              <a:rPr lang="en-US"/>
              <a:pPr/>
              <a:t>65</a:t>
            </a:fld>
            <a:endParaRPr lang="en-US"/>
          </a:p>
        </p:txBody>
      </p:sp>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1C8CB3-CC9A-413E-ABA0-A335A341D991}" type="slidenum">
              <a:rPr lang="en-US"/>
              <a:pPr/>
              <a:t>66</a:t>
            </a:fld>
            <a:endParaRPr lang="en-US"/>
          </a:p>
        </p:txBody>
      </p:sp>
      <p:sp>
        <p:nvSpPr>
          <p:cNvPr id="266242" name="Rectangle 2"/>
          <p:cNvSpPr>
            <a:spLocks noGrp="1" noRot="1" noChangeAspect="1" noChangeArrowheads="1" noTextEdit="1"/>
          </p:cNvSpPr>
          <p:nvPr>
            <p:ph type="sldImg"/>
          </p:nvPr>
        </p:nvSpPr>
        <p:spPr>
          <a:ln/>
        </p:spPr>
      </p:sp>
      <p:sp>
        <p:nvSpPr>
          <p:cNvPr id="266243" name="Rectangle 3"/>
          <p:cNvSpPr>
            <a:spLocks noGrp="1" noChangeArrowheads="1"/>
          </p:cNvSpPr>
          <p:nvPr>
            <p:ph type="body" idx="1"/>
          </p:nvPr>
        </p:nvSpPr>
        <p:spPr/>
        <p:txBody>
          <a:bodyPr/>
          <a:lstStyle/>
          <a:p>
            <a:r>
              <a:rPr lang="vi-VN" noProof="0" dirty="0" smtClean="0"/>
              <a:t>Văn</a:t>
            </a:r>
            <a:r>
              <a:rPr lang="vi-VN" baseline="0" noProof="0" dirty="0" smtClean="0"/>
              <a:t> bản ghi chú bị cắt bớt nếu nó vượt quá không gian sẵn dùng trong chỗ dành sẵn cho văn bản</a:t>
            </a:r>
            <a:r>
              <a:rPr lang="vi-VN" noProof="0" dirty="0" smtClean="0"/>
              <a:t>.</a:t>
            </a:r>
            <a:endParaRPr lang="vi-VN" noProof="0"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30601E-2B5D-462F-B5EF-093BCD389906}" type="slidenum">
              <a:rPr lang="en-US"/>
              <a:pPr/>
              <a:t>67</a:t>
            </a:fld>
            <a:endParaRPr lang="en-US"/>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F867A0-5364-47D9-9CBB-309FDEBE5FAB}" type="slidenum">
              <a:rPr lang="en-US"/>
              <a:pPr/>
              <a:t>68</a:t>
            </a:fld>
            <a:endParaRPr lang="en-US"/>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pPr>
              <a:spcBef>
                <a:spcPct val="20000"/>
              </a:spcBef>
              <a:spcAft>
                <a:spcPct val="35000"/>
              </a:spcAft>
            </a:pPr>
            <a:r>
              <a:rPr lang="vi-VN" noProof="0" dirty="0" smtClean="0"/>
              <a:t>Nếu</a:t>
            </a:r>
            <a:r>
              <a:rPr lang="vi-VN" baseline="0" noProof="0" dirty="0" smtClean="0"/>
              <a:t> muốn nhập ngày tháng</a:t>
            </a:r>
            <a:r>
              <a:rPr lang="vi-VN" noProof="0" dirty="0" smtClean="0"/>
              <a:t>, bạn</a:t>
            </a:r>
            <a:r>
              <a:rPr lang="vi-VN" baseline="0" noProof="0" dirty="0" smtClean="0"/>
              <a:t> hãy chọn</a:t>
            </a:r>
            <a:r>
              <a:rPr lang="vi-VN" noProof="0" dirty="0" smtClean="0"/>
              <a:t> </a:t>
            </a:r>
            <a:r>
              <a:rPr lang="vi-VN" b="1" noProof="0" dirty="0" smtClean="0"/>
              <a:t>Ngày</a:t>
            </a:r>
            <a:r>
              <a:rPr lang="vi-VN" b="1" baseline="0" noProof="0" dirty="0" smtClean="0"/>
              <a:t> và Giờ</a:t>
            </a:r>
            <a:r>
              <a:rPr lang="vi-VN" noProof="0" dirty="0" smtClean="0"/>
              <a:t> sau đó</a:t>
            </a:r>
            <a:r>
              <a:rPr lang="vi-VN" baseline="0" noProof="0" dirty="0" smtClean="0"/>
              <a:t> đặt các tùy chọn trong hộp thoại đó</a:t>
            </a:r>
            <a:r>
              <a:rPr lang="vi-VN" noProof="0" dirty="0" smtClean="0"/>
              <a:t>.</a:t>
            </a:r>
          </a:p>
          <a:p>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A3CB82-B7A3-4851-8F51-0A48BFEC1BF8}" type="slidenum">
              <a:rPr lang="en-US"/>
              <a:pPr/>
              <a:t>69</a:t>
            </a:fld>
            <a:endParaRPr lang="en-US"/>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p:txBody>
          <a:bodyPr/>
          <a:lstStyle/>
          <a:p>
            <a:r>
              <a:rPr lang="vi-VN" b="1" noProof="0" dirty="0" smtClean="0"/>
              <a:t>Mẹo</a:t>
            </a:r>
            <a:r>
              <a:rPr lang="vi-VN" noProof="0" dirty="0" smtClean="0"/>
              <a:t>: Bạn</a:t>
            </a:r>
            <a:r>
              <a:rPr lang="vi-VN" baseline="0" noProof="0" dirty="0" smtClean="0"/>
              <a:t> có thể thiết lập các đầu trang và chân trang bất kỳ thời điểm nào trong khi tạo bài trình bày</a:t>
            </a:r>
            <a:r>
              <a:rPr lang="vi-VN" noProof="0" dirty="0" smtClean="0"/>
              <a:t>. Dùng</a:t>
            </a:r>
            <a:r>
              <a:rPr lang="vi-VN" baseline="0" noProof="0" dirty="0" smtClean="0"/>
              <a:t> tab</a:t>
            </a:r>
            <a:r>
              <a:rPr lang="vi-VN" noProof="0" dirty="0" smtClean="0"/>
              <a:t> </a:t>
            </a:r>
            <a:r>
              <a:rPr lang="vi-VN" b="1" noProof="0" dirty="0" smtClean="0"/>
              <a:t>Chèn</a:t>
            </a:r>
            <a:r>
              <a:rPr lang="vi-VN" noProof="0" dirty="0" smtClean="0"/>
              <a:t> trên Ruy-băng</a:t>
            </a:r>
            <a:r>
              <a:rPr lang="vi-VN" baseline="0" noProof="0" dirty="0" smtClean="0"/>
              <a:t> để mở hộp thoại </a:t>
            </a:r>
            <a:r>
              <a:rPr lang="vi-VN" b="1" baseline="0" noProof="0" dirty="0" smtClean="0"/>
              <a:t>Đầu trang và Chân trang</a:t>
            </a:r>
            <a:r>
              <a:rPr lang="vi-VN" noProof="0" dirty="0" smtClean="0"/>
              <a:t>.</a:t>
            </a:r>
            <a:endParaRPr lang="vi-VN" noProof="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CBCB15-02FD-4498-AEF9-B8B7E577127F}" type="slidenum">
              <a:rPr lang="en-US"/>
              <a:pPr/>
              <a:t>7</a:t>
            </a:fld>
            <a:endParaRPr 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75C8C7-B104-43B5-981E-E1348842BE92}" type="slidenum">
              <a:rPr lang="en-US"/>
              <a:pPr/>
              <a:t>70</a:t>
            </a:fld>
            <a:endParaRPr lang="en-US"/>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p:txBody>
          <a:bodyPr/>
          <a:lstStyle/>
          <a:p>
            <a:pPr>
              <a:buFontTx/>
              <a:buChar char="•"/>
            </a:pPr>
            <a:r>
              <a:rPr lang="vi-VN" b="1" noProof="0" dirty="0" smtClean="0"/>
              <a:t>Cấp</a:t>
            </a:r>
            <a:r>
              <a:rPr lang="vi-VN" b="1" baseline="0" noProof="0" dirty="0" smtClean="0"/>
              <a:t> độ xám</a:t>
            </a:r>
            <a:r>
              <a:rPr lang="vi-VN" b="1" noProof="0" dirty="0" smtClean="0"/>
              <a:t> </a:t>
            </a:r>
            <a:r>
              <a:rPr lang="vi-VN" b="0" noProof="0" dirty="0" smtClean="0"/>
              <a:t>gồm</a:t>
            </a:r>
            <a:r>
              <a:rPr lang="vi-VN" b="0" baseline="0" noProof="0" dirty="0" smtClean="0"/>
              <a:t> nhiều tông màu xám được kết hợp bởi đen và trắng</a:t>
            </a:r>
            <a:r>
              <a:rPr lang="vi-VN" noProof="0" dirty="0" smtClean="0"/>
              <a:t>. </a:t>
            </a:r>
          </a:p>
          <a:p>
            <a:pPr>
              <a:buFontTx/>
              <a:buChar char="•"/>
            </a:pPr>
            <a:r>
              <a:rPr lang="vi-VN" b="1" noProof="0" dirty="0" smtClean="0"/>
              <a:t>Đen</a:t>
            </a:r>
            <a:r>
              <a:rPr lang="vi-VN" b="1" baseline="0" noProof="0" dirty="0" smtClean="0"/>
              <a:t> trắng hoàn toàn</a:t>
            </a:r>
            <a:r>
              <a:rPr lang="vi-VN" noProof="0" dirty="0" smtClean="0"/>
              <a:t> loạ</a:t>
            </a:r>
            <a:r>
              <a:rPr lang="vi-VN" baseline="0" noProof="0" dirty="0" smtClean="0"/>
              <a:t>i bỏ hầu hết cấp độ xám và sẽ dùng ít mực in nhất</a:t>
            </a:r>
            <a:r>
              <a:rPr lang="vi-VN" noProof="0" dirty="0" smtClean="0"/>
              <a:t>.</a:t>
            </a:r>
          </a:p>
          <a:p>
            <a:pPr>
              <a:spcBef>
                <a:spcPct val="20000"/>
              </a:spcBef>
              <a:spcAft>
                <a:spcPct val="35000"/>
              </a:spcAft>
            </a:pPr>
            <a:r>
              <a:rPr lang="vi-VN" noProof="0" dirty="0" smtClean="0"/>
              <a:t>Chú</a:t>
            </a:r>
            <a:r>
              <a:rPr lang="vi-VN" baseline="0" noProof="0" dirty="0" smtClean="0"/>
              <a:t> ý ở bước 1 nếu bạn đang dùng máy in đen trắng</a:t>
            </a:r>
            <a:r>
              <a:rPr lang="vi-VN" noProof="0" dirty="0" smtClean="0"/>
              <a:t>, tùy</a:t>
            </a:r>
            <a:r>
              <a:rPr lang="vi-VN" baseline="0" noProof="0" dirty="0" smtClean="0"/>
              <a:t> chọn </a:t>
            </a:r>
            <a:r>
              <a:rPr lang="vi-VN" b="1" noProof="0" dirty="0" smtClean="0"/>
              <a:t>Màu</a:t>
            </a:r>
            <a:r>
              <a:rPr lang="vi-VN" noProof="0" dirty="0" smtClean="0"/>
              <a:t> sẽ</a:t>
            </a:r>
            <a:r>
              <a:rPr lang="vi-VN" baseline="0" noProof="0" dirty="0" smtClean="0"/>
              <a:t> trở thành</a:t>
            </a:r>
            <a:r>
              <a:rPr lang="vi-VN" noProof="0" dirty="0" smtClean="0"/>
              <a:t> </a:t>
            </a:r>
            <a:r>
              <a:rPr lang="vi-VN" b="1" noProof="0" dirty="0" smtClean="0"/>
              <a:t>Màu (Trên</a:t>
            </a:r>
            <a:r>
              <a:rPr lang="vi-VN" b="1" baseline="0" noProof="0" dirty="0" smtClean="0"/>
              <a:t> máy in Đen Trắng</a:t>
            </a:r>
            <a:r>
              <a:rPr lang="vi-VN" b="1" noProof="0" dirty="0" smtClean="0"/>
              <a:t>)</a:t>
            </a:r>
            <a:r>
              <a:rPr lang="vi-VN" noProof="0" dirty="0" smtClean="0"/>
              <a:t>, và</a:t>
            </a:r>
            <a:r>
              <a:rPr lang="vi-VN" baseline="0" noProof="0" dirty="0" smtClean="0"/>
              <a:t> tất cả màu sắc của bản chiếu sẽ được quét thành màu trắng, đen và các tông màu ghi</a:t>
            </a:r>
            <a:r>
              <a:rPr lang="vi-VN" noProof="0" dirty="0" smtClean="0"/>
              <a:t>.</a:t>
            </a:r>
          </a:p>
          <a:p>
            <a:endParaRPr lang="vi-VN" b="1" noProof="0"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99121E-29CE-458C-B121-36F4302BB562}" type="slidenum">
              <a:rPr lang="en-US"/>
              <a:pPr/>
              <a:t>71</a:t>
            </a:fld>
            <a:endParaRPr lang="en-US"/>
          </a:p>
        </p:txBody>
      </p:sp>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p:txBody>
          <a:bodyPr/>
          <a:lstStyle/>
          <a:p>
            <a:pPr>
              <a:spcBef>
                <a:spcPct val="20000"/>
              </a:spcBef>
              <a:spcAft>
                <a:spcPct val="35000"/>
              </a:spcAft>
            </a:pPr>
            <a:r>
              <a:rPr lang="vi-VN" noProof="0" dirty="0" smtClean="0"/>
              <a:t>Trong</a:t>
            </a:r>
            <a:r>
              <a:rPr lang="vi-VN" baseline="0" noProof="0" dirty="0" smtClean="0"/>
              <a:t> khi ở ví dụ xem trước thứ hai, nền bản chiếu là màu trắng, một số vùng có màu sắc, như phần thanh biểu ngữ chạy ngang phía dưới tiêu đề và phần thanh ngang phía dưới cùng của bản chiếu</a:t>
            </a:r>
            <a:r>
              <a:rPr lang="vi-VN" noProof="0" dirty="0" smtClean="0"/>
              <a:t>.</a:t>
            </a:r>
          </a:p>
          <a:p>
            <a:endParaRPr lang="en-US" sz="1400"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FBBACC-4EA9-4271-976C-653943E94281}" type="slidenum">
              <a:rPr lang="en-US"/>
              <a:pPr/>
              <a:t>72</a:t>
            </a:fld>
            <a:endParaRPr lang="en-US"/>
          </a:p>
        </p:txBody>
      </p:sp>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445E63-F738-4C59-BCC0-116706B6D71F}" type="slidenum">
              <a:rPr lang="en-US"/>
              <a:pPr/>
              <a:t>73</a:t>
            </a:fld>
            <a:endParaRPr lang="en-US"/>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5CEE3A-3213-4938-88B0-71D82054B95C}" type="slidenum">
              <a:rPr lang="en-US"/>
              <a:pPr/>
              <a:t>74</a:t>
            </a:fld>
            <a:endParaRPr lang="en-US"/>
          </a:p>
        </p:txBody>
      </p:sp>
      <p:sp>
        <p:nvSpPr>
          <p:cNvPr id="278530" name="Rectangle 2"/>
          <p:cNvSpPr>
            <a:spLocks noGrp="1" noRot="1" noChangeAspect="1" noChangeArrowheads="1" noTextEdit="1"/>
          </p:cNvSpPr>
          <p:nvPr>
            <p:ph type="sldImg"/>
          </p:nvPr>
        </p:nvSpPr>
        <p:spPr>
          <a:ln/>
        </p:spPr>
      </p:sp>
      <p:sp>
        <p:nvSpPr>
          <p:cNvPr id="278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1C591B-A591-4FD1-B350-8938DF2B8FCF}" type="slidenum">
              <a:rPr lang="en-US"/>
              <a:pPr/>
              <a:t>75</a:t>
            </a:fld>
            <a:endParaRPr lang="en-US"/>
          </a:p>
        </p:txBody>
      </p:sp>
      <p:sp>
        <p:nvSpPr>
          <p:cNvPr id="281602" name="Rectangle 2"/>
          <p:cNvSpPr>
            <a:spLocks noGrp="1" noRot="1" noChangeAspect="1" noChangeArrowheads="1" noTextEdit="1"/>
          </p:cNvSpPr>
          <p:nvPr>
            <p:ph type="sldImg"/>
          </p:nvPr>
        </p:nvSpPr>
        <p:spPr>
          <a:ln/>
        </p:spPr>
      </p:sp>
      <p:sp>
        <p:nvSpPr>
          <p:cNvPr id="281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ABC7DA-DDEB-4EF9-A450-AC8B39355367}" type="slidenum">
              <a:rPr lang="en-US"/>
              <a:pPr/>
              <a:t>76</a:t>
            </a:fld>
            <a:endParaRPr lang="en-US"/>
          </a:p>
        </p:txBody>
      </p:sp>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p:txBody>
          <a:bodyPr/>
          <a:lstStyle/>
          <a:p>
            <a:r>
              <a:rPr lang="vi-VN" noProof="0" dirty="0" smtClean="0"/>
              <a:t>Bạn</a:t>
            </a:r>
            <a:r>
              <a:rPr lang="vi-VN" baseline="0" noProof="0" dirty="0" smtClean="0"/>
              <a:t> có thể tìm hiểu thêm thông tin về quy trình đóng gói ở phần </a:t>
            </a:r>
            <a:r>
              <a:rPr lang="vi-VN" b="1" noProof="0" dirty="0" smtClean="0"/>
              <a:t>Xem thêm</a:t>
            </a:r>
            <a:r>
              <a:rPr lang="vi-VN" noProof="0" dirty="0" smtClean="0"/>
              <a:t> và </a:t>
            </a:r>
            <a:r>
              <a:rPr lang="vi-VN" b="1" noProof="0" dirty="0" smtClean="0"/>
              <a:t>Đóng</a:t>
            </a:r>
            <a:r>
              <a:rPr lang="vi-VN" b="1" baseline="0" noProof="0" dirty="0" smtClean="0"/>
              <a:t> gói vào CD hoặc Cặp</a:t>
            </a:r>
            <a:r>
              <a:rPr lang="vi-VN" noProof="0" dirty="0" smtClean="0"/>
              <a:t> trong Thẻ</a:t>
            </a:r>
            <a:r>
              <a:rPr lang="vi-VN" baseline="0" noProof="0" dirty="0" smtClean="0"/>
              <a:t> Tham khảo Nhanh</a:t>
            </a:r>
            <a:r>
              <a:rPr lang="vi-VN" noProof="0" dirty="0" smtClean="0"/>
              <a:t>, có</a:t>
            </a:r>
            <a:r>
              <a:rPr lang="vi-VN" baseline="0" noProof="0" dirty="0" smtClean="0"/>
              <a:t> nối kết ở cuối khoá học</a:t>
            </a:r>
            <a:r>
              <a:rPr lang="vi-VN" noProof="0" dirty="0" smtClean="0"/>
              <a:t>.</a:t>
            </a:r>
          </a:p>
          <a:p>
            <a:endParaRPr 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230CDC-6E8B-46DF-8B59-041E27E6FC2E}" type="slidenum">
              <a:rPr lang="en-US"/>
              <a:pPr/>
              <a:t>77</a:t>
            </a:fld>
            <a:endParaRPr lang="en-US"/>
          </a:p>
        </p:txBody>
      </p:sp>
      <p:sp>
        <p:nvSpPr>
          <p:cNvPr id="285698" name="Rectangle 2"/>
          <p:cNvSpPr>
            <a:spLocks noGrp="1" noRot="1" noChangeAspect="1" noChangeArrowheads="1" noTextEdit="1"/>
          </p:cNvSpPr>
          <p:nvPr>
            <p:ph type="sldImg"/>
          </p:nvPr>
        </p:nvSpPr>
        <p:spPr>
          <a:ln/>
        </p:spPr>
      </p:sp>
      <p:sp>
        <p:nvSpPr>
          <p:cNvPr id="285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6FF0F6-EACF-4A68-A471-4D6FA80DE891}" type="slidenum">
              <a:rPr lang="en-US"/>
              <a:pPr/>
              <a:t>78</a:t>
            </a:fld>
            <a:endParaRPr lang="en-US"/>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98B9A1-6822-4722-8496-44EF1049B299}" type="slidenum">
              <a:rPr lang="en-US"/>
              <a:pPr/>
              <a:t>79</a:t>
            </a:fld>
            <a:endParaRPr lang="en-US"/>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E55F3B-9961-4CEA-8618-EC0248554C27}" type="slidenum">
              <a:rPr lang="en-US"/>
              <a:pPr/>
              <a:t>8</a:t>
            </a:fld>
            <a:endParaRPr lang="en-US"/>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r>
              <a:rPr lang="vi-VN" noProof="0" dirty="0" smtClean="0"/>
              <a:t>Bạn</a:t>
            </a:r>
            <a:r>
              <a:rPr lang="vi-VN" baseline="0" noProof="0" dirty="0" smtClean="0"/>
              <a:t> có thể bấm vào các hình thu nhỏ trên tab </a:t>
            </a:r>
            <a:r>
              <a:rPr lang="vi-VN" b="1" noProof="0" dirty="0" smtClean="0"/>
              <a:t>Bản</a:t>
            </a:r>
            <a:r>
              <a:rPr lang="vi-VN" b="1" baseline="0" noProof="0" dirty="0" smtClean="0"/>
              <a:t> chiếu </a:t>
            </a:r>
            <a:r>
              <a:rPr lang="vi-VN" b="0" baseline="0" noProof="0" dirty="0" smtClean="0"/>
              <a:t>để đi đến các bản chiếu khác</a:t>
            </a:r>
            <a:r>
              <a:rPr lang="vi-VN" noProof="0" dirty="0" smtClean="0"/>
              <a:t>.</a:t>
            </a:r>
            <a:endParaRPr lang="vi-VN" noProof="0"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AB0217-35C6-412A-A38B-1E5D1D337CB6}" type="slidenum">
              <a:rPr lang="en-US"/>
              <a:pPr/>
              <a:t>80</a:t>
            </a:fld>
            <a:endParaRPr lang="en-US"/>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FF562F-BDD1-4B00-A234-21E5923B6B3A}" type="slidenum">
              <a:rPr lang="en-US"/>
              <a:pPr/>
              <a:t>81</a:t>
            </a:fld>
            <a:endParaRPr lang="en-US"/>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A39E39-6F1B-4042-B65C-9DE5D4EF9067}" type="slidenum">
              <a:rPr lang="en-US"/>
              <a:pPr/>
              <a:t>82</a:t>
            </a:fld>
            <a:endParaRPr lang="en-US"/>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C8732B-B82E-4197-BD58-7DD290B03E23}" type="slidenum">
              <a:rPr lang="en-US"/>
              <a:pPr/>
              <a:t>83</a:t>
            </a:fld>
            <a:endParaRPr lang="en-US"/>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76D16496-A2DE-4E59-822D-72266C2CCA07}" type="slidenum">
              <a:rPr lang="en-US"/>
              <a:pPr/>
              <a:t>84</a:t>
            </a:fld>
            <a:endParaRPr lang="en-US"/>
          </a:p>
        </p:txBody>
      </p:sp>
      <p:sp>
        <p:nvSpPr>
          <p:cNvPr id="87042" name="Rectangle 2"/>
          <p:cNvSpPr>
            <a:spLocks noGrp="1" noChangeArrowheads="1"/>
          </p:cNvSpPr>
          <p:nvPr>
            <p:ph type="body" idx="1"/>
          </p:nvPr>
        </p:nvSpPr>
        <p:spPr>
          <a:xfrm>
            <a:off x="685800" y="457200"/>
            <a:ext cx="5486400" cy="7929563"/>
          </a:xfrm>
        </p:spPr>
        <p:txBody>
          <a:bodyPr/>
          <a:lstStyle/>
          <a:p>
            <a:r>
              <a:rPr lang="vi-VN" b="1" noProof="0" dirty="0" smtClean="0"/>
              <a:t>Sử</a:t>
            </a:r>
            <a:r>
              <a:rPr lang="vi-VN" b="1" baseline="0" noProof="0" dirty="0" smtClean="0"/>
              <a:t> dụng khuôn mẫu này</a:t>
            </a:r>
            <a:endParaRPr lang="vi-VN" b="1" noProof="0" dirty="0" smtClean="0"/>
          </a:p>
          <a:p>
            <a:r>
              <a:rPr lang="vi-VN" noProof="0" dirty="0" smtClean="0"/>
              <a:t>Khuôn mẫu Microsoft Office PowerPoint này</a:t>
            </a:r>
            <a:r>
              <a:rPr lang="vi-VN" baseline="0" noProof="0" dirty="0" smtClean="0"/>
              <a:t> </a:t>
            </a:r>
            <a:r>
              <a:rPr lang="vi-VN" noProof="0" dirty="0" smtClean="0"/>
              <a:t>có</a:t>
            </a:r>
            <a:r>
              <a:rPr lang="vi-VN" baseline="0" noProof="0" dirty="0" smtClean="0"/>
              <a:t> nội dung đào tạo về nhiều công cụ và tính năng có thể sử dụng để tạo bài trình bày đầu tiên trong</a:t>
            </a:r>
            <a:r>
              <a:rPr lang="vi-VN" noProof="0" dirty="0" smtClean="0"/>
              <a:t> PowerPoint 2007. Bạn có thể sử dụng để</a:t>
            </a:r>
            <a:r>
              <a:rPr lang="vi-VN" baseline="0" noProof="0" dirty="0" smtClean="0"/>
              <a:t> trình bày trước một nhóm hoặc tùy chỉnh nếu cần</a:t>
            </a:r>
            <a:r>
              <a:rPr lang="vi-VN" noProof="0" dirty="0" smtClean="0"/>
              <a:t>. </a:t>
            </a:r>
          </a:p>
          <a:p>
            <a:r>
              <a:rPr lang="vi-VN" noProof="0" dirty="0" smtClean="0"/>
              <a:t>Nội</a:t>
            </a:r>
            <a:r>
              <a:rPr lang="vi-VN" baseline="0" noProof="0" dirty="0" smtClean="0"/>
              <a:t> dung của mẫu này tương ứng với khoá học Đào tạo Trực tuyến </a:t>
            </a:r>
            <a:r>
              <a:rPr lang="vi-VN" noProof="0" dirty="0" smtClean="0"/>
              <a:t>Microsoft Office được</a:t>
            </a:r>
            <a:r>
              <a:rPr lang="vi-VN" baseline="0" noProof="0" dirty="0" smtClean="0"/>
              <a:t> gọi là</a:t>
            </a:r>
            <a:r>
              <a:rPr lang="vi-VN" noProof="0" dirty="0" smtClean="0"/>
              <a:t> “Create your first presentation.”</a:t>
            </a:r>
            <a:endParaRPr lang="vi-VN" b="1" noProof="0" dirty="0" smtClean="0"/>
          </a:p>
          <a:p>
            <a:r>
              <a:rPr lang="vi-VN" b="1" noProof="0" dirty="0" smtClean="0"/>
              <a:t>Tính</a:t>
            </a:r>
            <a:r>
              <a:rPr lang="vi-VN" b="1" baseline="0" noProof="0" dirty="0" smtClean="0"/>
              <a:t> năng của khuôn mẫu</a:t>
            </a:r>
            <a:endParaRPr lang="vi-VN" b="1" noProof="0" dirty="0" smtClean="0"/>
          </a:p>
          <a:p>
            <a:r>
              <a:rPr lang="vi-VN" b="1" noProof="0" dirty="0" smtClean="0"/>
              <a:t>Tiêu</a:t>
            </a:r>
            <a:r>
              <a:rPr lang="vi-VN" b="1" baseline="0" noProof="0" dirty="0" smtClean="0"/>
              <a:t> đề</a:t>
            </a:r>
            <a:r>
              <a:rPr lang="vi-VN" noProof="0" dirty="0" smtClean="0"/>
              <a:t>: Trên </a:t>
            </a:r>
            <a:r>
              <a:rPr lang="vi-VN" baseline="0" noProof="0" dirty="0" smtClean="0"/>
              <a:t>bản chiếu đầu tiên</a:t>
            </a:r>
            <a:r>
              <a:rPr lang="vi-VN" noProof="0" dirty="0" smtClean="0"/>
              <a:t>, có</a:t>
            </a:r>
            <a:r>
              <a:rPr lang="vi-VN" baseline="0" noProof="0" dirty="0" smtClean="0"/>
              <a:t> một chỗ dành sẵn để bạn có thể đưa vào tên công ty của bạn. Hoặc xoá hộp văn bản đó nếu bạn không muốn dùng</a:t>
            </a:r>
            <a:r>
              <a:rPr lang="vi-VN" noProof="0" dirty="0" smtClean="0"/>
              <a:t>.</a:t>
            </a:r>
            <a:endParaRPr lang="vi-VN" b="1" noProof="0" dirty="0" smtClean="0"/>
          </a:p>
          <a:p>
            <a:r>
              <a:rPr lang="vi-VN" b="1" noProof="0" dirty="0" smtClean="0"/>
              <a:t>Hoạt</a:t>
            </a:r>
            <a:r>
              <a:rPr lang="vi-VN" b="1" baseline="0" noProof="0" dirty="0" smtClean="0"/>
              <a:t> hình</a:t>
            </a:r>
            <a:r>
              <a:rPr lang="vi-VN" noProof="0" dirty="0" smtClean="0"/>
              <a:t>: Tùy</a:t>
            </a:r>
            <a:r>
              <a:rPr lang="vi-VN" baseline="0" noProof="0" dirty="0" smtClean="0"/>
              <a:t> chỉnh các hiệu ứng hoạt hình được áp dụng suốt bản trình bày</a:t>
            </a:r>
            <a:r>
              <a:rPr lang="vi-VN" noProof="0" dirty="0" smtClean="0"/>
              <a:t>. Các</a:t>
            </a:r>
            <a:r>
              <a:rPr lang="vi-VN" baseline="0" noProof="0" dirty="0" smtClean="0"/>
              <a:t> hiệu ứng này bao gồm</a:t>
            </a:r>
            <a:r>
              <a:rPr lang="vi-VN" noProof="0" dirty="0" smtClean="0"/>
              <a:t> </a:t>
            </a:r>
            <a:r>
              <a:rPr lang="vi-VN" b="1" noProof="0" dirty="0" smtClean="0"/>
              <a:t>Lướt</a:t>
            </a:r>
            <a:r>
              <a:rPr lang="vi-VN" noProof="0" dirty="0" smtClean="0"/>
              <a:t>, </a:t>
            </a:r>
            <a:r>
              <a:rPr lang="vi-VN" b="1" noProof="0" dirty="0" smtClean="0"/>
              <a:t>Kéo</a:t>
            </a:r>
            <a:r>
              <a:rPr lang="vi-VN" b="1" baseline="0" noProof="0" dirty="0" smtClean="0"/>
              <a:t> dãn</a:t>
            </a:r>
            <a:r>
              <a:rPr lang="vi-VN" noProof="0" dirty="0" smtClean="0"/>
              <a:t>, </a:t>
            </a:r>
            <a:r>
              <a:rPr lang="vi-VN" b="1" noProof="0" dirty="0" smtClean="0"/>
              <a:t>Phân</a:t>
            </a:r>
            <a:r>
              <a:rPr lang="vi-VN" b="1" baseline="0" noProof="0" dirty="0" smtClean="0"/>
              <a:t> rã </a:t>
            </a:r>
            <a:r>
              <a:rPr lang="vi-VN" b="0" noProof="0" dirty="0" smtClean="0"/>
              <a:t>và</a:t>
            </a:r>
            <a:r>
              <a:rPr lang="vi-VN" b="1" noProof="0" dirty="0" smtClean="0"/>
              <a:t> Bàn</a:t>
            </a:r>
            <a:r>
              <a:rPr lang="vi-VN" b="1" baseline="0" noProof="0" dirty="0" smtClean="0"/>
              <a:t> cờ</a:t>
            </a:r>
            <a:r>
              <a:rPr lang="vi-VN" noProof="0" dirty="0" smtClean="0"/>
              <a:t>. Tất</a:t>
            </a:r>
            <a:r>
              <a:rPr lang="vi-VN" baseline="0" noProof="0" dirty="0" smtClean="0"/>
              <a:t> cả các hiệu ứng tương thích với các phiên bản từ </a:t>
            </a:r>
            <a:r>
              <a:rPr lang="vi-VN" noProof="0" dirty="0" smtClean="0"/>
              <a:t>Microsoft PowerPoint 2000 trở</a:t>
            </a:r>
            <a:r>
              <a:rPr lang="vi-VN" baseline="0" noProof="0" dirty="0" smtClean="0"/>
              <a:t> đi</a:t>
            </a:r>
            <a:r>
              <a:rPr lang="vi-VN" noProof="0" dirty="0" smtClean="0"/>
              <a:t>. Để</a:t>
            </a:r>
            <a:r>
              <a:rPr lang="vi-VN" baseline="0" noProof="0" dirty="0" smtClean="0"/>
              <a:t> thay đổi các hiệu ứng hoạt hình</a:t>
            </a:r>
            <a:r>
              <a:rPr lang="vi-VN" noProof="0" dirty="0" smtClean="0"/>
              <a:t>, mở</a:t>
            </a:r>
            <a:r>
              <a:rPr lang="vi-VN" baseline="0" noProof="0" dirty="0" smtClean="0"/>
              <a:t> menu</a:t>
            </a:r>
            <a:r>
              <a:rPr lang="vi-VN" noProof="0" dirty="0" smtClean="0"/>
              <a:t> </a:t>
            </a:r>
            <a:r>
              <a:rPr lang="vi-VN" b="1" noProof="0" dirty="0" smtClean="0"/>
              <a:t>Chiếu</a:t>
            </a:r>
            <a:r>
              <a:rPr lang="vi-VN" b="1" baseline="0" noProof="0" dirty="0" smtClean="0"/>
              <a:t> hình</a:t>
            </a:r>
            <a:r>
              <a:rPr lang="vi-VN" noProof="0" dirty="0" smtClean="0"/>
              <a:t>, chọn </a:t>
            </a:r>
            <a:r>
              <a:rPr lang="vi-VN" b="1" noProof="0" dirty="0" smtClean="0"/>
              <a:t>Tùy</a:t>
            </a:r>
            <a:r>
              <a:rPr lang="vi-VN" b="1" baseline="0" noProof="0" dirty="0" smtClean="0"/>
              <a:t> chỉnh Hoạt hình</a:t>
            </a:r>
            <a:r>
              <a:rPr lang="vi-VN" noProof="0" dirty="0" smtClean="0"/>
              <a:t> và</a:t>
            </a:r>
            <a:r>
              <a:rPr lang="vi-VN" baseline="0" noProof="0" dirty="0" smtClean="0"/>
              <a:t> chọn các tùy chọn trong đó</a:t>
            </a:r>
            <a:r>
              <a:rPr lang="vi-VN" noProof="0" dirty="0" smtClean="0"/>
              <a:t>.</a:t>
            </a:r>
          </a:p>
          <a:p>
            <a:r>
              <a:rPr lang="vi-VN" b="1" noProof="0" dirty="0" smtClean="0"/>
              <a:t>Nếu</a:t>
            </a:r>
            <a:r>
              <a:rPr lang="vi-VN" b="1" baseline="0" noProof="0" dirty="0" smtClean="0"/>
              <a:t> bản trình bày có chứa hoạt hình </a:t>
            </a:r>
            <a:r>
              <a:rPr lang="vi-VN" b="1" noProof="0" dirty="0" smtClean="0"/>
              <a:t>Macromedia Flash</a:t>
            </a:r>
            <a:r>
              <a:rPr lang="vi-VN" noProof="0" dirty="0" smtClean="0"/>
              <a:t>: Để</a:t>
            </a:r>
            <a:r>
              <a:rPr lang="vi-VN" baseline="0" noProof="0" dirty="0" smtClean="0"/>
              <a:t> phát các tệp</a:t>
            </a:r>
            <a:r>
              <a:rPr lang="vi-VN" noProof="0" dirty="0" smtClean="0"/>
              <a:t> Flash, bạn</a:t>
            </a:r>
            <a:r>
              <a:rPr lang="vi-VN" baseline="0" noProof="0" dirty="0" smtClean="0"/>
              <a:t> phải đăng ký</a:t>
            </a:r>
            <a:r>
              <a:rPr lang="vi-VN" noProof="0" dirty="0" smtClean="0"/>
              <a:t> một</a:t>
            </a:r>
            <a:r>
              <a:rPr lang="vi-VN" baseline="0" noProof="0" dirty="0" smtClean="0"/>
              <a:t> điều khiển</a:t>
            </a:r>
            <a:r>
              <a:rPr lang="vi-VN" noProof="0" dirty="0" smtClean="0"/>
              <a:t> Microsoft ActiveX</a:t>
            </a:r>
            <a:r>
              <a:rPr lang="vi-VN" sz="800" baseline="30000" noProof="0" dirty="0" smtClean="0">
                <a:cs typeface="Arial" charset="0"/>
              </a:rPr>
              <a:t>®</a:t>
            </a:r>
            <a:r>
              <a:rPr lang="vi-VN" noProof="0" dirty="0" smtClean="0"/>
              <a:t>, gọi</a:t>
            </a:r>
            <a:r>
              <a:rPr lang="vi-VN" baseline="0" noProof="0" dirty="0" smtClean="0"/>
              <a:t> là</a:t>
            </a:r>
            <a:r>
              <a:rPr lang="vi-VN" noProof="0" dirty="0" smtClean="0"/>
              <a:t> Shockwave Flash Object, trên</a:t>
            </a:r>
            <a:r>
              <a:rPr lang="vi-VN" baseline="0" noProof="0" dirty="0" smtClean="0"/>
              <a:t> máy tính</a:t>
            </a:r>
            <a:r>
              <a:rPr lang="vi-VN" noProof="0" dirty="0" smtClean="0"/>
              <a:t>. Để</a:t>
            </a:r>
            <a:r>
              <a:rPr lang="vi-VN" baseline="0" noProof="0" dirty="0" smtClean="0"/>
              <a:t> thực hiện</a:t>
            </a:r>
            <a:r>
              <a:rPr lang="vi-VN" noProof="0" dirty="0" smtClean="0"/>
              <a:t>, tải</a:t>
            </a:r>
            <a:r>
              <a:rPr lang="vi-VN" baseline="0" noProof="0" dirty="0" smtClean="0"/>
              <a:t> về phiên bản</a:t>
            </a:r>
            <a:r>
              <a:rPr lang="vi-VN" noProof="0" dirty="0" smtClean="0"/>
              <a:t> Macromedia Flash Player mới</a:t>
            </a:r>
            <a:r>
              <a:rPr lang="vi-VN" baseline="0" noProof="0" dirty="0" smtClean="0"/>
              <a:t> nhất từ</a:t>
            </a:r>
            <a:r>
              <a:rPr lang="vi-VN" noProof="0" dirty="0" smtClean="0"/>
              <a:t> Macromedia Web site.</a:t>
            </a:r>
          </a:p>
          <a:p>
            <a:r>
              <a:rPr lang="vi-VN" b="1" noProof="0" dirty="0" smtClean="0"/>
              <a:t>Chuyển</a:t>
            </a:r>
            <a:r>
              <a:rPr lang="vi-VN" b="1" baseline="0" noProof="0" dirty="0" smtClean="0"/>
              <a:t> tiếp bản chiếu</a:t>
            </a:r>
            <a:r>
              <a:rPr lang="vi-VN" noProof="0" dirty="0" smtClean="0"/>
              <a:t>: Kiểu</a:t>
            </a:r>
            <a:r>
              <a:rPr lang="vi-VN" baseline="0" noProof="0" dirty="0" smtClean="0"/>
              <a:t> chuyển tiếp</a:t>
            </a:r>
            <a:r>
              <a:rPr lang="vi-VN" noProof="0" dirty="0" smtClean="0"/>
              <a:t> </a:t>
            </a:r>
            <a:r>
              <a:rPr lang="vi-VN" b="1" noProof="0" dirty="0" smtClean="0"/>
              <a:t>Xóa</a:t>
            </a:r>
            <a:r>
              <a:rPr lang="vi-VN" b="1" baseline="0" noProof="0" dirty="0" smtClean="0"/>
              <a:t> Xuống</a:t>
            </a:r>
            <a:r>
              <a:rPr lang="vi-VN" noProof="0" dirty="0" smtClean="0"/>
              <a:t> được</a:t>
            </a:r>
            <a:r>
              <a:rPr lang="vi-VN" baseline="0" noProof="0" dirty="0" smtClean="0"/>
              <a:t> áp dụng cho toàn bộ bài trình bày</a:t>
            </a:r>
            <a:r>
              <a:rPr lang="vi-VN" noProof="0" dirty="0" smtClean="0"/>
              <a:t>. Nếu</a:t>
            </a:r>
            <a:r>
              <a:rPr lang="vi-VN" baseline="0" noProof="0" dirty="0" smtClean="0"/>
              <a:t> muốn sử dụng kiểu khác</a:t>
            </a:r>
            <a:r>
              <a:rPr lang="vi-VN" noProof="0" dirty="0" smtClean="0"/>
              <a:t>, mở</a:t>
            </a:r>
            <a:r>
              <a:rPr lang="vi-VN" baseline="0" noProof="0" dirty="0" smtClean="0"/>
              <a:t> menu</a:t>
            </a:r>
            <a:r>
              <a:rPr lang="vi-VN" noProof="0" dirty="0" smtClean="0"/>
              <a:t> </a:t>
            </a:r>
            <a:r>
              <a:rPr lang="vi-VN" b="1" noProof="0" dirty="0" smtClean="0"/>
              <a:t>Chiếu</a:t>
            </a:r>
            <a:r>
              <a:rPr lang="vi-VN" b="1" baseline="0" noProof="0" dirty="0" smtClean="0"/>
              <a:t> hình</a:t>
            </a:r>
            <a:r>
              <a:rPr lang="vi-VN" noProof="0" dirty="0" smtClean="0"/>
              <a:t>, chọn </a:t>
            </a:r>
            <a:r>
              <a:rPr lang="vi-VN" b="1" noProof="0" dirty="0" smtClean="0"/>
              <a:t>Chuyển</a:t>
            </a:r>
            <a:r>
              <a:rPr lang="vi-VN" b="1" baseline="0" noProof="0" dirty="0" smtClean="0"/>
              <a:t> tiếp Bản chiếu</a:t>
            </a:r>
            <a:r>
              <a:rPr lang="vi-VN" noProof="0" dirty="0" smtClean="0"/>
              <a:t> và</a:t>
            </a:r>
            <a:r>
              <a:rPr lang="vi-VN" baseline="0" noProof="0" dirty="0" smtClean="0"/>
              <a:t> chọn các tùy chọn trong đó</a:t>
            </a:r>
            <a:r>
              <a:rPr lang="vi-VN" noProof="0" dirty="0" smtClean="0"/>
              <a:t>.</a:t>
            </a:r>
          </a:p>
          <a:p>
            <a:r>
              <a:rPr lang="vi-VN" b="1" noProof="0" dirty="0" smtClean="0"/>
              <a:t>Chân</a:t>
            </a:r>
            <a:r>
              <a:rPr lang="vi-VN" b="1" baseline="0" noProof="0" dirty="0" smtClean="0"/>
              <a:t> trang và Đầu trang</a:t>
            </a:r>
            <a:r>
              <a:rPr lang="vi-VN" noProof="0" dirty="0" smtClean="0"/>
              <a:t>: Khuôn mẫu</a:t>
            </a:r>
            <a:r>
              <a:rPr lang="vi-VN" baseline="0" noProof="0" dirty="0" smtClean="0"/>
              <a:t> này bao gồm phần chân trang là tiêu đề của khoá học</a:t>
            </a:r>
            <a:r>
              <a:rPr lang="vi-VN" noProof="0" dirty="0" smtClean="0"/>
              <a:t>. Bạn</a:t>
            </a:r>
            <a:r>
              <a:rPr lang="vi-VN" baseline="0" noProof="0" dirty="0" smtClean="0"/>
              <a:t> có thể thay đổi hoặc loại bỏ trong hộp thoại</a:t>
            </a:r>
            <a:r>
              <a:rPr lang="vi-VN" noProof="0" dirty="0" smtClean="0"/>
              <a:t> </a:t>
            </a:r>
            <a:r>
              <a:rPr lang="vi-VN" b="1" noProof="0" dirty="0" smtClean="0"/>
              <a:t>Đầu</a:t>
            </a:r>
            <a:r>
              <a:rPr lang="vi-VN" b="1" baseline="0" noProof="0" dirty="0" smtClean="0"/>
              <a:t> trang và Chân trang</a:t>
            </a:r>
            <a:r>
              <a:rPr lang="vi-VN" noProof="0" dirty="0" smtClean="0"/>
              <a:t> (mở</a:t>
            </a:r>
            <a:r>
              <a:rPr lang="vi-VN" baseline="0" noProof="0" dirty="0" smtClean="0"/>
              <a:t> từ menu</a:t>
            </a:r>
            <a:r>
              <a:rPr lang="vi-VN" noProof="0" dirty="0" smtClean="0"/>
              <a:t> </a:t>
            </a:r>
            <a:r>
              <a:rPr lang="vi-VN" b="1" noProof="0" dirty="0" smtClean="0"/>
              <a:t>Xem</a:t>
            </a:r>
            <a:r>
              <a:rPr lang="vi-VN" noProof="0" dirty="0" smtClean="0"/>
              <a:t>).</a:t>
            </a:r>
          </a:p>
          <a:p>
            <a:endParaRPr lang="vi-VN" noProof="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BE56C1-D15E-4747-A9EE-49A2D8A82625}" type="slidenum">
              <a:rPr lang="en-US"/>
              <a:pPr/>
              <a:t>9</a:t>
            </a:fld>
            <a:endParaRPr lang="en-US"/>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r>
              <a:rPr lang="vi-VN" noProof="0" dirty="0" smtClean="0"/>
              <a:t>Chỗ</a:t>
            </a:r>
            <a:r>
              <a:rPr lang="vi-VN" baseline="0" noProof="0" dirty="0" smtClean="0"/>
              <a:t> để nhập phần ghi chú rộng hơn trên hình vẽ</a:t>
            </a:r>
            <a:r>
              <a:rPr lang="vi-VN" noProof="0" dirty="0" smtClean="0"/>
              <a:t>. </a:t>
            </a:r>
            <a:endParaRPr lang="vi-VN" noProof="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130425"/>
            <a:ext cx="7772400" cy="1470025"/>
          </a:xfrm>
        </p:spPr>
        <p:txBody>
          <a:bodyPr/>
          <a:lstStyle>
            <a:lvl1pPr algn="ctr">
              <a:defRPr sz="4400">
                <a:solidFill>
                  <a:schemeClr val="tx1"/>
                </a:solidFill>
              </a:defRPr>
            </a:lvl1pPr>
          </a:lstStyle>
          <a:p>
            <a:r>
              <a:rPr lang="en-US" smtClean="0"/>
              <a:t>Click to edit Master title style</a:t>
            </a:r>
            <a:endParaRPr lang="en-US"/>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defRPr sz="3200">
                <a:solidFill>
                  <a:srgbClr val="FF9900"/>
                </a:solidFill>
              </a:defRPr>
            </a:lvl1pPr>
          </a:lstStyle>
          <a:p>
            <a:r>
              <a:rPr lang="en-US" smtClean="0"/>
              <a:t>Click to edit Master subtitle style</a:t>
            </a:r>
            <a:endParaRPr lang="en-US"/>
          </a:p>
        </p:txBody>
      </p:sp>
      <p:sp>
        <p:nvSpPr>
          <p:cNvPr id="4100" name="Rectangle 4"/>
          <p:cNvSpPr>
            <a:spLocks noGrp="1" noChangeArrowheads="1"/>
          </p:cNvSpPr>
          <p:nvPr>
            <p:ph type="dt" sz="half" idx="2"/>
          </p:nvPr>
        </p:nvSpPr>
        <p:spPr>
          <a:xfrm>
            <a:off x="457200" y="6245225"/>
            <a:ext cx="2133600" cy="476250"/>
          </a:xfrm>
        </p:spPr>
        <p:txBody>
          <a:bodyPr/>
          <a:lstStyle>
            <a:lvl1pPr>
              <a:defRPr sz="1800"/>
            </a:lvl1pPr>
          </a:lstStyle>
          <a:p>
            <a:endParaRPr lang="en-US"/>
          </a:p>
        </p:txBody>
      </p:sp>
      <p:sp>
        <p:nvSpPr>
          <p:cNvPr id="4101" name="Rectangle 5"/>
          <p:cNvSpPr>
            <a:spLocks noGrp="1" noChangeArrowheads="1"/>
          </p:cNvSpPr>
          <p:nvPr>
            <p:ph type="ftr" sz="quarter" idx="3"/>
          </p:nvPr>
        </p:nvSpPr>
        <p:spPr>
          <a:xfrm>
            <a:off x="3124200" y="6200775"/>
            <a:ext cx="2895600" cy="476250"/>
          </a:xfrm>
        </p:spPr>
        <p:txBody>
          <a:bodyPr/>
          <a:lstStyle>
            <a:lvl1pPr>
              <a:defRPr sz="1800"/>
            </a:lvl1pPr>
          </a:lstStyle>
          <a:p>
            <a:r>
              <a:rPr lang="en-US"/>
              <a:t>Create your first presentation</a:t>
            </a:r>
          </a:p>
        </p:txBody>
      </p:sp>
      <p:sp>
        <p:nvSpPr>
          <p:cNvPr id="4102" name="Rectangle 6"/>
          <p:cNvSpPr>
            <a:spLocks noGrp="1" noChangeArrowheads="1"/>
          </p:cNvSpPr>
          <p:nvPr>
            <p:ph type="sldNum" sz="quarter" idx="4"/>
          </p:nvPr>
        </p:nvSpPr>
        <p:spPr>
          <a:xfrm>
            <a:off x="6553200" y="6245225"/>
            <a:ext cx="2133600" cy="476250"/>
          </a:xfrm>
        </p:spPr>
        <p:txBody>
          <a:bodyPr/>
          <a:lstStyle>
            <a:lvl1pPr>
              <a:defRPr sz="1800"/>
            </a:lvl1pPr>
          </a:lstStyle>
          <a:p>
            <a:fld id="{50895E12-1C6C-41CA-8C31-4DC803A27B6D}" type="slidenum">
              <a:rPr lang="en-US"/>
              <a:pPr/>
              <a:t>‹#›</a:t>
            </a:fld>
            <a:endParaRPr lang="en-US"/>
          </a:p>
        </p:txBody>
      </p:sp>
    </p:spTree>
  </p:cSld>
  <p:clrMapOvr>
    <a:masterClrMapping/>
  </p:clrMapOvr>
  <p:transition spd="med">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Create your first presentation</a:t>
            </a:r>
          </a:p>
        </p:txBody>
      </p:sp>
      <p:sp>
        <p:nvSpPr>
          <p:cNvPr id="6" name="Slide Number Placeholder 5"/>
          <p:cNvSpPr>
            <a:spLocks noGrp="1"/>
          </p:cNvSpPr>
          <p:nvPr>
            <p:ph type="sldNum" sz="quarter" idx="12"/>
          </p:nvPr>
        </p:nvSpPr>
        <p:spPr/>
        <p:txBody>
          <a:bodyPr/>
          <a:lstStyle>
            <a:lvl1pPr>
              <a:defRPr/>
            </a:lvl1pPr>
          </a:lstStyle>
          <a:p>
            <a:fld id="{5D39125F-88D0-4699-8B93-755B670E53C8}" type="slidenum">
              <a:rPr lang="en-US"/>
              <a:pPr/>
              <a:t>‹#›</a:t>
            </a:fld>
            <a:endParaRPr lang="en-US"/>
          </a:p>
        </p:txBody>
      </p:sp>
    </p:spTree>
  </p:cSld>
  <p:clrMapOvr>
    <a:masterClrMapping/>
  </p:clrMapOvr>
  <p:transition spd="med">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3" y="73025"/>
            <a:ext cx="2141537"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4313" y="73025"/>
            <a:ext cx="6273800"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Create your first presentation</a:t>
            </a:r>
          </a:p>
        </p:txBody>
      </p:sp>
      <p:sp>
        <p:nvSpPr>
          <p:cNvPr id="6" name="Slide Number Placeholder 5"/>
          <p:cNvSpPr>
            <a:spLocks noGrp="1"/>
          </p:cNvSpPr>
          <p:nvPr>
            <p:ph type="sldNum" sz="quarter" idx="12"/>
          </p:nvPr>
        </p:nvSpPr>
        <p:spPr/>
        <p:txBody>
          <a:bodyPr/>
          <a:lstStyle>
            <a:lvl1pPr>
              <a:defRPr/>
            </a:lvl1pPr>
          </a:lstStyle>
          <a:p>
            <a:fld id="{1D2A79A9-F503-4617-8CBE-D3A9B8FF2F89}" type="slidenum">
              <a:rPr lang="en-US"/>
              <a:pPr/>
              <a:t>‹#›</a:t>
            </a:fld>
            <a:endParaRPr lang="en-US"/>
          </a:p>
        </p:txBody>
      </p:sp>
    </p:spTree>
  </p:cSld>
  <p:clrMapOvr>
    <a:masterClrMapping/>
  </p:clrMapOvr>
  <p:transition spd="med">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14313" y="73025"/>
            <a:ext cx="8229600" cy="609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50838" y="914400"/>
            <a:ext cx="4138612"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1850" y="914400"/>
            <a:ext cx="41402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0077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2717800" y="6200775"/>
            <a:ext cx="3708400" cy="476250"/>
          </a:xfrm>
        </p:spPr>
        <p:txBody>
          <a:bodyPr/>
          <a:lstStyle>
            <a:lvl1pPr>
              <a:defRPr/>
            </a:lvl1pPr>
          </a:lstStyle>
          <a:p>
            <a:r>
              <a:rPr lang="en-US"/>
              <a:t>Create your first presentation</a:t>
            </a:r>
          </a:p>
        </p:txBody>
      </p:sp>
      <p:sp>
        <p:nvSpPr>
          <p:cNvPr id="7" name="Slide Number Placeholder 6"/>
          <p:cNvSpPr>
            <a:spLocks noGrp="1"/>
          </p:cNvSpPr>
          <p:nvPr>
            <p:ph type="sldNum" sz="quarter" idx="12"/>
          </p:nvPr>
        </p:nvSpPr>
        <p:spPr>
          <a:xfrm>
            <a:off x="6553200" y="6200775"/>
            <a:ext cx="2133600" cy="476250"/>
          </a:xfrm>
        </p:spPr>
        <p:txBody>
          <a:bodyPr/>
          <a:lstStyle>
            <a:lvl1pPr>
              <a:defRPr/>
            </a:lvl1pPr>
          </a:lstStyle>
          <a:p>
            <a:fld id="{238ABC63-40F2-4A66-9DA9-765DFDC1E86F}" type="slidenum">
              <a:rPr lang="en-US"/>
              <a:pPr/>
              <a:t>‹#›</a:t>
            </a:fld>
            <a:endParaRPr lang="en-US"/>
          </a:p>
        </p:txBody>
      </p:sp>
    </p:spTree>
  </p:cSld>
  <p:clrMapOvr>
    <a:masterClrMapping/>
  </p:clrMapOvr>
  <p:transition spd="med">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4313" y="73025"/>
            <a:ext cx="82296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50838" y="914400"/>
            <a:ext cx="4138612"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850" y="914400"/>
            <a:ext cx="41402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0077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2717800" y="6200775"/>
            <a:ext cx="3708400" cy="476250"/>
          </a:xfrm>
        </p:spPr>
        <p:txBody>
          <a:bodyPr/>
          <a:lstStyle>
            <a:lvl1pPr>
              <a:defRPr/>
            </a:lvl1pPr>
          </a:lstStyle>
          <a:p>
            <a:r>
              <a:rPr lang="en-US"/>
              <a:t>Create your first presentation</a:t>
            </a:r>
          </a:p>
        </p:txBody>
      </p:sp>
      <p:sp>
        <p:nvSpPr>
          <p:cNvPr id="7" name="Slide Number Placeholder 6"/>
          <p:cNvSpPr>
            <a:spLocks noGrp="1"/>
          </p:cNvSpPr>
          <p:nvPr>
            <p:ph type="sldNum" sz="quarter" idx="12"/>
          </p:nvPr>
        </p:nvSpPr>
        <p:spPr>
          <a:xfrm>
            <a:off x="6553200" y="6200775"/>
            <a:ext cx="2133600" cy="476250"/>
          </a:xfrm>
        </p:spPr>
        <p:txBody>
          <a:bodyPr/>
          <a:lstStyle>
            <a:lvl1pPr>
              <a:defRPr/>
            </a:lvl1pPr>
          </a:lstStyle>
          <a:p>
            <a:fld id="{324C09F0-DF60-4E9C-A803-994B543313CF}" type="slidenum">
              <a:rPr lang="en-US"/>
              <a:pPr/>
              <a:t>‹#›</a:t>
            </a:fld>
            <a:endParaRPr lang="en-US"/>
          </a:p>
        </p:txBody>
      </p:sp>
    </p:spTree>
  </p:cSld>
  <p:clrMapOvr>
    <a:masterClrMapping/>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Create your first presentation</a:t>
            </a:r>
          </a:p>
        </p:txBody>
      </p:sp>
      <p:sp>
        <p:nvSpPr>
          <p:cNvPr id="6" name="Slide Number Placeholder 5"/>
          <p:cNvSpPr>
            <a:spLocks noGrp="1"/>
          </p:cNvSpPr>
          <p:nvPr>
            <p:ph type="sldNum" sz="quarter" idx="12"/>
          </p:nvPr>
        </p:nvSpPr>
        <p:spPr/>
        <p:txBody>
          <a:bodyPr/>
          <a:lstStyle>
            <a:lvl1pPr>
              <a:defRPr/>
            </a:lvl1pPr>
          </a:lstStyle>
          <a:p>
            <a:fld id="{BFBE6DE5-3061-4E59-8F92-C35BBBDF15B4}" type="slidenum">
              <a:rPr lang="en-US"/>
              <a:pPr/>
              <a:t>‹#›</a:t>
            </a:fld>
            <a:endParaRPr lang="en-US"/>
          </a:p>
        </p:txBody>
      </p:sp>
    </p:spTree>
  </p:cSld>
  <p:clrMapOvr>
    <a:masterClrMapping/>
  </p:clrMapOvr>
  <p:transition spd="med">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Create your first presentation</a:t>
            </a:r>
          </a:p>
        </p:txBody>
      </p:sp>
      <p:sp>
        <p:nvSpPr>
          <p:cNvPr id="6" name="Slide Number Placeholder 5"/>
          <p:cNvSpPr>
            <a:spLocks noGrp="1"/>
          </p:cNvSpPr>
          <p:nvPr>
            <p:ph type="sldNum" sz="quarter" idx="12"/>
          </p:nvPr>
        </p:nvSpPr>
        <p:spPr/>
        <p:txBody>
          <a:bodyPr/>
          <a:lstStyle>
            <a:lvl1pPr>
              <a:defRPr/>
            </a:lvl1pPr>
          </a:lstStyle>
          <a:p>
            <a:fld id="{0E8EC9A2-1218-459F-87C3-0B997347E62C}" type="slidenum">
              <a:rPr lang="en-US"/>
              <a:pPr/>
              <a:t>‹#›</a:t>
            </a:fld>
            <a:endParaRPr lang="en-US"/>
          </a:p>
        </p:txBody>
      </p:sp>
    </p:spTree>
  </p:cSld>
  <p:clrMapOvr>
    <a:masterClrMapping/>
  </p:clrMapOvr>
  <p:transition spd="med">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0838" y="914400"/>
            <a:ext cx="4138612"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850" y="914400"/>
            <a:ext cx="41402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Create your first presentation</a:t>
            </a:r>
          </a:p>
        </p:txBody>
      </p:sp>
      <p:sp>
        <p:nvSpPr>
          <p:cNvPr id="7" name="Slide Number Placeholder 6"/>
          <p:cNvSpPr>
            <a:spLocks noGrp="1"/>
          </p:cNvSpPr>
          <p:nvPr>
            <p:ph type="sldNum" sz="quarter" idx="12"/>
          </p:nvPr>
        </p:nvSpPr>
        <p:spPr/>
        <p:txBody>
          <a:bodyPr/>
          <a:lstStyle>
            <a:lvl1pPr>
              <a:defRPr/>
            </a:lvl1pPr>
          </a:lstStyle>
          <a:p>
            <a:fld id="{6EEECA8C-88E8-4863-8ABD-2DEC0EF41886}" type="slidenum">
              <a:rPr lang="en-US"/>
              <a:pPr/>
              <a:t>‹#›</a:t>
            </a:fld>
            <a:endParaRPr lang="en-US"/>
          </a:p>
        </p:txBody>
      </p:sp>
    </p:spTree>
  </p:cSld>
  <p:clrMapOvr>
    <a:masterClrMapping/>
  </p:clrMapOvr>
  <p:transition spd="med">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Create your first presentation</a:t>
            </a:r>
          </a:p>
        </p:txBody>
      </p:sp>
      <p:sp>
        <p:nvSpPr>
          <p:cNvPr id="9" name="Slide Number Placeholder 8"/>
          <p:cNvSpPr>
            <a:spLocks noGrp="1"/>
          </p:cNvSpPr>
          <p:nvPr>
            <p:ph type="sldNum" sz="quarter" idx="12"/>
          </p:nvPr>
        </p:nvSpPr>
        <p:spPr/>
        <p:txBody>
          <a:bodyPr/>
          <a:lstStyle>
            <a:lvl1pPr>
              <a:defRPr/>
            </a:lvl1pPr>
          </a:lstStyle>
          <a:p>
            <a:fld id="{8560ACE8-F783-47DA-9626-E61610003CE2}" type="slidenum">
              <a:rPr lang="en-US"/>
              <a:pPr/>
              <a:t>‹#›</a:t>
            </a:fld>
            <a:endParaRPr lang="en-US"/>
          </a:p>
        </p:txBody>
      </p:sp>
    </p:spTree>
  </p:cSld>
  <p:clrMapOvr>
    <a:masterClrMapping/>
  </p:clrMapOvr>
  <p:transition spd="med">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Create your first presentation</a:t>
            </a:r>
          </a:p>
        </p:txBody>
      </p:sp>
      <p:sp>
        <p:nvSpPr>
          <p:cNvPr id="5" name="Slide Number Placeholder 4"/>
          <p:cNvSpPr>
            <a:spLocks noGrp="1"/>
          </p:cNvSpPr>
          <p:nvPr>
            <p:ph type="sldNum" sz="quarter" idx="12"/>
          </p:nvPr>
        </p:nvSpPr>
        <p:spPr/>
        <p:txBody>
          <a:bodyPr/>
          <a:lstStyle>
            <a:lvl1pPr>
              <a:defRPr/>
            </a:lvl1pPr>
          </a:lstStyle>
          <a:p>
            <a:fld id="{A16FA2E4-7AAB-400B-9493-7E100D196927}" type="slidenum">
              <a:rPr lang="en-US"/>
              <a:pPr/>
              <a:t>‹#›</a:t>
            </a:fld>
            <a:endParaRPr lang="en-US"/>
          </a:p>
        </p:txBody>
      </p:sp>
    </p:spTree>
  </p:cSld>
  <p:clrMapOvr>
    <a:masterClrMapping/>
  </p:clrMapOvr>
  <p:transition spd="med">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Create your first presentation</a:t>
            </a:r>
          </a:p>
        </p:txBody>
      </p:sp>
      <p:sp>
        <p:nvSpPr>
          <p:cNvPr id="4" name="Slide Number Placeholder 3"/>
          <p:cNvSpPr>
            <a:spLocks noGrp="1"/>
          </p:cNvSpPr>
          <p:nvPr>
            <p:ph type="sldNum" sz="quarter" idx="12"/>
          </p:nvPr>
        </p:nvSpPr>
        <p:spPr/>
        <p:txBody>
          <a:bodyPr/>
          <a:lstStyle>
            <a:lvl1pPr>
              <a:defRPr/>
            </a:lvl1pPr>
          </a:lstStyle>
          <a:p>
            <a:fld id="{3B8C5CAF-F518-47E8-82EC-072DB8B3F865}" type="slidenum">
              <a:rPr lang="en-US"/>
              <a:pPr/>
              <a:t>‹#›</a:t>
            </a:fld>
            <a:endParaRPr lang="en-US"/>
          </a:p>
        </p:txBody>
      </p:sp>
    </p:spTree>
  </p:cSld>
  <p:clrMapOvr>
    <a:masterClrMapping/>
  </p:clrMapOvr>
  <p:transition spd="med">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Create your first presentation</a:t>
            </a:r>
          </a:p>
        </p:txBody>
      </p:sp>
      <p:sp>
        <p:nvSpPr>
          <p:cNvPr id="7" name="Slide Number Placeholder 6"/>
          <p:cNvSpPr>
            <a:spLocks noGrp="1"/>
          </p:cNvSpPr>
          <p:nvPr>
            <p:ph type="sldNum" sz="quarter" idx="12"/>
          </p:nvPr>
        </p:nvSpPr>
        <p:spPr/>
        <p:txBody>
          <a:bodyPr/>
          <a:lstStyle>
            <a:lvl1pPr>
              <a:defRPr/>
            </a:lvl1pPr>
          </a:lstStyle>
          <a:p>
            <a:fld id="{C5269188-06B8-4C08-B287-E18EA3695008}" type="slidenum">
              <a:rPr lang="en-US"/>
              <a:pPr/>
              <a:t>‹#›</a:t>
            </a:fld>
            <a:endParaRPr lang="en-US"/>
          </a:p>
        </p:txBody>
      </p:sp>
    </p:spTree>
  </p:cSld>
  <p:clrMapOvr>
    <a:masterClrMapping/>
  </p:clrMapOvr>
  <p:transition spd="med">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Create your first presentation</a:t>
            </a:r>
          </a:p>
        </p:txBody>
      </p:sp>
      <p:sp>
        <p:nvSpPr>
          <p:cNvPr id="7" name="Slide Number Placeholder 6"/>
          <p:cNvSpPr>
            <a:spLocks noGrp="1"/>
          </p:cNvSpPr>
          <p:nvPr>
            <p:ph type="sldNum" sz="quarter" idx="12"/>
          </p:nvPr>
        </p:nvSpPr>
        <p:spPr/>
        <p:txBody>
          <a:bodyPr/>
          <a:lstStyle>
            <a:lvl1pPr>
              <a:defRPr/>
            </a:lvl1pPr>
          </a:lstStyle>
          <a:p>
            <a:fld id="{B50C8946-84F0-4B58-A040-228179FEDC20}" type="slidenum">
              <a:rPr lang="en-US"/>
              <a:pPr/>
              <a:t>‹#›</a:t>
            </a:fld>
            <a:endParaRPr lang="en-US"/>
          </a:p>
        </p:txBody>
      </p:sp>
    </p:spTree>
  </p:cSld>
  <p:clrMapOvr>
    <a:masterClrMapping/>
  </p:clrMapOvr>
  <p:transition spd="med">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5"/>
          <a:srcRect/>
          <a:stretch>
            <a:fillRect r="-16866"/>
          </a:stretch>
        </a:blip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657225"/>
          </a:xfrm>
          <a:prstGeom prst="rect">
            <a:avLst/>
          </a:prstGeom>
          <a:solidFill>
            <a:schemeClr val="tx1"/>
          </a:solidFill>
          <a:ln w="9525" algn="ctr">
            <a:noFill/>
            <a:miter lim="800000"/>
            <a:headEnd/>
            <a:tailEnd/>
          </a:ln>
          <a:effectLst/>
        </p:spPr>
        <p:txBody>
          <a:bodyPr wrap="none" anchor="ctr"/>
          <a:lstStyle/>
          <a:p>
            <a:pPr algn="ctr">
              <a:spcBef>
                <a:spcPct val="20000"/>
              </a:spcBef>
              <a:spcAft>
                <a:spcPct val="75000"/>
              </a:spcAft>
            </a:pPr>
            <a:endParaRPr lang="en-US" sz="2400" b="0">
              <a:solidFill>
                <a:schemeClr val="tx2"/>
              </a:solidFill>
            </a:endParaRPr>
          </a:p>
        </p:txBody>
      </p:sp>
      <p:sp>
        <p:nvSpPr>
          <p:cNvPr id="3075" name="Rectangle 3"/>
          <p:cNvSpPr>
            <a:spLocks noChangeArrowheads="1"/>
          </p:cNvSpPr>
          <p:nvPr/>
        </p:nvSpPr>
        <p:spPr bwMode="auto">
          <a:xfrm>
            <a:off x="0" y="6200775"/>
            <a:ext cx="9144000" cy="657225"/>
          </a:xfrm>
          <a:prstGeom prst="rect">
            <a:avLst/>
          </a:prstGeom>
          <a:solidFill>
            <a:schemeClr val="tx1"/>
          </a:solidFill>
          <a:ln w="9525" algn="ctr">
            <a:noFill/>
            <a:miter lim="800000"/>
            <a:headEnd/>
            <a:tailEnd/>
          </a:ln>
          <a:effectLst/>
        </p:spPr>
        <p:txBody>
          <a:bodyPr wrap="none" anchor="ctr"/>
          <a:lstStyle/>
          <a:p>
            <a:pPr algn="ctr">
              <a:spcBef>
                <a:spcPct val="20000"/>
              </a:spcBef>
              <a:spcAft>
                <a:spcPct val="75000"/>
              </a:spcAft>
            </a:pPr>
            <a:endParaRPr lang="en-US" sz="2400" b="0">
              <a:solidFill>
                <a:schemeClr val="tx2"/>
              </a:solidFill>
            </a:endParaRPr>
          </a:p>
        </p:txBody>
      </p:sp>
      <p:sp>
        <p:nvSpPr>
          <p:cNvPr id="3076" name="Rectangle 4"/>
          <p:cNvSpPr>
            <a:spLocks noGrp="1" noChangeArrowheads="1"/>
          </p:cNvSpPr>
          <p:nvPr>
            <p:ph type="body" idx="1"/>
          </p:nvPr>
        </p:nvSpPr>
        <p:spPr bwMode="auto">
          <a:xfrm>
            <a:off x="350838" y="914400"/>
            <a:ext cx="8431212" cy="502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7" name="Rectangle 5"/>
          <p:cNvSpPr>
            <a:spLocks noGrp="1" noChangeArrowheads="1"/>
          </p:cNvSpPr>
          <p:nvPr>
            <p:ph type="title"/>
          </p:nvPr>
        </p:nvSpPr>
        <p:spPr bwMode="auto">
          <a:xfrm>
            <a:off x="214313" y="73025"/>
            <a:ext cx="82296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8" name="Rectangle 6"/>
          <p:cNvSpPr>
            <a:spLocks noGrp="1" noChangeArrowheads="1"/>
          </p:cNvSpPr>
          <p:nvPr>
            <p:ph type="dt" sz="half" idx="2"/>
          </p:nvPr>
        </p:nvSpPr>
        <p:spPr bwMode="auto">
          <a:xfrm>
            <a:off x="457200" y="6200775"/>
            <a:ext cx="2133600" cy="4762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defRPr sz="1600" b="0">
                <a:solidFill>
                  <a:srgbClr val="005AB4"/>
                </a:solidFill>
              </a:defRPr>
            </a:lvl1pPr>
          </a:lstStyle>
          <a:p>
            <a:endParaRPr lang="en-US"/>
          </a:p>
        </p:txBody>
      </p:sp>
      <p:sp>
        <p:nvSpPr>
          <p:cNvPr id="3079" name="Rectangle 7"/>
          <p:cNvSpPr>
            <a:spLocks noGrp="1" noChangeArrowheads="1"/>
          </p:cNvSpPr>
          <p:nvPr>
            <p:ph type="ftr" sz="quarter" idx="3"/>
          </p:nvPr>
        </p:nvSpPr>
        <p:spPr bwMode="auto">
          <a:xfrm>
            <a:off x="2717800" y="6200775"/>
            <a:ext cx="3708400" cy="4762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ctr">
              <a:defRPr sz="1600" b="0">
                <a:solidFill>
                  <a:srgbClr val="005AB4"/>
                </a:solidFill>
              </a:defRPr>
            </a:lvl1pPr>
          </a:lstStyle>
          <a:p>
            <a:r>
              <a:rPr lang="en-US"/>
              <a:t>Create your first presentation</a:t>
            </a:r>
          </a:p>
        </p:txBody>
      </p:sp>
      <p:sp>
        <p:nvSpPr>
          <p:cNvPr id="3080" name="Rectangle 8"/>
          <p:cNvSpPr>
            <a:spLocks noGrp="1" noChangeArrowheads="1"/>
          </p:cNvSpPr>
          <p:nvPr>
            <p:ph type="sldNum" sz="quarter" idx="4"/>
          </p:nvPr>
        </p:nvSpPr>
        <p:spPr bwMode="auto">
          <a:xfrm>
            <a:off x="6553200" y="6200775"/>
            <a:ext cx="2133600" cy="4762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r">
              <a:defRPr sz="1600" b="0">
                <a:solidFill>
                  <a:srgbClr val="005AB4"/>
                </a:solidFill>
              </a:defRPr>
            </a:lvl1pPr>
          </a:lstStyle>
          <a:p>
            <a:fld id="{C626DCCB-5D86-4F90-BE68-DE748F77F391}"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ransition spd="med">
    <p:wipe dir="d"/>
  </p:transition>
  <p:hf sldNum="0" hdr="0" ftr="0" dt="0"/>
  <p:txStyles>
    <p:titleStyle>
      <a:lvl1pPr algn="l" rtl="0" eaLnBrk="1" fontAlgn="base" hangingPunct="1">
        <a:spcBef>
          <a:spcPct val="0"/>
        </a:spcBef>
        <a:spcAft>
          <a:spcPct val="0"/>
        </a:spcAft>
        <a:defRPr sz="3200">
          <a:solidFill>
            <a:srgbClr val="005AB4"/>
          </a:solidFill>
          <a:latin typeface="+mj-lt"/>
          <a:ea typeface="+mj-ea"/>
          <a:cs typeface="+mj-cs"/>
        </a:defRPr>
      </a:lvl1pPr>
      <a:lvl2pPr algn="l" rtl="0" eaLnBrk="1" fontAlgn="base" hangingPunct="1">
        <a:spcBef>
          <a:spcPct val="0"/>
        </a:spcBef>
        <a:spcAft>
          <a:spcPct val="0"/>
        </a:spcAft>
        <a:defRPr sz="3200">
          <a:solidFill>
            <a:srgbClr val="005AB4"/>
          </a:solidFill>
          <a:latin typeface="Arial" charset="0"/>
        </a:defRPr>
      </a:lvl2pPr>
      <a:lvl3pPr algn="l" rtl="0" eaLnBrk="1" fontAlgn="base" hangingPunct="1">
        <a:spcBef>
          <a:spcPct val="0"/>
        </a:spcBef>
        <a:spcAft>
          <a:spcPct val="0"/>
        </a:spcAft>
        <a:defRPr sz="3200">
          <a:solidFill>
            <a:srgbClr val="005AB4"/>
          </a:solidFill>
          <a:latin typeface="Arial" charset="0"/>
        </a:defRPr>
      </a:lvl3pPr>
      <a:lvl4pPr algn="l" rtl="0" eaLnBrk="1" fontAlgn="base" hangingPunct="1">
        <a:spcBef>
          <a:spcPct val="0"/>
        </a:spcBef>
        <a:spcAft>
          <a:spcPct val="0"/>
        </a:spcAft>
        <a:defRPr sz="3200">
          <a:solidFill>
            <a:srgbClr val="005AB4"/>
          </a:solidFill>
          <a:latin typeface="Arial" charset="0"/>
        </a:defRPr>
      </a:lvl4pPr>
      <a:lvl5pPr algn="l" rtl="0" eaLnBrk="1" fontAlgn="base" hangingPunct="1">
        <a:spcBef>
          <a:spcPct val="0"/>
        </a:spcBef>
        <a:spcAft>
          <a:spcPct val="0"/>
        </a:spcAft>
        <a:defRPr sz="3200">
          <a:solidFill>
            <a:srgbClr val="005AB4"/>
          </a:solidFill>
          <a:latin typeface="Arial" charset="0"/>
        </a:defRPr>
      </a:lvl5pPr>
      <a:lvl6pPr marL="457200" algn="l" rtl="0" eaLnBrk="1" fontAlgn="base" hangingPunct="1">
        <a:spcBef>
          <a:spcPct val="0"/>
        </a:spcBef>
        <a:spcAft>
          <a:spcPct val="0"/>
        </a:spcAft>
        <a:defRPr sz="3200">
          <a:solidFill>
            <a:srgbClr val="005AB4"/>
          </a:solidFill>
          <a:latin typeface="Arial" charset="0"/>
        </a:defRPr>
      </a:lvl6pPr>
      <a:lvl7pPr marL="914400" algn="l" rtl="0" eaLnBrk="1" fontAlgn="base" hangingPunct="1">
        <a:spcBef>
          <a:spcPct val="0"/>
        </a:spcBef>
        <a:spcAft>
          <a:spcPct val="0"/>
        </a:spcAft>
        <a:defRPr sz="3200">
          <a:solidFill>
            <a:srgbClr val="005AB4"/>
          </a:solidFill>
          <a:latin typeface="Arial" charset="0"/>
        </a:defRPr>
      </a:lvl7pPr>
      <a:lvl8pPr marL="1371600" algn="l" rtl="0" eaLnBrk="1" fontAlgn="base" hangingPunct="1">
        <a:spcBef>
          <a:spcPct val="0"/>
        </a:spcBef>
        <a:spcAft>
          <a:spcPct val="0"/>
        </a:spcAft>
        <a:defRPr sz="3200">
          <a:solidFill>
            <a:srgbClr val="005AB4"/>
          </a:solidFill>
          <a:latin typeface="Arial" charset="0"/>
        </a:defRPr>
      </a:lvl8pPr>
      <a:lvl9pPr marL="1828800" algn="l" rtl="0" eaLnBrk="1" fontAlgn="base" hangingPunct="1">
        <a:spcBef>
          <a:spcPct val="0"/>
        </a:spcBef>
        <a:spcAft>
          <a:spcPct val="0"/>
        </a:spcAft>
        <a:defRPr sz="3200">
          <a:solidFill>
            <a:srgbClr val="005AB4"/>
          </a:solidFill>
          <a:latin typeface="Arial" charset="0"/>
        </a:defRPr>
      </a:lvl9pPr>
    </p:titleStyle>
    <p:bodyStyle>
      <a:lvl1pPr marL="342900" indent="-342900" algn="l" rtl="0" eaLnBrk="1" fontAlgn="base" hangingPunct="1">
        <a:spcBef>
          <a:spcPct val="20000"/>
        </a:spcBef>
        <a:spcAft>
          <a:spcPct val="0"/>
        </a:spcAft>
        <a:defRPr sz="2000">
          <a:solidFill>
            <a:schemeClr val="tx1"/>
          </a:solidFill>
          <a:latin typeface="+mn-lt"/>
          <a:ea typeface="+mn-ea"/>
          <a:cs typeface="+mn-cs"/>
        </a:defRPr>
      </a:lvl1pPr>
      <a:lvl2pPr marL="742950" indent="-285750" algn="l" rtl="0" eaLnBrk="1" fontAlgn="base" hangingPunct="1">
        <a:spcBef>
          <a:spcPct val="20000"/>
        </a:spcBef>
        <a:spcAft>
          <a:spcPct val="0"/>
        </a:spcAft>
        <a:defRPr sz="2000">
          <a:solidFill>
            <a:schemeClr val="tx1"/>
          </a:solidFill>
          <a:latin typeface="+mn-lt"/>
        </a:defRPr>
      </a:lvl2pPr>
      <a:lvl3pPr marL="1143000" indent="-228600" algn="l" rtl="0" eaLnBrk="1" fontAlgn="base" hangingPunct="1">
        <a:spcBef>
          <a:spcPct val="20000"/>
        </a:spcBef>
        <a:spcAft>
          <a:spcPct val="0"/>
        </a:spcAft>
        <a:defRPr>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defRPr sz="1400">
          <a:solidFill>
            <a:schemeClr val="tx1"/>
          </a:solidFill>
          <a:latin typeface="+mn-lt"/>
        </a:defRPr>
      </a:lvl5pPr>
      <a:lvl6pPr marL="2514600" indent="-228600" algn="l" rtl="0" eaLnBrk="1" fontAlgn="base" hangingPunct="1">
        <a:spcBef>
          <a:spcPct val="20000"/>
        </a:spcBef>
        <a:spcAft>
          <a:spcPct val="0"/>
        </a:spcAft>
        <a:defRPr sz="1400">
          <a:solidFill>
            <a:schemeClr val="tx1"/>
          </a:solidFill>
          <a:latin typeface="+mn-lt"/>
        </a:defRPr>
      </a:lvl6pPr>
      <a:lvl7pPr marL="2971800" indent="-228600" algn="l" rtl="0" eaLnBrk="1" fontAlgn="base" hangingPunct="1">
        <a:spcBef>
          <a:spcPct val="20000"/>
        </a:spcBef>
        <a:spcAft>
          <a:spcPct val="0"/>
        </a:spcAft>
        <a:defRPr sz="1400">
          <a:solidFill>
            <a:schemeClr val="tx1"/>
          </a:solidFill>
          <a:latin typeface="+mn-lt"/>
        </a:defRPr>
      </a:lvl7pPr>
      <a:lvl8pPr marL="3429000" indent="-228600" algn="l" rtl="0" eaLnBrk="1" fontAlgn="base" hangingPunct="1">
        <a:spcBef>
          <a:spcPct val="20000"/>
        </a:spcBef>
        <a:spcAft>
          <a:spcPct val="0"/>
        </a:spcAft>
        <a:defRPr sz="1400">
          <a:solidFill>
            <a:schemeClr val="tx1"/>
          </a:solidFill>
          <a:latin typeface="+mn-lt"/>
        </a:defRPr>
      </a:lvl8pPr>
      <a:lvl9pPr marL="3886200" indent="-228600" algn="l" rtl="0" eaLnBrk="1" fontAlgn="base" hangingPunct="1">
        <a:spcBef>
          <a:spcPct val="20000"/>
        </a:spcBef>
        <a:spcAft>
          <a:spcPct val="0"/>
        </a:spcAft>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vmlDrawing" Target="../drawings/vmlDrawing4.vml"/><Relationship Id="rId5" Type="http://schemas.openxmlformats.org/officeDocument/2006/relationships/image" Target="../media/image9.png"/><Relationship Id="rId4" Type="http://schemas.openxmlformats.org/officeDocument/2006/relationships/oleObject" Target="../embeddings/oleObject17.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vmlDrawing" Target="../drawings/vmlDrawing5.vml"/><Relationship Id="rId5" Type="http://schemas.openxmlformats.org/officeDocument/2006/relationships/image" Target="../media/image9.png"/><Relationship Id="rId4" Type="http://schemas.openxmlformats.org/officeDocument/2006/relationships/oleObject" Target="../embeddings/oleObject18.bin"/></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image" Target="../media/image10.png"/><Relationship Id="rId5" Type="http://schemas.openxmlformats.org/officeDocument/2006/relationships/oleObject" Target="../embeddings/oleObject20.bin"/><Relationship Id="rId4" Type="http://schemas.openxmlformats.org/officeDocument/2006/relationships/oleObject" Target="../embeddings/oleObject19.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image" Target="../media/image10.png"/><Relationship Id="rId5" Type="http://schemas.openxmlformats.org/officeDocument/2006/relationships/oleObject" Target="../embeddings/oleObject22.bin"/><Relationship Id="rId4" Type="http://schemas.openxmlformats.org/officeDocument/2006/relationships/oleObject" Target="../embeddings/oleObject21.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12.png"/><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oleObject" Target="../embeddings/oleObject24.bin"/><Relationship Id="rId5" Type="http://schemas.openxmlformats.org/officeDocument/2006/relationships/oleObject" Target="../embeddings/oleObject23.bin"/><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vmlDrawing" Target="../drawings/vmlDrawing9.vml"/><Relationship Id="rId6" Type="http://schemas.openxmlformats.org/officeDocument/2006/relationships/image" Target="../media/image12.png"/><Relationship Id="rId5" Type="http://schemas.openxmlformats.org/officeDocument/2006/relationships/oleObject" Target="../embeddings/oleObject25.bin"/><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14.png"/><Relationship Id="rId2" Type="http://schemas.openxmlformats.org/officeDocument/2006/relationships/slideLayout" Target="../slideLayouts/slideLayout12.xml"/><Relationship Id="rId1" Type="http://schemas.openxmlformats.org/officeDocument/2006/relationships/vmlDrawing" Target="../drawings/vmlDrawing10.vml"/><Relationship Id="rId6" Type="http://schemas.openxmlformats.org/officeDocument/2006/relationships/image" Target="../media/image13.png"/><Relationship Id="rId5" Type="http://schemas.openxmlformats.org/officeDocument/2006/relationships/oleObject" Target="../embeddings/oleObject27.bin"/><Relationship Id="rId4" Type="http://schemas.openxmlformats.org/officeDocument/2006/relationships/oleObject" Target="../embeddings/oleObject26.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vmlDrawing" Target="../drawings/vmlDrawing11.v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oleObject" Target="../embeddings/oleObject28.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vmlDrawing" Target="../drawings/vmlDrawing12.v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oleObject" Target="../embeddings/oleObject29.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vmlDrawing" Target="../drawings/vmlDrawing13.v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oleObject" Target="../embeddings/oleObject30.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vmlDrawing" Target="../drawings/vmlDrawing14.vml"/><Relationship Id="rId6" Type="http://schemas.openxmlformats.org/officeDocument/2006/relationships/image" Target="../media/image16.png"/><Relationship Id="rId5" Type="http://schemas.openxmlformats.org/officeDocument/2006/relationships/oleObject" Target="../embeddings/oleObject32.bin"/><Relationship Id="rId4" Type="http://schemas.openxmlformats.org/officeDocument/2006/relationships/oleObject" Target="../embeddings/oleObject31.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vmlDrawing" Target="../drawings/vmlDrawing15.vml"/><Relationship Id="rId5" Type="http://schemas.openxmlformats.org/officeDocument/2006/relationships/image" Target="../media/image16.png"/><Relationship Id="rId4" Type="http://schemas.openxmlformats.org/officeDocument/2006/relationships/oleObject" Target="../embeddings/oleObject33.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2.xml"/><Relationship Id="rId1" Type="http://schemas.openxmlformats.org/officeDocument/2006/relationships/vmlDrawing" Target="../drawings/vmlDrawing16.vml"/><Relationship Id="rId6" Type="http://schemas.openxmlformats.org/officeDocument/2006/relationships/oleObject" Target="../embeddings/oleObject35.bin"/><Relationship Id="rId5" Type="http://schemas.openxmlformats.org/officeDocument/2006/relationships/oleObject" Target="../embeddings/oleObject34.bin"/><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2.xml"/><Relationship Id="rId1" Type="http://schemas.openxmlformats.org/officeDocument/2006/relationships/vmlDrawing" Target="../drawings/vmlDrawing17.vml"/><Relationship Id="rId5" Type="http://schemas.openxmlformats.org/officeDocument/2006/relationships/oleObject" Target="../embeddings/oleObject36.bin"/><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7" Type="http://schemas.openxmlformats.org/officeDocument/2006/relationships/image" Target="../media/image21.png"/><Relationship Id="rId2" Type="http://schemas.openxmlformats.org/officeDocument/2006/relationships/slideLayout" Target="../slideLayouts/slideLayout12.xml"/><Relationship Id="rId1" Type="http://schemas.openxmlformats.org/officeDocument/2006/relationships/vmlDrawing" Target="../drawings/vmlDrawing18.vml"/><Relationship Id="rId6" Type="http://schemas.openxmlformats.org/officeDocument/2006/relationships/image" Target="../media/image20.png"/><Relationship Id="rId5" Type="http://schemas.openxmlformats.org/officeDocument/2006/relationships/oleObject" Target="../embeddings/oleObject38.bin"/><Relationship Id="rId4" Type="http://schemas.openxmlformats.org/officeDocument/2006/relationships/oleObject" Target="../embeddings/oleObject37.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2.xml"/><Relationship Id="rId1" Type="http://schemas.openxmlformats.org/officeDocument/2006/relationships/vmlDrawing" Target="../drawings/vmlDrawing19.v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oleObject" Target="../embeddings/oleObject39.bin"/></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23.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2.xml"/><Relationship Id="rId1" Type="http://schemas.openxmlformats.org/officeDocument/2006/relationships/vmlDrawing" Target="../drawings/vmlDrawing20.vml"/><Relationship Id="rId6" Type="http://schemas.openxmlformats.org/officeDocument/2006/relationships/image" Target="../media/image22.png"/><Relationship Id="rId5" Type="http://schemas.openxmlformats.org/officeDocument/2006/relationships/oleObject" Target="../embeddings/oleObject41.bin"/><Relationship Id="rId4" Type="http://schemas.openxmlformats.org/officeDocument/2006/relationships/oleObject" Target="../embeddings/oleObject40.bin"/></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2.xml"/><Relationship Id="rId1" Type="http://schemas.openxmlformats.org/officeDocument/2006/relationships/vmlDrawing" Target="../drawings/vmlDrawing21.vml"/><Relationship Id="rId6" Type="http://schemas.openxmlformats.org/officeDocument/2006/relationships/oleObject" Target="../embeddings/oleObject43.bin"/><Relationship Id="rId5" Type="http://schemas.openxmlformats.org/officeDocument/2006/relationships/oleObject" Target="../embeddings/oleObject42.bin"/><Relationship Id="rId4" Type="http://schemas.openxmlformats.org/officeDocument/2006/relationships/image" Target="../media/image25.png"/></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7" Type="http://schemas.openxmlformats.org/officeDocument/2006/relationships/image" Target="../media/image26.png"/><Relationship Id="rId2" Type="http://schemas.openxmlformats.org/officeDocument/2006/relationships/slideLayout" Target="../slideLayouts/slideLayout12.xml"/><Relationship Id="rId1" Type="http://schemas.openxmlformats.org/officeDocument/2006/relationships/vmlDrawing" Target="../drawings/vmlDrawing22.vml"/><Relationship Id="rId6" Type="http://schemas.openxmlformats.org/officeDocument/2006/relationships/oleObject" Target="../embeddings/oleObject46.bin"/><Relationship Id="rId5" Type="http://schemas.openxmlformats.org/officeDocument/2006/relationships/oleObject" Target="../embeddings/oleObject45.bin"/><Relationship Id="rId4" Type="http://schemas.openxmlformats.org/officeDocument/2006/relationships/oleObject" Target="../embeddings/oleObject44.bin"/></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2.xml"/><Relationship Id="rId1" Type="http://schemas.openxmlformats.org/officeDocument/2006/relationships/vmlDrawing" Target="../drawings/vmlDrawing23.vml"/><Relationship Id="rId6" Type="http://schemas.openxmlformats.org/officeDocument/2006/relationships/image" Target="../media/image28.png"/><Relationship Id="rId5" Type="http://schemas.openxmlformats.org/officeDocument/2006/relationships/oleObject" Target="../embeddings/oleObject48.bin"/><Relationship Id="rId4" Type="http://schemas.openxmlformats.org/officeDocument/2006/relationships/oleObject" Target="../embeddings/oleObject47.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2.xml"/><Relationship Id="rId1" Type="http://schemas.openxmlformats.org/officeDocument/2006/relationships/vmlDrawing" Target="../drawings/vmlDrawing24.vml"/><Relationship Id="rId6" Type="http://schemas.openxmlformats.org/officeDocument/2006/relationships/image" Target="../media/image28.png"/><Relationship Id="rId5" Type="http://schemas.openxmlformats.org/officeDocument/2006/relationships/oleObject" Target="../embeddings/oleObject50.bin"/><Relationship Id="rId4" Type="http://schemas.openxmlformats.org/officeDocument/2006/relationships/oleObject" Target="../embeddings/oleObject49.bin"/></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7" Type="http://schemas.openxmlformats.org/officeDocument/2006/relationships/image" Target="../media/image30.png"/><Relationship Id="rId2" Type="http://schemas.openxmlformats.org/officeDocument/2006/relationships/slideLayout" Target="../slideLayouts/slideLayout12.xml"/><Relationship Id="rId1" Type="http://schemas.openxmlformats.org/officeDocument/2006/relationships/vmlDrawing" Target="../drawings/vmlDrawing25.vml"/><Relationship Id="rId6" Type="http://schemas.openxmlformats.org/officeDocument/2006/relationships/image" Target="../media/image31.png"/><Relationship Id="rId5" Type="http://schemas.openxmlformats.org/officeDocument/2006/relationships/oleObject" Target="../embeddings/oleObject52.bin"/><Relationship Id="rId4" Type="http://schemas.openxmlformats.org/officeDocument/2006/relationships/oleObject" Target="../embeddings/oleObject51.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2.xml"/><Relationship Id="rId1" Type="http://schemas.openxmlformats.org/officeDocument/2006/relationships/vmlDrawing" Target="../drawings/vmlDrawing26.vml"/><Relationship Id="rId6" Type="http://schemas.openxmlformats.org/officeDocument/2006/relationships/image" Target="../media/image30.png"/><Relationship Id="rId5" Type="http://schemas.openxmlformats.org/officeDocument/2006/relationships/oleObject" Target="../embeddings/oleObject53.bin"/><Relationship Id="rId4" Type="http://schemas.openxmlformats.org/officeDocument/2006/relationships/image" Target="../media/image31.png"/></Relationships>
</file>

<file path=ppt/slides/_rels/slide6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12.xml"/><Relationship Id="rId1" Type="http://schemas.openxmlformats.org/officeDocument/2006/relationships/vmlDrawing" Target="../drawings/vmlDrawing27.vml"/><Relationship Id="rId6" Type="http://schemas.openxmlformats.org/officeDocument/2006/relationships/image" Target="../media/image30.png"/><Relationship Id="rId5" Type="http://schemas.openxmlformats.org/officeDocument/2006/relationships/oleObject" Target="../embeddings/oleObject55.bin"/><Relationship Id="rId4" Type="http://schemas.openxmlformats.org/officeDocument/2006/relationships/oleObject" Target="../embeddings/oleObject54.bin"/></Relationships>
</file>

<file path=ppt/slides/_rels/slide6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12.xml"/><Relationship Id="rId1" Type="http://schemas.openxmlformats.org/officeDocument/2006/relationships/vmlDrawing" Target="../drawings/vmlDrawing28.vml"/><Relationship Id="rId6" Type="http://schemas.openxmlformats.org/officeDocument/2006/relationships/image" Target="../media/image32.png"/><Relationship Id="rId5" Type="http://schemas.openxmlformats.org/officeDocument/2006/relationships/oleObject" Target="../embeddings/oleObject57.bin"/><Relationship Id="rId4" Type="http://schemas.openxmlformats.org/officeDocument/2006/relationships/oleObject" Target="../embeddings/oleObject56.bin"/></Relationships>
</file>

<file path=ppt/slides/_rels/slide6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7.xml"/><Relationship Id="rId7"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oleObject" Target="../embeddings/oleObject2.bin"/><Relationship Id="rId10" Type="http://schemas.openxmlformats.org/officeDocument/2006/relationships/oleObject" Target="../embeddings/oleObject6.bin"/><Relationship Id="rId4" Type="http://schemas.openxmlformats.org/officeDocument/2006/relationships/oleObject" Target="../embeddings/oleObject1.bin"/><Relationship Id="rId9" Type="http://schemas.openxmlformats.org/officeDocument/2006/relationships/oleObject" Target="../embeddings/oleObject5.bin"/></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12.xml"/><Relationship Id="rId1" Type="http://schemas.openxmlformats.org/officeDocument/2006/relationships/vmlDrawing" Target="../drawings/vmlDrawing29.vml"/><Relationship Id="rId5" Type="http://schemas.openxmlformats.org/officeDocument/2006/relationships/oleObject" Target="../embeddings/oleObject58.bin"/><Relationship Id="rId4" Type="http://schemas.openxmlformats.org/officeDocument/2006/relationships/image" Target="../media/image33.pn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12.xml"/><Relationship Id="rId1" Type="http://schemas.openxmlformats.org/officeDocument/2006/relationships/vmlDrawing" Target="../drawings/vmlDrawing30.vml"/><Relationship Id="rId6" Type="http://schemas.openxmlformats.org/officeDocument/2006/relationships/image" Target="../media/image33.png"/><Relationship Id="rId5" Type="http://schemas.openxmlformats.org/officeDocument/2006/relationships/oleObject" Target="../embeddings/oleObject60.bin"/><Relationship Id="rId4" Type="http://schemas.openxmlformats.org/officeDocument/2006/relationships/oleObject" Target="../embeddings/oleObject59.bin"/></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12.xml"/><Relationship Id="rId1" Type="http://schemas.openxmlformats.org/officeDocument/2006/relationships/vmlDrawing" Target="../drawings/vmlDrawing31.vml"/><Relationship Id="rId5" Type="http://schemas.openxmlformats.org/officeDocument/2006/relationships/image" Target="../media/image33.png"/><Relationship Id="rId4" Type="http://schemas.openxmlformats.org/officeDocument/2006/relationships/oleObject" Target="../embeddings/oleObject61.bin"/></Relationships>
</file>

<file path=ppt/slides/_rels/slide7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7" Type="http://schemas.openxmlformats.org/officeDocument/2006/relationships/image" Target="../media/image34.png"/><Relationship Id="rId2" Type="http://schemas.openxmlformats.org/officeDocument/2006/relationships/slideLayout" Target="../slideLayouts/slideLayout12.xml"/><Relationship Id="rId1" Type="http://schemas.openxmlformats.org/officeDocument/2006/relationships/vmlDrawing" Target="../drawings/vmlDrawing32.vml"/><Relationship Id="rId6" Type="http://schemas.openxmlformats.org/officeDocument/2006/relationships/oleObject" Target="../embeddings/oleObject64.bin"/><Relationship Id="rId5" Type="http://schemas.openxmlformats.org/officeDocument/2006/relationships/oleObject" Target="../embeddings/oleObject63.bin"/><Relationship Id="rId4" Type="http://schemas.openxmlformats.org/officeDocument/2006/relationships/oleObject" Target="../embeddings/oleObject62.bin"/></Relationships>
</file>

<file path=ppt/slides/_rels/slide7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8.xml"/><Relationship Id="rId7" Type="http://schemas.openxmlformats.org/officeDocument/2006/relationships/oleObject" Target="../embeddings/oleObject9.bin"/><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8.bin"/><Relationship Id="rId5" Type="http://schemas.openxmlformats.org/officeDocument/2006/relationships/image" Target="../media/image3.png"/><Relationship Id="rId4" Type="http://schemas.openxmlformats.org/officeDocument/2006/relationships/oleObject" Target="../embeddings/oleObject7.bin"/><Relationship Id="rId9" Type="http://schemas.openxmlformats.org/officeDocument/2006/relationships/oleObject" Target="../embeddings/oleObject11.bin"/></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9.xml"/><Relationship Id="rId7" Type="http://schemas.openxmlformats.org/officeDocument/2006/relationships/oleObject" Target="../embeddings/oleObject14.bin"/><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oleObject" Target="../embeddings/oleObject13.bin"/><Relationship Id="rId5" Type="http://schemas.openxmlformats.org/officeDocument/2006/relationships/image" Target="../media/image3.png"/><Relationship Id="rId4" Type="http://schemas.openxmlformats.org/officeDocument/2006/relationships/oleObject" Target="../embeddings/oleObject12.bin"/><Relationship Id="rId9" Type="http://schemas.openxmlformats.org/officeDocument/2006/relationships/oleObject" Target="../embeddings/oleObject16.bin"/></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1112838" y="2219325"/>
            <a:ext cx="6919912" cy="1470025"/>
          </a:xfrm>
        </p:spPr>
        <p:txBody>
          <a:bodyPr/>
          <a:lstStyle/>
          <a:p>
            <a:r>
              <a:rPr lang="vi-VN" smtClean="0"/>
              <a:t>Đào tạo</a:t>
            </a:r>
            <a:br>
              <a:rPr lang="vi-VN" smtClean="0"/>
            </a:br>
            <a:r>
              <a:rPr lang="vi-VN" smtClean="0"/>
              <a:t>Microsoft</a:t>
            </a:r>
            <a:r>
              <a:rPr lang="vi-VN" sz="2800" baseline="70000" smtClean="0">
                <a:cs typeface="Tahoma" pitchFamily="34" charset="0"/>
              </a:rPr>
              <a:t>®</a:t>
            </a:r>
            <a:r>
              <a:rPr lang="vi-VN" smtClean="0"/>
              <a:t> Office </a:t>
            </a:r>
            <a:br>
              <a:rPr lang="vi-VN" smtClean="0"/>
            </a:br>
            <a:r>
              <a:rPr lang="vi-VN" smtClean="0"/>
              <a:t>PowerPoint</a:t>
            </a:r>
            <a:r>
              <a:rPr lang="vi-VN" sz="2800" baseline="70000" smtClean="0">
                <a:cs typeface="Tahoma" pitchFamily="34" charset="0"/>
              </a:rPr>
              <a:t>®</a:t>
            </a:r>
            <a:r>
              <a:rPr lang="vi-VN" smtClean="0"/>
              <a:t> </a:t>
            </a:r>
            <a:r>
              <a:rPr lang="vi-VN" smtClean="0">
                <a:cs typeface="Tahoma" pitchFamily="34" charset="0"/>
              </a:rPr>
              <a:t>2007</a:t>
            </a:r>
            <a:endParaRPr lang="vi-VN">
              <a:cs typeface="Tahoma" pitchFamily="34" charset="0"/>
            </a:endParaRPr>
          </a:p>
        </p:txBody>
      </p:sp>
      <p:sp>
        <p:nvSpPr>
          <p:cNvPr id="8195" name="Rectangle 3"/>
          <p:cNvSpPr>
            <a:spLocks noGrp="1" noChangeArrowheads="1"/>
          </p:cNvSpPr>
          <p:nvPr>
            <p:ph type="subTitle" idx="1"/>
          </p:nvPr>
        </p:nvSpPr>
        <p:spPr>
          <a:xfrm>
            <a:off x="1371600" y="4291013"/>
            <a:ext cx="6972300" cy="1030287"/>
          </a:xfrm>
        </p:spPr>
        <p:txBody>
          <a:bodyPr/>
          <a:lstStyle/>
          <a:p>
            <a:r>
              <a:rPr lang="vi-VN" b="1" smtClean="0"/>
              <a:t>Tạo bản trình bày đầu tiên</a:t>
            </a:r>
            <a:endParaRPr lang="vi-VN" b="1"/>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1000"/>
                                  </p:stCondLst>
                                  <p:childTnLst>
                                    <p:set>
                                      <p:cBhvr>
                                        <p:cTn id="6" dur="1" fill="hold">
                                          <p:stCondLst>
                                            <p:cond delay="0"/>
                                          </p:stCondLst>
                                        </p:cTn>
                                        <p:tgtEl>
                                          <p:spTgt spid="8194"/>
                                        </p:tgtEl>
                                        <p:attrNameLst>
                                          <p:attrName>style.visibility</p:attrName>
                                        </p:attrNameLst>
                                      </p:cBhvr>
                                      <p:to>
                                        <p:strVal val="visible"/>
                                      </p:to>
                                    </p:set>
                                    <p:animEffect transition="in" filter="slide(fromTop)">
                                      <p:cBhvr>
                                        <p:cTn id="7" dur="500"/>
                                        <p:tgtEl>
                                          <p:spTgt spid="8194"/>
                                        </p:tgtEl>
                                      </p:cBhvr>
                                    </p:animEffect>
                                  </p:childTnLst>
                                </p:cTn>
                              </p:par>
                            </p:childTnLst>
                          </p:cTn>
                        </p:par>
                        <p:par>
                          <p:cTn id="8" fill="hold">
                            <p:stCondLst>
                              <p:cond delay="1500"/>
                            </p:stCondLst>
                            <p:childTnLst>
                              <p:par>
                                <p:cTn id="9" presetID="12" presetClass="entr" presetSubtype="4" fill="hold" grpId="0" nodeType="afterEffect">
                                  <p:stCondLst>
                                    <p:cond delay="1000"/>
                                  </p:stCondLst>
                                  <p:childTnLst>
                                    <p:set>
                                      <p:cBhvr>
                                        <p:cTn id="10" dur="1" fill="hold">
                                          <p:stCondLst>
                                            <p:cond delay="0"/>
                                          </p:stCondLst>
                                        </p:cTn>
                                        <p:tgtEl>
                                          <p:spTgt spid="8195">
                                            <p:txEl>
                                              <p:pRg st="0" end="0"/>
                                            </p:txEl>
                                          </p:spTgt>
                                        </p:tgtEl>
                                        <p:attrNameLst>
                                          <p:attrName>style.visibility</p:attrName>
                                        </p:attrNameLst>
                                      </p:cBhvr>
                                      <p:to>
                                        <p:strVal val="visible"/>
                                      </p:to>
                                    </p:set>
                                    <p:animEffect transition="in" filter="slide(fromBottom)">
                                      <p:cBhvr>
                                        <p:cTn id="11" dur="500"/>
                                        <p:tgtEl>
                                          <p:spTgt spid="81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utoUpdateAnimBg="0"/>
      <p:bldP spid="8195" grpId="0" build="p" autoUpdateAnimBg="0" advAuto="100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11138" y="73025"/>
            <a:ext cx="8027987" cy="614363"/>
          </a:xfrm>
        </p:spPr>
        <p:txBody>
          <a:bodyPr/>
          <a:lstStyle/>
          <a:p>
            <a:r>
              <a:rPr lang="vi-VN" smtClean="0"/>
              <a:t>Thêm bản chiếu mới</a:t>
            </a:r>
            <a:endParaRPr lang="vi-VN"/>
          </a:p>
        </p:txBody>
      </p:sp>
      <p:sp>
        <p:nvSpPr>
          <p:cNvPr id="25603"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vi-VN" sz="2000" b="0" smtClean="0"/>
              <a:t>Khi mở PowerPoint, sẽ chỉ có duy nhất một bản chiếu. </a:t>
            </a:r>
          </a:p>
          <a:p>
            <a:pPr>
              <a:spcBef>
                <a:spcPct val="20000"/>
              </a:spcBef>
              <a:spcAft>
                <a:spcPct val="75000"/>
              </a:spcAft>
            </a:pPr>
            <a:r>
              <a:rPr lang="vi-VN" sz="2000" b="0" smtClean="0"/>
              <a:t>Bạn sẽ thêm các bản chiếu khác. </a:t>
            </a:r>
            <a:endParaRPr lang="vi-VN" sz="2000" b="0"/>
          </a:p>
        </p:txBody>
      </p:sp>
      <p:sp>
        <p:nvSpPr>
          <p:cNvPr id="25605" name="Rectangle 5"/>
          <p:cNvSpPr>
            <a:spLocks noChangeArrowheads="1"/>
          </p:cNvSpPr>
          <p:nvPr/>
        </p:nvSpPr>
        <p:spPr bwMode="auto">
          <a:xfrm>
            <a:off x="277813" y="3994150"/>
            <a:ext cx="5926137" cy="957263"/>
          </a:xfrm>
          <a:prstGeom prst="rect">
            <a:avLst/>
          </a:prstGeom>
          <a:noFill/>
          <a:ln w="9525">
            <a:noFill/>
            <a:miter lim="800000"/>
            <a:headEnd/>
            <a:tailEnd/>
          </a:ln>
          <a:effectLst/>
        </p:spPr>
        <p:txBody>
          <a:bodyPr/>
          <a:lstStyle/>
          <a:p>
            <a:pPr>
              <a:spcBef>
                <a:spcPct val="20000"/>
              </a:spcBef>
              <a:spcAft>
                <a:spcPct val="75000"/>
              </a:spcAft>
            </a:pPr>
            <a:r>
              <a:rPr lang="vi-VN" b="0" smtClean="0">
                <a:solidFill>
                  <a:srgbClr val="FFCC00"/>
                </a:solidFill>
              </a:rPr>
              <a:t>Cách tường minh nhất để thêm một bản chiếu mới là bấm vào </a:t>
            </a:r>
            <a:r>
              <a:rPr lang="vi-VN" smtClean="0">
                <a:solidFill>
                  <a:srgbClr val="FFCC00"/>
                </a:solidFill>
              </a:rPr>
              <a:t>Bản chiếu Mới</a:t>
            </a:r>
            <a:r>
              <a:rPr lang="vi-VN" b="0" smtClean="0">
                <a:solidFill>
                  <a:srgbClr val="FFCC00"/>
                </a:solidFill>
              </a:rPr>
              <a:t> trên tab </a:t>
            </a:r>
            <a:r>
              <a:rPr lang="vi-VN" smtClean="0">
                <a:solidFill>
                  <a:srgbClr val="FFCC00"/>
                </a:solidFill>
              </a:rPr>
              <a:t>Trang đầu</a:t>
            </a:r>
            <a:r>
              <a:rPr lang="vi-VN" b="0" smtClean="0">
                <a:solidFill>
                  <a:srgbClr val="FFCC00"/>
                </a:solidFill>
              </a:rPr>
              <a:t>, như trên hình vẽ. </a:t>
            </a:r>
            <a:endParaRPr lang="vi-VN" b="0">
              <a:solidFill>
                <a:srgbClr val="FFCC00"/>
              </a:solidFill>
            </a:endParaRPr>
          </a:p>
        </p:txBody>
      </p:sp>
      <p:sp>
        <p:nvSpPr>
          <p:cNvPr id="25607"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vi-VN"/>
          </a:p>
        </p:txBody>
      </p:sp>
      <p:pic>
        <p:nvPicPr>
          <p:cNvPr id="25609" name="Picture 9"/>
          <p:cNvPicPr>
            <a:picLocks noChangeAspect="1" noChangeArrowheads="1"/>
          </p:cNvPicPr>
          <p:nvPr/>
        </p:nvPicPr>
        <p:blipFill>
          <a:blip r:embed="rId3"/>
          <a:srcRect/>
          <a:stretch>
            <a:fillRect/>
          </a:stretch>
        </p:blipFill>
        <p:spPr bwMode="auto">
          <a:xfrm>
            <a:off x="327276" y="906835"/>
            <a:ext cx="5632366" cy="2854582"/>
          </a:xfrm>
          <a:prstGeom prst="rect">
            <a:avLst/>
          </a:prstGeom>
          <a:noFill/>
          <a:ln w="9525">
            <a:noFill/>
            <a:miter lim="800000"/>
            <a:headEnd/>
            <a:tailEnd/>
          </a:ln>
          <a:effectLst/>
        </p:spPr>
      </p:pic>
      <p:sp>
        <p:nvSpPr>
          <p:cNvPr id="14" name="TextBox 13"/>
          <p:cNvSpPr txBox="1"/>
          <p:nvPr/>
        </p:nvSpPr>
        <p:spPr>
          <a:xfrm>
            <a:off x="353498" y="1072023"/>
            <a:ext cx="846652" cy="200055"/>
          </a:xfrm>
          <a:prstGeom prst="rect">
            <a:avLst/>
          </a:prstGeom>
          <a:noFill/>
        </p:spPr>
        <p:txBody>
          <a:bodyPr wrap="square" rtlCol="0">
            <a:spAutoFit/>
          </a:bodyPr>
          <a:lstStyle/>
          <a:p>
            <a:pPr algn="ctr"/>
            <a:r>
              <a:rPr lang="vi-VN" sz="700" smtClean="0">
                <a:solidFill>
                  <a:schemeClr val="bg2">
                    <a:lumMod val="50000"/>
                  </a:schemeClr>
                </a:solidFill>
              </a:rPr>
              <a:t>Trang đầu</a:t>
            </a:r>
            <a:endParaRPr lang="vi-VN" sz="700">
              <a:solidFill>
                <a:schemeClr val="bg2">
                  <a:lumMod val="50000"/>
                </a:schemeClr>
              </a:solidFill>
            </a:endParaRPr>
          </a:p>
        </p:txBody>
      </p:sp>
      <p:sp>
        <p:nvSpPr>
          <p:cNvPr id="10" name="TextBox 9"/>
          <p:cNvSpPr txBox="1"/>
          <p:nvPr/>
        </p:nvSpPr>
        <p:spPr>
          <a:xfrm>
            <a:off x="3201473" y="1072023"/>
            <a:ext cx="846652" cy="200055"/>
          </a:xfrm>
          <a:prstGeom prst="rect">
            <a:avLst/>
          </a:prstGeom>
          <a:noFill/>
        </p:spPr>
        <p:txBody>
          <a:bodyPr wrap="square" rtlCol="0">
            <a:spAutoFit/>
          </a:bodyPr>
          <a:lstStyle/>
          <a:p>
            <a:pPr algn="ctr"/>
            <a:r>
              <a:rPr lang="vi-VN" sz="700" smtClean="0">
                <a:solidFill>
                  <a:schemeClr val="bg2">
                    <a:lumMod val="50000"/>
                  </a:schemeClr>
                </a:solidFill>
              </a:rPr>
              <a:t>Trang đầu</a:t>
            </a:r>
            <a:endParaRPr lang="vi-VN" sz="700">
              <a:solidFill>
                <a:schemeClr val="bg2">
                  <a:lumMod val="50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slide(fromTop)">
                                      <p:cBhvr>
                                        <p:cTn id="7" dur="500"/>
                                        <p:tgtEl>
                                          <p:spTgt spid="25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slide(fromTop)">
                                      <p:cBhvr>
                                        <p:cTn id="12" dur="500"/>
                                        <p:tgtEl>
                                          <p:spTgt spid="256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5605">
                                            <p:txEl>
                                              <p:pRg st="0" end="0"/>
                                            </p:txEl>
                                          </p:spTgt>
                                        </p:tgtEl>
                                        <p:attrNameLst>
                                          <p:attrName>style.visibility</p:attrName>
                                        </p:attrNameLst>
                                      </p:cBhvr>
                                      <p:to>
                                        <p:strVal val="visible"/>
                                      </p:to>
                                    </p:set>
                                    <p:animEffect transition="in" filter="slide(fromLeft)">
                                      <p:cBhvr>
                                        <p:cTn id="17" dur="500"/>
                                        <p:tgtEl>
                                          <p:spTgt spid="2560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P spid="25605"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211138" y="73025"/>
            <a:ext cx="8027987" cy="614363"/>
          </a:xfrm>
        </p:spPr>
        <p:txBody>
          <a:bodyPr/>
          <a:lstStyle/>
          <a:p>
            <a:r>
              <a:rPr lang="vi-VN" smtClean="0"/>
              <a:t>Thêm bản chiếu mới</a:t>
            </a:r>
            <a:endParaRPr lang="vi-VN"/>
          </a:p>
        </p:txBody>
      </p:sp>
      <p:sp>
        <p:nvSpPr>
          <p:cNvPr id="177156" name="Rectangle 4"/>
          <p:cNvSpPr>
            <a:spLocks noChangeArrowheads="1"/>
          </p:cNvSpPr>
          <p:nvPr/>
        </p:nvSpPr>
        <p:spPr bwMode="auto">
          <a:xfrm>
            <a:off x="277813" y="3994150"/>
            <a:ext cx="5926137" cy="374650"/>
          </a:xfrm>
          <a:prstGeom prst="rect">
            <a:avLst/>
          </a:prstGeom>
          <a:noFill/>
          <a:ln w="9525">
            <a:noFill/>
            <a:miter lim="800000"/>
            <a:headEnd/>
            <a:tailEnd/>
          </a:ln>
          <a:effectLst/>
        </p:spPr>
        <p:txBody>
          <a:bodyPr/>
          <a:lstStyle/>
          <a:p>
            <a:pPr>
              <a:spcBef>
                <a:spcPct val="20000"/>
              </a:spcBef>
              <a:spcAft>
                <a:spcPct val="75000"/>
              </a:spcAft>
            </a:pPr>
            <a:r>
              <a:rPr lang="vi-VN" b="0" smtClean="0">
                <a:solidFill>
                  <a:srgbClr val="FFCC00"/>
                </a:solidFill>
              </a:rPr>
              <a:t>Có hai cách sử dụng nút </a:t>
            </a:r>
            <a:r>
              <a:rPr lang="vi-VN" smtClean="0">
                <a:solidFill>
                  <a:srgbClr val="FFCC00"/>
                </a:solidFill>
              </a:rPr>
              <a:t>Bản chiếu Mới</a:t>
            </a:r>
            <a:r>
              <a:rPr lang="vi-VN" b="0" smtClean="0">
                <a:solidFill>
                  <a:srgbClr val="FFCC00"/>
                </a:solidFill>
              </a:rPr>
              <a:t>: </a:t>
            </a:r>
            <a:endParaRPr lang="vi-VN" b="0">
              <a:solidFill>
                <a:srgbClr val="FFCC00"/>
              </a:solidFill>
            </a:endParaRPr>
          </a:p>
        </p:txBody>
      </p:sp>
      <p:sp>
        <p:nvSpPr>
          <p:cNvPr id="177157" name="Line 5"/>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vi-VN"/>
          </a:p>
        </p:txBody>
      </p:sp>
      <p:graphicFrame>
        <p:nvGraphicFramePr>
          <p:cNvPr id="177159" name="Object 7"/>
          <p:cNvGraphicFramePr>
            <a:graphicFrameLocks noChangeAspect="1"/>
          </p:cNvGraphicFramePr>
          <p:nvPr/>
        </p:nvGraphicFramePr>
        <p:xfrm>
          <a:off x="339725" y="4535488"/>
          <a:ext cx="269875" cy="303212"/>
        </p:xfrm>
        <a:graphic>
          <a:graphicData uri="http://schemas.openxmlformats.org/presentationml/2006/ole">
            <p:oleObj spid="_x0000_s177159" name="Visio" r:id="rId4" imgW="270231" imgH="303063" progId="">
              <p:embed/>
            </p:oleObj>
          </a:graphicData>
        </a:graphic>
      </p:graphicFrame>
      <p:sp>
        <p:nvSpPr>
          <p:cNvPr id="177161" name="Rectangle 9"/>
          <p:cNvSpPr>
            <a:spLocks noChangeArrowheads="1"/>
          </p:cNvSpPr>
          <p:nvPr/>
        </p:nvSpPr>
        <p:spPr bwMode="auto">
          <a:xfrm>
            <a:off x="676275" y="4502150"/>
            <a:ext cx="5940425" cy="1200329"/>
          </a:xfrm>
          <a:prstGeom prst="rect">
            <a:avLst/>
          </a:prstGeom>
          <a:noFill/>
          <a:ln w="9525" algn="ctr">
            <a:noFill/>
            <a:miter lim="800000"/>
            <a:headEnd/>
            <a:tailEnd/>
          </a:ln>
          <a:effectLst/>
        </p:spPr>
        <p:txBody>
          <a:bodyPr>
            <a:spAutoFit/>
          </a:bodyPr>
          <a:lstStyle/>
          <a:p>
            <a:pPr>
              <a:spcBef>
                <a:spcPct val="20000"/>
              </a:spcBef>
              <a:spcAft>
                <a:spcPct val="45000"/>
              </a:spcAft>
            </a:pPr>
            <a:r>
              <a:rPr lang="vi-VN" b="0" dirty="0" smtClean="0">
                <a:solidFill>
                  <a:srgbClr val="FFCC00"/>
                </a:solidFill>
              </a:rPr>
              <a:t>Nếu bấm vào phần trên của nút, nơi có biểu tượng bản chiếu, một bản chiếu mới lập tức được tạo ra ngay phía dưới của bản chiếu mà bạn đang chọn trên tab </a:t>
            </a:r>
            <a:r>
              <a:rPr lang="vi-VN" dirty="0" smtClean="0">
                <a:solidFill>
                  <a:srgbClr val="FFCC00"/>
                </a:solidFill>
              </a:rPr>
              <a:t>Bản chiếu</a:t>
            </a:r>
            <a:r>
              <a:rPr lang="vi-VN" b="0" dirty="0" smtClean="0">
                <a:solidFill>
                  <a:srgbClr val="FFCC00"/>
                </a:solidFill>
              </a:rPr>
              <a:t>. </a:t>
            </a:r>
            <a:endParaRPr lang="vi-VN" b="0" dirty="0">
              <a:solidFill>
                <a:srgbClr val="FFCC00"/>
              </a:solidFill>
            </a:endParaRPr>
          </a:p>
        </p:txBody>
      </p:sp>
      <p:pic>
        <p:nvPicPr>
          <p:cNvPr id="177162" name="Picture 10"/>
          <p:cNvPicPr>
            <a:picLocks noChangeAspect="1" noChangeArrowheads="1"/>
          </p:cNvPicPr>
          <p:nvPr/>
        </p:nvPicPr>
        <p:blipFill>
          <a:blip r:embed="rId5"/>
          <a:srcRect/>
          <a:stretch>
            <a:fillRect/>
          </a:stretch>
        </p:blipFill>
        <p:spPr bwMode="auto">
          <a:xfrm>
            <a:off x="245979" y="858844"/>
            <a:ext cx="5697621" cy="2887655"/>
          </a:xfrm>
          <a:prstGeom prst="rect">
            <a:avLst/>
          </a:prstGeom>
          <a:noFill/>
          <a:ln w="9525">
            <a:noFill/>
            <a:miter lim="800000"/>
            <a:headEnd/>
            <a:tailEnd/>
          </a:ln>
          <a:effectLst/>
        </p:spPr>
      </p:pic>
      <p:sp>
        <p:nvSpPr>
          <p:cNvPr id="14"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vi-VN" sz="2000" b="0" smtClean="0"/>
              <a:t>Khi mở PowerPoint, sẽ chỉ có duy nhất một bản chiếu. </a:t>
            </a:r>
          </a:p>
          <a:p>
            <a:pPr>
              <a:spcBef>
                <a:spcPct val="20000"/>
              </a:spcBef>
              <a:spcAft>
                <a:spcPct val="75000"/>
              </a:spcAft>
            </a:pPr>
            <a:r>
              <a:rPr lang="vi-VN" sz="2000" b="0" smtClean="0"/>
              <a:t>Bạn sẽ thêm các bản chiếu khác. </a:t>
            </a:r>
            <a:endParaRPr lang="vi-VN" sz="2000" b="0"/>
          </a:p>
        </p:txBody>
      </p:sp>
      <p:sp>
        <p:nvSpPr>
          <p:cNvPr id="16" name="TextBox 15"/>
          <p:cNvSpPr txBox="1"/>
          <p:nvPr/>
        </p:nvSpPr>
        <p:spPr>
          <a:xfrm>
            <a:off x="296348" y="1033923"/>
            <a:ext cx="846652" cy="200055"/>
          </a:xfrm>
          <a:prstGeom prst="rect">
            <a:avLst/>
          </a:prstGeom>
          <a:noFill/>
        </p:spPr>
        <p:txBody>
          <a:bodyPr wrap="square" rtlCol="0">
            <a:spAutoFit/>
          </a:bodyPr>
          <a:lstStyle/>
          <a:p>
            <a:pPr algn="ctr"/>
            <a:r>
              <a:rPr lang="vi-VN" sz="700" smtClean="0">
                <a:solidFill>
                  <a:schemeClr val="bg2">
                    <a:lumMod val="50000"/>
                  </a:schemeClr>
                </a:solidFill>
              </a:rPr>
              <a:t>Trang đầu</a:t>
            </a:r>
            <a:endParaRPr lang="vi-VN" sz="700">
              <a:solidFill>
                <a:schemeClr val="bg2">
                  <a:lumMod val="50000"/>
                </a:schemeClr>
              </a:solidFill>
            </a:endParaRPr>
          </a:p>
        </p:txBody>
      </p:sp>
      <p:sp>
        <p:nvSpPr>
          <p:cNvPr id="17" name="TextBox 16"/>
          <p:cNvSpPr txBox="1"/>
          <p:nvPr/>
        </p:nvSpPr>
        <p:spPr>
          <a:xfrm>
            <a:off x="3172898" y="1033923"/>
            <a:ext cx="846652" cy="200055"/>
          </a:xfrm>
          <a:prstGeom prst="rect">
            <a:avLst/>
          </a:prstGeom>
          <a:noFill/>
        </p:spPr>
        <p:txBody>
          <a:bodyPr wrap="square" rtlCol="0">
            <a:spAutoFit/>
          </a:bodyPr>
          <a:lstStyle/>
          <a:p>
            <a:pPr algn="ctr"/>
            <a:r>
              <a:rPr lang="vi-VN" sz="700" smtClean="0">
                <a:solidFill>
                  <a:schemeClr val="bg2">
                    <a:lumMod val="50000"/>
                  </a:schemeClr>
                </a:solidFill>
              </a:rPr>
              <a:t>Trang đầu</a:t>
            </a:r>
            <a:endParaRPr lang="vi-VN" sz="700">
              <a:solidFill>
                <a:schemeClr val="bg2">
                  <a:lumMod val="50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77156">
                                            <p:txEl>
                                              <p:pRg st="0" end="0"/>
                                            </p:txEl>
                                          </p:spTgt>
                                        </p:tgtEl>
                                        <p:attrNameLst>
                                          <p:attrName>style.visibility</p:attrName>
                                        </p:attrNameLst>
                                      </p:cBhvr>
                                      <p:to>
                                        <p:strVal val="visible"/>
                                      </p:to>
                                    </p:set>
                                    <p:animEffect transition="in" filter="slide(fromLeft)">
                                      <p:cBhvr>
                                        <p:cTn id="7" dur="500"/>
                                        <p:tgtEl>
                                          <p:spTgt spid="177156">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77159"/>
                                        </p:tgtEl>
                                        <p:attrNameLst>
                                          <p:attrName>style.visibility</p:attrName>
                                        </p:attrNameLst>
                                      </p:cBhvr>
                                      <p:to>
                                        <p:strVal val="visible"/>
                                      </p:to>
                                    </p:set>
                                    <p:animEffect transition="in" filter="dissolve">
                                      <p:cBhvr>
                                        <p:cTn id="11" dur="500"/>
                                        <p:tgtEl>
                                          <p:spTgt spid="177159"/>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177161">
                                            <p:txEl>
                                              <p:pRg st="0" end="0"/>
                                            </p:txEl>
                                          </p:spTgt>
                                        </p:tgtEl>
                                        <p:attrNameLst>
                                          <p:attrName>style.visibility</p:attrName>
                                        </p:attrNameLst>
                                      </p:cBhvr>
                                      <p:to>
                                        <p:strVal val="visible"/>
                                      </p:to>
                                    </p:set>
                                    <p:animEffect transition="in" filter="checkerboard(across)">
                                      <p:cBhvr>
                                        <p:cTn id="16" dur="500"/>
                                        <p:tgtEl>
                                          <p:spTgt spid="17716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6" grpId="0" build="p" autoUpdateAnimBg="0" advAuto="0"/>
      <p:bldP spid="177161"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211138" y="73025"/>
            <a:ext cx="8027987" cy="614363"/>
          </a:xfrm>
        </p:spPr>
        <p:txBody>
          <a:bodyPr/>
          <a:lstStyle/>
          <a:p>
            <a:r>
              <a:rPr lang="vi-VN" smtClean="0"/>
              <a:t>Thêm bản chiếu mới</a:t>
            </a:r>
            <a:endParaRPr lang="vi-VN"/>
          </a:p>
        </p:txBody>
      </p:sp>
      <p:sp>
        <p:nvSpPr>
          <p:cNvPr id="179204" name="Rectangle 4"/>
          <p:cNvSpPr>
            <a:spLocks noChangeArrowheads="1"/>
          </p:cNvSpPr>
          <p:nvPr/>
        </p:nvSpPr>
        <p:spPr bwMode="auto">
          <a:xfrm>
            <a:off x="277813" y="3994150"/>
            <a:ext cx="5926137" cy="374650"/>
          </a:xfrm>
          <a:prstGeom prst="rect">
            <a:avLst/>
          </a:prstGeom>
          <a:noFill/>
          <a:ln w="9525">
            <a:noFill/>
            <a:miter lim="800000"/>
            <a:headEnd/>
            <a:tailEnd/>
          </a:ln>
          <a:effectLst/>
        </p:spPr>
        <p:txBody>
          <a:bodyPr/>
          <a:lstStyle/>
          <a:p>
            <a:pPr>
              <a:spcBef>
                <a:spcPct val="20000"/>
              </a:spcBef>
              <a:spcAft>
                <a:spcPct val="75000"/>
              </a:spcAft>
            </a:pPr>
            <a:r>
              <a:rPr lang="vi-VN" b="0" dirty="0" smtClean="0">
                <a:solidFill>
                  <a:srgbClr val="FFCC00"/>
                </a:solidFill>
              </a:rPr>
              <a:t>Có hai cách sử dụng nút </a:t>
            </a:r>
            <a:r>
              <a:rPr lang="vi-VN" dirty="0" smtClean="0">
                <a:solidFill>
                  <a:srgbClr val="FFCC00"/>
                </a:solidFill>
              </a:rPr>
              <a:t>Bản chiếu mới </a:t>
            </a:r>
            <a:r>
              <a:rPr lang="vi-VN" b="0" dirty="0" smtClean="0">
                <a:solidFill>
                  <a:srgbClr val="FFCC00"/>
                </a:solidFill>
              </a:rPr>
              <a:t>: </a:t>
            </a:r>
            <a:endParaRPr lang="vi-VN" b="0" dirty="0">
              <a:solidFill>
                <a:srgbClr val="FFCC00"/>
              </a:solidFill>
            </a:endParaRPr>
          </a:p>
        </p:txBody>
      </p:sp>
      <p:sp>
        <p:nvSpPr>
          <p:cNvPr id="179205" name="Line 5"/>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vi-VN"/>
          </a:p>
        </p:txBody>
      </p:sp>
      <p:graphicFrame>
        <p:nvGraphicFramePr>
          <p:cNvPr id="179208" name="Object 8"/>
          <p:cNvGraphicFramePr>
            <a:graphicFrameLocks noChangeAspect="1"/>
          </p:cNvGraphicFramePr>
          <p:nvPr/>
        </p:nvGraphicFramePr>
        <p:xfrm>
          <a:off x="339725" y="4545013"/>
          <a:ext cx="269875" cy="303212"/>
        </p:xfrm>
        <a:graphic>
          <a:graphicData uri="http://schemas.openxmlformats.org/presentationml/2006/ole">
            <p:oleObj spid="_x0000_s179208" name="Visio" r:id="rId4" imgW="270231" imgH="303063" progId="">
              <p:embed/>
            </p:oleObj>
          </a:graphicData>
        </a:graphic>
      </p:graphicFrame>
      <p:sp>
        <p:nvSpPr>
          <p:cNvPr id="179209" name="Rectangle 9"/>
          <p:cNvSpPr>
            <a:spLocks noChangeArrowheads="1"/>
          </p:cNvSpPr>
          <p:nvPr/>
        </p:nvSpPr>
        <p:spPr bwMode="auto">
          <a:xfrm>
            <a:off x="676275" y="4502150"/>
            <a:ext cx="5940425" cy="1200329"/>
          </a:xfrm>
          <a:prstGeom prst="rect">
            <a:avLst/>
          </a:prstGeom>
          <a:noFill/>
          <a:ln w="9525" algn="ctr">
            <a:noFill/>
            <a:miter lim="800000"/>
            <a:headEnd/>
            <a:tailEnd/>
          </a:ln>
          <a:effectLst/>
        </p:spPr>
        <p:txBody>
          <a:bodyPr>
            <a:spAutoFit/>
          </a:bodyPr>
          <a:lstStyle/>
          <a:p>
            <a:pPr>
              <a:spcBef>
                <a:spcPct val="20000"/>
              </a:spcBef>
              <a:spcAft>
                <a:spcPct val="45000"/>
              </a:spcAft>
            </a:pPr>
            <a:r>
              <a:rPr lang="vi-VN" b="0" dirty="0" smtClean="0">
                <a:solidFill>
                  <a:srgbClr val="FFCC00"/>
                </a:solidFill>
              </a:rPr>
              <a:t>Nếu bấm vào phần bên dưới của nút, bạn sẽ thấy một bộ sưu tập các kiểu </a:t>
            </a:r>
            <a:r>
              <a:rPr lang="vi-VN" dirty="0" smtClean="0">
                <a:solidFill>
                  <a:srgbClr val="FFCC00"/>
                </a:solidFill>
              </a:rPr>
              <a:t>bố trí</a:t>
            </a:r>
            <a:r>
              <a:rPr lang="vi-VN" b="0" dirty="0" smtClean="0">
                <a:solidFill>
                  <a:srgbClr val="FFCC00"/>
                </a:solidFill>
              </a:rPr>
              <a:t> cho bản chiếu. Bạn có thể chọn một kiểu bố trí, bản chiếu mới sẽ được chèn vào với kiểu mà bạn chọn. </a:t>
            </a:r>
            <a:endParaRPr lang="vi-VN" b="0" dirty="0">
              <a:solidFill>
                <a:srgbClr val="FFCC00"/>
              </a:solidFill>
            </a:endParaRPr>
          </a:p>
        </p:txBody>
      </p:sp>
      <p:pic>
        <p:nvPicPr>
          <p:cNvPr id="12" name="Picture 10"/>
          <p:cNvPicPr>
            <a:picLocks noChangeAspect="1" noChangeArrowheads="1"/>
          </p:cNvPicPr>
          <p:nvPr/>
        </p:nvPicPr>
        <p:blipFill>
          <a:blip r:embed="rId5"/>
          <a:srcRect/>
          <a:stretch>
            <a:fillRect/>
          </a:stretch>
        </p:blipFill>
        <p:spPr bwMode="auto">
          <a:xfrm>
            <a:off x="245979" y="858844"/>
            <a:ext cx="5697621" cy="2887655"/>
          </a:xfrm>
          <a:prstGeom prst="rect">
            <a:avLst/>
          </a:prstGeom>
          <a:noFill/>
          <a:ln w="9525">
            <a:noFill/>
            <a:miter lim="800000"/>
            <a:headEnd/>
            <a:tailEnd/>
          </a:ln>
          <a:effectLst/>
        </p:spPr>
      </p:pic>
      <p:sp>
        <p:nvSpPr>
          <p:cNvPr id="15"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vi-VN" sz="2000" b="0" dirty="0" smtClean="0"/>
              <a:t>Khi mở PowerPoint, sẽ chỉ có duy nhất một bản chiếu. </a:t>
            </a:r>
          </a:p>
          <a:p>
            <a:pPr>
              <a:spcBef>
                <a:spcPct val="20000"/>
              </a:spcBef>
              <a:spcAft>
                <a:spcPct val="75000"/>
              </a:spcAft>
            </a:pPr>
            <a:r>
              <a:rPr lang="vi-VN" sz="2000" b="0" dirty="0" smtClean="0"/>
              <a:t>Bạn sẽ thêm các bản chiếu khác. </a:t>
            </a:r>
            <a:endParaRPr lang="vi-VN" sz="2000" b="0" dirty="0"/>
          </a:p>
        </p:txBody>
      </p:sp>
      <p:sp>
        <p:nvSpPr>
          <p:cNvPr id="11" name="TextBox 10"/>
          <p:cNvSpPr txBox="1"/>
          <p:nvPr/>
        </p:nvSpPr>
        <p:spPr>
          <a:xfrm>
            <a:off x="296348" y="1033923"/>
            <a:ext cx="846652" cy="200055"/>
          </a:xfrm>
          <a:prstGeom prst="rect">
            <a:avLst/>
          </a:prstGeom>
          <a:noFill/>
        </p:spPr>
        <p:txBody>
          <a:bodyPr wrap="square" rtlCol="0">
            <a:spAutoFit/>
          </a:bodyPr>
          <a:lstStyle/>
          <a:p>
            <a:pPr algn="ctr"/>
            <a:r>
              <a:rPr lang="vi-VN" sz="700" smtClean="0">
                <a:solidFill>
                  <a:schemeClr val="bg2">
                    <a:lumMod val="50000"/>
                  </a:schemeClr>
                </a:solidFill>
              </a:rPr>
              <a:t>Trang đầu</a:t>
            </a:r>
            <a:endParaRPr lang="vi-VN" sz="700">
              <a:solidFill>
                <a:schemeClr val="bg2">
                  <a:lumMod val="50000"/>
                </a:schemeClr>
              </a:solidFill>
            </a:endParaRPr>
          </a:p>
        </p:txBody>
      </p:sp>
      <p:sp>
        <p:nvSpPr>
          <p:cNvPr id="16" name="TextBox 15"/>
          <p:cNvSpPr txBox="1"/>
          <p:nvPr/>
        </p:nvSpPr>
        <p:spPr>
          <a:xfrm>
            <a:off x="3172898" y="1033923"/>
            <a:ext cx="846652" cy="200055"/>
          </a:xfrm>
          <a:prstGeom prst="rect">
            <a:avLst/>
          </a:prstGeom>
          <a:noFill/>
        </p:spPr>
        <p:txBody>
          <a:bodyPr wrap="square" rtlCol="0">
            <a:spAutoFit/>
          </a:bodyPr>
          <a:lstStyle/>
          <a:p>
            <a:pPr algn="ctr"/>
            <a:r>
              <a:rPr lang="vi-VN" sz="700" smtClean="0">
                <a:solidFill>
                  <a:schemeClr val="bg2">
                    <a:lumMod val="50000"/>
                  </a:schemeClr>
                </a:solidFill>
              </a:rPr>
              <a:t>Trang đầu</a:t>
            </a:r>
            <a:endParaRPr lang="vi-VN" sz="700">
              <a:solidFill>
                <a:schemeClr val="bg2">
                  <a:lumMod val="50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79208"/>
                                        </p:tgtEl>
                                        <p:attrNameLst>
                                          <p:attrName>style.visibility</p:attrName>
                                        </p:attrNameLst>
                                      </p:cBhvr>
                                      <p:to>
                                        <p:strVal val="visible"/>
                                      </p:to>
                                    </p:set>
                                    <p:animEffect transition="in" filter="dissolve">
                                      <p:cBhvr>
                                        <p:cTn id="7" dur="500"/>
                                        <p:tgtEl>
                                          <p:spTgt spid="179208"/>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79209">
                                            <p:txEl>
                                              <p:pRg st="0" end="0"/>
                                            </p:txEl>
                                          </p:spTgt>
                                        </p:tgtEl>
                                        <p:attrNameLst>
                                          <p:attrName>style.visibility</p:attrName>
                                        </p:attrNameLst>
                                      </p:cBhvr>
                                      <p:to>
                                        <p:strVal val="visible"/>
                                      </p:to>
                                    </p:set>
                                    <p:animEffect transition="in" filter="checkerboard(across)">
                                      <p:cBhvr>
                                        <p:cTn id="11" dur="500"/>
                                        <p:tgtEl>
                                          <p:spTgt spid="17920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9" grpId="0" build="p" autoUpdateAnimBg="0"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a:xfrm>
            <a:off x="211138" y="73025"/>
            <a:ext cx="8027987" cy="614363"/>
          </a:xfrm>
        </p:spPr>
        <p:txBody>
          <a:bodyPr/>
          <a:lstStyle/>
          <a:p>
            <a:r>
              <a:rPr lang="vi-VN" smtClean="0"/>
              <a:t>Thêm bản chiếu mới</a:t>
            </a:r>
            <a:endParaRPr lang="vi-VN"/>
          </a:p>
        </p:txBody>
      </p:sp>
      <p:sp>
        <p:nvSpPr>
          <p:cNvPr id="211971"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vi-VN" sz="2000" b="0" smtClean="0"/>
              <a:t>Nếu thêm một bản chiếu mới mà không chọn kiểu bố trí, PowerPoint sẽ tự động áp dụng một kiểu.  </a:t>
            </a:r>
            <a:endParaRPr lang="vi-VN" sz="2000" b="0"/>
          </a:p>
        </p:txBody>
      </p:sp>
      <p:sp>
        <p:nvSpPr>
          <p:cNvPr id="211972" name="Rectangle 4"/>
          <p:cNvSpPr>
            <a:spLocks noChangeArrowheads="1"/>
          </p:cNvSpPr>
          <p:nvPr/>
        </p:nvSpPr>
        <p:spPr bwMode="auto">
          <a:xfrm>
            <a:off x="277813" y="3994150"/>
            <a:ext cx="5926137" cy="1152525"/>
          </a:xfrm>
          <a:prstGeom prst="rect">
            <a:avLst/>
          </a:prstGeom>
          <a:noFill/>
          <a:ln w="9525">
            <a:noFill/>
            <a:miter lim="800000"/>
            <a:headEnd/>
            <a:tailEnd/>
          </a:ln>
          <a:effectLst/>
        </p:spPr>
        <p:txBody>
          <a:bodyPr/>
          <a:lstStyle/>
          <a:p>
            <a:pPr>
              <a:spcBef>
                <a:spcPct val="20000"/>
              </a:spcBef>
              <a:spcAft>
                <a:spcPct val="75000"/>
              </a:spcAft>
            </a:pPr>
            <a:r>
              <a:rPr lang="vi-VN" b="0" smtClean="0">
                <a:solidFill>
                  <a:srgbClr val="FFCC00"/>
                </a:solidFill>
              </a:rPr>
              <a:t>Bạn có thể thay đổi kiểu bố trí nếu muốn: Bấm chuột phải vào bản chiếu mà bạn muốn thay kiểu bố trí, sau đó trỏ vào </a:t>
            </a:r>
            <a:r>
              <a:rPr lang="vi-VN" smtClean="0">
                <a:solidFill>
                  <a:srgbClr val="FFCC00"/>
                </a:solidFill>
              </a:rPr>
              <a:t>Bố trí</a:t>
            </a:r>
            <a:r>
              <a:rPr lang="vi-VN" b="0" smtClean="0">
                <a:solidFill>
                  <a:srgbClr val="FFCC00"/>
                </a:solidFill>
              </a:rPr>
              <a:t>. </a:t>
            </a:r>
            <a:endParaRPr lang="vi-VN">
              <a:solidFill>
                <a:srgbClr val="FFCC00"/>
              </a:solidFill>
            </a:endParaRPr>
          </a:p>
        </p:txBody>
      </p:sp>
      <p:sp>
        <p:nvSpPr>
          <p:cNvPr id="211973" name="Line 5"/>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vi-VN"/>
          </a:p>
        </p:txBody>
      </p:sp>
      <p:pic>
        <p:nvPicPr>
          <p:cNvPr id="17" name="Picture 10"/>
          <p:cNvPicPr>
            <a:picLocks noChangeAspect="1" noChangeArrowheads="1"/>
          </p:cNvPicPr>
          <p:nvPr/>
        </p:nvPicPr>
        <p:blipFill>
          <a:blip r:embed="rId3"/>
          <a:srcRect/>
          <a:stretch>
            <a:fillRect/>
          </a:stretch>
        </p:blipFill>
        <p:spPr bwMode="auto">
          <a:xfrm>
            <a:off x="245979" y="858844"/>
            <a:ext cx="5697621" cy="2887655"/>
          </a:xfrm>
          <a:prstGeom prst="rect">
            <a:avLst/>
          </a:prstGeom>
          <a:noFill/>
          <a:ln w="9525">
            <a:noFill/>
            <a:miter lim="800000"/>
            <a:headEnd/>
            <a:tailEnd/>
          </a:ln>
          <a:effectLst/>
        </p:spPr>
      </p:pic>
      <p:sp>
        <p:nvSpPr>
          <p:cNvPr id="18" name="TextBox 17"/>
          <p:cNvSpPr txBox="1"/>
          <p:nvPr/>
        </p:nvSpPr>
        <p:spPr>
          <a:xfrm>
            <a:off x="296348" y="1033923"/>
            <a:ext cx="846652" cy="200055"/>
          </a:xfrm>
          <a:prstGeom prst="rect">
            <a:avLst/>
          </a:prstGeom>
          <a:noFill/>
        </p:spPr>
        <p:txBody>
          <a:bodyPr wrap="square" rtlCol="0">
            <a:spAutoFit/>
          </a:bodyPr>
          <a:lstStyle/>
          <a:p>
            <a:pPr algn="ctr"/>
            <a:r>
              <a:rPr lang="vi-VN" sz="700" smtClean="0">
                <a:solidFill>
                  <a:schemeClr val="bg2">
                    <a:lumMod val="50000"/>
                  </a:schemeClr>
                </a:solidFill>
              </a:rPr>
              <a:t>Trang đầu</a:t>
            </a:r>
            <a:endParaRPr lang="vi-VN" sz="700">
              <a:solidFill>
                <a:schemeClr val="bg2">
                  <a:lumMod val="50000"/>
                </a:schemeClr>
              </a:solidFill>
            </a:endParaRPr>
          </a:p>
        </p:txBody>
      </p:sp>
      <p:sp>
        <p:nvSpPr>
          <p:cNvPr id="19" name="TextBox 18"/>
          <p:cNvSpPr txBox="1"/>
          <p:nvPr/>
        </p:nvSpPr>
        <p:spPr>
          <a:xfrm>
            <a:off x="3172898" y="1033923"/>
            <a:ext cx="846652" cy="200055"/>
          </a:xfrm>
          <a:prstGeom prst="rect">
            <a:avLst/>
          </a:prstGeom>
          <a:noFill/>
        </p:spPr>
        <p:txBody>
          <a:bodyPr wrap="square" rtlCol="0">
            <a:spAutoFit/>
          </a:bodyPr>
          <a:lstStyle/>
          <a:p>
            <a:pPr algn="ctr"/>
            <a:r>
              <a:rPr lang="vi-VN" sz="700" smtClean="0">
                <a:solidFill>
                  <a:schemeClr val="bg2">
                    <a:lumMod val="50000"/>
                  </a:schemeClr>
                </a:solidFill>
              </a:rPr>
              <a:t>Trang đầu</a:t>
            </a:r>
            <a:endParaRPr lang="vi-VN" sz="700">
              <a:solidFill>
                <a:schemeClr val="bg2">
                  <a:lumMod val="50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11971"/>
                                        </p:tgtEl>
                                        <p:attrNameLst>
                                          <p:attrName>style.visibility</p:attrName>
                                        </p:attrNameLst>
                                      </p:cBhvr>
                                      <p:to>
                                        <p:strVal val="visible"/>
                                      </p:to>
                                    </p:set>
                                    <p:animEffect transition="in" filter="slide(fromTop)">
                                      <p:cBhvr>
                                        <p:cTn id="7" dur="500"/>
                                        <p:tgtEl>
                                          <p:spTgt spid="21197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11972"/>
                                        </p:tgtEl>
                                        <p:attrNameLst>
                                          <p:attrName>style.visibility</p:attrName>
                                        </p:attrNameLst>
                                      </p:cBhvr>
                                      <p:to>
                                        <p:strVal val="visible"/>
                                      </p:to>
                                    </p:set>
                                    <p:animEffect transition="in" filter="slide(fromLeft)">
                                      <p:cBhvr>
                                        <p:cTn id="12" dur="500"/>
                                        <p:tgtEl>
                                          <p:spTgt spid="2119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1" grpId="0" autoUpdateAnimBg="0"/>
      <p:bldP spid="211972"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39713" y="63500"/>
            <a:ext cx="8904287" cy="614363"/>
          </a:xfrm>
        </p:spPr>
        <p:txBody>
          <a:bodyPr/>
          <a:lstStyle/>
          <a:p>
            <a:r>
              <a:rPr lang="vi-VN" smtClean="0"/>
              <a:t>Chọn kiểu bố trí cho các bản chiếu</a:t>
            </a:r>
            <a:endParaRPr lang="vi-VN"/>
          </a:p>
        </p:txBody>
      </p:sp>
      <p:sp>
        <p:nvSpPr>
          <p:cNvPr id="31747"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vi-VN" sz="2000" b="0" smtClean="0"/>
              <a:t>Bố trí của bản chiếu dùng để sắp xếp nội dung bản chiếu. </a:t>
            </a:r>
          </a:p>
          <a:p>
            <a:pPr>
              <a:spcBef>
                <a:spcPct val="20000"/>
              </a:spcBef>
              <a:spcAft>
                <a:spcPct val="75000"/>
              </a:spcAft>
            </a:pPr>
            <a:r>
              <a:rPr lang="vi-VN" sz="2000" b="0" smtClean="0"/>
              <a:t>Ví dụ, bạn muốn có cả danh sách và hình ảnh trên một bản chiếu hoặc ảnh kèm phụ đề. </a:t>
            </a:r>
            <a:endParaRPr lang="vi-VN" sz="2000" b="0"/>
          </a:p>
        </p:txBody>
      </p:sp>
      <p:sp>
        <p:nvSpPr>
          <p:cNvPr id="31751"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vi-VN"/>
          </a:p>
        </p:txBody>
      </p:sp>
      <p:sp>
        <p:nvSpPr>
          <p:cNvPr id="31754" name="Rectangle 10"/>
          <p:cNvSpPr>
            <a:spLocks noChangeArrowheads="1"/>
          </p:cNvSpPr>
          <p:nvPr/>
        </p:nvSpPr>
        <p:spPr bwMode="auto">
          <a:xfrm>
            <a:off x="277813" y="3994150"/>
            <a:ext cx="5926137" cy="801688"/>
          </a:xfrm>
          <a:prstGeom prst="rect">
            <a:avLst/>
          </a:prstGeom>
          <a:noFill/>
          <a:ln w="9525">
            <a:noFill/>
            <a:miter lim="800000"/>
            <a:headEnd/>
            <a:tailEnd/>
          </a:ln>
          <a:effectLst/>
        </p:spPr>
        <p:txBody>
          <a:bodyPr/>
          <a:lstStyle/>
          <a:p>
            <a:pPr>
              <a:spcBef>
                <a:spcPct val="20000"/>
              </a:spcBef>
              <a:spcAft>
                <a:spcPct val="75000"/>
              </a:spcAft>
            </a:pPr>
            <a:r>
              <a:rPr lang="vi-VN" b="0" smtClean="0">
                <a:solidFill>
                  <a:srgbClr val="FFCC00"/>
                </a:solidFill>
              </a:rPr>
              <a:t>Bố trí bao gồm các kiểu khác nhau của các vùng dành sẵn và các vùng này được sắp xếp để hỗ trợ cho các kiểu nội dung của bạn. </a:t>
            </a:r>
            <a:endParaRPr lang="vi-VN" b="0">
              <a:solidFill>
                <a:srgbClr val="FFCC00"/>
              </a:solidFill>
            </a:endParaRPr>
          </a:p>
        </p:txBody>
      </p:sp>
      <p:pic>
        <p:nvPicPr>
          <p:cNvPr id="31756" name="Picture 12"/>
          <p:cNvPicPr>
            <a:picLocks noChangeAspect="1" noChangeArrowheads="1"/>
          </p:cNvPicPr>
          <p:nvPr/>
        </p:nvPicPr>
        <p:blipFill>
          <a:blip r:embed="rId3"/>
          <a:srcRect/>
          <a:stretch>
            <a:fillRect/>
          </a:stretch>
        </p:blipFill>
        <p:spPr bwMode="auto">
          <a:xfrm>
            <a:off x="372645" y="928118"/>
            <a:ext cx="5438608" cy="2751874"/>
          </a:xfrm>
          <a:prstGeom prst="rect">
            <a:avLst/>
          </a:prstGeom>
          <a:noFill/>
          <a:ln w="9525">
            <a:noFill/>
            <a:miter lim="800000"/>
            <a:headEnd/>
            <a:tailEnd/>
          </a:ln>
          <a:effectLst/>
        </p:spPr>
      </p:pic>
      <p:sp>
        <p:nvSpPr>
          <p:cNvPr id="12" name="TextBox 11"/>
          <p:cNvSpPr txBox="1"/>
          <p:nvPr/>
        </p:nvSpPr>
        <p:spPr>
          <a:xfrm>
            <a:off x="581025" y="2213811"/>
            <a:ext cx="2343150" cy="338554"/>
          </a:xfrm>
          <a:prstGeom prst="rect">
            <a:avLst/>
          </a:prstGeom>
          <a:noFill/>
        </p:spPr>
        <p:txBody>
          <a:bodyPr wrap="square" rtlCol="0">
            <a:spAutoFit/>
          </a:bodyPr>
          <a:lstStyle/>
          <a:p>
            <a:pPr algn="ctr"/>
            <a:r>
              <a:rPr lang="vi-VN" sz="1600" dirty="0" smtClean="0">
                <a:solidFill>
                  <a:schemeClr val="bg2">
                    <a:lumMod val="50000"/>
                  </a:schemeClr>
                </a:solidFill>
              </a:rPr>
              <a:t>Thêm tiêu đề ở đây</a:t>
            </a:r>
            <a:endParaRPr lang="vi-VN" sz="1600" dirty="0">
              <a:solidFill>
                <a:schemeClr val="bg2">
                  <a:lumMod val="50000"/>
                </a:schemeClr>
              </a:solidFill>
            </a:endParaRPr>
          </a:p>
        </p:txBody>
      </p:sp>
      <p:sp>
        <p:nvSpPr>
          <p:cNvPr id="13" name="TextBox 12"/>
          <p:cNvSpPr txBox="1"/>
          <p:nvPr/>
        </p:nvSpPr>
        <p:spPr>
          <a:xfrm>
            <a:off x="3295650" y="1949116"/>
            <a:ext cx="2324100" cy="338554"/>
          </a:xfrm>
          <a:prstGeom prst="rect">
            <a:avLst/>
          </a:prstGeom>
          <a:noFill/>
        </p:spPr>
        <p:txBody>
          <a:bodyPr wrap="square" rtlCol="0">
            <a:spAutoFit/>
          </a:bodyPr>
          <a:lstStyle/>
          <a:p>
            <a:pPr algn="ctr"/>
            <a:r>
              <a:rPr lang="vi-VN" sz="1600" dirty="0" smtClean="0">
                <a:solidFill>
                  <a:schemeClr val="bg2">
                    <a:lumMod val="50000"/>
                  </a:schemeClr>
                </a:solidFill>
              </a:rPr>
              <a:t>Thêm tiêu đề ở đây</a:t>
            </a:r>
            <a:endParaRPr lang="vi-VN" sz="1600" dirty="0">
              <a:solidFill>
                <a:schemeClr val="bg2">
                  <a:lumMod val="50000"/>
                </a:schemeClr>
              </a:solidFill>
            </a:endParaRPr>
          </a:p>
        </p:txBody>
      </p:sp>
      <p:sp>
        <p:nvSpPr>
          <p:cNvPr id="14" name="TextBox 13"/>
          <p:cNvSpPr txBox="1"/>
          <p:nvPr/>
        </p:nvSpPr>
        <p:spPr>
          <a:xfrm>
            <a:off x="771525" y="2743200"/>
            <a:ext cx="1990725" cy="246221"/>
          </a:xfrm>
          <a:prstGeom prst="rect">
            <a:avLst/>
          </a:prstGeom>
          <a:noFill/>
        </p:spPr>
        <p:txBody>
          <a:bodyPr wrap="square" rtlCol="0">
            <a:spAutoFit/>
          </a:bodyPr>
          <a:lstStyle/>
          <a:p>
            <a:pPr algn="ctr"/>
            <a:r>
              <a:rPr lang="vi-VN" sz="1000" dirty="0" smtClean="0">
                <a:solidFill>
                  <a:schemeClr val="tx1">
                    <a:lumMod val="65000"/>
                  </a:schemeClr>
                </a:solidFill>
              </a:rPr>
              <a:t>Bấm để thêm tiêu đề phụ</a:t>
            </a:r>
            <a:endParaRPr lang="vi-VN" sz="1000" dirty="0">
              <a:solidFill>
                <a:schemeClr val="tx1">
                  <a:lumMod val="65000"/>
                </a:schemeClr>
              </a:solidFill>
            </a:endParaRPr>
          </a:p>
        </p:txBody>
      </p:sp>
      <p:sp>
        <p:nvSpPr>
          <p:cNvPr id="15" name="TextBox 14"/>
          <p:cNvSpPr txBox="1"/>
          <p:nvPr/>
        </p:nvSpPr>
        <p:spPr>
          <a:xfrm>
            <a:off x="3513215" y="2346157"/>
            <a:ext cx="1804737" cy="261610"/>
          </a:xfrm>
          <a:prstGeom prst="rect">
            <a:avLst/>
          </a:prstGeom>
          <a:noFill/>
        </p:spPr>
        <p:txBody>
          <a:bodyPr wrap="square" rtlCol="0">
            <a:spAutoFit/>
          </a:bodyPr>
          <a:lstStyle/>
          <a:p>
            <a:r>
              <a:rPr lang="vi-VN" sz="1050" dirty="0" smtClean="0">
                <a:solidFill>
                  <a:schemeClr val="bg2">
                    <a:lumMod val="50000"/>
                  </a:schemeClr>
                </a:solidFill>
              </a:rPr>
              <a:t>Bấm để thêm chữ</a:t>
            </a:r>
            <a:endParaRPr lang="vi-VN" sz="1600" dirty="0">
              <a:solidFill>
                <a:schemeClr val="bg2">
                  <a:lumMod val="50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slide(fromTop)">
                                      <p:cBhvr>
                                        <p:cTn id="7" dur="500"/>
                                        <p:tgtEl>
                                          <p:spTgt spid="317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31747">
                                            <p:txEl>
                                              <p:pRg st="1" end="1"/>
                                            </p:txEl>
                                          </p:spTgt>
                                        </p:tgtEl>
                                        <p:attrNameLst>
                                          <p:attrName>style.visibility</p:attrName>
                                        </p:attrNameLst>
                                      </p:cBhvr>
                                      <p:to>
                                        <p:strVal val="visible"/>
                                      </p:to>
                                    </p:set>
                                    <p:animEffect transition="in" filter="slide(fromTop)">
                                      <p:cBhvr>
                                        <p:cTn id="12" dur="500"/>
                                        <p:tgtEl>
                                          <p:spTgt spid="317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31754">
                                            <p:txEl>
                                              <p:pRg st="0" end="0"/>
                                            </p:txEl>
                                          </p:spTgt>
                                        </p:tgtEl>
                                        <p:attrNameLst>
                                          <p:attrName>style.visibility</p:attrName>
                                        </p:attrNameLst>
                                      </p:cBhvr>
                                      <p:to>
                                        <p:strVal val="visible"/>
                                      </p:to>
                                    </p:set>
                                    <p:animEffect transition="in" filter="slide(fromLeft)">
                                      <p:cBhvr>
                                        <p:cTn id="17" dur="500"/>
                                        <p:tgtEl>
                                          <p:spTgt spid="3175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P spid="31754"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239713" y="63500"/>
            <a:ext cx="8904287" cy="614363"/>
          </a:xfrm>
        </p:spPr>
        <p:txBody>
          <a:bodyPr/>
          <a:lstStyle/>
          <a:p>
            <a:r>
              <a:rPr lang="vi-VN" smtClean="0"/>
              <a:t>Chọn kiểu bố trí cho các bản chiếu</a:t>
            </a:r>
            <a:endParaRPr lang="vi-VN"/>
          </a:p>
        </p:txBody>
      </p:sp>
      <p:sp>
        <p:nvSpPr>
          <p:cNvPr id="185347"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vi-VN" sz="2000" b="0" smtClean="0"/>
              <a:t>Hình vẽ thể hiện các bố trí mà PowerPoint tự động chọn. </a:t>
            </a:r>
            <a:endParaRPr lang="vi-VN" sz="2000" b="0"/>
          </a:p>
        </p:txBody>
      </p:sp>
      <p:graphicFrame>
        <p:nvGraphicFramePr>
          <p:cNvPr id="185348" name="Object 4"/>
          <p:cNvGraphicFramePr>
            <a:graphicFrameLocks noChangeAspect="1"/>
          </p:cNvGraphicFramePr>
          <p:nvPr/>
        </p:nvGraphicFramePr>
        <p:xfrm>
          <a:off x="339725" y="4040188"/>
          <a:ext cx="269875" cy="303212"/>
        </p:xfrm>
        <a:graphic>
          <a:graphicData uri="http://schemas.openxmlformats.org/presentationml/2006/ole">
            <p:oleObj spid="_x0000_s185348" name="Visio" r:id="rId4" imgW="270231" imgH="303063" progId="">
              <p:embed/>
            </p:oleObj>
          </a:graphicData>
        </a:graphic>
      </p:graphicFrame>
      <p:graphicFrame>
        <p:nvGraphicFramePr>
          <p:cNvPr id="185349" name="Object 5"/>
          <p:cNvGraphicFramePr>
            <a:graphicFrameLocks noChangeAspect="1"/>
          </p:cNvGraphicFramePr>
          <p:nvPr/>
        </p:nvGraphicFramePr>
        <p:xfrm>
          <a:off x="339725" y="5326063"/>
          <a:ext cx="269875" cy="303212"/>
        </p:xfrm>
        <a:graphic>
          <a:graphicData uri="http://schemas.openxmlformats.org/presentationml/2006/ole">
            <p:oleObj spid="_x0000_s185349" name="Visio" r:id="rId5" imgW="270231" imgH="303063" progId="">
              <p:embed/>
            </p:oleObj>
          </a:graphicData>
        </a:graphic>
      </p:graphicFrame>
      <p:sp>
        <p:nvSpPr>
          <p:cNvPr id="185351"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vi-VN"/>
          </a:p>
        </p:txBody>
      </p:sp>
      <p:sp>
        <p:nvSpPr>
          <p:cNvPr id="185352" name="Rectangle 8"/>
          <p:cNvSpPr>
            <a:spLocks noChangeArrowheads="1"/>
          </p:cNvSpPr>
          <p:nvPr/>
        </p:nvSpPr>
        <p:spPr bwMode="auto">
          <a:xfrm>
            <a:off x="676275" y="4006850"/>
            <a:ext cx="5940425" cy="1934376"/>
          </a:xfrm>
          <a:prstGeom prst="rect">
            <a:avLst/>
          </a:prstGeom>
          <a:noFill/>
          <a:ln w="9525" algn="ctr">
            <a:noFill/>
            <a:miter lim="800000"/>
            <a:headEnd/>
            <a:tailEnd/>
          </a:ln>
          <a:effectLst/>
        </p:spPr>
        <p:txBody>
          <a:bodyPr>
            <a:spAutoFit/>
          </a:bodyPr>
          <a:lstStyle/>
          <a:p>
            <a:pPr>
              <a:spcBef>
                <a:spcPct val="20000"/>
              </a:spcBef>
              <a:spcAft>
                <a:spcPct val="45000"/>
              </a:spcAft>
            </a:pPr>
            <a:r>
              <a:rPr lang="vi-VN" b="0" smtClean="0">
                <a:solidFill>
                  <a:srgbClr val="FFCC00"/>
                </a:solidFill>
              </a:rPr>
              <a:t>Kiểu bố trí </a:t>
            </a:r>
            <a:r>
              <a:rPr lang="vi-VN" smtClean="0">
                <a:solidFill>
                  <a:srgbClr val="FFCC00"/>
                </a:solidFill>
              </a:rPr>
              <a:t>Bản chiếu Tiêu đề</a:t>
            </a:r>
            <a:r>
              <a:rPr lang="vi-VN" b="0" smtClean="0">
                <a:solidFill>
                  <a:srgbClr val="FFCC00"/>
                </a:solidFill>
              </a:rPr>
              <a:t>, hiện ra ở đây trông như bạn đã thấy trong bộ sưu tập các bản chiếu, được áp dụng cho bản chiếu đầu tiên trong bản trình bày (bản chiếu có sẵn khi bạn bắt đầu làm việc).</a:t>
            </a:r>
          </a:p>
          <a:p>
            <a:pPr>
              <a:spcBef>
                <a:spcPct val="20000"/>
              </a:spcBef>
              <a:spcAft>
                <a:spcPct val="45000"/>
              </a:spcAft>
            </a:pPr>
            <a:r>
              <a:rPr lang="vi-VN" b="0" smtClean="0">
                <a:solidFill>
                  <a:srgbClr val="FFCC00"/>
                </a:solidFill>
              </a:rPr>
              <a:t>Trên bản chiếu, bố trí Bản chiếu Tiêu đề bao gồm các chỗ dành sẵn cho một tiêu đề và tiêu đề phụ.</a:t>
            </a:r>
            <a:endParaRPr lang="vi-VN" b="0">
              <a:solidFill>
                <a:srgbClr val="FFCC00"/>
              </a:solidFill>
            </a:endParaRPr>
          </a:p>
        </p:txBody>
      </p:sp>
      <p:pic>
        <p:nvPicPr>
          <p:cNvPr id="17" name="Picture 12"/>
          <p:cNvPicPr>
            <a:picLocks noChangeAspect="1" noChangeArrowheads="1"/>
          </p:cNvPicPr>
          <p:nvPr/>
        </p:nvPicPr>
        <p:blipFill>
          <a:blip r:embed="rId6"/>
          <a:srcRect/>
          <a:stretch>
            <a:fillRect/>
          </a:stretch>
        </p:blipFill>
        <p:spPr bwMode="auto">
          <a:xfrm>
            <a:off x="372645" y="928118"/>
            <a:ext cx="5438608" cy="2751874"/>
          </a:xfrm>
          <a:prstGeom prst="rect">
            <a:avLst/>
          </a:prstGeom>
          <a:noFill/>
          <a:ln w="9525">
            <a:noFill/>
            <a:miter lim="800000"/>
            <a:headEnd/>
            <a:tailEnd/>
          </a:ln>
          <a:effectLst/>
        </p:spPr>
      </p:pic>
      <p:sp>
        <p:nvSpPr>
          <p:cNvPr id="18" name="TextBox 17"/>
          <p:cNvSpPr txBox="1"/>
          <p:nvPr/>
        </p:nvSpPr>
        <p:spPr>
          <a:xfrm>
            <a:off x="581025" y="2213811"/>
            <a:ext cx="2343150" cy="338554"/>
          </a:xfrm>
          <a:prstGeom prst="rect">
            <a:avLst/>
          </a:prstGeom>
          <a:noFill/>
        </p:spPr>
        <p:txBody>
          <a:bodyPr wrap="square" rtlCol="0">
            <a:spAutoFit/>
          </a:bodyPr>
          <a:lstStyle/>
          <a:p>
            <a:pPr algn="ctr"/>
            <a:r>
              <a:rPr lang="vi-VN" sz="1600" dirty="0" smtClean="0">
                <a:solidFill>
                  <a:schemeClr val="bg2">
                    <a:lumMod val="50000"/>
                  </a:schemeClr>
                </a:solidFill>
              </a:rPr>
              <a:t>Thêm tiêu đề ở đây</a:t>
            </a:r>
            <a:endParaRPr lang="vi-VN" sz="1600" dirty="0">
              <a:solidFill>
                <a:schemeClr val="bg2">
                  <a:lumMod val="50000"/>
                </a:schemeClr>
              </a:solidFill>
            </a:endParaRPr>
          </a:p>
        </p:txBody>
      </p:sp>
      <p:sp>
        <p:nvSpPr>
          <p:cNvPr id="19" name="TextBox 18"/>
          <p:cNvSpPr txBox="1"/>
          <p:nvPr/>
        </p:nvSpPr>
        <p:spPr>
          <a:xfrm>
            <a:off x="3295650" y="1949116"/>
            <a:ext cx="2324100" cy="338554"/>
          </a:xfrm>
          <a:prstGeom prst="rect">
            <a:avLst/>
          </a:prstGeom>
          <a:noFill/>
        </p:spPr>
        <p:txBody>
          <a:bodyPr wrap="square" rtlCol="0">
            <a:spAutoFit/>
          </a:bodyPr>
          <a:lstStyle/>
          <a:p>
            <a:pPr algn="ctr"/>
            <a:r>
              <a:rPr lang="vi-VN" sz="1600" dirty="0" smtClean="0">
                <a:solidFill>
                  <a:schemeClr val="bg2">
                    <a:lumMod val="50000"/>
                  </a:schemeClr>
                </a:solidFill>
              </a:rPr>
              <a:t>Thêm tiêu đề ở đây</a:t>
            </a:r>
            <a:endParaRPr lang="vi-VN" sz="1600" dirty="0">
              <a:solidFill>
                <a:schemeClr val="bg2">
                  <a:lumMod val="50000"/>
                </a:schemeClr>
              </a:solidFill>
            </a:endParaRPr>
          </a:p>
        </p:txBody>
      </p:sp>
      <p:sp>
        <p:nvSpPr>
          <p:cNvPr id="20" name="TextBox 19"/>
          <p:cNvSpPr txBox="1"/>
          <p:nvPr/>
        </p:nvSpPr>
        <p:spPr>
          <a:xfrm>
            <a:off x="771525" y="2743200"/>
            <a:ext cx="1990725" cy="246221"/>
          </a:xfrm>
          <a:prstGeom prst="rect">
            <a:avLst/>
          </a:prstGeom>
          <a:noFill/>
        </p:spPr>
        <p:txBody>
          <a:bodyPr wrap="square" rtlCol="0">
            <a:spAutoFit/>
          </a:bodyPr>
          <a:lstStyle/>
          <a:p>
            <a:pPr algn="ctr"/>
            <a:r>
              <a:rPr lang="vi-VN" sz="1000" dirty="0" smtClean="0">
                <a:solidFill>
                  <a:schemeClr val="tx1">
                    <a:lumMod val="65000"/>
                  </a:schemeClr>
                </a:solidFill>
              </a:rPr>
              <a:t>Bấm để thêm tiêu đề phụ</a:t>
            </a:r>
            <a:endParaRPr lang="vi-VN" sz="1000" dirty="0">
              <a:solidFill>
                <a:schemeClr val="tx1">
                  <a:lumMod val="65000"/>
                </a:schemeClr>
              </a:solidFill>
            </a:endParaRPr>
          </a:p>
        </p:txBody>
      </p:sp>
      <p:sp>
        <p:nvSpPr>
          <p:cNvPr id="21" name="TextBox 20"/>
          <p:cNvSpPr txBox="1"/>
          <p:nvPr/>
        </p:nvSpPr>
        <p:spPr>
          <a:xfrm>
            <a:off x="3513215" y="2346157"/>
            <a:ext cx="1804737" cy="261610"/>
          </a:xfrm>
          <a:prstGeom prst="rect">
            <a:avLst/>
          </a:prstGeom>
          <a:noFill/>
        </p:spPr>
        <p:txBody>
          <a:bodyPr wrap="square" rtlCol="0">
            <a:spAutoFit/>
          </a:bodyPr>
          <a:lstStyle/>
          <a:p>
            <a:r>
              <a:rPr lang="vi-VN" sz="1050" dirty="0" smtClean="0">
                <a:solidFill>
                  <a:schemeClr val="bg2">
                    <a:lumMod val="50000"/>
                  </a:schemeClr>
                </a:solidFill>
              </a:rPr>
              <a:t>Bấm để thêm chữ</a:t>
            </a:r>
            <a:endParaRPr lang="vi-VN" sz="1600" dirty="0">
              <a:solidFill>
                <a:schemeClr val="bg2">
                  <a:lumMod val="50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85347"/>
                                        </p:tgtEl>
                                        <p:attrNameLst>
                                          <p:attrName>style.visibility</p:attrName>
                                        </p:attrNameLst>
                                      </p:cBhvr>
                                      <p:to>
                                        <p:strVal val="visible"/>
                                      </p:to>
                                    </p:set>
                                    <p:animEffect transition="in" filter="slide(fromTop)">
                                      <p:cBhvr>
                                        <p:cTn id="7" dur="500"/>
                                        <p:tgtEl>
                                          <p:spTgt spid="18534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85348"/>
                                        </p:tgtEl>
                                        <p:attrNameLst>
                                          <p:attrName>style.visibility</p:attrName>
                                        </p:attrNameLst>
                                      </p:cBhvr>
                                      <p:to>
                                        <p:strVal val="visible"/>
                                      </p:to>
                                    </p:set>
                                    <p:animEffect transition="in" filter="dissolve">
                                      <p:cBhvr>
                                        <p:cTn id="12" dur="500"/>
                                        <p:tgtEl>
                                          <p:spTgt spid="185348"/>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185349"/>
                                        </p:tgtEl>
                                        <p:attrNameLst>
                                          <p:attrName>style.visibility</p:attrName>
                                        </p:attrNameLst>
                                      </p:cBhvr>
                                      <p:to>
                                        <p:strVal val="visible"/>
                                      </p:to>
                                    </p:set>
                                    <p:animEffect transition="in" filter="dissolve">
                                      <p:cBhvr>
                                        <p:cTn id="16" dur="500"/>
                                        <p:tgtEl>
                                          <p:spTgt spid="185349"/>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185352">
                                            <p:txEl>
                                              <p:pRg st="0" end="0"/>
                                            </p:txEl>
                                          </p:spTgt>
                                        </p:tgtEl>
                                        <p:attrNameLst>
                                          <p:attrName>style.visibility</p:attrName>
                                        </p:attrNameLst>
                                      </p:cBhvr>
                                      <p:to>
                                        <p:strVal val="visible"/>
                                      </p:to>
                                    </p:set>
                                    <p:animEffect transition="in" filter="checkerboard(across)">
                                      <p:cBhvr>
                                        <p:cTn id="21" dur="500"/>
                                        <p:tgtEl>
                                          <p:spTgt spid="185352">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185352">
                                            <p:txEl>
                                              <p:pRg st="1" end="1"/>
                                            </p:txEl>
                                          </p:spTgt>
                                        </p:tgtEl>
                                        <p:attrNameLst>
                                          <p:attrName>style.visibility</p:attrName>
                                        </p:attrNameLst>
                                      </p:cBhvr>
                                      <p:to>
                                        <p:strVal val="visible"/>
                                      </p:to>
                                    </p:set>
                                    <p:animEffect transition="in" filter="checkerboard(across)">
                                      <p:cBhvr>
                                        <p:cTn id="26" dur="500"/>
                                        <p:tgtEl>
                                          <p:spTgt spid="18535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7" grpId="0" autoUpdateAnimBg="0"/>
      <p:bldP spid="185352"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239713" y="63500"/>
            <a:ext cx="8904287" cy="614363"/>
          </a:xfrm>
        </p:spPr>
        <p:txBody>
          <a:bodyPr/>
          <a:lstStyle/>
          <a:p>
            <a:r>
              <a:rPr lang="vi-VN" smtClean="0"/>
              <a:t>Chọn kiểu bố trí cho các bản chiếu</a:t>
            </a:r>
            <a:endParaRPr lang="vi-VN"/>
          </a:p>
        </p:txBody>
      </p:sp>
      <p:sp>
        <p:nvSpPr>
          <p:cNvPr id="187398" name="Line 6"/>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vi-VN"/>
          </a:p>
        </p:txBody>
      </p:sp>
      <p:sp>
        <p:nvSpPr>
          <p:cNvPr id="187399" name="Rectangle 7"/>
          <p:cNvSpPr>
            <a:spLocks noChangeArrowheads="1"/>
          </p:cNvSpPr>
          <p:nvPr/>
        </p:nvSpPr>
        <p:spPr bwMode="auto">
          <a:xfrm>
            <a:off x="676275" y="4006850"/>
            <a:ext cx="5940425" cy="923330"/>
          </a:xfrm>
          <a:prstGeom prst="rect">
            <a:avLst/>
          </a:prstGeom>
          <a:noFill/>
          <a:ln w="9525" algn="ctr">
            <a:noFill/>
            <a:miter lim="800000"/>
            <a:headEnd/>
            <a:tailEnd/>
          </a:ln>
          <a:effectLst/>
        </p:spPr>
        <p:txBody>
          <a:bodyPr>
            <a:spAutoFit/>
          </a:bodyPr>
          <a:lstStyle/>
          <a:p>
            <a:pPr>
              <a:spcBef>
                <a:spcPct val="20000"/>
              </a:spcBef>
              <a:spcAft>
                <a:spcPct val="45000"/>
              </a:spcAft>
            </a:pPr>
            <a:r>
              <a:rPr lang="vi-VN" b="0" dirty="0" smtClean="0">
                <a:solidFill>
                  <a:srgbClr val="FFCC00"/>
                </a:solidFill>
              </a:rPr>
              <a:t>Kiểu bố trí có lẽ bạn sẽ dùng cho hầu hết các bản chiếu còn lại được gọi là </a:t>
            </a:r>
            <a:r>
              <a:rPr lang="vi-VN" dirty="0" smtClean="0">
                <a:solidFill>
                  <a:srgbClr val="FFCC00"/>
                </a:solidFill>
              </a:rPr>
              <a:t>Tiêu đề và Nội dung</a:t>
            </a:r>
            <a:r>
              <a:rPr lang="vi-VN" b="0" dirty="0" smtClean="0">
                <a:solidFill>
                  <a:srgbClr val="FFCC00"/>
                </a:solidFill>
              </a:rPr>
              <a:t>, được thể hiện ở đây như bạn nhìn thấy trong sưu tập các bố trí.</a:t>
            </a:r>
            <a:endParaRPr lang="vi-VN" b="0" dirty="0">
              <a:solidFill>
                <a:srgbClr val="FFCC00"/>
              </a:solidFill>
            </a:endParaRPr>
          </a:p>
        </p:txBody>
      </p:sp>
      <p:graphicFrame>
        <p:nvGraphicFramePr>
          <p:cNvPr id="187401" name="Object 9"/>
          <p:cNvGraphicFramePr>
            <a:graphicFrameLocks noChangeAspect="1"/>
          </p:cNvGraphicFramePr>
          <p:nvPr/>
        </p:nvGraphicFramePr>
        <p:xfrm>
          <a:off x="339725" y="4037013"/>
          <a:ext cx="269875" cy="303212"/>
        </p:xfrm>
        <a:graphic>
          <a:graphicData uri="http://schemas.openxmlformats.org/presentationml/2006/ole">
            <p:oleObj spid="_x0000_s187401" name="Visio" r:id="rId4" imgW="270231" imgH="303063" progId="">
              <p:embed/>
            </p:oleObj>
          </a:graphicData>
        </a:graphic>
      </p:graphicFrame>
      <p:graphicFrame>
        <p:nvGraphicFramePr>
          <p:cNvPr id="187402" name="Object 10"/>
          <p:cNvGraphicFramePr>
            <a:graphicFrameLocks noChangeAspect="1"/>
          </p:cNvGraphicFramePr>
          <p:nvPr/>
        </p:nvGraphicFramePr>
        <p:xfrm>
          <a:off x="339725" y="5029200"/>
          <a:ext cx="269875" cy="303213"/>
        </p:xfrm>
        <a:graphic>
          <a:graphicData uri="http://schemas.openxmlformats.org/presentationml/2006/ole">
            <p:oleObj spid="_x0000_s187402" name="Visio" r:id="rId5" imgW="270231" imgH="303063" progId="">
              <p:embed/>
            </p:oleObj>
          </a:graphicData>
        </a:graphic>
      </p:graphicFrame>
      <p:sp>
        <p:nvSpPr>
          <p:cNvPr id="187404" name="Rectangle 12"/>
          <p:cNvSpPr>
            <a:spLocks noChangeArrowheads="1"/>
          </p:cNvSpPr>
          <p:nvPr/>
        </p:nvSpPr>
        <p:spPr bwMode="auto">
          <a:xfrm>
            <a:off x="685800" y="5016500"/>
            <a:ext cx="5940425" cy="1200329"/>
          </a:xfrm>
          <a:prstGeom prst="rect">
            <a:avLst/>
          </a:prstGeom>
          <a:noFill/>
          <a:ln w="9525" algn="ctr">
            <a:noFill/>
            <a:miter lim="800000"/>
            <a:headEnd/>
            <a:tailEnd/>
          </a:ln>
          <a:effectLst/>
        </p:spPr>
        <p:txBody>
          <a:bodyPr>
            <a:spAutoFit/>
          </a:bodyPr>
          <a:lstStyle/>
          <a:p>
            <a:pPr>
              <a:spcBef>
                <a:spcPct val="20000"/>
              </a:spcBef>
              <a:spcAft>
                <a:spcPct val="45000"/>
              </a:spcAft>
            </a:pPr>
            <a:r>
              <a:rPr lang="vi-VN" b="0" smtClean="0">
                <a:solidFill>
                  <a:srgbClr val="FFCC00"/>
                </a:solidFill>
              </a:rPr>
              <a:t>Trên một bản chiếu, kiểu bố trí này có một chỗ dành sẵn cho tiêu đề của bản chiếu, chỗ dành sẵn phụ đa-mục-đích có thể chứa văn bản cũng như các biểu tượng khác. </a:t>
            </a:r>
            <a:endParaRPr lang="vi-VN" b="0">
              <a:solidFill>
                <a:srgbClr val="FFCC00"/>
              </a:solidFill>
            </a:endParaRPr>
          </a:p>
        </p:txBody>
      </p:sp>
      <p:pic>
        <p:nvPicPr>
          <p:cNvPr id="18" name="Picture 12"/>
          <p:cNvPicPr>
            <a:picLocks noChangeAspect="1" noChangeArrowheads="1"/>
          </p:cNvPicPr>
          <p:nvPr/>
        </p:nvPicPr>
        <p:blipFill>
          <a:blip r:embed="rId6"/>
          <a:srcRect/>
          <a:stretch>
            <a:fillRect/>
          </a:stretch>
        </p:blipFill>
        <p:spPr bwMode="auto">
          <a:xfrm>
            <a:off x="372645" y="928118"/>
            <a:ext cx="5438608" cy="2751874"/>
          </a:xfrm>
          <a:prstGeom prst="rect">
            <a:avLst/>
          </a:prstGeom>
          <a:noFill/>
          <a:ln w="9525">
            <a:noFill/>
            <a:miter lim="800000"/>
            <a:headEnd/>
            <a:tailEnd/>
          </a:ln>
          <a:effectLst/>
        </p:spPr>
      </p:pic>
      <p:sp>
        <p:nvSpPr>
          <p:cNvPr id="19" name="TextBox 18"/>
          <p:cNvSpPr txBox="1"/>
          <p:nvPr/>
        </p:nvSpPr>
        <p:spPr>
          <a:xfrm>
            <a:off x="581025" y="2213811"/>
            <a:ext cx="2343150" cy="338554"/>
          </a:xfrm>
          <a:prstGeom prst="rect">
            <a:avLst/>
          </a:prstGeom>
          <a:noFill/>
        </p:spPr>
        <p:txBody>
          <a:bodyPr wrap="square" rtlCol="0">
            <a:spAutoFit/>
          </a:bodyPr>
          <a:lstStyle/>
          <a:p>
            <a:pPr algn="ctr"/>
            <a:r>
              <a:rPr lang="vi-VN" sz="1600" dirty="0" smtClean="0">
                <a:solidFill>
                  <a:schemeClr val="bg2">
                    <a:lumMod val="50000"/>
                  </a:schemeClr>
                </a:solidFill>
              </a:rPr>
              <a:t>Thêm tiêu đề ở đây</a:t>
            </a:r>
            <a:endParaRPr lang="vi-VN" sz="1600" dirty="0">
              <a:solidFill>
                <a:schemeClr val="bg2">
                  <a:lumMod val="50000"/>
                </a:schemeClr>
              </a:solidFill>
            </a:endParaRPr>
          </a:p>
        </p:txBody>
      </p:sp>
      <p:sp>
        <p:nvSpPr>
          <p:cNvPr id="20" name="TextBox 19"/>
          <p:cNvSpPr txBox="1"/>
          <p:nvPr/>
        </p:nvSpPr>
        <p:spPr>
          <a:xfrm>
            <a:off x="3295650" y="1949116"/>
            <a:ext cx="2324100" cy="338554"/>
          </a:xfrm>
          <a:prstGeom prst="rect">
            <a:avLst/>
          </a:prstGeom>
          <a:noFill/>
        </p:spPr>
        <p:txBody>
          <a:bodyPr wrap="square" rtlCol="0">
            <a:spAutoFit/>
          </a:bodyPr>
          <a:lstStyle/>
          <a:p>
            <a:pPr algn="ctr"/>
            <a:r>
              <a:rPr lang="vi-VN" sz="1600" dirty="0" smtClean="0">
                <a:solidFill>
                  <a:schemeClr val="bg2">
                    <a:lumMod val="50000"/>
                  </a:schemeClr>
                </a:solidFill>
              </a:rPr>
              <a:t>Thêm tiêu đề ở đây</a:t>
            </a:r>
            <a:endParaRPr lang="vi-VN" sz="1600" dirty="0">
              <a:solidFill>
                <a:schemeClr val="bg2">
                  <a:lumMod val="50000"/>
                </a:schemeClr>
              </a:solidFill>
            </a:endParaRPr>
          </a:p>
        </p:txBody>
      </p:sp>
      <p:sp>
        <p:nvSpPr>
          <p:cNvPr id="21" name="TextBox 20"/>
          <p:cNvSpPr txBox="1"/>
          <p:nvPr/>
        </p:nvSpPr>
        <p:spPr>
          <a:xfrm>
            <a:off x="771525" y="2743200"/>
            <a:ext cx="1990725" cy="246221"/>
          </a:xfrm>
          <a:prstGeom prst="rect">
            <a:avLst/>
          </a:prstGeom>
          <a:noFill/>
        </p:spPr>
        <p:txBody>
          <a:bodyPr wrap="square" rtlCol="0">
            <a:spAutoFit/>
          </a:bodyPr>
          <a:lstStyle/>
          <a:p>
            <a:pPr algn="ctr"/>
            <a:r>
              <a:rPr lang="vi-VN" sz="1000" dirty="0" smtClean="0">
                <a:solidFill>
                  <a:schemeClr val="tx1">
                    <a:lumMod val="65000"/>
                  </a:schemeClr>
                </a:solidFill>
              </a:rPr>
              <a:t>Bấm để thêm tiêu đề phụ</a:t>
            </a:r>
            <a:endParaRPr lang="vi-VN" sz="1000" dirty="0">
              <a:solidFill>
                <a:schemeClr val="tx1">
                  <a:lumMod val="65000"/>
                </a:schemeClr>
              </a:solidFill>
            </a:endParaRPr>
          </a:p>
        </p:txBody>
      </p:sp>
      <p:sp>
        <p:nvSpPr>
          <p:cNvPr id="22" name="TextBox 21"/>
          <p:cNvSpPr txBox="1"/>
          <p:nvPr/>
        </p:nvSpPr>
        <p:spPr>
          <a:xfrm>
            <a:off x="3513215" y="2346157"/>
            <a:ext cx="1804737" cy="261610"/>
          </a:xfrm>
          <a:prstGeom prst="rect">
            <a:avLst/>
          </a:prstGeom>
          <a:noFill/>
        </p:spPr>
        <p:txBody>
          <a:bodyPr wrap="square" rtlCol="0">
            <a:spAutoFit/>
          </a:bodyPr>
          <a:lstStyle/>
          <a:p>
            <a:r>
              <a:rPr lang="vi-VN" sz="1050" dirty="0" smtClean="0">
                <a:solidFill>
                  <a:schemeClr val="bg2">
                    <a:lumMod val="50000"/>
                  </a:schemeClr>
                </a:solidFill>
              </a:rPr>
              <a:t>Bấm để thêm chữ</a:t>
            </a:r>
          </a:p>
        </p:txBody>
      </p:sp>
      <p:sp>
        <p:nvSpPr>
          <p:cNvPr id="23"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vi-VN" sz="2000" b="0" smtClean="0"/>
              <a:t>Hình vẽ thể hiện các bố trí mà PowerPoint tự động chọn. </a:t>
            </a:r>
            <a:endParaRPr lang="vi-VN" sz="2000" b="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87401"/>
                                        </p:tgtEl>
                                        <p:attrNameLst>
                                          <p:attrName>style.visibility</p:attrName>
                                        </p:attrNameLst>
                                      </p:cBhvr>
                                      <p:to>
                                        <p:strVal val="visible"/>
                                      </p:to>
                                    </p:set>
                                    <p:animEffect transition="in" filter="dissolve">
                                      <p:cBhvr>
                                        <p:cTn id="7" dur="500"/>
                                        <p:tgtEl>
                                          <p:spTgt spid="187401"/>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87402"/>
                                        </p:tgtEl>
                                        <p:attrNameLst>
                                          <p:attrName>style.visibility</p:attrName>
                                        </p:attrNameLst>
                                      </p:cBhvr>
                                      <p:to>
                                        <p:strVal val="visible"/>
                                      </p:to>
                                    </p:set>
                                    <p:animEffect transition="in" filter="dissolve">
                                      <p:cBhvr>
                                        <p:cTn id="11" dur="500"/>
                                        <p:tgtEl>
                                          <p:spTgt spid="187402"/>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187399">
                                            <p:txEl>
                                              <p:pRg st="0" end="0"/>
                                            </p:txEl>
                                          </p:spTgt>
                                        </p:tgtEl>
                                        <p:attrNameLst>
                                          <p:attrName>style.visibility</p:attrName>
                                        </p:attrNameLst>
                                      </p:cBhvr>
                                      <p:to>
                                        <p:strVal val="visible"/>
                                      </p:to>
                                    </p:set>
                                    <p:animEffect transition="in" filter="checkerboard(across)">
                                      <p:cBhvr>
                                        <p:cTn id="15" dur="500"/>
                                        <p:tgtEl>
                                          <p:spTgt spid="18739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187404">
                                            <p:txEl>
                                              <p:pRg st="0" end="0"/>
                                            </p:txEl>
                                          </p:spTgt>
                                        </p:tgtEl>
                                        <p:attrNameLst>
                                          <p:attrName>style.visibility</p:attrName>
                                        </p:attrNameLst>
                                      </p:cBhvr>
                                      <p:to>
                                        <p:strVal val="visible"/>
                                      </p:to>
                                    </p:set>
                                    <p:animEffect transition="in" filter="checkerboard(across)">
                                      <p:cBhvr>
                                        <p:cTn id="20" dur="500"/>
                                        <p:tgtEl>
                                          <p:spTgt spid="18740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9" grpId="0" build="p" autoUpdateAnimBg="0" advAuto="0"/>
      <p:bldP spid="187404"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5" name="Picture 24" descr="Page17_18.bmp"/>
          <p:cNvPicPr>
            <a:picLocks noChangeAspect="1"/>
          </p:cNvPicPr>
          <p:nvPr/>
        </p:nvPicPr>
        <p:blipFill>
          <a:blip r:embed="rId4"/>
          <a:stretch>
            <a:fillRect/>
          </a:stretch>
        </p:blipFill>
        <p:spPr>
          <a:xfrm>
            <a:off x="318957" y="868453"/>
            <a:ext cx="5614006" cy="2845718"/>
          </a:xfrm>
          <a:prstGeom prst="rect">
            <a:avLst/>
          </a:prstGeom>
        </p:spPr>
      </p:pic>
      <p:sp>
        <p:nvSpPr>
          <p:cNvPr id="183298" name="Rectangle 2"/>
          <p:cNvSpPr>
            <a:spLocks noGrp="1" noChangeArrowheads="1"/>
          </p:cNvSpPr>
          <p:nvPr>
            <p:ph type="title"/>
          </p:nvPr>
        </p:nvSpPr>
        <p:spPr>
          <a:xfrm>
            <a:off x="239713" y="63500"/>
            <a:ext cx="8904287" cy="614363"/>
          </a:xfrm>
        </p:spPr>
        <p:txBody>
          <a:bodyPr/>
          <a:lstStyle/>
          <a:p>
            <a:r>
              <a:rPr lang="vi-VN" smtClean="0"/>
              <a:t>Nhập văn bản</a:t>
            </a:r>
            <a:endParaRPr lang="vi-VN"/>
          </a:p>
        </p:txBody>
      </p:sp>
      <p:sp>
        <p:nvSpPr>
          <p:cNvPr id="183299"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vi-VN" sz="2000" b="0" smtClean="0"/>
              <a:t>Trong chỗ dành sẵn đa-mục-đích thể hiện ở phần trước, bạn có thể thêm các thành phần đồ hoạ hoặc văn bản. </a:t>
            </a:r>
          </a:p>
          <a:p>
            <a:pPr>
              <a:spcBef>
                <a:spcPct val="20000"/>
              </a:spcBef>
              <a:spcAft>
                <a:spcPct val="75000"/>
              </a:spcAft>
            </a:pPr>
            <a:r>
              <a:rPr lang="vi-VN" sz="2000" b="0" smtClean="0"/>
              <a:t>Hãy cùng bàn đến phần văn bản. </a:t>
            </a:r>
          </a:p>
          <a:p>
            <a:pPr>
              <a:spcBef>
                <a:spcPct val="20000"/>
              </a:spcBef>
              <a:spcAft>
                <a:spcPct val="75000"/>
              </a:spcAft>
            </a:pPr>
            <a:endParaRPr lang="vi-VN" sz="2000" b="0"/>
          </a:p>
        </p:txBody>
      </p:sp>
      <p:graphicFrame>
        <p:nvGraphicFramePr>
          <p:cNvPr id="183300" name="Object 4"/>
          <p:cNvGraphicFramePr>
            <a:graphicFrameLocks noChangeAspect="1"/>
          </p:cNvGraphicFramePr>
          <p:nvPr/>
        </p:nvGraphicFramePr>
        <p:xfrm>
          <a:off x="339725" y="4535488"/>
          <a:ext cx="269875" cy="303212"/>
        </p:xfrm>
        <a:graphic>
          <a:graphicData uri="http://schemas.openxmlformats.org/presentationml/2006/ole">
            <p:oleObj spid="_x0000_s183300" name="Visio" r:id="rId5" imgW="270231" imgH="303063" progId="">
              <p:embed/>
            </p:oleObj>
          </a:graphicData>
        </a:graphic>
      </p:graphicFrame>
      <p:graphicFrame>
        <p:nvGraphicFramePr>
          <p:cNvPr id="183301" name="Object 5"/>
          <p:cNvGraphicFramePr>
            <a:graphicFrameLocks noChangeAspect="1"/>
          </p:cNvGraphicFramePr>
          <p:nvPr/>
        </p:nvGraphicFramePr>
        <p:xfrm>
          <a:off x="339725" y="5545138"/>
          <a:ext cx="269875" cy="303212"/>
        </p:xfrm>
        <a:graphic>
          <a:graphicData uri="http://schemas.openxmlformats.org/presentationml/2006/ole">
            <p:oleObj spid="_x0000_s183301" name="Visio" r:id="rId6" imgW="270231" imgH="303063" progId="">
              <p:embed/>
            </p:oleObj>
          </a:graphicData>
        </a:graphic>
      </p:graphicFrame>
      <p:sp>
        <p:nvSpPr>
          <p:cNvPr id="183303"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vi-VN"/>
          </a:p>
        </p:txBody>
      </p:sp>
      <p:sp>
        <p:nvSpPr>
          <p:cNvPr id="183305" name="Rectangle 9"/>
          <p:cNvSpPr>
            <a:spLocks noChangeArrowheads="1"/>
          </p:cNvSpPr>
          <p:nvPr/>
        </p:nvSpPr>
        <p:spPr bwMode="auto">
          <a:xfrm>
            <a:off x="676275" y="4502150"/>
            <a:ext cx="6286500" cy="1657377"/>
          </a:xfrm>
          <a:prstGeom prst="rect">
            <a:avLst/>
          </a:prstGeom>
          <a:noFill/>
          <a:ln w="9525" algn="ctr">
            <a:noFill/>
            <a:miter lim="800000"/>
            <a:headEnd/>
            <a:tailEnd/>
          </a:ln>
          <a:effectLst/>
        </p:spPr>
        <p:txBody>
          <a:bodyPr wrap="square">
            <a:spAutoFit/>
          </a:bodyPr>
          <a:lstStyle/>
          <a:p>
            <a:pPr>
              <a:spcBef>
                <a:spcPct val="20000"/>
              </a:spcBef>
              <a:spcAft>
                <a:spcPct val="45000"/>
              </a:spcAft>
            </a:pPr>
            <a:r>
              <a:rPr lang="vi-VN" b="0" smtClean="0">
                <a:solidFill>
                  <a:srgbClr val="FFCC00"/>
                </a:solidFill>
              </a:rPr>
              <a:t>Bạn có thể dùng các mức khác nhau của văn bản trong danh sách có dấu đầu dòng để tạo các điểm phụ bên dưới các điểm chính.</a:t>
            </a:r>
          </a:p>
          <a:p>
            <a:pPr>
              <a:spcBef>
                <a:spcPct val="20000"/>
              </a:spcBef>
              <a:spcAft>
                <a:spcPct val="45000"/>
              </a:spcAft>
            </a:pPr>
            <a:r>
              <a:rPr lang="vi-VN" b="0" smtClean="0">
                <a:solidFill>
                  <a:srgbClr val="FFCC00"/>
                </a:solidFill>
              </a:rPr>
              <a:t>Trên Ruy-băng, dùng các lệnh trong nhóm </a:t>
            </a:r>
            <a:r>
              <a:rPr lang="vi-VN" smtClean="0">
                <a:solidFill>
                  <a:srgbClr val="FFCC00"/>
                </a:solidFill>
              </a:rPr>
              <a:t>Phông </a:t>
            </a:r>
            <a:r>
              <a:rPr lang="vi-VN" b="0" smtClean="0">
                <a:solidFill>
                  <a:srgbClr val="FFCC00"/>
                </a:solidFill>
              </a:rPr>
              <a:t>để thay đổi định dạng ký tự, ví dụ kích cỡ và màu phông.</a:t>
            </a:r>
            <a:endParaRPr lang="vi-VN" b="0">
              <a:solidFill>
                <a:srgbClr val="FFCC00"/>
              </a:solidFill>
            </a:endParaRPr>
          </a:p>
        </p:txBody>
      </p:sp>
      <p:sp>
        <p:nvSpPr>
          <p:cNvPr id="183306" name="Rectangle 10"/>
          <p:cNvSpPr>
            <a:spLocks noChangeArrowheads="1"/>
          </p:cNvSpPr>
          <p:nvPr/>
        </p:nvSpPr>
        <p:spPr bwMode="auto">
          <a:xfrm>
            <a:off x="277813" y="3994150"/>
            <a:ext cx="8428037" cy="450850"/>
          </a:xfrm>
          <a:prstGeom prst="rect">
            <a:avLst/>
          </a:prstGeom>
          <a:noFill/>
          <a:ln w="9525">
            <a:noFill/>
            <a:miter lim="800000"/>
            <a:headEnd/>
            <a:tailEnd/>
          </a:ln>
          <a:effectLst/>
        </p:spPr>
        <p:txBody>
          <a:bodyPr/>
          <a:lstStyle/>
          <a:p>
            <a:pPr>
              <a:spcBef>
                <a:spcPct val="20000"/>
              </a:spcBef>
              <a:spcAft>
                <a:spcPct val="75000"/>
              </a:spcAft>
            </a:pPr>
            <a:r>
              <a:rPr lang="vi-VN" b="0" dirty="0" smtClean="0">
                <a:solidFill>
                  <a:srgbClr val="FFCC00"/>
                </a:solidFill>
              </a:rPr>
              <a:t>Dạng thức mặc định cho văn bản là một danh sách có dấu đầu dòng. </a:t>
            </a:r>
            <a:endParaRPr lang="vi-VN" b="0" dirty="0">
              <a:solidFill>
                <a:srgbClr val="FFCC00"/>
              </a:solidFill>
            </a:endParaRPr>
          </a:p>
        </p:txBody>
      </p:sp>
      <p:sp>
        <p:nvSpPr>
          <p:cNvPr id="14" name="TextBox 13"/>
          <p:cNvSpPr txBox="1"/>
          <p:nvPr/>
        </p:nvSpPr>
        <p:spPr>
          <a:xfrm>
            <a:off x="781049" y="962025"/>
            <a:ext cx="676275" cy="200055"/>
          </a:xfrm>
          <a:prstGeom prst="rect">
            <a:avLst/>
          </a:prstGeom>
          <a:noFill/>
        </p:spPr>
        <p:txBody>
          <a:bodyPr wrap="square" rtlCol="0">
            <a:spAutoFit/>
          </a:bodyPr>
          <a:lstStyle/>
          <a:p>
            <a:pPr algn="ctr"/>
            <a:r>
              <a:rPr lang="vi-VN" sz="700" smtClean="0">
                <a:solidFill>
                  <a:schemeClr val="bg2">
                    <a:lumMod val="50000"/>
                  </a:schemeClr>
                </a:solidFill>
              </a:rPr>
              <a:t>Trang đầu</a:t>
            </a:r>
            <a:endParaRPr lang="vi-VN" sz="700">
              <a:solidFill>
                <a:schemeClr val="bg2">
                  <a:lumMod val="50000"/>
                </a:schemeClr>
              </a:solidFill>
            </a:endParaRPr>
          </a:p>
        </p:txBody>
      </p:sp>
      <p:sp>
        <p:nvSpPr>
          <p:cNvPr id="18" name="TextBox 17"/>
          <p:cNvSpPr txBox="1"/>
          <p:nvPr/>
        </p:nvSpPr>
        <p:spPr>
          <a:xfrm>
            <a:off x="2314575" y="2076450"/>
            <a:ext cx="2990850" cy="369332"/>
          </a:xfrm>
          <a:prstGeom prst="rect">
            <a:avLst/>
          </a:prstGeom>
          <a:noFill/>
        </p:spPr>
        <p:txBody>
          <a:bodyPr wrap="square" rtlCol="0">
            <a:spAutoFit/>
          </a:bodyPr>
          <a:lstStyle/>
          <a:p>
            <a:pPr algn="ctr"/>
            <a:r>
              <a:rPr lang="vi-VN" smtClean="0">
                <a:solidFill>
                  <a:schemeClr val="bg2">
                    <a:lumMod val="50000"/>
                  </a:schemeClr>
                </a:solidFill>
              </a:rPr>
              <a:t>Lorem Ipsum</a:t>
            </a:r>
            <a:endParaRPr lang="vi-VN">
              <a:solidFill>
                <a:schemeClr val="bg2">
                  <a:lumMod val="50000"/>
                </a:schemeClr>
              </a:solidFill>
            </a:endParaRPr>
          </a:p>
        </p:txBody>
      </p:sp>
      <p:sp>
        <p:nvSpPr>
          <p:cNvPr id="19" name="TextBox 18"/>
          <p:cNvSpPr txBox="1"/>
          <p:nvPr/>
        </p:nvSpPr>
        <p:spPr>
          <a:xfrm>
            <a:off x="2343150" y="2511425"/>
            <a:ext cx="1390650" cy="261610"/>
          </a:xfrm>
          <a:prstGeom prst="rect">
            <a:avLst/>
          </a:prstGeom>
          <a:noFill/>
        </p:spPr>
        <p:txBody>
          <a:bodyPr wrap="square" rtlCol="0">
            <a:spAutoFit/>
          </a:bodyPr>
          <a:lstStyle/>
          <a:p>
            <a:r>
              <a:rPr lang="vi-VN" sz="1100" smtClean="0">
                <a:solidFill>
                  <a:schemeClr val="bg2">
                    <a:lumMod val="50000"/>
                  </a:schemeClr>
                </a:solidFill>
              </a:rPr>
              <a:t>Dolor sit amet</a:t>
            </a:r>
            <a:endParaRPr lang="vi-VN" sz="1100">
              <a:solidFill>
                <a:schemeClr val="bg2">
                  <a:lumMod val="50000"/>
                </a:schemeClr>
              </a:solidFill>
            </a:endParaRPr>
          </a:p>
        </p:txBody>
      </p:sp>
      <p:sp>
        <p:nvSpPr>
          <p:cNvPr id="20" name="TextBox 19"/>
          <p:cNvSpPr txBox="1"/>
          <p:nvPr/>
        </p:nvSpPr>
        <p:spPr>
          <a:xfrm>
            <a:off x="2501900" y="2708275"/>
            <a:ext cx="2216150" cy="261610"/>
          </a:xfrm>
          <a:prstGeom prst="rect">
            <a:avLst/>
          </a:prstGeom>
          <a:noFill/>
        </p:spPr>
        <p:txBody>
          <a:bodyPr wrap="square" rtlCol="0">
            <a:spAutoFit/>
          </a:bodyPr>
          <a:lstStyle/>
          <a:p>
            <a:r>
              <a:rPr lang="vi-VN" sz="1050" smtClean="0">
                <a:solidFill>
                  <a:schemeClr val="bg2">
                    <a:lumMod val="50000"/>
                  </a:schemeClr>
                </a:solidFill>
              </a:rPr>
              <a:t>Consectetuer adipiscing elit</a:t>
            </a:r>
            <a:endParaRPr lang="vi-VN" sz="1050">
              <a:solidFill>
                <a:schemeClr val="bg2">
                  <a:lumMod val="50000"/>
                </a:schemeClr>
              </a:solidFill>
            </a:endParaRPr>
          </a:p>
        </p:txBody>
      </p:sp>
      <p:sp>
        <p:nvSpPr>
          <p:cNvPr id="21" name="TextBox 20"/>
          <p:cNvSpPr txBox="1"/>
          <p:nvPr/>
        </p:nvSpPr>
        <p:spPr>
          <a:xfrm>
            <a:off x="2654300" y="2903347"/>
            <a:ext cx="1600200" cy="215444"/>
          </a:xfrm>
          <a:prstGeom prst="rect">
            <a:avLst/>
          </a:prstGeom>
          <a:noFill/>
        </p:spPr>
        <p:txBody>
          <a:bodyPr wrap="square" rtlCol="0">
            <a:spAutoFit/>
          </a:bodyPr>
          <a:lstStyle/>
          <a:p>
            <a:r>
              <a:rPr lang="vi-VN" sz="800" smtClean="0">
                <a:solidFill>
                  <a:schemeClr val="bg2">
                    <a:lumMod val="50000"/>
                  </a:schemeClr>
                </a:solidFill>
              </a:rPr>
              <a:t>Donec euismod </a:t>
            </a:r>
            <a:endParaRPr lang="vi-VN" sz="800">
              <a:solidFill>
                <a:schemeClr val="bg2">
                  <a:lumMod val="50000"/>
                </a:schemeClr>
              </a:solidFill>
            </a:endParaRPr>
          </a:p>
        </p:txBody>
      </p:sp>
      <p:sp>
        <p:nvSpPr>
          <p:cNvPr id="22" name="TextBox 21"/>
          <p:cNvSpPr txBox="1"/>
          <p:nvPr/>
        </p:nvSpPr>
        <p:spPr>
          <a:xfrm>
            <a:off x="2654300" y="3044825"/>
            <a:ext cx="1600200" cy="215444"/>
          </a:xfrm>
          <a:prstGeom prst="rect">
            <a:avLst/>
          </a:prstGeom>
          <a:noFill/>
        </p:spPr>
        <p:txBody>
          <a:bodyPr wrap="square" rtlCol="0">
            <a:spAutoFit/>
          </a:bodyPr>
          <a:lstStyle/>
          <a:p>
            <a:r>
              <a:rPr lang="vi-VN" sz="800" smtClean="0">
                <a:solidFill>
                  <a:schemeClr val="bg2">
                    <a:lumMod val="50000"/>
                  </a:schemeClr>
                </a:solidFill>
              </a:rPr>
              <a:t>Mattis augue</a:t>
            </a:r>
            <a:endParaRPr lang="vi-VN" sz="800">
              <a:solidFill>
                <a:schemeClr val="bg2">
                  <a:lumMod val="50000"/>
                </a:schemeClr>
              </a:solidFill>
            </a:endParaRPr>
          </a:p>
        </p:txBody>
      </p:sp>
      <p:sp>
        <p:nvSpPr>
          <p:cNvPr id="23" name="TextBox 22"/>
          <p:cNvSpPr txBox="1"/>
          <p:nvPr/>
        </p:nvSpPr>
        <p:spPr>
          <a:xfrm>
            <a:off x="2844800" y="3222625"/>
            <a:ext cx="1600200" cy="200055"/>
          </a:xfrm>
          <a:prstGeom prst="rect">
            <a:avLst/>
          </a:prstGeom>
          <a:noFill/>
        </p:spPr>
        <p:txBody>
          <a:bodyPr wrap="square" rtlCol="0">
            <a:spAutoFit/>
          </a:bodyPr>
          <a:lstStyle/>
          <a:p>
            <a:r>
              <a:rPr lang="vi-VN" sz="700" smtClean="0">
                <a:solidFill>
                  <a:schemeClr val="bg2">
                    <a:lumMod val="50000"/>
                  </a:schemeClr>
                </a:solidFill>
              </a:rPr>
              <a:t>Class aptent </a:t>
            </a:r>
            <a:endParaRPr lang="vi-VN" sz="700">
              <a:solidFill>
                <a:schemeClr val="bg2">
                  <a:lumMod val="50000"/>
                </a:schemeClr>
              </a:solidFill>
            </a:endParaRPr>
          </a:p>
        </p:txBody>
      </p:sp>
      <p:sp>
        <p:nvSpPr>
          <p:cNvPr id="24" name="TextBox 23"/>
          <p:cNvSpPr txBox="1"/>
          <p:nvPr/>
        </p:nvSpPr>
        <p:spPr>
          <a:xfrm>
            <a:off x="2838450" y="3343275"/>
            <a:ext cx="1600200" cy="200055"/>
          </a:xfrm>
          <a:prstGeom prst="rect">
            <a:avLst/>
          </a:prstGeom>
          <a:noFill/>
        </p:spPr>
        <p:txBody>
          <a:bodyPr wrap="square" rtlCol="0">
            <a:spAutoFit/>
          </a:bodyPr>
          <a:lstStyle/>
          <a:p>
            <a:r>
              <a:rPr lang="vi-VN" sz="700" smtClean="0">
                <a:solidFill>
                  <a:schemeClr val="bg2">
                    <a:lumMod val="50000"/>
                  </a:schemeClr>
                </a:solidFill>
              </a:rPr>
              <a:t>Taciti sociosqu </a:t>
            </a:r>
            <a:endParaRPr lang="vi-VN" sz="600">
              <a:solidFill>
                <a:schemeClr val="bg2">
                  <a:lumMod val="50000"/>
                </a:schemeClr>
              </a:solidFill>
            </a:endParaRPr>
          </a:p>
        </p:txBody>
      </p:sp>
      <p:pic>
        <p:nvPicPr>
          <p:cNvPr id="183310" name="Picture 14"/>
          <p:cNvPicPr>
            <a:picLocks noChangeAspect="1" noChangeArrowheads="1"/>
          </p:cNvPicPr>
          <p:nvPr/>
        </p:nvPicPr>
        <p:blipFill>
          <a:blip r:embed="rId7"/>
          <a:srcRect/>
          <a:stretch>
            <a:fillRect/>
          </a:stretch>
        </p:blipFill>
        <p:spPr bwMode="auto">
          <a:xfrm>
            <a:off x="2420938" y="1844675"/>
            <a:ext cx="542925" cy="95250"/>
          </a:xfrm>
          <a:prstGeom prst="rect">
            <a:avLst/>
          </a:prstGeom>
          <a:noFill/>
          <a:ln w="9525">
            <a:noFill/>
            <a:miter lim="800000"/>
            <a:headEnd/>
            <a:tailEnd/>
          </a:ln>
          <a:effectLst/>
        </p:spPr>
      </p:pic>
      <p:pic>
        <p:nvPicPr>
          <p:cNvPr id="183311" name="Picture 15"/>
          <p:cNvPicPr>
            <a:picLocks noChangeAspect="1" noChangeArrowheads="1"/>
          </p:cNvPicPr>
          <p:nvPr/>
        </p:nvPicPr>
        <p:blipFill>
          <a:blip r:embed="rId7"/>
          <a:srcRect/>
          <a:stretch>
            <a:fillRect/>
          </a:stretch>
        </p:blipFill>
        <p:spPr bwMode="auto">
          <a:xfrm>
            <a:off x="3792538" y="1817370"/>
            <a:ext cx="608012" cy="128905"/>
          </a:xfrm>
          <a:prstGeom prst="rect">
            <a:avLst/>
          </a:prstGeom>
          <a:noFill/>
          <a:ln w="9525">
            <a:noFill/>
            <a:miter lim="800000"/>
            <a:headEnd/>
            <a:tailEnd/>
          </a:ln>
          <a:effectLst/>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83299">
                                            <p:txEl>
                                              <p:pRg st="0" end="0"/>
                                            </p:txEl>
                                          </p:spTgt>
                                        </p:tgtEl>
                                        <p:attrNameLst>
                                          <p:attrName>style.visibility</p:attrName>
                                        </p:attrNameLst>
                                      </p:cBhvr>
                                      <p:to>
                                        <p:strVal val="visible"/>
                                      </p:to>
                                    </p:set>
                                    <p:animEffect transition="in" filter="slide(fromTop)">
                                      <p:cBhvr>
                                        <p:cTn id="7" dur="500"/>
                                        <p:tgtEl>
                                          <p:spTgt spid="1832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83299">
                                            <p:txEl>
                                              <p:pRg st="1" end="1"/>
                                            </p:txEl>
                                          </p:spTgt>
                                        </p:tgtEl>
                                        <p:attrNameLst>
                                          <p:attrName>style.visibility</p:attrName>
                                        </p:attrNameLst>
                                      </p:cBhvr>
                                      <p:to>
                                        <p:strVal val="visible"/>
                                      </p:to>
                                    </p:set>
                                    <p:animEffect transition="in" filter="slide(fromTop)">
                                      <p:cBhvr>
                                        <p:cTn id="12" dur="500"/>
                                        <p:tgtEl>
                                          <p:spTgt spid="1832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83306">
                                            <p:txEl>
                                              <p:pRg st="0" end="0"/>
                                            </p:txEl>
                                          </p:spTgt>
                                        </p:tgtEl>
                                        <p:attrNameLst>
                                          <p:attrName>style.visibility</p:attrName>
                                        </p:attrNameLst>
                                      </p:cBhvr>
                                      <p:to>
                                        <p:strVal val="visible"/>
                                      </p:to>
                                    </p:set>
                                    <p:animEffect transition="in" filter="slide(fromLeft)">
                                      <p:cBhvr>
                                        <p:cTn id="17" dur="500"/>
                                        <p:tgtEl>
                                          <p:spTgt spid="18330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83300"/>
                                        </p:tgtEl>
                                        <p:attrNameLst>
                                          <p:attrName>style.visibility</p:attrName>
                                        </p:attrNameLst>
                                      </p:cBhvr>
                                      <p:to>
                                        <p:strVal val="visible"/>
                                      </p:to>
                                    </p:set>
                                    <p:animEffect transition="in" filter="dissolve">
                                      <p:cBhvr>
                                        <p:cTn id="22" dur="500"/>
                                        <p:tgtEl>
                                          <p:spTgt spid="183300"/>
                                        </p:tgtEl>
                                      </p:cBhvr>
                                    </p:animEffect>
                                  </p:childTnLst>
                                </p:cTn>
                              </p:par>
                            </p:childTnLst>
                          </p:cTn>
                        </p:par>
                        <p:par>
                          <p:cTn id="23" fill="hold">
                            <p:stCondLst>
                              <p:cond delay="500"/>
                            </p:stCondLst>
                            <p:childTnLst>
                              <p:par>
                                <p:cTn id="24" presetID="9" presetClass="entr" presetSubtype="0" fill="hold" nodeType="afterEffect">
                                  <p:stCondLst>
                                    <p:cond delay="0"/>
                                  </p:stCondLst>
                                  <p:childTnLst>
                                    <p:set>
                                      <p:cBhvr>
                                        <p:cTn id="25" dur="1" fill="hold">
                                          <p:stCondLst>
                                            <p:cond delay="0"/>
                                          </p:stCondLst>
                                        </p:cTn>
                                        <p:tgtEl>
                                          <p:spTgt spid="183301"/>
                                        </p:tgtEl>
                                        <p:attrNameLst>
                                          <p:attrName>style.visibility</p:attrName>
                                        </p:attrNameLst>
                                      </p:cBhvr>
                                      <p:to>
                                        <p:strVal val="visible"/>
                                      </p:to>
                                    </p:set>
                                    <p:animEffect transition="in" filter="dissolve">
                                      <p:cBhvr>
                                        <p:cTn id="26" dur="500"/>
                                        <p:tgtEl>
                                          <p:spTgt spid="183301"/>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183305">
                                            <p:txEl>
                                              <p:pRg st="0" end="0"/>
                                            </p:txEl>
                                          </p:spTgt>
                                        </p:tgtEl>
                                        <p:attrNameLst>
                                          <p:attrName>style.visibility</p:attrName>
                                        </p:attrNameLst>
                                      </p:cBhvr>
                                      <p:to>
                                        <p:strVal val="visible"/>
                                      </p:to>
                                    </p:set>
                                    <p:animEffect transition="in" filter="checkerboard(across)">
                                      <p:cBhvr>
                                        <p:cTn id="31" dur="500"/>
                                        <p:tgtEl>
                                          <p:spTgt spid="183305">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183305">
                                            <p:txEl>
                                              <p:pRg st="1" end="1"/>
                                            </p:txEl>
                                          </p:spTgt>
                                        </p:tgtEl>
                                        <p:attrNameLst>
                                          <p:attrName>style.visibility</p:attrName>
                                        </p:attrNameLst>
                                      </p:cBhvr>
                                      <p:to>
                                        <p:strVal val="visible"/>
                                      </p:to>
                                    </p:set>
                                    <p:animEffect transition="in" filter="checkerboard(across)">
                                      <p:cBhvr>
                                        <p:cTn id="36" dur="500"/>
                                        <p:tgtEl>
                                          <p:spTgt spid="18330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9" grpId="0" build="p" autoUpdateAnimBg="0"/>
      <p:bldP spid="183305" grpId="0" build="p" autoUpdateAnimBg="0"/>
      <p:bldP spid="183306"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Page17_18.bmp"/>
          <p:cNvPicPr>
            <a:picLocks noChangeAspect="1"/>
          </p:cNvPicPr>
          <p:nvPr/>
        </p:nvPicPr>
        <p:blipFill>
          <a:blip r:embed="rId4"/>
          <a:stretch>
            <a:fillRect/>
          </a:stretch>
        </p:blipFill>
        <p:spPr>
          <a:xfrm>
            <a:off x="318957" y="868453"/>
            <a:ext cx="5614006" cy="2845718"/>
          </a:xfrm>
          <a:prstGeom prst="rect">
            <a:avLst/>
          </a:prstGeom>
        </p:spPr>
      </p:pic>
      <p:sp>
        <p:nvSpPr>
          <p:cNvPr id="189442" name="Rectangle 2"/>
          <p:cNvSpPr>
            <a:spLocks noGrp="1" noChangeArrowheads="1"/>
          </p:cNvSpPr>
          <p:nvPr>
            <p:ph type="title"/>
          </p:nvPr>
        </p:nvSpPr>
        <p:spPr>
          <a:xfrm>
            <a:off x="239713" y="63500"/>
            <a:ext cx="8904287" cy="614363"/>
          </a:xfrm>
        </p:spPr>
        <p:txBody>
          <a:bodyPr/>
          <a:lstStyle/>
          <a:p>
            <a:r>
              <a:rPr lang="vi-VN" smtClean="0"/>
              <a:t>Nhập văn bản</a:t>
            </a:r>
            <a:endParaRPr lang="vi-VN"/>
          </a:p>
        </p:txBody>
      </p:sp>
      <p:graphicFrame>
        <p:nvGraphicFramePr>
          <p:cNvPr id="189446" name="Object 6"/>
          <p:cNvGraphicFramePr>
            <a:graphicFrameLocks noChangeAspect="1"/>
          </p:cNvGraphicFramePr>
          <p:nvPr/>
        </p:nvGraphicFramePr>
        <p:xfrm>
          <a:off x="339725" y="4532313"/>
          <a:ext cx="269875" cy="303212"/>
        </p:xfrm>
        <a:graphic>
          <a:graphicData uri="http://schemas.openxmlformats.org/presentationml/2006/ole">
            <p:oleObj spid="_x0000_s189446" name="Visio" r:id="rId5" imgW="270231" imgH="303063" progId="">
              <p:embed/>
            </p:oleObj>
          </a:graphicData>
        </a:graphic>
      </p:graphicFrame>
      <p:sp>
        <p:nvSpPr>
          <p:cNvPr id="189447"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vi-VN"/>
          </a:p>
        </p:txBody>
      </p:sp>
      <p:sp>
        <p:nvSpPr>
          <p:cNvPr id="189448" name="Rectangle 8"/>
          <p:cNvSpPr>
            <a:spLocks noChangeArrowheads="1"/>
          </p:cNvSpPr>
          <p:nvPr/>
        </p:nvSpPr>
        <p:spPr bwMode="auto">
          <a:xfrm>
            <a:off x="676275" y="4502150"/>
            <a:ext cx="5940425" cy="923330"/>
          </a:xfrm>
          <a:prstGeom prst="rect">
            <a:avLst/>
          </a:prstGeom>
          <a:noFill/>
          <a:ln w="9525" algn="ctr">
            <a:noFill/>
            <a:miter lim="800000"/>
            <a:headEnd/>
            <a:tailEnd/>
          </a:ln>
          <a:effectLst/>
        </p:spPr>
        <p:txBody>
          <a:bodyPr>
            <a:spAutoFit/>
          </a:bodyPr>
          <a:lstStyle/>
          <a:p>
            <a:pPr>
              <a:spcBef>
                <a:spcPct val="20000"/>
              </a:spcBef>
              <a:spcAft>
                <a:spcPct val="45000"/>
              </a:spcAft>
            </a:pPr>
            <a:r>
              <a:rPr lang="vi-VN" b="0" smtClean="0">
                <a:solidFill>
                  <a:srgbClr val="FFCC00"/>
                </a:solidFill>
              </a:rPr>
              <a:t>Dùng các lệnh trong nhóm </a:t>
            </a:r>
            <a:r>
              <a:rPr lang="vi-VN" smtClean="0">
                <a:solidFill>
                  <a:srgbClr val="FFCC00"/>
                </a:solidFill>
              </a:rPr>
              <a:t>Đoạn văn</a:t>
            </a:r>
            <a:r>
              <a:rPr lang="vi-VN" b="0" smtClean="0">
                <a:solidFill>
                  <a:srgbClr val="FFCC00"/>
                </a:solidFill>
              </a:rPr>
              <a:t> để thay đổi dạng thức của đoạn văn, ví dụ dạng thức liệt kê, thụt lề văn bản và khoảng cách dãn dòng.</a:t>
            </a:r>
            <a:endParaRPr lang="vi-VN" b="0">
              <a:solidFill>
                <a:srgbClr val="FFCC00"/>
              </a:solidFill>
            </a:endParaRPr>
          </a:p>
        </p:txBody>
      </p:sp>
      <p:sp>
        <p:nvSpPr>
          <p:cNvPr id="13" name="TextBox 12"/>
          <p:cNvSpPr txBox="1"/>
          <p:nvPr/>
        </p:nvSpPr>
        <p:spPr>
          <a:xfrm>
            <a:off x="801172" y="948198"/>
            <a:ext cx="627577" cy="200055"/>
          </a:xfrm>
          <a:prstGeom prst="rect">
            <a:avLst/>
          </a:prstGeom>
          <a:noFill/>
        </p:spPr>
        <p:txBody>
          <a:bodyPr wrap="square" rtlCol="0">
            <a:spAutoFit/>
          </a:bodyPr>
          <a:lstStyle/>
          <a:p>
            <a:pPr algn="ctr"/>
            <a:r>
              <a:rPr lang="vi-VN" sz="700" smtClean="0">
                <a:solidFill>
                  <a:schemeClr val="bg2">
                    <a:lumMod val="50000"/>
                  </a:schemeClr>
                </a:solidFill>
              </a:rPr>
              <a:t>Trang đầu</a:t>
            </a:r>
            <a:endParaRPr lang="vi-VN" sz="700">
              <a:solidFill>
                <a:schemeClr val="bg2">
                  <a:lumMod val="50000"/>
                </a:schemeClr>
              </a:solidFill>
            </a:endParaRPr>
          </a:p>
        </p:txBody>
      </p:sp>
      <p:sp>
        <p:nvSpPr>
          <p:cNvPr id="14" name="TextBox 13"/>
          <p:cNvSpPr txBox="1"/>
          <p:nvPr/>
        </p:nvSpPr>
        <p:spPr>
          <a:xfrm>
            <a:off x="2314575" y="2076450"/>
            <a:ext cx="2990850" cy="369332"/>
          </a:xfrm>
          <a:prstGeom prst="rect">
            <a:avLst/>
          </a:prstGeom>
          <a:noFill/>
        </p:spPr>
        <p:txBody>
          <a:bodyPr wrap="square" rtlCol="0">
            <a:spAutoFit/>
          </a:bodyPr>
          <a:lstStyle/>
          <a:p>
            <a:pPr algn="ctr"/>
            <a:r>
              <a:rPr lang="vi-VN" smtClean="0">
                <a:solidFill>
                  <a:schemeClr val="bg2">
                    <a:lumMod val="50000"/>
                  </a:schemeClr>
                </a:solidFill>
              </a:rPr>
              <a:t>Lorem Ipsum</a:t>
            </a:r>
            <a:endParaRPr lang="vi-VN">
              <a:solidFill>
                <a:schemeClr val="bg2">
                  <a:lumMod val="50000"/>
                </a:schemeClr>
              </a:solidFill>
            </a:endParaRPr>
          </a:p>
        </p:txBody>
      </p:sp>
      <p:sp>
        <p:nvSpPr>
          <p:cNvPr id="15" name="TextBox 14"/>
          <p:cNvSpPr txBox="1"/>
          <p:nvPr/>
        </p:nvSpPr>
        <p:spPr>
          <a:xfrm>
            <a:off x="2343150" y="2511425"/>
            <a:ext cx="1390650" cy="261610"/>
          </a:xfrm>
          <a:prstGeom prst="rect">
            <a:avLst/>
          </a:prstGeom>
          <a:noFill/>
        </p:spPr>
        <p:txBody>
          <a:bodyPr wrap="square" rtlCol="0">
            <a:spAutoFit/>
          </a:bodyPr>
          <a:lstStyle/>
          <a:p>
            <a:r>
              <a:rPr lang="vi-VN" sz="1100" smtClean="0">
                <a:solidFill>
                  <a:schemeClr val="bg2">
                    <a:lumMod val="50000"/>
                  </a:schemeClr>
                </a:solidFill>
              </a:rPr>
              <a:t>Dolor sit amet</a:t>
            </a:r>
            <a:endParaRPr lang="vi-VN" sz="1100">
              <a:solidFill>
                <a:schemeClr val="bg2">
                  <a:lumMod val="50000"/>
                </a:schemeClr>
              </a:solidFill>
            </a:endParaRPr>
          </a:p>
        </p:txBody>
      </p:sp>
      <p:sp>
        <p:nvSpPr>
          <p:cNvPr id="16" name="TextBox 15"/>
          <p:cNvSpPr txBox="1"/>
          <p:nvPr/>
        </p:nvSpPr>
        <p:spPr>
          <a:xfrm>
            <a:off x="2501900" y="2708275"/>
            <a:ext cx="2216150" cy="261610"/>
          </a:xfrm>
          <a:prstGeom prst="rect">
            <a:avLst/>
          </a:prstGeom>
          <a:noFill/>
        </p:spPr>
        <p:txBody>
          <a:bodyPr wrap="square" rtlCol="0">
            <a:spAutoFit/>
          </a:bodyPr>
          <a:lstStyle/>
          <a:p>
            <a:r>
              <a:rPr lang="vi-VN" sz="1050" smtClean="0">
                <a:solidFill>
                  <a:schemeClr val="bg2">
                    <a:lumMod val="50000"/>
                  </a:schemeClr>
                </a:solidFill>
              </a:rPr>
              <a:t>Consectetuer adipiscing elit</a:t>
            </a:r>
            <a:endParaRPr lang="vi-VN" sz="1050">
              <a:solidFill>
                <a:schemeClr val="bg2">
                  <a:lumMod val="50000"/>
                </a:schemeClr>
              </a:solidFill>
            </a:endParaRPr>
          </a:p>
        </p:txBody>
      </p:sp>
      <p:sp>
        <p:nvSpPr>
          <p:cNvPr id="17" name="TextBox 16"/>
          <p:cNvSpPr txBox="1"/>
          <p:nvPr/>
        </p:nvSpPr>
        <p:spPr>
          <a:xfrm>
            <a:off x="2654300" y="2903347"/>
            <a:ext cx="1600200" cy="215444"/>
          </a:xfrm>
          <a:prstGeom prst="rect">
            <a:avLst/>
          </a:prstGeom>
          <a:noFill/>
        </p:spPr>
        <p:txBody>
          <a:bodyPr wrap="square" rtlCol="0">
            <a:spAutoFit/>
          </a:bodyPr>
          <a:lstStyle/>
          <a:p>
            <a:r>
              <a:rPr lang="vi-VN" sz="800" smtClean="0">
                <a:solidFill>
                  <a:schemeClr val="bg2">
                    <a:lumMod val="50000"/>
                  </a:schemeClr>
                </a:solidFill>
              </a:rPr>
              <a:t>Donec euismod </a:t>
            </a:r>
            <a:endParaRPr lang="vi-VN" sz="800">
              <a:solidFill>
                <a:schemeClr val="bg2">
                  <a:lumMod val="50000"/>
                </a:schemeClr>
              </a:solidFill>
            </a:endParaRPr>
          </a:p>
        </p:txBody>
      </p:sp>
      <p:sp>
        <p:nvSpPr>
          <p:cNvPr id="18" name="TextBox 17"/>
          <p:cNvSpPr txBox="1"/>
          <p:nvPr/>
        </p:nvSpPr>
        <p:spPr>
          <a:xfrm>
            <a:off x="2654300" y="3044825"/>
            <a:ext cx="1600200" cy="215444"/>
          </a:xfrm>
          <a:prstGeom prst="rect">
            <a:avLst/>
          </a:prstGeom>
          <a:noFill/>
        </p:spPr>
        <p:txBody>
          <a:bodyPr wrap="square" rtlCol="0">
            <a:spAutoFit/>
          </a:bodyPr>
          <a:lstStyle/>
          <a:p>
            <a:r>
              <a:rPr lang="vi-VN" sz="800" smtClean="0">
                <a:solidFill>
                  <a:schemeClr val="bg2">
                    <a:lumMod val="50000"/>
                  </a:schemeClr>
                </a:solidFill>
              </a:rPr>
              <a:t>Mattis augue</a:t>
            </a:r>
            <a:endParaRPr lang="vi-VN" sz="800">
              <a:solidFill>
                <a:schemeClr val="bg2">
                  <a:lumMod val="50000"/>
                </a:schemeClr>
              </a:solidFill>
            </a:endParaRPr>
          </a:p>
        </p:txBody>
      </p:sp>
      <p:sp>
        <p:nvSpPr>
          <p:cNvPr id="19" name="TextBox 18"/>
          <p:cNvSpPr txBox="1"/>
          <p:nvPr/>
        </p:nvSpPr>
        <p:spPr>
          <a:xfrm>
            <a:off x="2844800" y="3222625"/>
            <a:ext cx="1600200" cy="200055"/>
          </a:xfrm>
          <a:prstGeom prst="rect">
            <a:avLst/>
          </a:prstGeom>
          <a:noFill/>
        </p:spPr>
        <p:txBody>
          <a:bodyPr wrap="square" rtlCol="0">
            <a:spAutoFit/>
          </a:bodyPr>
          <a:lstStyle/>
          <a:p>
            <a:r>
              <a:rPr lang="vi-VN" sz="700" smtClean="0">
                <a:solidFill>
                  <a:schemeClr val="bg2">
                    <a:lumMod val="50000"/>
                  </a:schemeClr>
                </a:solidFill>
              </a:rPr>
              <a:t>Class aptent </a:t>
            </a:r>
            <a:endParaRPr lang="vi-VN" sz="700">
              <a:solidFill>
                <a:schemeClr val="bg2">
                  <a:lumMod val="50000"/>
                </a:schemeClr>
              </a:solidFill>
            </a:endParaRPr>
          </a:p>
        </p:txBody>
      </p:sp>
      <p:sp>
        <p:nvSpPr>
          <p:cNvPr id="20" name="TextBox 19"/>
          <p:cNvSpPr txBox="1"/>
          <p:nvPr/>
        </p:nvSpPr>
        <p:spPr>
          <a:xfrm>
            <a:off x="2838450" y="3343275"/>
            <a:ext cx="1600200" cy="200055"/>
          </a:xfrm>
          <a:prstGeom prst="rect">
            <a:avLst/>
          </a:prstGeom>
          <a:noFill/>
        </p:spPr>
        <p:txBody>
          <a:bodyPr wrap="square" rtlCol="0">
            <a:spAutoFit/>
          </a:bodyPr>
          <a:lstStyle/>
          <a:p>
            <a:r>
              <a:rPr lang="vi-VN" sz="700" smtClean="0">
                <a:solidFill>
                  <a:schemeClr val="bg2">
                    <a:lumMod val="50000"/>
                  </a:schemeClr>
                </a:solidFill>
              </a:rPr>
              <a:t>Taciti sociosqu </a:t>
            </a:r>
            <a:endParaRPr lang="vi-VN" sz="600">
              <a:solidFill>
                <a:schemeClr val="bg2">
                  <a:lumMod val="50000"/>
                </a:schemeClr>
              </a:solidFill>
            </a:endParaRPr>
          </a:p>
        </p:txBody>
      </p:sp>
      <p:pic>
        <p:nvPicPr>
          <p:cNvPr id="21" name="Picture 14"/>
          <p:cNvPicPr>
            <a:picLocks noChangeAspect="1" noChangeArrowheads="1"/>
          </p:cNvPicPr>
          <p:nvPr/>
        </p:nvPicPr>
        <p:blipFill>
          <a:blip r:embed="rId6"/>
          <a:srcRect/>
          <a:stretch>
            <a:fillRect/>
          </a:stretch>
        </p:blipFill>
        <p:spPr bwMode="auto">
          <a:xfrm>
            <a:off x="2420938" y="1844675"/>
            <a:ext cx="542925" cy="95250"/>
          </a:xfrm>
          <a:prstGeom prst="rect">
            <a:avLst/>
          </a:prstGeom>
          <a:noFill/>
          <a:ln w="9525">
            <a:noFill/>
            <a:miter lim="800000"/>
            <a:headEnd/>
            <a:tailEnd/>
          </a:ln>
          <a:effectLst/>
        </p:spPr>
      </p:pic>
      <p:pic>
        <p:nvPicPr>
          <p:cNvPr id="22" name="Picture 15"/>
          <p:cNvPicPr>
            <a:picLocks noChangeAspect="1" noChangeArrowheads="1"/>
          </p:cNvPicPr>
          <p:nvPr/>
        </p:nvPicPr>
        <p:blipFill>
          <a:blip r:embed="rId6"/>
          <a:srcRect/>
          <a:stretch>
            <a:fillRect/>
          </a:stretch>
        </p:blipFill>
        <p:spPr bwMode="auto">
          <a:xfrm>
            <a:off x="3792538" y="1817370"/>
            <a:ext cx="608012" cy="128905"/>
          </a:xfrm>
          <a:prstGeom prst="rect">
            <a:avLst/>
          </a:prstGeom>
          <a:noFill/>
          <a:ln w="9525">
            <a:noFill/>
            <a:miter lim="800000"/>
            <a:headEnd/>
            <a:tailEnd/>
          </a:ln>
          <a:effectLst/>
        </p:spPr>
      </p:pic>
      <p:sp>
        <p:nvSpPr>
          <p:cNvPr id="25"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vi-VN" sz="2000" b="0" smtClean="0"/>
              <a:t>Trong chỗ dành sẵn đa-mục-đích thể hiện ở phần trước, bạn có thể thêm các thành phần đồ hoạ hoặc văn bản. </a:t>
            </a:r>
          </a:p>
          <a:p>
            <a:pPr>
              <a:spcBef>
                <a:spcPct val="20000"/>
              </a:spcBef>
              <a:spcAft>
                <a:spcPct val="75000"/>
              </a:spcAft>
            </a:pPr>
            <a:r>
              <a:rPr lang="vi-VN" sz="2000" b="0" smtClean="0"/>
              <a:t>Hãy cùng bàn đến phần văn bản. </a:t>
            </a:r>
            <a:endParaRPr lang="vi-VN" sz="2000" b="0"/>
          </a:p>
        </p:txBody>
      </p:sp>
      <p:sp>
        <p:nvSpPr>
          <p:cNvPr id="26" name="Rectangle 10"/>
          <p:cNvSpPr>
            <a:spLocks noChangeArrowheads="1"/>
          </p:cNvSpPr>
          <p:nvPr/>
        </p:nvSpPr>
        <p:spPr bwMode="auto">
          <a:xfrm>
            <a:off x="277813" y="3994150"/>
            <a:ext cx="8428037" cy="450850"/>
          </a:xfrm>
          <a:prstGeom prst="rect">
            <a:avLst/>
          </a:prstGeom>
          <a:noFill/>
          <a:ln w="9525">
            <a:noFill/>
            <a:miter lim="800000"/>
            <a:headEnd/>
            <a:tailEnd/>
          </a:ln>
          <a:effectLst/>
        </p:spPr>
        <p:txBody>
          <a:bodyPr/>
          <a:lstStyle/>
          <a:p>
            <a:pPr>
              <a:spcBef>
                <a:spcPct val="20000"/>
              </a:spcBef>
              <a:spcAft>
                <a:spcPct val="75000"/>
              </a:spcAft>
            </a:pPr>
            <a:r>
              <a:rPr lang="vi-VN" b="0" dirty="0" smtClean="0">
                <a:solidFill>
                  <a:srgbClr val="FFCC00"/>
                </a:solidFill>
              </a:rPr>
              <a:t>Dạng thức mặc định cho văn bản là một danh sách có dấu đầu dòng. </a:t>
            </a:r>
            <a:endParaRPr lang="vi-VN" b="0" dirty="0">
              <a:solidFill>
                <a:srgbClr val="FFCC00"/>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89446"/>
                                        </p:tgtEl>
                                        <p:attrNameLst>
                                          <p:attrName>style.visibility</p:attrName>
                                        </p:attrNameLst>
                                      </p:cBhvr>
                                      <p:to>
                                        <p:strVal val="visible"/>
                                      </p:to>
                                    </p:set>
                                    <p:animEffect transition="in" filter="dissolve">
                                      <p:cBhvr>
                                        <p:cTn id="7" dur="500"/>
                                        <p:tgtEl>
                                          <p:spTgt spid="189446"/>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89448">
                                            <p:txEl>
                                              <p:pRg st="0" end="0"/>
                                            </p:txEl>
                                          </p:spTgt>
                                        </p:tgtEl>
                                        <p:attrNameLst>
                                          <p:attrName>style.visibility</p:attrName>
                                        </p:attrNameLst>
                                      </p:cBhvr>
                                      <p:to>
                                        <p:strVal val="visible"/>
                                      </p:to>
                                    </p:set>
                                    <p:animEffect transition="in" filter="checkerboard(across)">
                                      <p:cBhvr>
                                        <p:cTn id="11" dur="500"/>
                                        <p:tgtEl>
                                          <p:spTgt spid="18944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8" grpId="0" build="p" autoUpdateAnimBg="0" advAuto="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239713" y="63500"/>
            <a:ext cx="8904287" cy="614363"/>
          </a:xfrm>
        </p:spPr>
        <p:txBody>
          <a:bodyPr/>
          <a:lstStyle/>
          <a:p>
            <a:r>
              <a:rPr lang="vi-VN" smtClean="0"/>
              <a:t>Chèn bản chiếu từ một bản trình bày khác</a:t>
            </a:r>
            <a:endParaRPr lang="vi-VN"/>
          </a:p>
        </p:txBody>
      </p:sp>
      <p:sp>
        <p:nvSpPr>
          <p:cNvPr id="191491"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vi-VN" sz="2000" b="0" smtClean="0"/>
              <a:t>Có thể bạn cần dùng đến các bản chiếu từ một bản trình bày có sẵn.</a:t>
            </a:r>
          </a:p>
          <a:p>
            <a:pPr>
              <a:spcBef>
                <a:spcPct val="20000"/>
              </a:spcBef>
              <a:spcAft>
                <a:spcPct val="75000"/>
              </a:spcAft>
            </a:pPr>
            <a:r>
              <a:rPr lang="vi-VN" sz="2000" b="0" smtClean="0"/>
              <a:t>Đây là cách thực hiện. </a:t>
            </a:r>
          </a:p>
          <a:p>
            <a:pPr>
              <a:spcBef>
                <a:spcPct val="20000"/>
              </a:spcBef>
              <a:spcAft>
                <a:spcPct val="75000"/>
              </a:spcAft>
            </a:pPr>
            <a:endParaRPr lang="vi-VN" sz="2000" b="0"/>
          </a:p>
        </p:txBody>
      </p:sp>
      <p:graphicFrame>
        <p:nvGraphicFramePr>
          <p:cNvPr id="191492" name="Object 4"/>
          <p:cNvGraphicFramePr>
            <a:graphicFrameLocks noChangeAspect="1"/>
          </p:cNvGraphicFramePr>
          <p:nvPr/>
        </p:nvGraphicFramePr>
        <p:xfrm>
          <a:off x="339725" y="4040188"/>
          <a:ext cx="269875" cy="303212"/>
        </p:xfrm>
        <a:graphic>
          <a:graphicData uri="http://schemas.openxmlformats.org/presentationml/2006/ole">
            <p:oleObj spid="_x0000_s191492" name="Visio" r:id="rId4" imgW="270231" imgH="303063" progId="">
              <p:embed/>
            </p:oleObj>
          </a:graphicData>
        </a:graphic>
      </p:graphicFrame>
      <p:graphicFrame>
        <p:nvGraphicFramePr>
          <p:cNvPr id="191493" name="Object 5"/>
          <p:cNvGraphicFramePr>
            <a:graphicFrameLocks noChangeAspect="1"/>
          </p:cNvGraphicFramePr>
          <p:nvPr/>
        </p:nvGraphicFramePr>
        <p:xfrm>
          <a:off x="339725" y="5040313"/>
          <a:ext cx="269875" cy="303212"/>
        </p:xfrm>
        <a:graphic>
          <a:graphicData uri="http://schemas.openxmlformats.org/presentationml/2006/ole">
            <p:oleObj spid="_x0000_s191493" name="Visio" r:id="rId5" imgW="270231" imgH="303063" progId="">
              <p:embed/>
            </p:oleObj>
          </a:graphicData>
        </a:graphic>
      </p:graphicFrame>
      <p:sp>
        <p:nvSpPr>
          <p:cNvPr id="191495"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vi-VN"/>
          </a:p>
        </p:txBody>
      </p:sp>
      <p:sp>
        <p:nvSpPr>
          <p:cNvPr id="191497" name="Rectangle 9"/>
          <p:cNvSpPr>
            <a:spLocks noChangeArrowheads="1"/>
          </p:cNvSpPr>
          <p:nvPr/>
        </p:nvSpPr>
        <p:spPr bwMode="auto">
          <a:xfrm>
            <a:off x="676275" y="4006850"/>
            <a:ext cx="5940425" cy="1657377"/>
          </a:xfrm>
          <a:prstGeom prst="rect">
            <a:avLst/>
          </a:prstGeom>
          <a:noFill/>
          <a:ln w="9525" algn="ctr">
            <a:noFill/>
            <a:miter lim="800000"/>
            <a:headEnd/>
            <a:tailEnd/>
          </a:ln>
          <a:effectLst/>
        </p:spPr>
        <p:txBody>
          <a:bodyPr>
            <a:spAutoFit/>
          </a:bodyPr>
          <a:lstStyle/>
          <a:p>
            <a:pPr>
              <a:spcBef>
                <a:spcPct val="20000"/>
              </a:spcBef>
              <a:spcAft>
                <a:spcPct val="45000"/>
              </a:spcAft>
            </a:pPr>
            <a:r>
              <a:rPr lang="vi-VN" b="0" dirty="0" smtClean="0">
                <a:solidFill>
                  <a:srgbClr val="FFCC00"/>
                </a:solidFill>
              </a:rPr>
              <a:t>Trên tab </a:t>
            </a:r>
            <a:r>
              <a:rPr lang="vi-VN" dirty="0" smtClean="0">
                <a:solidFill>
                  <a:srgbClr val="FFCC00"/>
                </a:solidFill>
              </a:rPr>
              <a:t>Trang đầu</a:t>
            </a:r>
            <a:r>
              <a:rPr lang="vi-VN" b="0" dirty="0" smtClean="0">
                <a:solidFill>
                  <a:srgbClr val="FFCC00"/>
                </a:solidFill>
              </a:rPr>
              <a:t>, bấm vào mũi tên cạnh </a:t>
            </a:r>
            <a:r>
              <a:rPr lang="vi-VN" dirty="0" smtClean="0">
                <a:solidFill>
                  <a:srgbClr val="FFCC00"/>
                </a:solidFill>
              </a:rPr>
              <a:t>Bản chiếu Mới</a:t>
            </a:r>
            <a:r>
              <a:rPr lang="vi-VN" b="0" dirty="0" smtClean="0">
                <a:solidFill>
                  <a:srgbClr val="FFCC00"/>
                </a:solidFill>
              </a:rPr>
              <a:t>, giống việc bạn muốn chèn một bản chiếu mới và trước tiên bạn chọn một kiểu bố trí.</a:t>
            </a:r>
          </a:p>
          <a:p>
            <a:pPr>
              <a:spcBef>
                <a:spcPct val="20000"/>
              </a:spcBef>
              <a:spcAft>
                <a:spcPct val="45000"/>
              </a:spcAft>
            </a:pPr>
            <a:r>
              <a:rPr lang="vi-VN" b="0" dirty="0" smtClean="0">
                <a:solidFill>
                  <a:srgbClr val="FFCC00"/>
                </a:solidFill>
              </a:rPr>
              <a:t>Phía dưới bộ sưu tập các bố trí, chọn </a:t>
            </a:r>
            <a:r>
              <a:rPr lang="vi-VN" dirty="0" smtClean="0">
                <a:solidFill>
                  <a:srgbClr val="FFCC00"/>
                </a:solidFill>
              </a:rPr>
              <a:t>Sử dùng lại Bản chiếu</a:t>
            </a:r>
            <a:r>
              <a:rPr lang="vi-VN" b="0" dirty="0" smtClean="0">
                <a:solidFill>
                  <a:srgbClr val="FFCC00"/>
                </a:solidFill>
              </a:rPr>
              <a:t>.</a:t>
            </a:r>
            <a:endParaRPr lang="vi-VN" b="0" dirty="0">
              <a:solidFill>
                <a:srgbClr val="FFCC00"/>
              </a:solidFill>
            </a:endParaRPr>
          </a:p>
        </p:txBody>
      </p:sp>
      <p:pic>
        <p:nvPicPr>
          <p:cNvPr id="191500" name="Picture 12"/>
          <p:cNvPicPr>
            <a:picLocks noChangeAspect="1" noChangeArrowheads="1"/>
          </p:cNvPicPr>
          <p:nvPr/>
        </p:nvPicPr>
        <p:blipFill>
          <a:blip r:embed="rId6"/>
          <a:srcRect/>
          <a:stretch>
            <a:fillRect/>
          </a:stretch>
        </p:blipFill>
        <p:spPr bwMode="auto">
          <a:xfrm>
            <a:off x="327025" y="942974"/>
            <a:ext cx="5584609" cy="2825749"/>
          </a:xfrm>
          <a:prstGeom prst="rect">
            <a:avLst/>
          </a:prstGeom>
          <a:noFill/>
          <a:ln w="9525">
            <a:noFill/>
            <a:miter lim="800000"/>
            <a:headEnd/>
            <a:tailEnd/>
          </a:ln>
          <a:effectLst/>
        </p:spPr>
      </p:pic>
      <p:sp>
        <p:nvSpPr>
          <p:cNvPr id="14" name="TextBox 13"/>
          <p:cNvSpPr txBox="1"/>
          <p:nvPr/>
        </p:nvSpPr>
        <p:spPr>
          <a:xfrm>
            <a:off x="428625" y="1052973"/>
            <a:ext cx="742950" cy="200055"/>
          </a:xfrm>
          <a:prstGeom prst="rect">
            <a:avLst/>
          </a:prstGeom>
          <a:noFill/>
        </p:spPr>
        <p:txBody>
          <a:bodyPr wrap="square" rtlCol="0">
            <a:spAutoFit/>
          </a:bodyPr>
          <a:lstStyle/>
          <a:p>
            <a:pPr algn="ctr"/>
            <a:r>
              <a:rPr lang="vi-VN" sz="700" smtClean="0">
                <a:solidFill>
                  <a:schemeClr val="bg2">
                    <a:lumMod val="50000"/>
                  </a:schemeClr>
                </a:solidFill>
              </a:rPr>
              <a:t>Trang đầu</a:t>
            </a:r>
            <a:endParaRPr lang="vi-VN" sz="700">
              <a:solidFill>
                <a:schemeClr val="bg2">
                  <a:lumMod val="50000"/>
                </a:schemeClr>
              </a:solidFill>
            </a:endParaRPr>
          </a:p>
        </p:txBody>
      </p:sp>
      <p:sp>
        <p:nvSpPr>
          <p:cNvPr id="15" name="TextBox 14"/>
          <p:cNvSpPr txBox="1"/>
          <p:nvPr/>
        </p:nvSpPr>
        <p:spPr>
          <a:xfrm>
            <a:off x="524442" y="1615980"/>
            <a:ext cx="589983" cy="176972"/>
          </a:xfrm>
          <a:prstGeom prst="rect">
            <a:avLst/>
          </a:prstGeom>
          <a:noFill/>
        </p:spPr>
        <p:txBody>
          <a:bodyPr wrap="square" rtlCol="0">
            <a:spAutoFit/>
          </a:bodyPr>
          <a:lstStyle/>
          <a:p>
            <a:r>
              <a:rPr lang="vi-VN" sz="550" dirty="0" smtClean="0">
                <a:solidFill>
                  <a:schemeClr val="accent1">
                    <a:lumMod val="75000"/>
                  </a:schemeClr>
                </a:solidFill>
              </a:rPr>
              <a:t>Bản chiếu</a:t>
            </a:r>
            <a:endParaRPr lang="vi-VN" sz="550" dirty="0">
              <a:solidFill>
                <a:schemeClr val="accent1">
                  <a:lumMod val="75000"/>
                </a:schemeClr>
              </a:solidFill>
            </a:endParaRPr>
          </a:p>
        </p:txBody>
      </p:sp>
      <p:sp>
        <p:nvSpPr>
          <p:cNvPr id="16" name="TextBox 15"/>
          <p:cNvSpPr txBox="1"/>
          <p:nvPr/>
        </p:nvSpPr>
        <p:spPr>
          <a:xfrm>
            <a:off x="589124" y="1721891"/>
            <a:ext cx="382138" cy="184666"/>
          </a:xfrm>
          <a:prstGeom prst="rect">
            <a:avLst/>
          </a:prstGeom>
          <a:noFill/>
        </p:spPr>
        <p:txBody>
          <a:bodyPr wrap="square" rtlCol="0">
            <a:spAutoFit/>
          </a:bodyPr>
          <a:lstStyle/>
          <a:p>
            <a:r>
              <a:rPr lang="vi-VN" sz="600" smtClean="0">
                <a:solidFill>
                  <a:schemeClr val="accent1">
                    <a:lumMod val="75000"/>
                  </a:schemeClr>
                </a:solidFill>
              </a:rPr>
              <a:t>Mới</a:t>
            </a:r>
            <a:endParaRPr lang="vi-VN" sz="600">
              <a:solidFill>
                <a:schemeClr val="accent1">
                  <a:lumMod val="75000"/>
                </a:schemeClr>
              </a:solidFill>
            </a:endParaRPr>
          </a:p>
        </p:txBody>
      </p:sp>
      <p:sp>
        <p:nvSpPr>
          <p:cNvPr id="17" name="TextBox 16"/>
          <p:cNvSpPr txBox="1"/>
          <p:nvPr/>
        </p:nvSpPr>
        <p:spPr>
          <a:xfrm>
            <a:off x="781050" y="3000375"/>
            <a:ext cx="1962150" cy="215444"/>
          </a:xfrm>
          <a:prstGeom prst="rect">
            <a:avLst/>
          </a:prstGeom>
          <a:noFill/>
        </p:spPr>
        <p:txBody>
          <a:bodyPr wrap="square" rtlCol="0">
            <a:spAutoFit/>
          </a:bodyPr>
          <a:lstStyle/>
          <a:p>
            <a:r>
              <a:rPr lang="vi-VN" sz="800" dirty="0" smtClean="0">
                <a:solidFill>
                  <a:schemeClr val="tx1">
                    <a:lumMod val="75000"/>
                  </a:schemeClr>
                </a:solidFill>
              </a:rPr>
              <a:t>Nhân bản Bản chiếu Được chọn</a:t>
            </a:r>
            <a:endParaRPr lang="vi-VN" sz="800" dirty="0">
              <a:solidFill>
                <a:schemeClr val="tx1">
                  <a:lumMod val="75000"/>
                </a:schemeClr>
              </a:solidFill>
            </a:endParaRPr>
          </a:p>
        </p:txBody>
      </p:sp>
      <p:sp>
        <p:nvSpPr>
          <p:cNvPr id="18" name="TextBox 17"/>
          <p:cNvSpPr txBox="1"/>
          <p:nvPr/>
        </p:nvSpPr>
        <p:spPr>
          <a:xfrm>
            <a:off x="781050" y="3197225"/>
            <a:ext cx="1647825" cy="215444"/>
          </a:xfrm>
          <a:prstGeom prst="rect">
            <a:avLst/>
          </a:prstGeom>
          <a:noFill/>
        </p:spPr>
        <p:txBody>
          <a:bodyPr wrap="square" rtlCol="0">
            <a:spAutoFit/>
          </a:bodyPr>
          <a:lstStyle/>
          <a:p>
            <a:r>
              <a:rPr lang="vi-VN" sz="800" smtClean="0">
                <a:solidFill>
                  <a:schemeClr val="accent6">
                    <a:lumMod val="75000"/>
                  </a:schemeClr>
                </a:solidFill>
              </a:rPr>
              <a:t>Bản chiếu từ Dàn bài</a:t>
            </a:r>
            <a:endParaRPr lang="vi-VN" sz="800">
              <a:solidFill>
                <a:schemeClr val="accent6">
                  <a:lumMod val="75000"/>
                </a:schemeClr>
              </a:solidFill>
            </a:endParaRPr>
          </a:p>
        </p:txBody>
      </p:sp>
      <p:sp>
        <p:nvSpPr>
          <p:cNvPr id="19" name="TextBox 18"/>
          <p:cNvSpPr txBox="1"/>
          <p:nvPr/>
        </p:nvSpPr>
        <p:spPr>
          <a:xfrm>
            <a:off x="774700" y="3432175"/>
            <a:ext cx="1647825" cy="215444"/>
          </a:xfrm>
          <a:prstGeom prst="rect">
            <a:avLst/>
          </a:prstGeom>
          <a:noFill/>
        </p:spPr>
        <p:txBody>
          <a:bodyPr wrap="square" rtlCol="0">
            <a:spAutoFit/>
          </a:bodyPr>
          <a:lstStyle/>
          <a:p>
            <a:r>
              <a:rPr lang="vi-VN" sz="800" dirty="0" smtClean="0">
                <a:solidFill>
                  <a:schemeClr val="accent6">
                    <a:lumMod val="75000"/>
                  </a:schemeClr>
                </a:solidFill>
              </a:rPr>
              <a:t>Sử dùng lại Bản chiếu</a:t>
            </a:r>
            <a:endParaRPr lang="vi-VN" sz="800" dirty="0">
              <a:solidFill>
                <a:schemeClr val="accent6">
                  <a:lumMod val="75000"/>
                </a:schemeClr>
              </a:solidFill>
            </a:endParaRPr>
          </a:p>
        </p:txBody>
      </p:sp>
      <p:sp>
        <p:nvSpPr>
          <p:cNvPr id="21" name="TextBox 20"/>
          <p:cNvSpPr txBox="1"/>
          <p:nvPr/>
        </p:nvSpPr>
        <p:spPr>
          <a:xfrm>
            <a:off x="3238500" y="1019175"/>
            <a:ext cx="1647825" cy="215444"/>
          </a:xfrm>
          <a:prstGeom prst="rect">
            <a:avLst/>
          </a:prstGeom>
          <a:noFill/>
        </p:spPr>
        <p:txBody>
          <a:bodyPr wrap="square" rtlCol="0">
            <a:spAutoFit/>
          </a:bodyPr>
          <a:lstStyle/>
          <a:p>
            <a:r>
              <a:rPr lang="vi-VN" sz="800" dirty="0" smtClean="0">
                <a:solidFill>
                  <a:schemeClr val="accent6">
                    <a:lumMod val="75000"/>
                  </a:schemeClr>
                </a:solidFill>
              </a:rPr>
              <a:t>Sử dùng lại Bản chiếu</a:t>
            </a:r>
            <a:endParaRPr lang="vi-VN" sz="800" dirty="0">
              <a:solidFill>
                <a:schemeClr val="accent6">
                  <a:lumMod val="75000"/>
                </a:schemeClr>
              </a:solidFill>
            </a:endParaRPr>
          </a:p>
        </p:txBody>
      </p:sp>
      <p:sp>
        <p:nvSpPr>
          <p:cNvPr id="22" name="TextBox 21"/>
          <p:cNvSpPr txBox="1"/>
          <p:nvPr/>
        </p:nvSpPr>
        <p:spPr>
          <a:xfrm>
            <a:off x="3267075" y="1228725"/>
            <a:ext cx="1647825" cy="215444"/>
          </a:xfrm>
          <a:prstGeom prst="rect">
            <a:avLst/>
          </a:prstGeom>
          <a:noFill/>
        </p:spPr>
        <p:txBody>
          <a:bodyPr wrap="square" rtlCol="0">
            <a:spAutoFit/>
          </a:bodyPr>
          <a:lstStyle/>
          <a:p>
            <a:r>
              <a:rPr lang="vi-VN" sz="800" smtClean="0">
                <a:solidFill>
                  <a:schemeClr val="accent6">
                    <a:lumMod val="75000"/>
                  </a:schemeClr>
                </a:solidFill>
              </a:rPr>
              <a:t>Chèn bản chiếu từ:</a:t>
            </a:r>
            <a:endParaRPr lang="vi-VN" sz="800">
              <a:solidFill>
                <a:schemeClr val="accent6">
                  <a:lumMod val="75000"/>
                </a:schemeClr>
              </a:solidFill>
            </a:endParaRPr>
          </a:p>
        </p:txBody>
      </p:sp>
      <p:sp>
        <p:nvSpPr>
          <p:cNvPr id="23" name="TextBox 22"/>
          <p:cNvSpPr txBox="1"/>
          <p:nvPr/>
        </p:nvSpPr>
        <p:spPr>
          <a:xfrm>
            <a:off x="4276725" y="1219200"/>
            <a:ext cx="1647825" cy="215444"/>
          </a:xfrm>
          <a:prstGeom prst="rect">
            <a:avLst/>
          </a:prstGeom>
          <a:noFill/>
        </p:spPr>
        <p:txBody>
          <a:bodyPr wrap="square" rtlCol="0">
            <a:spAutoFit/>
          </a:bodyPr>
          <a:lstStyle/>
          <a:p>
            <a:r>
              <a:rPr lang="vi-VN" sz="800" smtClean="0">
                <a:solidFill>
                  <a:schemeClr val="accent6">
                    <a:lumMod val="75000"/>
                  </a:schemeClr>
                </a:solidFill>
              </a:rPr>
              <a:t>C:\Presenations...</a:t>
            </a:r>
            <a:endParaRPr lang="vi-VN" sz="800">
              <a:solidFill>
                <a:schemeClr val="accent6">
                  <a:lumMod val="75000"/>
                </a:schemeClr>
              </a:solidFill>
            </a:endParaRPr>
          </a:p>
        </p:txBody>
      </p:sp>
      <p:sp>
        <p:nvSpPr>
          <p:cNvPr id="25" name="TextBox 24"/>
          <p:cNvSpPr txBox="1"/>
          <p:nvPr/>
        </p:nvSpPr>
        <p:spPr>
          <a:xfrm>
            <a:off x="4820697" y="1451976"/>
            <a:ext cx="677849" cy="215444"/>
          </a:xfrm>
          <a:prstGeom prst="rect">
            <a:avLst/>
          </a:prstGeom>
          <a:noFill/>
        </p:spPr>
        <p:txBody>
          <a:bodyPr wrap="square" rtlCol="0">
            <a:spAutoFit/>
          </a:bodyPr>
          <a:lstStyle/>
          <a:p>
            <a:r>
              <a:rPr lang="vi-VN" sz="800" smtClean="0">
                <a:solidFill>
                  <a:schemeClr val="bg2">
                    <a:lumMod val="50000"/>
                  </a:schemeClr>
                </a:solidFill>
              </a:rPr>
              <a:t>Duyệt</a:t>
            </a:r>
            <a:endParaRPr lang="vi-VN" sz="800">
              <a:solidFill>
                <a:schemeClr val="bg2">
                  <a:lumMod val="50000"/>
                </a:schemeClr>
              </a:solidFill>
            </a:endParaRPr>
          </a:p>
        </p:txBody>
      </p:sp>
      <p:pic>
        <p:nvPicPr>
          <p:cNvPr id="191502" name="Picture 14"/>
          <p:cNvPicPr>
            <a:picLocks noChangeAspect="1" noChangeArrowheads="1"/>
          </p:cNvPicPr>
          <p:nvPr/>
        </p:nvPicPr>
        <p:blipFill>
          <a:blip r:embed="rId7"/>
          <a:srcRect/>
          <a:stretch>
            <a:fillRect/>
          </a:stretch>
        </p:blipFill>
        <p:spPr bwMode="auto">
          <a:xfrm>
            <a:off x="3521534" y="1893979"/>
            <a:ext cx="770332" cy="119815"/>
          </a:xfrm>
          <a:prstGeom prst="rect">
            <a:avLst/>
          </a:prstGeom>
          <a:noFill/>
          <a:ln w="9525">
            <a:noFill/>
            <a:miter lim="800000"/>
            <a:headEnd/>
            <a:tailEnd/>
          </a:ln>
          <a:effectLst/>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91491">
                                            <p:txEl>
                                              <p:pRg st="0" end="0"/>
                                            </p:txEl>
                                          </p:spTgt>
                                        </p:tgtEl>
                                        <p:attrNameLst>
                                          <p:attrName>style.visibility</p:attrName>
                                        </p:attrNameLst>
                                      </p:cBhvr>
                                      <p:to>
                                        <p:strVal val="visible"/>
                                      </p:to>
                                    </p:set>
                                    <p:animEffect transition="in" filter="slide(fromTop)">
                                      <p:cBhvr>
                                        <p:cTn id="7" dur="500"/>
                                        <p:tgtEl>
                                          <p:spTgt spid="1914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91491">
                                            <p:txEl>
                                              <p:pRg st="1" end="1"/>
                                            </p:txEl>
                                          </p:spTgt>
                                        </p:tgtEl>
                                        <p:attrNameLst>
                                          <p:attrName>style.visibility</p:attrName>
                                        </p:attrNameLst>
                                      </p:cBhvr>
                                      <p:to>
                                        <p:strVal val="visible"/>
                                      </p:to>
                                    </p:set>
                                    <p:animEffect transition="in" filter="slide(fromTop)">
                                      <p:cBhvr>
                                        <p:cTn id="12" dur="500"/>
                                        <p:tgtEl>
                                          <p:spTgt spid="1914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91492"/>
                                        </p:tgtEl>
                                        <p:attrNameLst>
                                          <p:attrName>style.visibility</p:attrName>
                                        </p:attrNameLst>
                                      </p:cBhvr>
                                      <p:to>
                                        <p:strVal val="visible"/>
                                      </p:to>
                                    </p:set>
                                    <p:animEffect transition="in" filter="dissolve">
                                      <p:cBhvr>
                                        <p:cTn id="17" dur="500"/>
                                        <p:tgtEl>
                                          <p:spTgt spid="191492"/>
                                        </p:tgtEl>
                                      </p:cBhvr>
                                    </p:animEffect>
                                  </p:childTnLst>
                                </p:cTn>
                              </p:par>
                            </p:childTnLst>
                          </p:cTn>
                        </p:par>
                        <p:par>
                          <p:cTn id="18" fill="hold">
                            <p:stCondLst>
                              <p:cond delay="500"/>
                            </p:stCondLst>
                            <p:childTnLst>
                              <p:par>
                                <p:cTn id="19" presetID="9" presetClass="entr" presetSubtype="0" fill="hold" nodeType="afterEffect">
                                  <p:stCondLst>
                                    <p:cond delay="0"/>
                                  </p:stCondLst>
                                  <p:childTnLst>
                                    <p:set>
                                      <p:cBhvr>
                                        <p:cTn id="20" dur="1" fill="hold">
                                          <p:stCondLst>
                                            <p:cond delay="0"/>
                                          </p:stCondLst>
                                        </p:cTn>
                                        <p:tgtEl>
                                          <p:spTgt spid="191493"/>
                                        </p:tgtEl>
                                        <p:attrNameLst>
                                          <p:attrName>style.visibility</p:attrName>
                                        </p:attrNameLst>
                                      </p:cBhvr>
                                      <p:to>
                                        <p:strVal val="visible"/>
                                      </p:to>
                                    </p:set>
                                    <p:animEffect transition="in" filter="dissolve">
                                      <p:cBhvr>
                                        <p:cTn id="21" dur="500"/>
                                        <p:tgtEl>
                                          <p:spTgt spid="191493"/>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191497">
                                            <p:txEl>
                                              <p:pRg st="0" end="0"/>
                                            </p:txEl>
                                          </p:spTgt>
                                        </p:tgtEl>
                                        <p:attrNameLst>
                                          <p:attrName>style.visibility</p:attrName>
                                        </p:attrNameLst>
                                      </p:cBhvr>
                                      <p:to>
                                        <p:strVal val="visible"/>
                                      </p:to>
                                    </p:set>
                                    <p:animEffect transition="in" filter="checkerboard(across)">
                                      <p:cBhvr>
                                        <p:cTn id="26" dur="500"/>
                                        <p:tgtEl>
                                          <p:spTgt spid="19149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191497">
                                            <p:txEl>
                                              <p:pRg st="1" end="1"/>
                                            </p:txEl>
                                          </p:spTgt>
                                        </p:tgtEl>
                                        <p:attrNameLst>
                                          <p:attrName>style.visibility</p:attrName>
                                        </p:attrNameLst>
                                      </p:cBhvr>
                                      <p:to>
                                        <p:strVal val="visible"/>
                                      </p:to>
                                    </p:set>
                                    <p:animEffect transition="in" filter="checkerboard(across)">
                                      <p:cBhvr>
                                        <p:cTn id="31" dur="500"/>
                                        <p:tgtEl>
                                          <p:spTgt spid="19149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1" grpId="0" build="p" autoUpdateAnimBg="0"/>
      <p:bldP spid="191497"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vi-VN" smtClean="0"/>
              <a:t>Nội dung khóa học</a:t>
            </a:r>
            <a:endParaRPr lang="vi-VN"/>
          </a:p>
        </p:txBody>
      </p:sp>
      <p:sp>
        <p:nvSpPr>
          <p:cNvPr id="10243" name="Rectangle 3"/>
          <p:cNvSpPr>
            <a:spLocks noGrp="1" noChangeArrowheads="1"/>
          </p:cNvSpPr>
          <p:nvPr>
            <p:ph type="body" idx="1"/>
          </p:nvPr>
        </p:nvSpPr>
        <p:spPr>
          <a:xfrm>
            <a:off x="228600" y="828675"/>
            <a:ext cx="8431213" cy="3443288"/>
          </a:xfrm>
          <a:noFill/>
        </p:spPr>
        <p:txBody>
          <a:bodyPr/>
          <a:lstStyle/>
          <a:p>
            <a:pPr marL="276225" indent="-276225">
              <a:spcAft>
                <a:spcPct val="75000"/>
              </a:spcAft>
              <a:buClr>
                <a:srgbClr val="FF9900"/>
              </a:buClr>
              <a:buFontTx/>
              <a:buChar char="•"/>
            </a:pPr>
            <a:r>
              <a:rPr lang="vi-VN" sz="2800" smtClean="0"/>
              <a:t>Tổng quan: Sẵn sàng với nội dung cơ bản</a:t>
            </a:r>
          </a:p>
          <a:p>
            <a:pPr marL="276225" indent="-276225">
              <a:spcAft>
                <a:spcPct val="75000"/>
              </a:spcAft>
              <a:buClr>
                <a:srgbClr val="FF9900"/>
              </a:buClr>
              <a:buFontTx/>
              <a:buChar char="•"/>
            </a:pPr>
            <a:r>
              <a:rPr lang="vi-VN" sz="2800" smtClean="0"/>
              <a:t>Bài 1: Tạo bản chiếu</a:t>
            </a:r>
          </a:p>
          <a:p>
            <a:pPr marL="276225" indent="-276225">
              <a:spcAft>
                <a:spcPct val="75000"/>
              </a:spcAft>
              <a:buClr>
                <a:srgbClr val="FF9900"/>
              </a:buClr>
              <a:buFontTx/>
              <a:buChar char="•"/>
            </a:pPr>
            <a:r>
              <a:rPr lang="vi-VN" sz="2800" smtClean="0"/>
              <a:t>Bài 2: Chọn chủ đề, thêm nội dung</a:t>
            </a:r>
          </a:p>
          <a:p>
            <a:pPr marL="276225" indent="-276225">
              <a:spcAft>
                <a:spcPct val="75000"/>
              </a:spcAft>
              <a:buClr>
                <a:srgbClr val="FF9900"/>
              </a:buClr>
              <a:buFontTx/>
              <a:buChar char="•"/>
            </a:pPr>
            <a:r>
              <a:rPr lang="vi-VN" sz="2800" smtClean="0"/>
              <a:t>Bài 3: Soát lỗi, in ấn và chuẩn bị trình chiếu</a:t>
            </a:r>
            <a:endParaRPr lang="vi-VN" sz="2800"/>
          </a:p>
        </p:txBody>
      </p:sp>
      <p:sp>
        <p:nvSpPr>
          <p:cNvPr id="10244" name="Rectangle 4"/>
          <p:cNvSpPr>
            <a:spLocks noChangeArrowheads="1"/>
          </p:cNvSpPr>
          <p:nvPr/>
        </p:nvSpPr>
        <p:spPr bwMode="auto">
          <a:xfrm>
            <a:off x="228600" y="4610100"/>
            <a:ext cx="8229600" cy="873125"/>
          </a:xfrm>
          <a:prstGeom prst="rect">
            <a:avLst/>
          </a:prstGeom>
          <a:noFill/>
          <a:ln w="9525">
            <a:noFill/>
            <a:miter lim="800000"/>
            <a:headEnd/>
            <a:tailEnd/>
          </a:ln>
          <a:effectLst/>
        </p:spPr>
        <p:txBody>
          <a:bodyPr anchorCtr="1"/>
          <a:lstStyle/>
          <a:p>
            <a:pPr>
              <a:spcBef>
                <a:spcPct val="20000"/>
              </a:spcBef>
            </a:pPr>
            <a:r>
              <a:rPr lang="vi-VN" sz="2400" b="0" smtClean="0"/>
              <a:t>Mỗi bài học gồm có một danh sách các nhiệm vụ và tập hợp các câu hỏi.</a:t>
            </a:r>
            <a:endParaRPr lang="vi-VN" sz="2400" b="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slide(fromTop)">
                                      <p:cBhvr>
                                        <p:cTn id="7" dur="5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slide(fromTop)">
                                      <p:cBhvr>
                                        <p:cTn id="12" dur="500"/>
                                        <p:tgtEl>
                                          <p:spTgt spid="102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slide(fromTop)">
                                      <p:cBhvr>
                                        <p:cTn id="17" dur="500"/>
                                        <p:tgtEl>
                                          <p:spTgt spid="102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10243">
                                            <p:txEl>
                                              <p:pRg st="3" end="3"/>
                                            </p:txEl>
                                          </p:spTgt>
                                        </p:tgtEl>
                                        <p:attrNameLst>
                                          <p:attrName>style.visibility</p:attrName>
                                        </p:attrNameLst>
                                      </p:cBhvr>
                                      <p:to>
                                        <p:strVal val="visible"/>
                                      </p:to>
                                    </p:set>
                                    <p:animEffect transition="in" filter="slide(fromTop)">
                                      <p:cBhvr>
                                        <p:cTn id="22" dur="500"/>
                                        <p:tgtEl>
                                          <p:spTgt spid="102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0244"/>
                                        </p:tgtEl>
                                        <p:attrNameLst>
                                          <p:attrName>style.visibility</p:attrName>
                                        </p:attrNameLst>
                                      </p:cBhvr>
                                      <p:to>
                                        <p:strVal val="visible"/>
                                      </p:to>
                                    </p:set>
                                    <p:animEffect transition="in" filter="slide(fromBottom)">
                                      <p:cBhvr>
                                        <p:cTn id="27"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P spid="10244"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239713" y="63500"/>
            <a:ext cx="8904287" cy="614363"/>
          </a:xfrm>
        </p:spPr>
        <p:txBody>
          <a:bodyPr/>
          <a:lstStyle/>
          <a:p>
            <a:r>
              <a:rPr lang="vi-VN" smtClean="0"/>
              <a:t>Chèn bản chiếu từ một bản trình bày khác</a:t>
            </a:r>
            <a:endParaRPr lang="vi-VN"/>
          </a:p>
        </p:txBody>
      </p:sp>
      <p:graphicFrame>
        <p:nvGraphicFramePr>
          <p:cNvPr id="193542" name="Object 6"/>
          <p:cNvGraphicFramePr>
            <a:graphicFrameLocks noChangeAspect="1"/>
          </p:cNvGraphicFramePr>
          <p:nvPr/>
        </p:nvGraphicFramePr>
        <p:xfrm>
          <a:off x="339725" y="4037013"/>
          <a:ext cx="269875" cy="303212"/>
        </p:xfrm>
        <a:graphic>
          <a:graphicData uri="http://schemas.openxmlformats.org/presentationml/2006/ole">
            <p:oleObj spid="_x0000_s193542" name="Visio" r:id="rId4" imgW="270231" imgH="303063" progId="">
              <p:embed/>
            </p:oleObj>
          </a:graphicData>
        </a:graphic>
      </p:graphicFrame>
      <p:sp>
        <p:nvSpPr>
          <p:cNvPr id="193543"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vi-VN"/>
          </a:p>
        </p:txBody>
      </p:sp>
      <p:sp>
        <p:nvSpPr>
          <p:cNvPr id="193544" name="Rectangle 8"/>
          <p:cNvSpPr>
            <a:spLocks noChangeArrowheads="1"/>
          </p:cNvSpPr>
          <p:nvPr/>
        </p:nvSpPr>
        <p:spPr bwMode="auto">
          <a:xfrm>
            <a:off x="676275" y="4006850"/>
            <a:ext cx="5940425" cy="1200329"/>
          </a:xfrm>
          <a:prstGeom prst="rect">
            <a:avLst/>
          </a:prstGeom>
          <a:noFill/>
          <a:ln w="9525" algn="ctr">
            <a:noFill/>
            <a:miter lim="800000"/>
            <a:headEnd/>
            <a:tailEnd/>
          </a:ln>
          <a:effectLst/>
        </p:spPr>
        <p:txBody>
          <a:bodyPr>
            <a:spAutoFit/>
          </a:bodyPr>
          <a:lstStyle/>
          <a:p>
            <a:pPr>
              <a:spcBef>
                <a:spcPct val="20000"/>
              </a:spcBef>
              <a:spcAft>
                <a:spcPct val="45000"/>
              </a:spcAft>
            </a:pPr>
            <a:r>
              <a:rPr lang="vi-VN" b="0" dirty="0" smtClean="0">
                <a:solidFill>
                  <a:srgbClr val="FFCC00"/>
                </a:solidFill>
              </a:rPr>
              <a:t>Trong ngăn tác vụ </a:t>
            </a:r>
            <a:r>
              <a:rPr lang="vi-VN" dirty="0" smtClean="0">
                <a:solidFill>
                  <a:srgbClr val="FFCC00"/>
                </a:solidFill>
              </a:rPr>
              <a:t>Sử dùng lại Bản chiếu</a:t>
            </a:r>
            <a:r>
              <a:rPr lang="vi-VN" b="0" dirty="0" smtClean="0">
                <a:solidFill>
                  <a:srgbClr val="FFCC00"/>
                </a:solidFill>
              </a:rPr>
              <a:t>, dưới phần </a:t>
            </a:r>
            <a:r>
              <a:rPr lang="vi-VN" dirty="0" smtClean="0">
                <a:solidFill>
                  <a:srgbClr val="FFCC00"/>
                </a:solidFill>
              </a:rPr>
              <a:t>Chèn bản chiếu từ</a:t>
            </a:r>
            <a:r>
              <a:rPr lang="vi-VN" b="0" dirty="0" smtClean="0">
                <a:solidFill>
                  <a:srgbClr val="FFCC00"/>
                </a:solidFill>
              </a:rPr>
              <a:t>, bấm </a:t>
            </a:r>
            <a:r>
              <a:rPr lang="vi-VN" dirty="0" smtClean="0">
                <a:solidFill>
                  <a:srgbClr val="FFCC00"/>
                </a:solidFill>
              </a:rPr>
              <a:t>Duyệt</a:t>
            </a:r>
            <a:r>
              <a:rPr lang="vi-VN" b="0" dirty="0" smtClean="0">
                <a:solidFill>
                  <a:srgbClr val="FFCC00"/>
                </a:solidFill>
              </a:rPr>
              <a:t> để tìm bản trình bày hoặc thư viện bản chiếu có các bản chiếu bạn muốn dùng. Sau đó bấm vào mũi tên để mở các bản chiếu.</a:t>
            </a:r>
            <a:endParaRPr lang="vi-VN" b="0" dirty="0">
              <a:solidFill>
                <a:srgbClr val="FFCC00"/>
              </a:solidFill>
            </a:endParaRPr>
          </a:p>
        </p:txBody>
      </p:sp>
      <p:pic>
        <p:nvPicPr>
          <p:cNvPr id="22" name="Picture 12"/>
          <p:cNvPicPr>
            <a:picLocks noChangeAspect="1" noChangeArrowheads="1"/>
          </p:cNvPicPr>
          <p:nvPr/>
        </p:nvPicPr>
        <p:blipFill>
          <a:blip r:embed="rId5"/>
          <a:srcRect/>
          <a:stretch>
            <a:fillRect/>
          </a:stretch>
        </p:blipFill>
        <p:spPr bwMode="auto">
          <a:xfrm>
            <a:off x="327025" y="942974"/>
            <a:ext cx="5584609" cy="2825749"/>
          </a:xfrm>
          <a:prstGeom prst="rect">
            <a:avLst/>
          </a:prstGeom>
          <a:noFill/>
          <a:ln w="9525">
            <a:noFill/>
            <a:miter lim="800000"/>
            <a:headEnd/>
            <a:tailEnd/>
          </a:ln>
          <a:effectLst/>
        </p:spPr>
      </p:pic>
      <p:sp>
        <p:nvSpPr>
          <p:cNvPr id="25" name="TextBox 24"/>
          <p:cNvSpPr txBox="1"/>
          <p:nvPr/>
        </p:nvSpPr>
        <p:spPr>
          <a:xfrm>
            <a:off x="524442" y="1615980"/>
            <a:ext cx="589983" cy="176972"/>
          </a:xfrm>
          <a:prstGeom prst="rect">
            <a:avLst/>
          </a:prstGeom>
          <a:noFill/>
        </p:spPr>
        <p:txBody>
          <a:bodyPr wrap="square" rtlCol="0">
            <a:spAutoFit/>
          </a:bodyPr>
          <a:lstStyle/>
          <a:p>
            <a:r>
              <a:rPr lang="vi-VN" sz="550" dirty="0" smtClean="0">
                <a:solidFill>
                  <a:schemeClr val="accent1">
                    <a:lumMod val="75000"/>
                  </a:schemeClr>
                </a:solidFill>
              </a:rPr>
              <a:t>Bản chiếu</a:t>
            </a:r>
            <a:endParaRPr lang="vi-VN" sz="550" dirty="0">
              <a:solidFill>
                <a:schemeClr val="accent1">
                  <a:lumMod val="75000"/>
                </a:schemeClr>
              </a:solidFill>
            </a:endParaRPr>
          </a:p>
        </p:txBody>
      </p:sp>
      <p:sp>
        <p:nvSpPr>
          <p:cNvPr id="26" name="TextBox 25"/>
          <p:cNvSpPr txBox="1"/>
          <p:nvPr/>
        </p:nvSpPr>
        <p:spPr>
          <a:xfrm>
            <a:off x="589124" y="1721891"/>
            <a:ext cx="382138" cy="184666"/>
          </a:xfrm>
          <a:prstGeom prst="rect">
            <a:avLst/>
          </a:prstGeom>
          <a:noFill/>
        </p:spPr>
        <p:txBody>
          <a:bodyPr wrap="square" rtlCol="0">
            <a:spAutoFit/>
          </a:bodyPr>
          <a:lstStyle/>
          <a:p>
            <a:r>
              <a:rPr lang="vi-VN" sz="600" smtClean="0">
                <a:solidFill>
                  <a:schemeClr val="accent1">
                    <a:lumMod val="75000"/>
                  </a:schemeClr>
                </a:solidFill>
              </a:rPr>
              <a:t>Mới</a:t>
            </a:r>
            <a:endParaRPr lang="vi-VN" sz="600">
              <a:solidFill>
                <a:schemeClr val="accent1">
                  <a:lumMod val="75000"/>
                </a:schemeClr>
              </a:solidFill>
            </a:endParaRPr>
          </a:p>
        </p:txBody>
      </p:sp>
      <p:sp>
        <p:nvSpPr>
          <p:cNvPr id="27" name="TextBox 26"/>
          <p:cNvSpPr txBox="1"/>
          <p:nvPr/>
        </p:nvSpPr>
        <p:spPr>
          <a:xfrm>
            <a:off x="781050" y="3000375"/>
            <a:ext cx="1997319" cy="215444"/>
          </a:xfrm>
          <a:prstGeom prst="rect">
            <a:avLst/>
          </a:prstGeom>
          <a:noFill/>
        </p:spPr>
        <p:txBody>
          <a:bodyPr wrap="square" rtlCol="0">
            <a:spAutoFit/>
          </a:bodyPr>
          <a:lstStyle/>
          <a:p>
            <a:r>
              <a:rPr lang="vi-VN" sz="800" dirty="0" smtClean="0">
                <a:solidFill>
                  <a:schemeClr val="tx1">
                    <a:lumMod val="75000"/>
                  </a:schemeClr>
                </a:solidFill>
              </a:rPr>
              <a:t>Nhân bản Bản chiếu Được chọn</a:t>
            </a:r>
            <a:endParaRPr lang="vi-VN" sz="800" dirty="0">
              <a:solidFill>
                <a:schemeClr val="tx1">
                  <a:lumMod val="75000"/>
                </a:schemeClr>
              </a:solidFill>
            </a:endParaRPr>
          </a:p>
        </p:txBody>
      </p:sp>
      <p:sp>
        <p:nvSpPr>
          <p:cNvPr id="28" name="TextBox 27"/>
          <p:cNvSpPr txBox="1"/>
          <p:nvPr/>
        </p:nvSpPr>
        <p:spPr>
          <a:xfrm>
            <a:off x="781050" y="3197225"/>
            <a:ext cx="1647825" cy="215444"/>
          </a:xfrm>
          <a:prstGeom prst="rect">
            <a:avLst/>
          </a:prstGeom>
          <a:noFill/>
        </p:spPr>
        <p:txBody>
          <a:bodyPr wrap="square" rtlCol="0">
            <a:spAutoFit/>
          </a:bodyPr>
          <a:lstStyle/>
          <a:p>
            <a:r>
              <a:rPr lang="vi-VN" sz="800" dirty="0" smtClean="0">
                <a:solidFill>
                  <a:schemeClr val="accent6">
                    <a:lumMod val="75000"/>
                  </a:schemeClr>
                </a:solidFill>
              </a:rPr>
              <a:t>Bản chiếu từ Dàn bài</a:t>
            </a:r>
            <a:endParaRPr lang="vi-VN" sz="800" dirty="0">
              <a:solidFill>
                <a:schemeClr val="accent6">
                  <a:lumMod val="75000"/>
                </a:schemeClr>
              </a:solidFill>
            </a:endParaRPr>
          </a:p>
        </p:txBody>
      </p:sp>
      <p:sp>
        <p:nvSpPr>
          <p:cNvPr id="29" name="TextBox 28"/>
          <p:cNvSpPr txBox="1"/>
          <p:nvPr/>
        </p:nvSpPr>
        <p:spPr>
          <a:xfrm>
            <a:off x="774700" y="3432175"/>
            <a:ext cx="1647825" cy="215444"/>
          </a:xfrm>
          <a:prstGeom prst="rect">
            <a:avLst/>
          </a:prstGeom>
          <a:noFill/>
        </p:spPr>
        <p:txBody>
          <a:bodyPr wrap="square" rtlCol="0">
            <a:spAutoFit/>
          </a:bodyPr>
          <a:lstStyle/>
          <a:p>
            <a:r>
              <a:rPr lang="vi-VN" sz="800" dirty="0" smtClean="0">
                <a:solidFill>
                  <a:schemeClr val="accent6">
                    <a:lumMod val="75000"/>
                  </a:schemeClr>
                </a:solidFill>
              </a:rPr>
              <a:t>Sử dùng lại Bản chiếu</a:t>
            </a:r>
            <a:endParaRPr lang="vi-VN" sz="800" dirty="0">
              <a:solidFill>
                <a:schemeClr val="accent6">
                  <a:lumMod val="75000"/>
                </a:schemeClr>
              </a:solidFill>
            </a:endParaRPr>
          </a:p>
        </p:txBody>
      </p:sp>
      <p:sp>
        <p:nvSpPr>
          <p:cNvPr id="30" name="TextBox 29"/>
          <p:cNvSpPr txBox="1"/>
          <p:nvPr/>
        </p:nvSpPr>
        <p:spPr>
          <a:xfrm>
            <a:off x="3238500" y="1019175"/>
            <a:ext cx="1647825" cy="215444"/>
          </a:xfrm>
          <a:prstGeom prst="rect">
            <a:avLst/>
          </a:prstGeom>
          <a:noFill/>
        </p:spPr>
        <p:txBody>
          <a:bodyPr wrap="square" rtlCol="0">
            <a:spAutoFit/>
          </a:bodyPr>
          <a:lstStyle/>
          <a:p>
            <a:r>
              <a:rPr lang="vi-VN" sz="800" dirty="0" smtClean="0">
                <a:solidFill>
                  <a:schemeClr val="accent6">
                    <a:lumMod val="75000"/>
                  </a:schemeClr>
                </a:solidFill>
              </a:rPr>
              <a:t>Sử dùng lại Bản chiếu</a:t>
            </a:r>
            <a:endParaRPr lang="vi-VN" sz="800" dirty="0">
              <a:solidFill>
                <a:schemeClr val="accent6">
                  <a:lumMod val="75000"/>
                </a:schemeClr>
              </a:solidFill>
            </a:endParaRPr>
          </a:p>
        </p:txBody>
      </p:sp>
      <p:sp>
        <p:nvSpPr>
          <p:cNvPr id="31" name="TextBox 30"/>
          <p:cNvSpPr txBox="1"/>
          <p:nvPr/>
        </p:nvSpPr>
        <p:spPr>
          <a:xfrm>
            <a:off x="3267075" y="1228725"/>
            <a:ext cx="1647825" cy="215444"/>
          </a:xfrm>
          <a:prstGeom prst="rect">
            <a:avLst/>
          </a:prstGeom>
          <a:noFill/>
        </p:spPr>
        <p:txBody>
          <a:bodyPr wrap="square" rtlCol="0">
            <a:spAutoFit/>
          </a:bodyPr>
          <a:lstStyle/>
          <a:p>
            <a:r>
              <a:rPr lang="vi-VN" sz="800" smtClean="0">
                <a:solidFill>
                  <a:schemeClr val="accent6">
                    <a:lumMod val="75000"/>
                  </a:schemeClr>
                </a:solidFill>
              </a:rPr>
              <a:t>Chèn bản chiếu từ:</a:t>
            </a:r>
            <a:endParaRPr lang="vi-VN" sz="800">
              <a:solidFill>
                <a:schemeClr val="accent6">
                  <a:lumMod val="75000"/>
                </a:schemeClr>
              </a:solidFill>
            </a:endParaRPr>
          </a:p>
        </p:txBody>
      </p:sp>
      <p:sp>
        <p:nvSpPr>
          <p:cNvPr id="32" name="TextBox 31"/>
          <p:cNvSpPr txBox="1"/>
          <p:nvPr/>
        </p:nvSpPr>
        <p:spPr>
          <a:xfrm>
            <a:off x="4276725" y="1219200"/>
            <a:ext cx="1647825" cy="215444"/>
          </a:xfrm>
          <a:prstGeom prst="rect">
            <a:avLst/>
          </a:prstGeom>
          <a:noFill/>
        </p:spPr>
        <p:txBody>
          <a:bodyPr wrap="square" rtlCol="0">
            <a:spAutoFit/>
          </a:bodyPr>
          <a:lstStyle/>
          <a:p>
            <a:r>
              <a:rPr lang="vi-VN" sz="800" smtClean="0">
                <a:solidFill>
                  <a:schemeClr val="accent6">
                    <a:lumMod val="75000"/>
                  </a:schemeClr>
                </a:solidFill>
              </a:rPr>
              <a:t>C:\Presenations...</a:t>
            </a:r>
            <a:endParaRPr lang="vi-VN" sz="800">
              <a:solidFill>
                <a:schemeClr val="accent6">
                  <a:lumMod val="75000"/>
                </a:schemeClr>
              </a:solidFill>
            </a:endParaRPr>
          </a:p>
        </p:txBody>
      </p:sp>
      <p:sp>
        <p:nvSpPr>
          <p:cNvPr id="33" name="TextBox 32"/>
          <p:cNvSpPr txBox="1"/>
          <p:nvPr/>
        </p:nvSpPr>
        <p:spPr>
          <a:xfrm>
            <a:off x="4820697" y="1451976"/>
            <a:ext cx="677849" cy="215444"/>
          </a:xfrm>
          <a:prstGeom prst="rect">
            <a:avLst/>
          </a:prstGeom>
          <a:noFill/>
        </p:spPr>
        <p:txBody>
          <a:bodyPr wrap="square" rtlCol="0">
            <a:spAutoFit/>
          </a:bodyPr>
          <a:lstStyle/>
          <a:p>
            <a:r>
              <a:rPr lang="vi-VN" sz="800" smtClean="0">
                <a:solidFill>
                  <a:schemeClr val="bg2">
                    <a:lumMod val="50000"/>
                  </a:schemeClr>
                </a:solidFill>
              </a:rPr>
              <a:t>Duyệt</a:t>
            </a:r>
            <a:endParaRPr lang="vi-VN" sz="800">
              <a:solidFill>
                <a:schemeClr val="bg2">
                  <a:lumMod val="50000"/>
                </a:schemeClr>
              </a:solidFill>
            </a:endParaRPr>
          </a:p>
        </p:txBody>
      </p:sp>
      <p:pic>
        <p:nvPicPr>
          <p:cNvPr id="34" name="Picture 14"/>
          <p:cNvPicPr>
            <a:picLocks noChangeAspect="1" noChangeArrowheads="1"/>
          </p:cNvPicPr>
          <p:nvPr/>
        </p:nvPicPr>
        <p:blipFill>
          <a:blip r:embed="rId6"/>
          <a:srcRect/>
          <a:stretch>
            <a:fillRect/>
          </a:stretch>
        </p:blipFill>
        <p:spPr bwMode="auto">
          <a:xfrm>
            <a:off x="3521534" y="1893979"/>
            <a:ext cx="770332" cy="119815"/>
          </a:xfrm>
          <a:prstGeom prst="rect">
            <a:avLst/>
          </a:prstGeom>
          <a:noFill/>
          <a:ln w="9525">
            <a:noFill/>
            <a:miter lim="800000"/>
            <a:headEnd/>
            <a:tailEnd/>
          </a:ln>
          <a:effectLst/>
        </p:spPr>
      </p:pic>
      <p:sp>
        <p:nvSpPr>
          <p:cNvPr id="35"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vi-VN" sz="2000" b="0" smtClean="0"/>
              <a:t>Có thể bạn cần dùng đến các bản chiếu từ một bản trình bày có sẵn.</a:t>
            </a:r>
          </a:p>
          <a:p>
            <a:pPr>
              <a:spcBef>
                <a:spcPct val="20000"/>
              </a:spcBef>
              <a:spcAft>
                <a:spcPct val="75000"/>
              </a:spcAft>
            </a:pPr>
            <a:r>
              <a:rPr lang="vi-VN" sz="2000" b="0" smtClean="0"/>
              <a:t>Đây là cách thực hiện. </a:t>
            </a:r>
          </a:p>
          <a:p>
            <a:pPr>
              <a:spcBef>
                <a:spcPct val="20000"/>
              </a:spcBef>
              <a:spcAft>
                <a:spcPct val="75000"/>
              </a:spcAft>
            </a:pPr>
            <a:endParaRPr lang="vi-VN" sz="2000" b="0"/>
          </a:p>
        </p:txBody>
      </p:sp>
      <p:sp>
        <p:nvSpPr>
          <p:cNvPr id="19" name="TextBox 18"/>
          <p:cNvSpPr txBox="1"/>
          <p:nvPr/>
        </p:nvSpPr>
        <p:spPr>
          <a:xfrm>
            <a:off x="428625" y="1052973"/>
            <a:ext cx="742950" cy="200055"/>
          </a:xfrm>
          <a:prstGeom prst="rect">
            <a:avLst/>
          </a:prstGeom>
          <a:noFill/>
        </p:spPr>
        <p:txBody>
          <a:bodyPr wrap="square" rtlCol="0">
            <a:spAutoFit/>
          </a:bodyPr>
          <a:lstStyle/>
          <a:p>
            <a:pPr algn="ctr"/>
            <a:r>
              <a:rPr lang="vi-VN" sz="700" smtClean="0">
                <a:solidFill>
                  <a:schemeClr val="bg2">
                    <a:lumMod val="50000"/>
                  </a:schemeClr>
                </a:solidFill>
              </a:rPr>
              <a:t>Trang đầu</a:t>
            </a:r>
            <a:endParaRPr lang="vi-VN" sz="700">
              <a:solidFill>
                <a:schemeClr val="bg2">
                  <a:lumMod val="50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93542"/>
                                        </p:tgtEl>
                                        <p:attrNameLst>
                                          <p:attrName>style.visibility</p:attrName>
                                        </p:attrNameLst>
                                      </p:cBhvr>
                                      <p:to>
                                        <p:strVal val="visible"/>
                                      </p:to>
                                    </p:set>
                                    <p:animEffect transition="in" filter="dissolve">
                                      <p:cBhvr>
                                        <p:cTn id="7" dur="500"/>
                                        <p:tgtEl>
                                          <p:spTgt spid="193542"/>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93544">
                                            <p:txEl>
                                              <p:pRg st="0" end="0"/>
                                            </p:txEl>
                                          </p:spTgt>
                                        </p:tgtEl>
                                        <p:attrNameLst>
                                          <p:attrName>style.visibility</p:attrName>
                                        </p:attrNameLst>
                                      </p:cBhvr>
                                      <p:to>
                                        <p:strVal val="visible"/>
                                      </p:to>
                                    </p:set>
                                    <p:animEffect transition="in" filter="checkerboard(across)">
                                      <p:cBhvr>
                                        <p:cTn id="11" dur="500"/>
                                        <p:tgtEl>
                                          <p:spTgt spid="1935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44" grpId="0" build="p" autoUpdateAnimBg="0"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239713" y="63500"/>
            <a:ext cx="8904287" cy="614363"/>
          </a:xfrm>
        </p:spPr>
        <p:txBody>
          <a:bodyPr/>
          <a:lstStyle/>
          <a:p>
            <a:r>
              <a:rPr lang="vi-VN" smtClean="0"/>
              <a:t>Chèn bản chiếu từ một bản trình bày khác</a:t>
            </a:r>
            <a:endParaRPr lang="vi-VN"/>
          </a:p>
        </p:txBody>
      </p:sp>
      <p:sp>
        <p:nvSpPr>
          <p:cNvPr id="195589" name="Line 5"/>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vi-VN"/>
          </a:p>
        </p:txBody>
      </p:sp>
      <p:sp>
        <p:nvSpPr>
          <p:cNvPr id="195590" name="Rectangle 6"/>
          <p:cNvSpPr>
            <a:spLocks noChangeArrowheads="1"/>
          </p:cNvSpPr>
          <p:nvPr/>
        </p:nvSpPr>
        <p:spPr bwMode="auto">
          <a:xfrm>
            <a:off x="676275" y="4006850"/>
            <a:ext cx="5940425" cy="1477328"/>
          </a:xfrm>
          <a:prstGeom prst="rect">
            <a:avLst/>
          </a:prstGeom>
          <a:noFill/>
          <a:ln w="9525" algn="ctr">
            <a:noFill/>
            <a:miter lim="800000"/>
            <a:headEnd/>
            <a:tailEnd/>
          </a:ln>
          <a:effectLst/>
        </p:spPr>
        <p:txBody>
          <a:bodyPr>
            <a:spAutoFit/>
          </a:bodyPr>
          <a:lstStyle/>
          <a:p>
            <a:pPr>
              <a:spcBef>
                <a:spcPct val="20000"/>
              </a:spcBef>
              <a:spcAft>
                <a:spcPct val="45000"/>
              </a:spcAft>
            </a:pPr>
            <a:r>
              <a:rPr lang="vi-VN" b="0" smtClean="0">
                <a:solidFill>
                  <a:srgbClr val="FFCC00"/>
                </a:solidFill>
              </a:rPr>
              <a:t>Khi tìm thấy bản chiếu cần dùng, hãy để ý hộp kiểm </a:t>
            </a:r>
            <a:r>
              <a:rPr lang="vi-VN" smtClean="0">
                <a:solidFill>
                  <a:srgbClr val="FFCC00"/>
                </a:solidFill>
              </a:rPr>
              <a:t>Giữ nguyên định dạng nguồn</a:t>
            </a:r>
            <a:r>
              <a:rPr lang="vi-VN" b="0" smtClean="0">
                <a:solidFill>
                  <a:srgbClr val="FFCC00"/>
                </a:solidFill>
              </a:rPr>
              <a:t> ở đáy của ngăn. Nếu muốn giữ nguyên diện mạo của bản chiếu bạn đang chèn, bảo đảm rằng bạn đã đánh dấu vào hộp kiểm trước khi chèn bản chiếu. </a:t>
            </a:r>
            <a:endParaRPr lang="vi-VN" b="0">
              <a:solidFill>
                <a:srgbClr val="FFCC00"/>
              </a:solidFill>
            </a:endParaRPr>
          </a:p>
        </p:txBody>
      </p:sp>
      <p:graphicFrame>
        <p:nvGraphicFramePr>
          <p:cNvPr id="195592" name="Object 8"/>
          <p:cNvGraphicFramePr>
            <a:graphicFrameLocks noChangeAspect="1"/>
          </p:cNvGraphicFramePr>
          <p:nvPr/>
        </p:nvGraphicFramePr>
        <p:xfrm>
          <a:off x="339725" y="4038600"/>
          <a:ext cx="269875" cy="303213"/>
        </p:xfrm>
        <a:graphic>
          <a:graphicData uri="http://schemas.openxmlformats.org/presentationml/2006/ole">
            <p:oleObj spid="_x0000_s195592" name="Visio" r:id="rId4" imgW="270231" imgH="303063" progId="">
              <p:embed/>
            </p:oleObj>
          </a:graphicData>
        </a:graphic>
      </p:graphicFrame>
      <p:pic>
        <p:nvPicPr>
          <p:cNvPr id="23" name="Picture 12"/>
          <p:cNvPicPr>
            <a:picLocks noChangeAspect="1" noChangeArrowheads="1"/>
          </p:cNvPicPr>
          <p:nvPr/>
        </p:nvPicPr>
        <p:blipFill>
          <a:blip r:embed="rId5"/>
          <a:srcRect/>
          <a:stretch>
            <a:fillRect/>
          </a:stretch>
        </p:blipFill>
        <p:spPr bwMode="auto">
          <a:xfrm>
            <a:off x="327025" y="942974"/>
            <a:ext cx="5584609" cy="2825749"/>
          </a:xfrm>
          <a:prstGeom prst="rect">
            <a:avLst/>
          </a:prstGeom>
          <a:noFill/>
          <a:ln w="9525">
            <a:noFill/>
            <a:miter lim="800000"/>
            <a:headEnd/>
            <a:tailEnd/>
          </a:ln>
          <a:effectLst/>
        </p:spPr>
      </p:pic>
      <p:sp>
        <p:nvSpPr>
          <p:cNvPr id="25" name="TextBox 24"/>
          <p:cNvSpPr txBox="1"/>
          <p:nvPr/>
        </p:nvSpPr>
        <p:spPr>
          <a:xfrm>
            <a:off x="524442" y="1615980"/>
            <a:ext cx="589983" cy="176972"/>
          </a:xfrm>
          <a:prstGeom prst="rect">
            <a:avLst/>
          </a:prstGeom>
          <a:noFill/>
        </p:spPr>
        <p:txBody>
          <a:bodyPr wrap="square" rtlCol="0">
            <a:spAutoFit/>
          </a:bodyPr>
          <a:lstStyle/>
          <a:p>
            <a:r>
              <a:rPr lang="vi-VN" sz="550" dirty="0" smtClean="0">
                <a:solidFill>
                  <a:schemeClr val="accent1">
                    <a:lumMod val="75000"/>
                  </a:schemeClr>
                </a:solidFill>
              </a:rPr>
              <a:t>Bản chiếu</a:t>
            </a:r>
            <a:endParaRPr lang="vi-VN" sz="550" dirty="0">
              <a:solidFill>
                <a:schemeClr val="accent1">
                  <a:lumMod val="75000"/>
                </a:schemeClr>
              </a:solidFill>
            </a:endParaRPr>
          </a:p>
        </p:txBody>
      </p:sp>
      <p:sp>
        <p:nvSpPr>
          <p:cNvPr id="26" name="TextBox 25"/>
          <p:cNvSpPr txBox="1"/>
          <p:nvPr/>
        </p:nvSpPr>
        <p:spPr>
          <a:xfrm>
            <a:off x="589124" y="1721891"/>
            <a:ext cx="382138" cy="184666"/>
          </a:xfrm>
          <a:prstGeom prst="rect">
            <a:avLst/>
          </a:prstGeom>
          <a:noFill/>
        </p:spPr>
        <p:txBody>
          <a:bodyPr wrap="square" rtlCol="0">
            <a:spAutoFit/>
          </a:bodyPr>
          <a:lstStyle/>
          <a:p>
            <a:r>
              <a:rPr lang="vi-VN" sz="600" smtClean="0">
                <a:solidFill>
                  <a:schemeClr val="accent1">
                    <a:lumMod val="75000"/>
                  </a:schemeClr>
                </a:solidFill>
              </a:rPr>
              <a:t>Mới</a:t>
            </a:r>
            <a:endParaRPr lang="vi-VN" sz="600">
              <a:solidFill>
                <a:schemeClr val="accent1">
                  <a:lumMod val="75000"/>
                </a:schemeClr>
              </a:solidFill>
            </a:endParaRPr>
          </a:p>
        </p:txBody>
      </p:sp>
      <p:sp>
        <p:nvSpPr>
          <p:cNvPr id="27" name="TextBox 26"/>
          <p:cNvSpPr txBox="1"/>
          <p:nvPr/>
        </p:nvSpPr>
        <p:spPr>
          <a:xfrm>
            <a:off x="781049" y="3000375"/>
            <a:ext cx="2055935" cy="215444"/>
          </a:xfrm>
          <a:prstGeom prst="rect">
            <a:avLst/>
          </a:prstGeom>
          <a:noFill/>
        </p:spPr>
        <p:txBody>
          <a:bodyPr wrap="square" rtlCol="0">
            <a:spAutoFit/>
          </a:bodyPr>
          <a:lstStyle/>
          <a:p>
            <a:r>
              <a:rPr lang="vi-VN" sz="800" dirty="0" smtClean="0">
                <a:solidFill>
                  <a:schemeClr val="tx1">
                    <a:lumMod val="75000"/>
                  </a:schemeClr>
                </a:solidFill>
              </a:rPr>
              <a:t>Nhân bản Bản chiếu Được chọn</a:t>
            </a:r>
            <a:endParaRPr lang="vi-VN" sz="800" dirty="0">
              <a:solidFill>
                <a:schemeClr val="tx1">
                  <a:lumMod val="75000"/>
                </a:schemeClr>
              </a:solidFill>
            </a:endParaRPr>
          </a:p>
        </p:txBody>
      </p:sp>
      <p:sp>
        <p:nvSpPr>
          <p:cNvPr id="28" name="TextBox 27"/>
          <p:cNvSpPr txBox="1"/>
          <p:nvPr/>
        </p:nvSpPr>
        <p:spPr>
          <a:xfrm>
            <a:off x="781050" y="3197225"/>
            <a:ext cx="1647825" cy="215444"/>
          </a:xfrm>
          <a:prstGeom prst="rect">
            <a:avLst/>
          </a:prstGeom>
          <a:noFill/>
        </p:spPr>
        <p:txBody>
          <a:bodyPr wrap="square" rtlCol="0">
            <a:spAutoFit/>
          </a:bodyPr>
          <a:lstStyle/>
          <a:p>
            <a:r>
              <a:rPr lang="vi-VN" sz="800" smtClean="0">
                <a:solidFill>
                  <a:schemeClr val="accent6">
                    <a:lumMod val="75000"/>
                  </a:schemeClr>
                </a:solidFill>
              </a:rPr>
              <a:t>Bản chiếu từ Dàn bài</a:t>
            </a:r>
            <a:endParaRPr lang="vi-VN" sz="800">
              <a:solidFill>
                <a:schemeClr val="accent6">
                  <a:lumMod val="75000"/>
                </a:schemeClr>
              </a:solidFill>
            </a:endParaRPr>
          </a:p>
        </p:txBody>
      </p:sp>
      <p:sp>
        <p:nvSpPr>
          <p:cNvPr id="29" name="TextBox 28"/>
          <p:cNvSpPr txBox="1"/>
          <p:nvPr/>
        </p:nvSpPr>
        <p:spPr>
          <a:xfrm>
            <a:off x="774700" y="3432175"/>
            <a:ext cx="1647825" cy="215444"/>
          </a:xfrm>
          <a:prstGeom prst="rect">
            <a:avLst/>
          </a:prstGeom>
          <a:noFill/>
        </p:spPr>
        <p:txBody>
          <a:bodyPr wrap="square" rtlCol="0">
            <a:spAutoFit/>
          </a:bodyPr>
          <a:lstStyle/>
          <a:p>
            <a:r>
              <a:rPr lang="vi-VN" sz="800" dirty="0" smtClean="0">
                <a:solidFill>
                  <a:schemeClr val="accent6">
                    <a:lumMod val="75000"/>
                  </a:schemeClr>
                </a:solidFill>
              </a:rPr>
              <a:t>Sử dùng lại Bản chiếu</a:t>
            </a:r>
            <a:endParaRPr lang="vi-VN" sz="800" dirty="0">
              <a:solidFill>
                <a:schemeClr val="accent6">
                  <a:lumMod val="75000"/>
                </a:schemeClr>
              </a:solidFill>
            </a:endParaRPr>
          </a:p>
        </p:txBody>
      </p:sp>
      <p:sp>
        <p:nvSpPr>
          <p:cNvPr id="30" name="TextBox 29"/>
          <p:cNvSpPr txBox="1"/>
          <p:nvPr/>
        </p:nvSpPr>
        <p:spPr>
          <a:xfrm>
            <a:off x="3238500" y="1019175"/>
            <a:ext cx="1647825" cy="215444"/>
          </a:xfrm>
          <a:prstGeom prst="rect">
            <a:avLst/>
          </a:prstGeom>
          <a:noFill/>
        </p:spPr>
        <p:txBody>
          <a:bodyPr wrap="square" rtlCol="0">
            <a:spAutoFit/>
          </a:bodyPr>
          <a:lstStyle/>
          <a:p>
            <a:r>
              <a:rPr lang="vi-VN" sz="800" dirty="0" smtClean="0">
                <a:solidFill>
                  <a:schemeClr val="accent6">
                    <a:lumMod val="75000"/>
                  </a:schemeClr>
                </a:solidFill>
              </a:rPr>
              <a:t>Sử dùng lại Bản chiếu</a:t>
            </a:r>
            <a:endParaRPr lang="vi-VN" sz="800" dirty="0">
              <a:solidFill>
                <a:schemeClr val="accent6">
                  <a:lumMod val="75000"/>
                </a:schemeClr>
              </a:solidFill>
            </a:endParaRPr>
          </a:p>
        </p:txBody>
      </p:sp>
      <p:sp>
        <p:nvSpPr>
          <p:cNvPr id="31" name="TextBox 30"/>
          <p:cNvSpPr txBox="1"/>
          <p:nvPr/>
        </p:nvSpPr>
        <p:spPr>
          <a:xfrm>
            <a:off x="3267075" y="1228725"/>
            <a:ext cx="1647825" cy="215444"/>
          </a:xfrm>
          <a:prstGeom prst="rect">
            <a:avLst/>
          </a:prstGeom>
          <a:noFill/>
        </p:spPr>
        <p:txBody>
          <a:bodyPr wrap="square" rtlCol="0">
            <a:spAutoFit/>
          </a:bodyPr>
          <a:lstStyle/>
          <a:p>
            <a:r>
              <a:rPr lang="vi-VN" sz="800" smtClean="0">
                <a:solidFill>
                  <a:schemeClr val="accent6">
                    <a:lumMod val="75000"/>
                  </a:schemeClr>
                </a:solidFill>
              </a:rPr>
              <a:t>Chèn bản chiếu từ:</a:t>
            </a:r>
            <a:endParaRPr lang="vi-VN" sz="800">
              <a:solidFill>
                <a:schemeClr val="accent6">
                  <a:lumMod val="75000"/>
                </a:schemeClr>
              </a:solidFill>
            </a:endParaRPr>
          </a:p>
        </p:txBody>
      </p:sp>
      <p:sp>
        <p:nvSpPr>
          <p:cNvPr id="32" name="TextBox 31"/>
          <p:cNvSpPr txBox="1"/>
          <p:nvPr/>
        </p:nvSpPr>
        <p:spPr>
          <a:xfrm>
            <a:off x="4276725" y="1219200"/>
            <a:ext cx="1647825" cy="215444"/>
          </a:xfrm>
          <a:prstGeom prst="rect">
            <a:avLst/>
          </a:prstGeom>
          <a:noFill/>
        </p:spPr>
        <p:txBody>
          <a:bodyPr wrap="square" rtlCol="0">
            <a:spAutoFit/>
          </a:bodyPr>
          <a:lstStyle/>
          <a:p>
            <a:r>
              <a:rPr lang="vi-VN" sz="800" smtClean="0">
                <a:solidFill>
                  <a:schemeClr val="accent6">
                    <a:lumMod val="75000"/>
                  </a:schemeClr>
                </a:solidFill>
              </a:rPr>
              <a:t>C:\Presenations...</a:t>
            </a:r>
            <a:endParaRPr lang="vi-VN" sz="800">
              <a:solidFill>
                <a:schemeClr val="accent6">
                  <a:lumMod val="75000"/>
                </a:schemeClr>
              </a:solidFill>
            </a:endParaRPr>
          </a:p>
        </p:txBody>
      </p:sp>
      <p:sp>
        <p:nvSpPr>
          <p:cNvPr id="33" name="TextBox 32"/>
          <p:cNvSpPr txBox="1"/>
          <p:nvPr/>
        </p:nvSpPr>
        <p:spPr>
          <a:xfrm>
            <a:off x="4820697" y="1451976"/>
            <a:ext cx="677849" cy="215444"/>
          </a:xfrm>
          <a:prstGeom prst="rect">
            <a:avLst/>
          </a:prstGeom>
          <a:noFill/>
        </p:spPr>
        <p:txBody>
          <a:bodyPr wrap="square" rtlCol="0">
            <a:spAutoFit/>
          </a:bodyPr>
          <a:lstStyle/>
          <a:p>
            <a:r>
              <a:rPr lang="vi-VN" sz="800" smtClean="0">
                <a:solidFill>
                  <a:schemeClr val="bg2">
                    <a:lumMod val="50000"/>
                  </a:schemeClr>
                </a:solidFill>
              </a:rPr>
              <a:t>Duyệt</a:t>
            </a:r>
            <a:endParaRPr lang="vi-VN" sz="800">
              <a:solidFill>
                <a:schemeClr val="bg2">
                  <a:lumMod val="50000"/>
                </a:schemeClr>
              </a:solidFill>
            </a:endParaRPr>
          </a:p>
        </p:txBody>
      </p:sp>
      <p:pic>
        <p:nvPicPr>
          <p:cNvPr id="34" name="Picture 14"/>
          <p:cNvPicPr>
            <a:picLocks noChangeAspect="1" noChangeArrowheads="1"/>
          </p:cNvPicPr>
          <p:nvPr/>
        </p:nvPicPr>
        <p:blipFill>
          <a:blip r:embed="rId6"/>
          <a:srcRect/>
          <a:stretch>
            <a:fillRect/>
          </a:stretch>
        </p:blipFill>
        <p:spPr bwMode="auto">
          <a:xfrm>
            <a:off x="3521534" y="1893979"/>
            <a:ext cx="770332" cy="119815"/>
          </a:xfrm>
          <a:prstGeom prst="rect">
            <a:avLst/>
          </a:prstGeom>
          <a:noFill/>
          <a:ln w="9525">
            <a:noFill/>
            <a:miter lim="800000"/>
            <a:headEnd/>
            <a:tailEnd/>
          </a:ln>
          <a:effectLst/>
        </p:spPr>
      </p:pic>
      <p:sp>
        <p:nvSpPr>
          <p:cNvPr id="35"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vi-VN" sz="2000" b="0" smtClean="0"/>
              <a:t>Có thể bạn cần dùng đến các bản chiếu từ một bản trình bày có sẵn.</a:t>
            </a:r>
          </a:p>
          <a:p>
            <a:pPr>
              <a:spcBef>
                <a:spcPct val="20000"/>
              </a:spcBef>
              <a:spcAft>
                <a:spcPct val="75000"/>
              </a:spcAft>
            </a:pPr>
            <a:r>
              <a:rPr lang="vi-VN" sz="2000" b="0" smtClean="0"/>
              <a:t>Đây là cách thực hiện. </a:t>
            </a:r>
          </a:p>
          <a:p>
            <a:pPr>
              <a:spcBef>
                <a:spcPct val="20000"/>
              </a:spcBef>
              <a:spcAft>
                <a:spcPct val="75000"/>
              </a:spcAft>
            </a:pPr>
            <a:endParaRPr lang="vi-VN" sz="2000" b="0"/>
          </a:p>
        </p:txBody>
      </p:sp>
      <p:sp>
        <p:nvSpPr>
          <p:cNvPr id="19" name="TextBox 18"/>
          <p:cNvSpPr txBox="1"/>
          <p:nvPr/>
        </p:nvSpPr>
        <p:spPr>
          <a:xfrm>
            <a:off x="428625" y="1052973"/>
            <a:ext cx="742950" cy="200055"/>
          </a:xfrm>
          <a:prstGeom prst="rect">
            <a:avLst/>
          </a:prstGeom>
          <a:noFill/>
        </p:spPr>
        <p:txBody>
          <a:bodyPr wrap="square" rtlCol="0">
            <a:spAutoFit/>
          </a:bodyPr>
          <a:lstStyle/>
          <a:p>
            <a:pPr algn="ctr"/>
            <a:r>
              <a:rPr lang="vi-VN" sz="700" smtClean="0">
                <a:solidFill>
                  <a:schemeClr val="bg2">
                    <a:lumMod val="50000"/>
                  </a:schemeClr>
                </a:solidFill>
              </a:rPr>
              <a:t>Trang đầu</a:t>
            </a:r>
            <a:endParaRPr lang="vi-VN" sz="700">
              <a:solidFill>
                <a:schemeClr val="bg2">
                  <a:lumMod val="50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95592"/>
                                        </p:tgtEl>
                                        <p:attrNameLst>
                                          <p:attrName>style.visibility</p:attrName>
                                        </p:attrNameLst>
                                      </p:cBhvr>
                                      <p:to>
                                        <p:strVal val="visible"/>
                                      </p:to>
                                    </p:set>
                                    <p:animEffect transition="in" filter="dissolve">
                                      <p:cBhvr>
                                        <p:cTn id="7" dur="500"/>
                                        <p:tgtEl>
                                          <p:spTgt spid="195592"/>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95590">
                                            <p:txEl>
                                              <p:pRg st="0" end="0"/>
                                            </p:txEl>
                                          </p:spTgt>
                                        </p:tgtEl>
                                        <p:attrNameLst>
                                          <p:attrName>style.visibility</p:attrName>
                                        </p:attrNameLst>
                                      </p:cBhvr>
                                      <p:to>
                                        <p:strVal val="visible"/>
                                      </p:to>
                                    </p:set>
                                    <p:animEffect transition="in" filter="checkerboard(across)">
                                      <p:cBhvr>
                                        <p:cTn id="11" dur="500"/>
                                        <p:tgtEl>
                                          <p:spTgt spid="1955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90" grpId="0" build="p" autoUpdateAnimBg="0"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239713" y="63500"/>
            <a:ext cx="8904287" cy="614363"/>
          </a:xfrm>
        </p:spPr>
        <p:txBody>
          <a:bodyPr/>
          <a:lstStyle/>
          <a:p>
            <a:r>
              <a:rPr lang="vi-VN" smtClean="0"/>
              <a:t>Chèn bản chiếu từ một bản trình bày khác</a:t>
            </a:r>
            <a:endParaRPr lang="vi-VN"/>
          </a:p>
        </p:txBody>
      </p:sp>
      <p:sp>
        <p:nvSpPr>
          <p:cNvPr id="197636"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vi-VN"/>
          </a:p>
        </p:txBody>
      </p:sp>
      <p:sp>
        <p:nvSpPr>
          <p:cNvPr id="197637" name="Rectangle 5"/>
          <p:cNvSpPr>
            <a:spLocks noChangeArrowheads="1"/>
          </p:cNvSpPr>
          <p:nvPr/>
        </p:nvSpPr>
        <p:spPr bwMode="auto">
          <a:xfrm>
            <a:off x="676275" y="4006850"/>
            <a:ext cx="5940425" cy="1477328"/>
          </a:xfrm>
          <a:prstGeom prst="rect">
            <a:avLst/>
          </a:prstGeom>
          <a:noFill/>
          <a:ln w="9525" algn="ctr">
            <a:noFill/>
            <a:miter lim="800000"/>
            <a:headEnd/>
            <a:tailEnd/>
          </a:ln>
          <a:effectLst/>
        </p:spPr>
        <p:txBody>
          <a:bodyPr>
            <a:spAutoFit/>
          </a:bodyPr>
          <a:lstStyle/>
          <a:p>
            <a:pPr>
              <a:spcBef>
                <a:spcPct val="20000"/>
              </a:spcBef>
              <a:spcAft>
                <a:spcPct val="45000"/>
              </a:spcAft>
            </a:pPr>
            <a:r>
              <a:rPr lang="vi-VN" b="0" smtClean="0">
                <a:solidFill>
                  <a:srgbClr val="FFCC00"/>
                </a:solidFill>
              </a:rPr>
              <a:t>Bấm vào từng bản chiếu mà bạn muốn chèn. Mỗi bản chiếu sẽ được sao vào bản trình bày đang mở, bên dưới bản chiểu hiện được chọn hoặc ngay sau chỗ bạn đặt con trỏ, nếu bạn định vị con trỏ phía dưới một hình thu nhỏ của bản chiếu.</a:t>
            </a:r>
            <a:endParaRPr lang="vi-VN" b="0">
              <a:solidFill>
                <a:srgbClr val="FFCC00"/>
              </a:solidFill>
            </a:endParaRPr>
          </a:p>
        </p:txBody>
      </p:sp>
      <p:graphicFrame>
        <p:nvGraphicFramePr>
          <p:cNvPr id="197640" name="Object 8"/>
          <p:cNvGraphicFramePr>
            <a:graphicFrameLocks noChangeAspect="1"/>
          </p:cNvGraphicFramePr>
          <p:nvPr/>
        </p:nvGraphicFramePr>
        <p:xfrm>
          <a:off x="341313" y="4048125"/>
          <a:ext cx="287337" cy="293688"/>
        </p:xfrm>
        <a:graphic>
          <a:graphicData uri="http://schemas.openxmlformats.org/presentationml/2006/ole">
            <p:oleObj spid="_x0000_s197640" name="Visio" r:id="rId4" imgW="288036" imgH="292913" progId="">
              <p:embed/>
            </p:oleObj>
          </a:graphicData>
        </a:graphic>
      </p:graphicFrame>
      <p:pic>
        <p:nvPicPr>
          <p:cNvPr id="23" name="Picture 12"/>
          <p:cNvPicPr>
            <a:picLocks noChangeAspect="1" noChangeArrowheads="1"/>
          </p:cNvPicPr>
          <p:nvPr/>
        </p:nvPicPr>
        <p:blipFill>
          <a:blip r:embed="rId5"/>
          <a:srcRect/>
          <a:stretch>
            <a:fillRect/>
          </a:stretch>
        </p:blipFill>
        <p:spPr bwMode="auto">
          <a:xfrm>
            <a:off x="327025" y="942974"/>
            <a:ext cx="5584609" cy="2825749"/>
          </a:xfrm>
          <a:prstGeom prst="rect">
            <a:avLst/>
          </a:prstGeom>
          <a:noFill/>
          <a:ln w="9525">
            <a:noFill/>
            <a:miter lim="800000"/>
            <a:headEnd/>
            <a:tailEnd/>
          </a:ln>
          <a:effectLst/>
        </p:spPr>
      </p:pic>
      <p:sp>
        <p:nvSpPr>
          <p:cNvPr id="25" name="TextBox 24"/>
          <p:cNvSpPr txBox="1"/>
          <p:nvPr/>
        </p:nvSpPr>
        <p:spPr>
          <a:xfrm>
            <a:off x="524442" y="1615980"/>
            <a:ext cx="589983" cy="176972"/>
          </a:xfrm>
          <a:prstGeom prst="rect">
            <a:avLst/>
          </a:prstGeom>
          <a:noFill/>
        </p:spPr>
        <p:txBody>
          <a:bodyPr wrap="square" rtlCol="0">
            <a:spAutoFit/>
          </a:bodyPr>
          <a:lstStyle/>
          <a:p>
            <a:r>
              <a:rPr lang="vi-VN" sz="550" smtClean="0">
                <a:solidFill>
                  <a:schemeClr val="accent1">
                    <a:lumMod val="75000"/>
                  </a:schemeClr>
                </a:solidFill>
              </a:rPr>
              <a:t>Bản chiếu</a:t>
            </a:r>
            <a:endParaRPr lang="vi-VN" sz="550">
              <a:solidFill>
                <a:schemeClr val="accent1">
                  <a:lumMod val="75000"/>
                </a:schemeClr>
              </a:solidFill>
            </a:endParaRPr>
          </a:p>
        </p:txBody>
      </p:sp>
      <p:sp>
        <p:nvSpPr>
          <p:cNvPr id="26" name="TextBox 25"/>
          <p:cNvSpPr txBox="1"/>
          <p:nvPr/>
        </p:nvSpPr>
        <p:spPr>
          <a:xfrm>
            <a:off x="589124" y="1721891"/>
            <a:ext cx="382138" cy="184666"/>
          </a:xfrm>
          <a:prstGeom prst="rect">
            <a:avLst/>
          </a:prstGeom>
          <a:noFill/>
        </p:spPr>
        <p:txBody>
          <a:bodyPr wrap="square" rtlCol="0">
            <a:spAutoFit/>
          </a:bodyPr>
          <a:lstStyle/>
          <a:p>
            <a:r>
              <a:rPr lang="vi-VN" sz="600" smtClean="0">
                <a:solidFill>
                  <a:schemeClr val="accent1">
                    <a:lumMod val="75000"/>
                  </a:schemeClr>
                </a:solidFill>
              </a:rPr>
              <a:t>Mới</a:t>
            </a:r>
            <a:endParaRPr lang="vi-VN" sz="600">
              <a:solidFill>
                <a:schemeClr val="accent1">
                  <a:lumMod val="75000"/>
                </a:schemeClr>
              </a:solidFill>
            </a:endParaRPr>
          </a:p>
        </p:txBody>
      </p:sp>
      <p:sp>
        <p:nvSpPr>
          <p:cNvPr id="27" name="TextBox 26"/>
          <p:cNvSpPr txBox="1"/>
          <p:nvPr/>
        </p:nvSpPr>
        <p:spPr>
          <a:xfrm>
            <a:off x="781050" y="3000375"/>
            <a:ext cx="2079381" cy="215444"/>
          </a:xfrm>
          <a:prstGeom prst="rect">
            <a:avLst/>
          </a:prstGeom>
          <a:noFill/>
        </p:spPr>
        <p:txBody>
          <a:bodyPr wrap="square" rtlCol="0">
            <a:spAutoFit/>
          </a:bodyPr>
          <a:lstStyle/>
          <a:p>
            <a:r>
              <a:rPr lang="vi-VN" sz="800" dirty="0" smtClean="0">
                <a:solidFill>
                  <a:schemeClr val="tx1">
                    <a:lumMod val="75000"/>
                  </a:schemeClr>
                </a:solidFill>
              </a:rPr>
              <a:t>Nhân bản Bản chiếu Được chọn</a:t>
            </a:r>
            <a:endParaRPr lang="vi-VN" sz="800" dirty="0">
              <a:solidFill>
                <a:schemeClr val="tx1">
                  <a:lumMod val="75000"/>
                </a:schemeClr>
              </a:solidFill>
            </a:endParaRPr>
          </a:p>
        </p:txBody>
      </p:sp>
      <p:sp>
        <p:nvSpPr>
          <p:cNvPr id="28" name="TextBox 27"/>
          <p:cNvSpPr txBox="1"/>
          <p:nvPr/>
        </p:nvSpPr>
        <p:spPr>
          <a:xfrm>
            <a:off x="781050" y="3197225"/>
            <a:ext cx="1647825" cy="215444"/>
          </a:xfrm>
          <a:prstGeom prst="rect">
            <a:avLst/>
          </a:prstGeom>
          <a:noFill/>
        </p:spPr>
        <p:txBody>
          <a:bodyPr wrap="square" rtlCol="0">
            <a:spAutoFit/>
          </a:bodyPr>
          <a:lstStyle/>
          <a:p>
            <a:r>
              <a:rPr lang="vi-VN" sz="800" smtClean="0">
                <a:solidFill>
                  <a:schemeClr val="accent6">
                    <a:lumMod val="75000"/>
                  </a:schemeClr>
                </a:solidFill>
              </a:rPr>
              <a:t>Bản chiếu từ Dàn bài</a:t>
            </a:r>
            <a:endParaRPr lang="vi-VN" sz="800">
              <a:solidFill>
                <a:schemeClr val="accent6">
                  <a:lumMod val="75000"/>
                </a:schemeClr>
              </a:solidFill>
            </a:endParaRPr>
          </a:p>
        </p:txBody>
      </p:sp>
      <p:sp>
        <p:nvSpPr>
          <p:cNvPr id="29" name="TextBox 28"/>
          <p:cNvSpPr txBox="1"/>
          <p:nvPr/>
        </p:nvSpPr>
        <p:spPr>
          <a:xfrm>
            <a:off x="774700" y="3432175"/>
            <a:ext cx="1647825" cy="215444"/>
          </a:xfrm>
          <a:prstGeom prst="rect">
            <a:avLst/>
          </a:prstGeom>
          <a:noFill/>
        </p:spPr>
        <p:txBody>
          <a:bodyPr wrap="square" rtlCol="0">
            <a:spAutoFit/>
          </a:bodyPr>
          <a:lstStyle/>
          <a:p>
            <a:r>
              <a:rPr lang="vi-VN" sz="800" dirty="0" smtClean="0">
                <a:solidFill>
                  <a:schemeClr val="accent6">
                    <a:lumMod val="75000"/>
                  </a:schemeClr>
                </a:solidFill>
              </a:rPr>
              <a:t>Sử dùng lại Bản chiếu</a:t>
            </a:r>
            <a:endParaRPr lang="vi-VN" sz="800" dirty="0">
              <a:solidFill>
                <a:schemeClr val="accent6">
                  <a:lumMod val="75000"/>
                </a:schemeClr>
              </a:solidFill>
            </a:endParaRPr>
          </a:p>
        </p:txBody>
      </p:sp>
      <p:sp>
        <p:nvSpPr>
          <p:cNvPr id="30" name="TextBox 29"/>
          <p:cNvSpPr txBox="1"/>
          <p:nvPr/>
        </p:nvSpPr>
        <p:spPr>
          <a:xfrm>
            <a:off x="3238500" y="1019175"/>
            <a:ext cx="1647825" cy="215444"/>
          </a:xfrm>
          <a:prstGeom prst="rect">
            <a:avLst/>
          </a:prstGeom>
          <a:noFill/>
        </p:spPr>
        <p:txBody>
          <a:bodyPr wrap="square" rtlCol="0">
            <a:spAutoFit/>
          </a:bodyPr>
          <a:lstStyle/>
          <a:p>
            <a:r>
              <a:rPr lang="vi-VN" sz="800" dirty="0" smtClean="0">
                <a:solidFill>
                  <a:schemeClr val="accent6">
                    <a:lumMod val="75000"/>
                  </a:schemeClr>
                </a:solidFill>
              </a:rPr>
              <a:t>Sử dùng lại Bản chiếu</a:t>
            </a:r>
            <a:endParaRPr lang="vi-VN" sz="800" dirty="0">
              <a:solidFill>
                <a:schemeClr val="accent6">
                  <a:lumMod val="75000"/>
                </a:schemeClr>
              </a:solidFill>
            </a:endParaRPr>
          </a:p>
        </p:txBody>
      </p:sp>
      <p:sp>
        <p:nvSpPr>
          <p:cNvPr id="31" name="TextBox 30"/>
          <p:cNvSpPr txBox="1"/>
          <p:nvPr/>
        </p:nvSpPr>
        <p:spPr>
          <a:xfrm>
            <a:off x="3267075" y="1228725"/>
            <a:ext cx="1647825" cy="215444"/>
          </a:xfrm>
          <a:prstGeom prst="rect">
            <a:avLst/>
          </a:prstGeom>
          <a:noFill/>
        </p:spPr>
        <p:txBody>
          <a:bodyPr wrap="square" rtlCol="0">
            <a:spAutoFit/>
          </a:bodyPr>
          <a:lstStyle/>
          <a:p>
            <a:r>
              <a:rPr lang="vi-VN" sz="800" smtClean="0">
                <a:solidFill>
                  <a:schemeClr val="accent6">
                    <a:lumMod val="75000"/>
                  </a:schemeClr>
                </a:solidFill>
              </a:rPr>
              <a:t>Chèn bản chiếu từ:</a:t>
            </a:r>
            <a:endParaRPr lang="vi-VN" sz="800">
              <a:solidFill>
                <a:schemeClr val="accent6">
                  <a:lumMod val="75000"/>
                </a:schemeClr>
              </a:solidFill>
            </a:endParaRPr>
          </a:p>
        </p:txBody>
      </p:sp>
      <p:sp>
        <p:nvSpPr>
          <p:cNvPr id="32" name="TextBox 31"/>
          <p:cNvSpPr txBox="1"/>
          <p:nvPr/>
        </p:nvSpPr>
        <p:spPr>
          <a:xfrm>
            <a:off x="4276725" y="1219200"/>
            <a:ext cx="1647825" cy="215444"/>
          </a:xfrm>
          <a:prstGeom prst="rect">
            <a:avLst/>
          </a:prstGeom>
          <a:noFill/>
        </p:spPr>
        <p:txBody>
          <a:bodyPr wrap="square" rtlCol="0">
            <a:spAutoFit/>
          </a:bodyPr>
          <a:lstStyle/>
          <a:p>
            <a:r>
              <a:rPr lang="vi-VN" sz="800" smtClean="0">
                <a:solidFill>
                  <a:schemeClr val="accent6">
                    <a:lumMod val="75000"/>
                  </a:schemeClr>
                </a:solidFill>
              </a:rPr>
              <a:t>C:\Presenations...</a:t>
            </a:r>
            <a:endParaRPr lang="vi-VN" sz="800">
              <a:solidFill>
                <a:schemeClr val="accent6">
                  <a:lumMod val="75000"/>
                </a:schemeClr>
              </a:solidFill>
            </a:endParaRPr>
          </a:p>
        </p:txBody>
      </p:sp>
      <p:sp>
        <p:nvSpPr>
          <p:cNvPr id="33" name="TextBox 32"/>
          <p:cNvSpPr txBox="1"/>
          <p:nvPr/>
        </p:nvSpPr>
        <p:spPr>
          <a:xfrm>
            <a:off x="4820697" y="1451976"/>
            <a:ext cx="677849" cy="215444"/>
          </a:xfrm>
          <a:prstGeom prst="rect">
            <a:avLst/>
          </a:prstGeom>
          <a:noFill/>
        </p:spPr>
        <p:txBody>
          <a:bodyPr wrap="square" rtlCol="0">
            <a:spAutoFit/>
          </a:bodyPr>
          <a:lstStyle/>
          <a:p>
            <a:r>
              <a:rPr lang="vi-VN" sz="800" smtClean="0">
                <a:solidFill>
                  <a:schemeClr val="bg2">
                    <a:lumMod val="50000"/>
                  </a:schemeClr>
                </a:solidFill>
              </a:rPr>
              <a:t>Duyệt</a:t>
            </a:r>
            <a:endParaRPr lang="vi-VN" sz="800">
              <a:solidFill>
                <a:schemeClr val="bg2">
                  <a:lumMod val="50000"/>
                </a:schemeClr>
              </a:solidFill>
            </a:endParaRPr>
          </a:p>
        </p:txBody>
      </p:sp>
      <p:pic>
        <p:nvPicPr>
          <p:cNvPr id="34" name="Picture 14"/>
          <p:cNvPicPr>
            <a:picLocks noChangeAspect="1" noChangeArrowheads="1"/>
          </p:cNvPicPr>
          <p:nvPr/>
        </p:nvPicPr>
        <p:blipFill>
          <a:blip r:embed="rId6"/>
          <a:srcRect/>
          <a:stretch>
            <a:fillRect/>
          </a:stretch>
        </p:blipFill>
        <p:spPr bwMode="auto">
          <a:xfrm>
            <a:off x="3521534" y="1893979"/>
            <a:ext cx="770332" cy="119815"/>
          </a:xfrm>
          <a:prstGeom prst="rect">
            <a:avLst/>
          </a:prstGeom>
          <a:noFill/>
          <a:ln w="9525">
            <a:noFill/>
            <a:miter lim="800000"/>
            <a:headEnd/>
            <a:tailEnd/>
          </a:ln>
          <a:effectLst/>
        </p:spPr>
      </p:pic>
      <p:sp>
        <p:nvSpPr>
          <p:cNvPr id="35"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vi-VN" sz="2000" b="0" smtClean="0"/>
              <a:t>Có thể bạn cần dùng đến các bản chiếu từ một bản trình bày có sẵn.</a:t>
            </a:r>
          </a:p>
          <a:p>
            <a:pPr>
              <a:spcBef>
                <a:spcPct val="20000"/>
              </a:spcBef>
              <a:spcAft>
                <a:spcPct val="75000"/>
              </a:spcAft>
            </a:pPr>
            <a:r>
              <a:rPr lang="vi-VN" sz="2000" b="0" smtClean="0"/>
              <a:t>Đây là cách thực hiện. </a:t>
            </a:r>
          </a:p>
          <a:p>
            <a:pPr>
              <a:spcBef>
                <a:spcPct val="20000"/>
              </a:spcBef>
              <a:spcAft>
                <a:spcPct val="75000"/>
              </a:spcAft>
            </a:pPr>
            <a:endParaRPr lang="vi-VN" sz="2000" b="0"/>
          </a:p>
        </p:txBody>
      </p:sp>
      <p:sp>
        <p:nvSpPr>
          <p:cNvPr id="19" name="TextBox 18"/>
          <p:cNvSpPr txBox="1"/>
          <p:nvPr/>
        </p:nvSpPr>
        <p:spPr>
          <a:xfrm>
            <a:off x="428625" y="1052973"/>
            <a:ext cx="742950" cy="200055"/>
          </a:xfrm>
          <a:prstGeom prst="rect">
            <a:avLst/>
          </a:prstGeom>
          <a:noFill/>
        </p:spPr>
        <p:txBody>
          <a:bodyPr wrap="square" rtlCol="0">
            <a:spAutoFit/>
          </a:bodyPr>
          <a:lstStyle/>
          <a:p>
            <a:pPr algn="ctr"/>
            <a:r>
              <a:rPr lang="vi-VN" sz="700" smtClean="0">
                <a:solidFill>
                  <a:schemeClr val="bg2">
                    <a:lumMod val="50000"/>
                  </a:schemeClr>
                </a:solidFill>
              </a:rPr>
              <a:t>Trang đầu</a:t>
            </a:r>
            <a:endParaRPr lang="vi-VN" sz="700">
              <a:solidFill>
                <a:schemeClr val="bg2">
                  <a:lumMod val="50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97640"/>
                                        </p:tgtEl>
                                        <p:attrNameLst>
                                          <p:attrName>style.visibility</p:attrName>
                                        </p:attrNameLst>
                                      </p:cBhvr>
                                      <p:to>
                                        <p:strVal val="visible"/>
                                      </p:to>
                                    </p:set>
                                    <p:animEffect transition="in" filter="dissolve">
                                      <p:cBhvr>
                                        <p:cTn id="7" dur="500"/>
                                        <p:tgtEl>
                                          <p:spTgt spid="197640"/>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97637">
                                            <p:txEl>
                                              <p:pRg st="0" end="0"/>
                                            </p:txEl>
                                          </p:spTgt>
                                        </p:tgtEl>
                                        <p:attrNameLst>
                                          <p:attrName>style.visibility</p:attrName>
                                        </p:attrNameLst>
                                      </p:cBhvr>
                                      <p:to>
                                        <p:strVal val="visible"/>
                                      </p:to>
                                    </p:set>
                                    <p:animEffect transition="in" filter="checkerboard(across)">
                                      <p:cBhvr>
                                        <p:cTn id="11" dur="500"/>
                                        <p:tgtEl>
                                          <p:spTgt spid="1976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7" grpId="0" build="p" autoUpdateAnimBg="0" advAuto="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239713" y="63500"/>
            <a:ext cx="8904287" cy="614363"/>
          </a:xfrm>
        </p:spPr>
        <p:txBody>
          <a:bodyPr/>
          <a:lstStyle/>
          <a:p>
            <a:r>
              <a:rPr lang="vi-VN" smtClean="0"/>
              <a:t>Tạo ghi chú cho người trình bày</a:t>
            </a:r>
            <a:endParaRPr lang="vi-VN"/>
          </a:p>
        </p:txBody>
      </p:sp>
      <p:sp>
        <p:nvSpPr>
          <p:cNvPr id="199683"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vi-VN" sz="2000" b="0" dirty="0" smtClean="0"/>
              <a:t>Dùng ghi chú để đưa thêm chi tiết cho các vấn đề trên bản chiếu. </a:t>
            </a:r>
          </a:p>
          <a:p>
            <a:pPr>
              <a:spcBef>
                <a:spcPct val="20000"/>
              </a:spcBef>
              <a:spcAft>
                <a:spcPct val="75000"/>
              </a:spcAft>
            </a:pPr>
            <a:r>
              <a:rPr lang="vi-VN" sz="2000" b="0" dirty="0" smtClean="0"/>
              <a:t>Các ghi chú tốt có thể giúp bạn cuốn hút người nghe và giảm số lượng văn bản trên một bản chiếu. </a:t>
            </a:r>
            <a:endParaRPr lang="vi-VN" sz="2000" b="0" dirty="0"/>
          </a:p>
        </p:txBody>
      </p:sp>
      <p:graphicFrame>
        <p:nvGraphicFramePr>
          <p:cNvPr id="199684" name="Object 4"/>
          <p:cNvGraphicFramePr>
            <a:graphicFrameLocks noChangeAspect="1"/>
          </p:cNvGraphicFramePr>
          <p:nvPr/>
        </p:nvGraphicFramePr>
        <p:xfrm>
          <a:off x="339725" y="4021138"/>
          <a:ext cx="269875" cy="303212"/>
        </p:xfrm>
        <a:graphic>
          <a:graphicData uri="http://schemas.openxmlformats.org/presentationml/2006/ole">
            <p:oleObj spid="_x0000_s199684" name="Visio" r:id="rId4" imgW="270231" imgH="303063" progId="">
              <p:embed/>
            </p:oleObj>
          </a:graphicData>
        </a:graphic>
      </p:graphicFrame>
      <p:graphicFrame>
        <p:nvGraphicFramePr>
          <p:cNvPr id="199685" name="Object 5"/>
          <p:cNvGraphicFramePr>
            <a:graphicFrameLocks noChangeAspect="1"/>
          </p:cNvGraphicFramePr>
          <p:nvPr/>
        </p:nvGraphicFramePr>
        <p:xfrm>
          <a:off x="339725" y="5040313"/>
          <a:ext cx="269875" cy="303212"/>
        </p:xfrm>
        <a:graphic>
          <a:graphicData uri="http://schemas.openxmlformats.org/presentationml/2006/ole">
            <p:oleObj spid="_x0000_s199685" name="Visio" r:id="rId5" imgW="270231" imgH="303063" progId="">
              <p:embed/>
            </p:oleObj>
          </a:graphicData>
        </a:graphic>
      </p:graphicFrame>
      <p:sp>
        <p:nvSpPr>
          <p:cNvPr id="199687"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vi-VN"/>
          </a:p>
        </p:txBody>
      </p:sp>
      <p:sp>
        <p:nvSpPr>
          <p:cNvPr id="199689" name="Rectangle 9"/>
          <p:cNvSpPr>
            <a:spLocks noChangeArrowheads="1"/>
          </p:cNvSpPr>
          <p:nvPr/>
        </p:nvSpPr>
        <p:spPr bwMode="auto">
          <a:xfrm>
            <a:off x="676275" y="3987800"/>
            <a:ext cx="5940425" cy="1380378"/>
          </a:xfrm>
          <a:prstGeom prst="rect">
            <a:avLst/>
          </a:prstGeom>
          <a:noFill/>
          <a:ln w="9525" algn="ctr">
            <a:noFill/>
            <a:miter lim="800000"/>
            <a:headEnd/>
            <a:tailEnd/>
          </a:ln>
          <a:effectLst/>
        </p:spPr>
        <p:txBody>
          <a:bodyPr>
            <a:spAutoFit/>
          </a:bodyPr>
          <a:lstStyle/>
          <a:p>
            <a:pPr>
              <a:spcBef>
                <a:spcPct val="20000"/>
              </a:spcBef>
              <a:spcAft>
                <a:spcPct val="45000"/>
              </a:spcAft>
            </a:pPr>
            <a:r>
              <a:rPr lang="vi-VN" b="0" dirty="0" smtClean="0">
                <a:solidFill>
                  <a:srgbClr val="FFCC00"/>
                </a:solidFill>
              </a:rPr>
              <a:t>Khi xây dựng nội dung cho các bản chiếu, bạn có thể đưa ghi chú vào ngăn ghi chú, phía dưới của bản chiếu. </a:t>
            </a:r>
          </a:p>
          <a:p>
            <a:pPr>
              <a:spcBef>
                <a:spcPct val="20000"/>
              </a:spcBef>
              <a:spcAft>
                <a:spcPct val="45000"/>
              </a:spcAft>
            </a:pPr>
            <a:r>
              <a:rPr lang="vi-VN" b="0" dirty="0" smtClean="0">
                <a:solidFill>
                  <a:srgbClr val="FFCC00"/>
                </a:solidFill>
              </a:rPr>
              <a:t>Bạn có thể mở rộng ngăn ghi chú bằng cách kéo thanh phân cách.</a:t>
            </a:r>
            <a:endParaRPr lang="vi-VN" b="0" dirty="0">
              <a:solidFill>
                <a:srgbClr val="FFCC00"/>
              </a:solidFill>
            </a:endParaRPr>
          </a:p>
        </p:txBody>
      </p:sp>
      <p:pic>
        <p:nvPicPr>
          <p:cNvPr id="199693" name="Picture 13"/>
          <p:cNvPicPr>
            <a:picLocks noChangeAspect="1" noChangeArrowheads="1"/>
          </p:cNvPicPr>
          <p:nvPr/>
        </p:nvPicPr>
        <p:blipFill>
          <a:blip r:embed="rId6"/>
          <a:srcRect/>
          <a:stretch>
            <a:fillRect/>
          </a:stretch>
        </p:blipFill>
        <p:spPr bwMode="auto">
          <a:xfrm>
            <a:off x="327025" y="936326"/>
            <a:ext cx="5616575" cy="2841923"/>
          </a:xfrm>
          <a:prstGeom prst="rect">
            <a:avLst/>
          </a:prstGeom>
          <a:noFill/>
          <a:ln w="9525">
            <a:noFill/>
            <a:miter lim="800000"/>
            <a:headEnd/>
            <a:tailEnd/>
          </a:ln>
          <a:effectLst/>
        </p:spPr>
      </p:pic>
      <p:sp>
        <p:nvSpPr>
          <p:cNvPr id="14" name="TextBox 13"/>
          <p:cNvSpPr txBox="1"/>
          <p:nvPr/>
        </p:nvSpPr>
        <p:spPr>
          <a:xfrm>
            <a:off x="1176977" y="2642405"/>
            <a:ext cx="2180372" cy="215444"/>
          </a:xfrm>
          <a:prstGeom prst="rect">
            <a:avLst/>
          </a:prstGeom>
          <a:noFill/>
        </p:spPr>
        <p:txBody>
          <a:bodyPr wrap="square" rtlCol="0">
            <a:spAutoFit/>
          </a:bodyPr>
          <a:lstStyle/>
          <a:p>
            <a:r>
              <a:rPr lang="vi-VN" sz="800" smtClean="0">
                <a:solidFill>
                  <a:schemeClr val="accent6">
                    <a:lumMod val="75000"/>
                  </a:schemeClr>
                </a:solidFill>
              </a:rPr>
              <a:t>Lorem ipsum dolor sit amet</a:t>
            </a:r>
            <a:endParaRPr lang="vi-VN" sz="800">
              <a:solidFill>
                <a:schemeClr val="accent6">
                  <a:lumMod val="75000"/>
                </a:schemeClr>
              </a:solidFill>
            </a:endParaRPr>
          </a:p>
        </p:txBody>
      </p:sp>
      <p:sp>
        <p:nvSpPr>
          <p:cNvPr id="15" name="TextBox 14"/>
          <p:cNvSpPr txBox="1"/>
          <p:nvPr/>
        </p:nvSpPr>
        <p:spPr>
          <a:xfrm>
            <a:off x="1190625" y="2778882"/>
            <a:ext cx="2180372" cy="215444"/>
          </a:xfrm>
          <a:prstGeom prst="rect">
            <a:avLst/>
          </a:prstGeom>
          <a:noFill/>
        </p:spPr>
        <p:txBody>
          <a:bodyPr wrap="square" rtlCol="0">
            <a:spAutoFit/>
          </a:bodyPr>
          <a:lstStyle/>
          <a:p>
            <a:r>
              <a:rPr lang="vi-VN" sz="800" smtClean="0">
                <a:solidFill>
                  <a:schemeClr val="accent6">
                    <a:lumMod val="75000"/>
                  </a:schemeClr>
                </a:solidFill>
              </a:rPr>
              <a:t>Fusce suscipit molestie mi</a:t>
            </a:r>
            <a:endParaRPr lang="vi-VN" sz="800">
              <a:solidFill>
                <a:schemeClr val="accent6">
                  <a:lumMod val="75000"/>
                </a:schemeClr>
              </a:solidFill>
            </a:endParaRPr>
          </a:p>
        </p:txBody>
      </p:sp>
      <p:sp>
        <p:nvSpPr>
          <p:cNvPr id="16" name="TextBox 15"/>
          <p:cNvSpPr txBox="1"/>
          <p:nvPr/>
        </p:nvSpPr>
        <p:spPr>
          <a:xfrm>
            <a:off x="1197448" y="2901712"/>
            <a:ext cx="2180372" cy="215444"/>
          </a:xfrm>
          <a:prstGeom prst="rect">
            <a:avLst/>
          </a:prstGeom>
          <a:noFill/>
        </p:spPr>
        <p:txBody>
          <a:bodyPr wrap="square" rtlCol="0">
            <a:spAutoFit/>
          </a:bodyPr>
          <a:lstStyle/>
          <a:p>
            <a:r>
              <a:rPr lang="vi-VN" sz="800" smtClean="0">
                <a:solidFill>
                  <a:schemeClr val="accent6">
                    <a:lumMod val="75000"/>
                  </a:schemeClr>
                </a:solidFill>
              </a:rPr>
              <a:t>Nam eleifend dignissim nisl</a:t>
            </a:r>
            <a:endParaRPr lang="vi-VN" sz="800">
              <a:solidFill>
                <a:schemeClr val="accent6">
                  <a:lumMod val="75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99683">
                                            <p:txEl>
                                              <p:pRg st="0" end="0"/>
                                            </p:txEl>
                                          </p:spTgt>
                                        </p:tgtEl>
                                        <p:attrNameLst>
                                          <p:attrName>style.visibility</p:attrName>
                                        </p:attrNameLst>
                                      </p:cBhvr>
                                      <p:to>
                                        <p:strVal val="visible"/>
                                      </p:to>
                                    </p:set>
                                    <p:animEffect transition="in" filter="slide(fromTop)">
                                      <p:cBhvr>
                                        <p:cTn id="7" dur="500"/>
                                        <p:tgtEl>
                                          <p:spTgt spid="1996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99683">
                                            <p:txEl>
                                              <p:pRg st="1" end="1"/>
                                            </p:txEl>
                                          </p:spTgt>
                                        </p:tgtEl>
                                        <p:attrNameLst>
                                          <p:attrName>style.visibility</p:attrName>
                                        </p:attrNameLst>
                                      </p:cBhvr>
                                      <p:to>
                                        <p:strVal val="visible"/>
                                      </p:to>
                                    </p:set>
                                    <p:animEffect transition="in" filter="slide(fromTop)">
                                      <p:cBhvr>
                                        <p:cTn id="12" dur="500"/>
                                        <p:tgtEl>
                                          <p:spTgt spid="1996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99684"/>
                                        </p:tgtEl>
                                        <p:attrNameLst>
                                          <p:attrName>style.visibility</p:attrName>
                                        </p:attrNameLst>
                                      </p:cBhvr>
                                      <p:to>
                                        <p:strVal val="visible"/>
                                      </p:to>
                                    </p:set>
                                    <p:animEffect transition="in" filter="dissolve">
                                      <p:cBhvr>
                                        <p:cTn id="17" dur="500"/>
                                        <p:tgtEl>
                                          <p:spTgt spid="199684"/>
                                        </p:tgtEl>
                                      </p:cBhvr>
                                    </p:animEffect>
                                  </p:childTnLst>
                                </p:cTn>
                              </p:par>
                            </p:childTnLst>
                          </p:cTn>
                        </p:par>
                        <p:par>
                          <p:cTn id="18" fill="hold">
                            <p:stCondLst>
                              <p:cond delay="500"/>
                            </p:stCondLst>
                            <p:childTnLst>
                              <p:par>
                                <p:cTn id="19" presetID="9" presetClass="entr" presetSubtype="0" fill="hold" nodeType="afterEffect">
                                  <p:stCondLst>
                                    <p:cond delay="0"/>
                                  </p:stCondLst>
                                  <p:childTnLst>
                                    <p:set>
                                      <p:cBhvr>
                                        <p:cTn id="20" dur="1" fill="hold">
                                          <p:stCondLst>
                                            <p:cond delay="0"/>
                                          </p:stCondLst>
                                        </p:cTn>
                                        <p:tgtEl>
                                          <p:spTgt spid="199685"/>
                                        </p:tgtEl>
                                        <p:attrNameLst>
                                          <p:attrName>style.visibility</p:attrName>
                                        </p:attrNameLst>
                                      </p:cBhvr>
                                      <p:to>
                                        <p:strVal val="visible"/>
                                      </p:to>
                                    </p:set>
                                    <p:animEffect transition="in" filter="dissolve">
                                      <p:cBhvr>
                                        <p:cTn id="21" dur="500"/>
                                        <p:tgtEl>
                                          <p:spTgt spid="199685"/>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199689">
                                            <p:txEl>
                                              <p:pRg st="0" end="0"/>
                                            </p:txEl>
                                          </p:spTgt>
                                        </p:tgtEl>
                                        <p:attrNameLst>
                                          <p:attrName>style.visibility</p:attrName>
                                        </p:attrNameLst>
                                      </p:cBhvr>
                                      <p:to>
                                        <p:strVal val="visible"/>
                                      </p:to>
                                    </p:set>
                                    <p:animEffect transition="in" filter="checkerboard(across)">
                                      <p:cBhvr>
                                        <p:cTn id="26" dur="500"/>
                                        <p:tgtEl>
                                          <p:spTgt spid="199689">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199689">
                                            <p:txEl>
                                              <p:pRg st="1" end="1"/>
                                            </p:txEl>
                                          </p:spTgt>
                                        </p:tgtEl>
                                        <p:attrNameLst>
                                          <p:attrName>style.visibility</p:attrName>
                                        </p:attrNameLst>
                                      </p:cBhvr>
                                      <p:to>
                                        <p:strVal val="visible"/>
                                      </p:to>
                                    </p:set>
                                    <p:animEffect transition="in" filter="checkerboard(across)">
                                      <p:cBhvr>
                                        <p:cTn id="31" dur="500"/>
                                        <p:tgtEl>
                                          <p:spTgt spid="19968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3" grpId="0" build="p" autoUpdateAnimBg="0"/>
      <p:bldP spid="199689"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239713" y="63500"/>
            <a:ext cx="8904287" cy="614363"/>
          </a:xfrm>
        </p:spPr>
        <p:txBody>
          <a:bodyPr/>
          <a:lstStyle/>
          <a:p>
            <a:r>
              <a:rPr lang="vi-VN" smtClean="0"/>
              <a:t>Tạo ghi chú cho người trình bày</a:t>
            </a:r>
            <a:endParaRPr lang="vi-VN"/>
          </a:p>
        </p:txBody>
      </p:sp>
      <p:graphicFrame>
        <p:nvGraphicFramePr>
          <p:cNvPr id="201734" name="Object 6"/>
          <p:cNvGraphicFramePr>
            <a:graphicFrameLocks noChangeAspect="1"/>
          </p:cNvGraphicFramePr>
          <p:nvPr/>
        </p:nvGraphicFramePr>
        <p:xfrm>
          <a:off x="339725" y="4017963"/>
          <a:ext cx="269875" cy="303212"/>
        </p:xfrm>
        <a:graphic>
          <a:graphicData uri="http://schemas.openxmlformats.org/presentationml/2006/ole">
            <p:oleObj spid="_x0000_s201734" name="Visio" r:id="rId4" imgW="270231" imgH="303063" progId="">
              <p:embed/>
            </p:oleObj>
          </a:graphicData>
        </a:graphic>
      </p:graphicFrame>
      <p:sp>
        <p:nvSpPr>
          <p:cNvPr id="201735"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vi-VN"/>
          </a:p>
        </p:txBody>
      </p:sp>
      <p:sp>
        <p:nvSpPr>
          <p:cNvPr id="201736" name="Rectangle 8"/>
          <p:cNvSpPr>
            <a:spLocks noChangeArrowheads="1"/>
          </p:cNvSpPr>
          <p:nvPr/>
        </p:nvSpPr>
        <p:spPr bwMode="auto">
          <a:xfrm>
            <a:off x="676275" y="3987800"/>
            <a:ext cx="6162675" cy="923330"/>
          </a:xfrm>
          <a:prstGeom prst="rect">
            <a:avLst/>
          </a:prstGeom>
          <a:noFill/>
          <a:ln w="9525" algn="ctr">
            <a:noFill/>
            <a:miter lim="800000"/>
            <a:headEnd/>
            <a:tailEnd/>
          </a:ln>
          <a:effectLst/>
        </p:spPr>
        <p:txBody>
          <a:bodyPr wrap="square">
            <a:spAutoFit/>
          </a:bodyPr>
          <a:lstStyle/>
          <a:p>
            <a:pPr>
              <a:spcBef>
                <a:spcPct val="20000"/>
              </a:spcBef>
              <a:spcAft>
                <a:spcPct val="45000"/>
              </a:spcAft>
            </a:pPr>
            <a:r>
              <a:rPr lang="vi-VN" b="0" dirty="0" smtClean="0">
                <a:solidFill>
                  <a:srgbClr val="FFCC00"/>
                </a:solidFill>
              </a:rPr>
              <a:t>Các ghi chú của bạn được lưu trong một trang ghi chú, bao gồm một bản sao của bản chiếu kèm với ghi chú. Đây là trang bạn có thể in ra để tham khảo khi trình bày.</a:t>
            </a:r>
            <a:endParaRPr lang="vi-VN" b="0" dirty="0">
              <a:solidFill>
                <a:srgbClr val="FFCC00"/>
              </a:solidFill>
            </a:endParaRPr>
          </a:p>
        </p:txBody>
      </p:sp>
      <p:pic>
        <p:nvPicPr>
          <p:cNvPr id="11" name="Picture 13"/>
          <p:cNvPicPr>
            <a:picLocks noChangeAspect="1" noChangeArrowheads="1"/>
          </p:cNvPicPr>
          <p:nvPr/>
        </p:nvPicPr>
        <p:blipFill>
          <a:blip r:embed="rId5"/>
          <a:srcRect/>
          <a:stretch>
            <a:fillRect/>
          </a:stretch>
        </p:blipFill>
        <p:spPr bwMode="auto">
          <a:xfrm>
            <a:off x="327025" y="907065"/>
            <a:ext cx="5616575" cy="2841923"/>
          </a:xfrm>
          <a:prstGeom prst="rect">
            <a:avLst/>
          </a:prstGeom>
          <a:noFill/>
          <a:ln w="9525">
            <a:noFill/>
            <a:miter lim="800000"/>
            <a:headEnd/>
            <a:tailEnd/>
          </a:ln>
          <a:effectLst/>
        </p:spPr>
      </p:pic>
      <p:sp>
        <p:nvSpPr>
          <p:cNvPr id="12" name="TextBox 11"/>
          <p:cNvSpPr txBox="1"/>
          <p:nvPr/>
        </p:nvSpPr>
        <p:spPr>
          <a:xfrm>
            <a:off x="1176977" y="2583885"/>
            <a:ext cx="2180372" cy="215444"/>
          </a:xfrm>
          <a:prstGeom prst="rect">
            <a:avLst/>
          </a:prstGeom>
          <a:noFill/>
        </p:spPr>
        <p:txBody>
          <a:bodyPr wrap="square" rtlCol="0">
            <a:spAutoFit/>
          </a:bodyPr>
          <a:lstStyle/>
          <a:p>
            <a:r>
              <a:rPr lang="vi-VN" sz="800" smtClean="0">
                <a:solidFill>
                  <a:schemeClr val="accent6">
                    <a:lumMod val="75000"/>
                  </a:schemeClr>
                </a:solidFill>
              </a:rPr>
              <a:t>Lorem ipsum dolor sit amet</a:t>
            </a:r>
            <a:endParaRPr lang="vi-VN" sz="800">
              <a:solidFill>
                <a:schemeClr val="accent6">
                  <a:lumMod val="75000"/>
                </a:schemeClr>
              </a:solidFill>
            </a:endParaRPr>
          </a:p>
        </p:txBody>
      </p:sp>
      <p:sp>
        <p:nvSpPr>
          <p:cNvPr id="13" name="TextBox 12"/>
          <p:cNvSpPr txBox="1"/>
          <p:nvPr/>
        </p:nvSpPr>
        <p:spPr>
          <a:xfrm>
            <a:off x="1197448" y="2879767"/>
            <a:ext cx="2180372" cy="215444"/>
          </a:xfrm>
          <a:prstGeom prst="rect">
            <a:avLst/>
          </a:prstGeom>
          <a:noFill/>
        </p:spPr>
        <p:txBody>
          <a:bodyPr wrap="square" rtlCol="0">
            <a:spAutoFit/>
          </a:bodyPr>
          <a:lstStyle/>
          <a:p>
            <a:r>
              <a:rPr lang="vi-VN" sz="800" smtClean="0">
                <a:solidFill>
                  <a:schemeClr val="accent6">
                    <a:lumMod val="75000"/>
                  </a:schemeClr>
                </a:solidFill>
              </a:rPr>
              <a:t>Nam eleifend dignissim nisl</a:t>
            </a:r>
            <a:endParaRPr lang="vi-VN" sz="800">
              <a:solidFill>
                <a:schemeClr val="accent6">
                  <a:lumMod val="75000"/>
                </a:schemeClr>
              </a:solidFill>
            </a:endParaRPr>
          </a:p>
        </p:txBody>
      </p:sp>
      <p:sp>
        <p:nvSpPr>
          <p:cNvPr id="18" name="TextBox 17"/>
          <p:cNvSpPr txBox="1"/>
          <p:nvPr/>
        </p:nvSpPr>
        <p:spPr>
          <a:xfrm>
            <a:off x="1190625" y="2734992"/>
            <a:ext cx="2180372" cy="215444"/>
          </a:xfrm>
          <a:prstGeom prst="rect">
            <a:avLst/>
          </a:prstGeom>
          <a:noFill/>
        </p:spPr>
        <p:txBody>
          <a:bodyPr wrap="square" rtlCol="0">
            <a:spAutoFit/>
          </a:bodyPr>
          <a:lstStyle/>
          <a:p>
            <a:r>
              <a:rPr lang="vi-VN" sz="800" smtClean="0">
                <a:solidFill>
                  <a:schemeClr val="accent6">
                    <a:lumMod val="75000"/>
                  </a:schemeClr>
                </a:solidFill>
              </a:rPr>
              <a:t>Fusce suscipit molestie mi</a:t>
            </a:r>
            <a:endParaRPr lang="vi-VN" sz="800">
              <a:solidFill>
                <a:schemeClr val="accent6">
                  <a:lumMod val="75000"/>
                </a:schemeClr>
              </a:solidFill>
            </a:endParaRPr>
          </a:p>
        </p:txBody>
      </p:sp>
      <p:sp>
        <p:nvSpPr>
          <p:cNvPr id="14"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vi-VN" sz="2000" b="0" dirty="0" smtClean="0"/>
              <a:t>Dùng ghi chú để đưa thêm chi tiết cho các vấn đề trên bản chiếu. </a:t>
            </a:r>
          </a:p>
          <a:p>
            <a:pPr>
              <a:spcBef>
                <a:spcPct val="20000"/>
              </a:spcBef>
              <a:spcAft>
                <a:spcPct val="75000"/>
              </a:spcAft>
            </a:pPr>
            <a:r>
              <a:rPr lang="vi-VN" sz="2000" b="0" dirty="0" smtClean="0"/>
              <a:t>Các ghi chú tốt có thể giúp bạn cuốn hút người nghe và giảm số lượng văn bản trên một bản chiếu. </a:t>
            </a:r>
            <a:endParaRPr lang="vi-VN" sz="2000" b="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01734"/>
                                        </p:tgtEl>
                                        <p:attrNameLst>
                                          <p:attrName>style.visibility</p:attrName>
                                        </p:attrNameLst>
                                      </p:cBhvr>
                                      <p:to>
                                        <p:strVal val="visible"/>
                                      </p:to>
                                    </p:set>
                                    <p:animEffect transition="in" filter="dissolve">
                                      <p:cBhvr>
                                        <p:cTn id="7" dur="500"/>
                                        <p:tgtEl>
                                          <p:spTgt spid="201734"/>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201736">
                                            <p:txEl>
                                              <p:pRg st="0" end="0"/>
                                            </p:txEl>
                                          </p:spTgt>
                                        </p:tgtEl>
                                        <p:attrNameLst>
                                          <p:attrName>style.visibility</p:attrName>
                                        </p:attrNameLst>
                                      </p:cBhvr>
                                      <p:to>
                                        <p:strVal val="visible"/>
                                      </p:to>
                                    </p:set>
                                    <p:animEffect transition="in" filter="checkerboard(across)">
                                      <p:cBhvr>
                                        <p:cTn id="11" dur="500"/>
                                        <p:tgtEl>
                                          <p:spTgt spid="2017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6" grpId="0" build="p" autoUpdateAnimBg="0"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vi-VN" smtClean="0"/>
              <a:t>Gợi ý thực hành</a:t>
            </a:r>
            <a:endParaRPr lang="vi-VN"/>
          </a:p>
        </p:txBody>
      </p:sp>
      <p:sp>
        <p:nvSpPr>
          <p:cNvPr id="50179" name="Rectangle 3"/>
          <p:cNvSpPr>
            <a:spLocks noGrp="1" noChangeArrowheads="1"/>
          </p:cNvSpPr>
          <p:nvPr>
            <p:ph type="body" idx="1"/>
          </p:nvPr>
        </p:nvSpPr>
        <p:spPr>
          <a:xfrm>
            <a:off x="276225" y="814388"/>
            <a:ext cx="8594725" cy="4127500"/>
          </a:xfrm>
        </p:spPr>
        <p:txBody>
          <a:bodyPr/>
          <a:lstStyle/>
          <a:p>
            <a:pPr marL="288925" indent="-288925">
              <a:spcAft>
                <a:spcPct val="75000"/>
              </a:spcAft>
              <a:buClr>
                <a:srgbClr val="FF9900"/>
              </a:buClr>
              <a:buFontTx/>
              <a:buAutoNum type="arabicPeriod"/>
            </a:pPr>
            <a:r>
              <a:rPr lang="vi-VN" dirty="0" smtClean="0"/>
              <a:t>Làm quen với các vùng khác nhau trong cửa sổ PowerPoint. </a:t>
            </a:r>
          </a:p>
          <a:p>
            <a:pPr marL="288925" indent="-288925">
              <a:spcAft>
                <a:spcPct val="75000"/>
              </a:spcAft>
              <a:buClr>
                <a:srgbClr val="FF9900"/>
              </a:buClr>
              <a:buFontTx/>
              <a:buAutoNum type="arabicPeriod"/>
            </a:pPr>
            <a:r>
              <a:rPr lang="vi-VN" dirty="0" smtClean="0"/>
              <a:t>Nhập văn bản. </a:t>
            </a:r>
          </a:p>
          <a:p>
            <a:pPr marL="288925" indent="-288925">
              <a:spcAft>
                <a:spcPct val="75000"/>
              </a:spcAft>
              <a:buClr>
                <a:srgbClr val="FF9900"/>
              </a:buClr>
              <a:buFontTx/>
              <a:buAutoNum type="arabicPeriod"/>
            </a:pPr>
            <a:r>
              <a:rPr lang="vi-VN" dirty="0" smtClean="0"/>
              <a:t>Thêm các bản chiếu mới. </a:t>
            </a:r>
          </a:p>
          <a:p>
            <a:pPr marL="288925" indent="-288925">
              <a:spcAft>
                <a:spcPct val="75000"/>
              </a:spcAft>
              <a:buClr>
                <a:srgbClr val="FF9900"/>
              </a:buClr>
              <a:buFontTx/>
              <a:buAutoNum type="arabicPeriod"/>
            </a:pPr>
            <a:r>
              <a:rPr lang="vi-VN" dirty="0" smtClean="0"/>
              <a:t>Dẫn hướng và thêm văn bản. </a:t>
            </a:r>
          </a:p>
          <a:p>
            <a:pPr marL="288925" indent="-288925">
              <a:spcAft>
                <a:spcPct val="75000"/>
              </a:spcAft>
              <a:buClr>
                <a:srgbClr val="FF9900"/>
              </a:buClr>
              <a:buFontTx/>
              <a:buAutoNum type="arabicPeriod"/>
            </a:pPr>
            <a:r>
              <a:rPr lang="vi-VN" dirty="0" smtClean="0"/>
              <a:t>Sử dụng định dạng và thụt lề văn bản. </a:t>
            </a:r>
          </a:p>
          <a:p>
            <a:pPr marL="288925" indent="-288925">
              <a:spcAft>
                <a:spcPct val="75000"/>
              </a:spcAft>
              <a:buClr>
                <a:srgbClr val="FF9900"/>
              </a:buClr>
              <a:buFontTx/>
              <a:buAutoNum type="arabicPeriod"/>
            </a:pPr>
            <a:r>
              <a:rPr lang="vi-VN" dirty="0" smtClean="0"/>
              <a:t>Làm việc với khớp văn bản tự động. </a:t>
            </a:r>
          </a:p>
          <a:p>
            <a:pPr marL="288925" indent="-288925">
              <a:spcAft>
                <a:spcPct val="75000"/>
              </a:spcAft>
              <a:buClr>
                <a:srgbClr val="FF9900"/>
              </a:buClr>
              <a:buFontTx/>
              <a:buAutoNum type="arabicPeriod"/>
            </a:pPr>
            <a:r>
              <a:rPr lang="vi-VN" dirty="0" smtClean="0"/>
              <a:t>Nhập và xem ghi chú. </a:t>
            </a:r>
            <a:endParaRPr lang="vi-VN" dirty="0"/>
          </a:p>
        </p:txBody>
      </p:sp>
    </p:spTree>
  </p:cSld>
  <p:clrMapOvr>
    <a:masterClrMapping/>
  </p:clrMapOvr>
  <p:transition spd="med">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vi-VN" dirty="0" smtClean="0"/>
              <a:t>Kiểm tra</a:t>
            </a:r>
            <a:r>
              <a:rPr lang="en-US" dirty="0" smtClean="0"/>
              <a:t> </a:t>
            </a:r>
            <a:r>
              <a:rPr lang="vi-VN" dirty="0" smtClean="0"/>
              <a:t>1, câu hỏi</a:t>
            </a:r>
            <a:r>
              <a:rPr lang="en-US" dirty="0" smtClean="0"/>
              <a:t> </a:t>
            </a:r>
            <a:r>
              <a:rPr lang="vi-VN" dirty="0" smtClean="0"/>
              <a:t>1</a:t>
            </a:r>
            <a:endParaRPr lang="vi-VN" dirty="0"/>
          </a:p>
        </p:txBody>
      </p:sp>
      <p:sp>
        <p:nvSpPr>
          <p:cNvPr id="52227" name="Rectangle 3"/>
          <p:cNvSpPr>
            <a:spLocks noGrp="1" noChangeArrowheads="1"/>
          </p:cNvSpPr>
          <p:nvPr>
            <p:ph type="body" sz="half" idx="2"/>
          </p:nvPr>
        </p:nvSpPr>
        <p:spPr>
          <a:xfrm>
            <a:off x="222250" y="850900"/>
            <a:ext cx="7685088" cy="1189038"/>
          </a:xfrm>
        </p:spPr>
        <p:txBody>
          <a:bodyPr/>
          <a:lstStyle/>
          <a:p>
            <a:pPr marL="0" indent="0">
              <a:spcAft>
                <a:spcPct val="75000"/>
              </a:spcAft>
            </a:pPr>
            <a:r>
              <a:rPr lang="vi-VN" b="1" smtClean="0"/>
              <a:t>Trong cửa sổ PowerPoint, vùng chính để thêm nội dung cho bản chiếu gọi là gì? (Chọn một câu trả lời.)</a:t>
            </a:r>
            <a:endParaRPr lang="vi-VN" b="1"/>
          </a:p>
        </p:txBody>
      </p:sp>
      <p:sp>
        <p:nvSpPr>
          <p:cNvPr id="52228" name="Rectangle 4"/>
          <p:cNvSpPr>
            <a:spLocks noChangeArrowheads="1"/>
          </p:cNvSpPr>
          <p:nvPr/>
        </p:nvSpPr>
        <p:spPr bwMode="auto">
          <a:xfrm>
            <a:off x="242888" y="2344738"/>
            <a:ext cx="7624762" cy="3105150"/>
          </a:xfrm>
          <a:prstGeom prst="rect">
            <a:avLst/>
          </a:prstGeom>
          <a:noFill/>
          <a:ln w="9525">
            <a:noFill/>
            <a:miter lim="800000"/>
            <a:headEnd/>
            <a:tailEnd/>
          </a:ln>
          <a:effectLst/>
        </p:spPr>
        <p:txBody>
          <a:bodyPr/>
          <a:lstStyle/>
          <a:p>
            <a:pPr marL="401638" indent="-401638">
              <a:spcBef>
                <a:spcPct val="20000"/>
              </a:spcBef>
              <a:spcAft>
                <a:spcPct val="75000"/>
              </a:spcAft>
              <a:buFontTx/>
              <a:buAutoNum type="arabicPeriod"/>
            </a:pPr>
            <a:r>
              <a:rPr lang="vi-VN" sz="2000" b="0" smtClean="0"/>
              <a:t>Tab </a:t>
            </a:r>
            <a:r>
              <a:rPr lang="vi-VN" sz="2000" smtClean="0"/>
              <a:t>Bản chiếu</a:t>
            </a:r>
            <a:r>
              <a:rPr lang="vi-VN" sz="2000" b="0" smtClean="0"/>
              <a:t>, nơi chứa các hình thu nhỏ của bản chiếu, nằm phía bên trái cửa sổ. </a:t>
            </a:r>
          </a:p>
          <a:p>
            <a:pPr marL="401638" indent="-401638">
              <a:spcBef>
                <a:spcPct val="20000"/>
              </a:spcBef>
              <a:spcAft>
                <a:spcPct val="75000"/>
              </a:spcAft>
              <a:buFontTx/>
              <a:buAutoNum type="arabicPeriod"/>
            </a:pPr>
            <a:r>
              <a:rPr lang="vi-VN" sz="2000" b="0" smtClean="0"/>
              <a:t>Ngăn ghi chú. </a:t>
            </a:r>
          </a:p>
          <a:p>
            <a:pPr marL="401638" indent="-401638">
              <a:spcBef>
                <a:spcPct val="20000"/>
              </a:spcBef>
              <a:spcAft>
                <a:spcPct val="75000"/>
              </a:spcAft>
              <a:buFontTx/>
              <a:buAutoNum type="arabicPeriod"/>
            </a:pPr>
            <a:r>
              <a:rPr lang="vi-VN" sz="2000" b="0" smtClean="0"/>
              <a:t>Ngăn bản chiếu, nằm ở chính giữa cửa sổ. </a:t>
            </a:r>
            <a:endParaRPr lang="vi-VN" sz="2000" b="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slide(fromTop)">
                                      <p:cBhvr>
                                        <p:cTn id="7" dur="500"/>
                                        <p:tgtEl>
                                          <p:spTgt spid="522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52228">
                                            <p:txEl>
                                              <p:pRg st="0" end="0"/>
                                            </p:txEl>
                                          </p:spTgt>
                                        </p:tgtEl>
                                        <p:attrNameLst>
                                          <p:attrName>style.visibility</p:attrName>
                                        </p:attrNameLst>
                                      </p:cBhvr>
                                      <p:to>
                                        <p:strVal val="visible"/>
                                      </p:to>
                                    </p:set>
                                    <p:animEffect transition="in" filter="slide(fromLeft)">
                                      <p:cBhvr>
                                        <p:cTn id="12" dur="500"/>
                                        <p:tgtEl>
                                          <p:spTgt spid="5222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52228">
                                            <p:txEl>
                                              <p:pRg st="1" end="1"/>
                                            </p:txEl>
                                          </p:spTgt>
                                        </p:tgtEl>
                                        <p:attrNameLst>
                                          <p:attrName>style.visibility</p:attrName>
                                        </p:attrNameLst>
                                      </p:cBhvr>
                                      <p:to>
                                        <p:strVal val="visible"/>
                                      </p:to>
                                    </p:set>
                                    <p:animEffect transition="in" filter="slide(fromLeft)">
                                      <p:cBhvr>
                                        <p:cTn id="17" dur="500"/>
                                        <p:tgtEl>
                                          <p:spTgt spid="5222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52228">
                                            <p:txEl>
                                              <p:pRg st="2" end="2"/>
                                            </p:txEl>
                                          </p:spTgt>
                                        </p:tgtEl>
                                        <p:attrNameLst>
                                          <p:attrName>style.visibility</p:attrName>
                                        </p:attrNameLst>
                                      </p:cBhvr>
                                      <p:to>
                                        <p:strVal val="visible"/>
                                      </p:to>
                                    </p:set>
                                    <p:animEffect transition="in" filter="slide(fromLeft)">
                                      <p:cBhvr>
                                        <p:cTn id="22" dur="500"/>
                                        <p:tgtEl>
                                          <p:spTgt spid="5222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autoUpdateAnimBg="0" advAuto="0"/>
      <p:bldP spid="52228"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vi-VN" dirty="0" smtClean="0"/>
              <a:t>Kiểm tra</a:t>
            </a:r>
            <a:r>
              <a:rPr lang="en-US" dirty="0" smtClean="0"/>
              <a:t> </a:t>
            </a:r>
            <a:r>
              <a:rPr lang="vi-VN" dirty="0" smtClean="0"/>
              <a:t>1, câu hỏi 1: Trả lời</a:t>
            </a:r>
            <a:endParaRPr lang="vi-VN" dirty="0"/>
          </a:p>
        </p:txBody>
      </p:sp>
      <p:sp>
        <p:nvSpPr>
          <p:cNvPr id="54275" name="Rectangle 3"/>
          <p:cNvSpPr>
            <a:spLocks noGrp="1" noChangeArrowheads="1"/>
          </p:cNvSpPr>
          <p:nvPr>
            <p:ph sz="half" idx="2"/>
          </p:nvPr>
        </p:nvSpPr>
        <p:spPr>
          <a:xfrm>
            <a:off x="323850" y="815975"/>
            <a:ext cx="8350250" cy="703263"/>
          </a:xfrm>
        </p:spPr>
        <p:txBody>
          <a:bodyPr/>
          <a:lstStyle/>
          <a:p>
            <a:pPr marL="0" indent="0">
              <a:spcAft>
                <a:spcPct val="75000"/>
              </a:spcAft>
            </a:pPr>
            <a:r>
              <a:rPr lang="vi-VN" b="1" smtClean="0"/>
              <a:t>Ngăn bản chiếu</a:t>
            </a:r>
            <a:r>
              <a:rPr lang="vi-VN" smtClean="0"/>
              <a:t>, nằm ở chính giữa cửa sổ.</a:t>
            </a:r>
            <a:endParaRPr lang="vi-VN"/>
          </a:p>
        </p:txBody>
      </p:sp>
      <p:sp>
        <p:nvSpPr>
          <p:cNvPr id="54276" name="Rectangle 4"/>
          <p:cNvSpPr>
            <a:spLocks noChangeArrowheads="1"/>
          </p:cNvSpPr>
          <p:nvPr/>
        </p:nvSpPr>
        <p:spPr bwMode="auto">
          <a:xfrm>
            <a:off x="300038" y="2000250"/>
            <a:ext cx="8350250" cy="1171575"/>
          </a:xfrm>
          <a:prstGeom prst="rect">
            <a:avLst/>
          </a:prstGeom>
          <a:noFill/>
          <a:ln w="9525">
            <a:noFill/>
            <a:miter lim="800000"/>
            <a:headEnd/>
            <a:tailEnd/>
          </a:ln>
          <a:effectLst/>
        </p:spPr>
        <p:txBody>
          <a:bodyPr/>
          <a:lstStyle/>
          <a:p>
            <a:pPr>
              <a:spcBef>
                <a:spcPct val="20000"/>
              </a:spcBef>
              <a:spcAft>
                <a:spcPct val="75000"/>
              </a:spcAft>
            </a:pPr>
            <a:r>
              <a:rPr lang="vi-VN" sz="2000" b="0" smtClean="0"/>
              <a:t>Làm việc trên ngăn bản chiếu để thêm văn bản, ảnh, hình khối, các tệp phương tiện hoặc nội dung khác vào bản chiếu.</a:t>
            </a:r>
            <a:endParaRPr lang="vi-VN" sz="2000" b="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4275"/>
                                        </p:tgtEl>
                                        <p:attrNameLst>
                                          <p:attrName>style.visibility</p:attrName>
                                        </p:attrNameLst>
                                      </p:cBhvr>
                                      <p:to>
                                        <p:strVal val="visible"/>
                                      </p:to>
                                    </p:set>
                                    <p:anim calcmode="lin" valueType="num">
                                      <p:cBhvr>
                                        <p:cTn id="7" dur="500" fill="hold"/>
                                        <p:tgtEl>
                                          <p:spTgt spid="54275"/>
                                        </p:tgtEl>
                                        <p:attrNameLst>
                                          <p:attrName>ppt_w</p:attrName>
                                        </p:attrNameLst>
                                      </p:cBhvr>
                                      <p:tavLst>
                                        <p:tav tm="0">
                                          <p:val>
                                            <p:fltVal val="0"/>
                                          </p:val>
                                        </p:tav>
                                        <p:tav tm="100000">
                                          <p:val>
                                            <p:strVal val="#ppt_w"/>
                                          </p:val>
                                        </p:tav>
                                      </p:tavLst>
                                    </p:anim>
                                    <p:anim calcmode="lin" valueType="num">
                                      <p:cBhvr>
                                        <p:cTn id="8" dur="500" fill="hold"/>
                                        <p:tgtEl>
                                          <p:spTgt spid="5427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4276"/>
                                        </p:tgtEl>
                                        <p:attrNameLst>
                                          <p:attrName>style.visibility</p:attrName>
                                        </p:attrNameLst>
                                      </p:cBhvr>
                                      <p:to>
                                        <p:strVal val="visible"/>
                                      </p:to>
                                    </p:set>
                                    <p:animEffect transition="in" filter="slide(fromBottom)">
                                      <p:cBhvr>
                                        <p:cTn id="13" dur="500"/>
                                        <p:tgtEl>
                                          <p:spTgt spid="54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autoUpdateAnimBg="0"/>
      <p:bldP spid="54276"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vi-VN" dirty="0" smtClean="0"/>
              <a:t>Kiểm tra</a:t>
            </a:r>
            <a:r>
              <a:rPr lang="en-US" dirty="0" smtClean="0"/>
              <a:t> </a:t>
            </a:r>
            <a:r>
              <a:rPr lang="vi-VN" dirty="0" smtClean="0"/>
              <a:t>1, câu hỏi 2</a:t>
            </a:r>
            <a:endParaRPr lang="vi-VN" dirty="0"/>
          </a:p>
        </p:txBody>
      </p:sp>
      <p:sp>
        <p:nvSpPr>
          <p:cNvPr id="56323" name="Rectangle 3"/>
          <p:cNvSpPr>
            <a:spLocks noGrp="1" noChangeArrowheads="1"/>
          </p:cNvSpPr>
          <p:nvPr>
            <p:ph type="body" sz="half" idx="2"/>
          </p:nvPr>
        </p:nvSpPr>
        <p:spPr>
          <a:xfrm>
            <a:off x="242888" y="850900"/>
            <a:ext cx="7685087" cy="1189038"/>
          </a:xfrm>
        </p:spPr>
        <p:txBody>
          <a:bodyPr/>
          <a:lstStyle/>
          <a:p>
            <a:pPr marL="0" indent="0">
              <a:spcAft>
                <a:spcPct val="75000"/>
              </a:spcAft>
            </a:pPr>
            <a:r>
              <a:rPr lang="vi-VN" b="1" smtClean="0"/>
              <a:t>Khi thêm một bản chiếu mới, làm thế nào để chọn trước một kiểu bố trí? (Chọn một câu trả lời.)</a:t>
            </a:r>
            <a:endParaRPr lang="vi-VN" b="1"/>
          </a:p>
        </p:txBody>
      </p:sp>
      <p:sp>
        <p:nvSpPr>
          <p:cNvPr id="56324" name="Rectangle 4"/>
          <p:cNvSpPr>
            <a:spLocks noChangeArrowheads="1"/>
          </p:cNvSpPr>
          <p:nvPr/>
        </p:nvSpPr>
        <p:spPr bwMode="auto">
          <a:xfrm>
            <a:off x="242888" y="2241550"/>
            <a:ext cx="7624762" cy="3105150"/>
          </a:xfrm>
          <a:prstGeom prst="rect">
            <a:avLst/>
          </a:prstGeom>
          <a:noFill/>
          <a:ln w="9525">
            <a:noFill/>
            <a:miter lim="800000"/>
            <a:headEnd/>
            <a:tailEnd/>
          </a:ln>
          <a:effectLst/>
        </p:spPr>
        <p:txBody>
          <a:bodyPr/>
          <a:lstStyle/>
          <a:p>
            <a:pPr marL="401638" indent="-401638">
              <a:spcBef>
                <a:spcPct val="20000"/>
              </a:spcBef>
              <a:spcAft>
                <a:spcPct val="75000"/>
              </a:spcAft>
              <a:buFontTx/>
              <a:buAutoNum type="arabicPeriod"/>
            </a:pPr>
            <a:r>
              <a:rPr lang="vi-VN" sz="2000" b="0" smtClean="0"/>
              <a:t>Trên tab </a:t>
            </a:r>
            <a:r>
              <a:rPr lang="vi-VN" sz="2000" smtClean="0"/>
              <a:t>Trang đầu</a:t>
            </a:r>
            <a:r>
              <a:rPr lang="vi-VN" sz="2000" b="0" smtClean="0"/>
              <a:t>, bấm vào nửa trên của nút </a:t>
            </a:r>
            <a:r>
              <a:rPr lang="vi-VN" sz="2000" smtClean="0"/>
              <a:t>Bản chiếu Mới</a:t>
            </a:r>
            <a:r>
              <a:rPr lang="vi-VN" sz="2000" b="0" smtClean="0"/>
              <a:t>. </a:t>
            </a:r>
          </a:p>
          <a:p>
            <a:pPr marL="401638" indent="-401638">
              <a:spcBef>
                <a:spcPct val="20000"/>
              </a:spcBef>
              <a:spcAft>
                <a:spcPct val="75000"/>
              </a:spcAft>
              <a:buFontTx/>
              <a:buAutoNum type="arabicPeriod"/>
            </a:pPr>
            <a:r>
              <a:rPr lang="vi-VN" sz="2000" b="0" smtClean="0"/>
              <a:t>Trên tab </a:t>
            </a:r>
            <a:r>
              <a:rPr lang="vi-VN" sz="2000" smtClean="0"/>
              <a:t>Trang đầu</a:t>
            </a:r>
            <a:r>
              <a:rPr lang="vi-VN" sz="2000" b="0" smtClean="0"/>
              <a:t>, bấm vào nửa dưới của nút </a:t>
            </a:r>
            <a:r>
              <a:rPr lang="vi-VN" sz="2000" smtClean="0"/>
              <a:t>Bản chiếu Mới</a:t>
            </a:r>
            <a:r>
              <a:rPr lang="vi-VN" sz="2000" b="0" smtClean="0"/>
              <a:t>, phần có hình mũi tên. </a:t>
            </a:r>
          </a:p>
          <a:p>
            <a:pPr marL="401638" indent="-401638">
              <a:spcBef>
                <a:spcPct val="20000"/>
              </a:spcBef>
              <a:spcAft>
                <a:spcPct val="75000"/>
              </a:spcAft>
              <a:buFontTx/>
              <a:buAutoNum type="arabicPeriod"/>
            </a:pPr>
            <a:r>
              <a:rPr lang="vi-VN" sz="2000" b="0" smtClean="0"/>
              <a:t>Bấm chuột phải vào hình thu nhỏ của bản chiếu trên tab </a:t>
            </a:r>
            <a:r>
              <a:rPr lang="vi-VN" sz="2000" smtClean="0"/>
              <a:t>Bản chiếu</a:t>
            </a:r>
            <a:r>
              <a:rPr lang="vi-VN" sz="2000" b="0" smtClean="0"/>
              <a:t>, chọn </a:t>
            </a:r>
            <a:r>
              <a:rPr lang="vi-VN" sz="2000" smtClean="0"/>
              <a:t>Bản chiếu Mới</a:t>
            </a:r>
            <a:r>
              <a:rPr lang="vi-VN" sz="2000" b="0" smtClean="0"/>
              <a:t>. </a:t>
            </a:r>
            <a:endParaRPr lang="vi-VN" sz="2000" b="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slide(fromTop)">
                                      <p:cBhvr>
                                        <p:cTn id="7" dur="500"/>
                                        <p:tgtEl>
                                          <p:spTgt spid="563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56324">
                                            <p:txEl>
                                              <p:pRg st="0" end="0"/>
                                            </p:txEl>
                                          </p:spTgt>
                                        </p:tgtEl>
                                        <p:attrNameLst>
                                          <p:attrName>style.visibility</p:attrName>
                                        </p:attrNameLst>
                                      </p:cBhvr>
                                      <p:to>
                                        <p:strVal val="visible"/>
                                      </p:to>
                                    </p:set>
                                    <p:animEffect transition="in" filter="slide(fromLeft)">
                                      <p:cBhvr>
                                        <p:cTn id="12" dur="500"/>
                                        <p:tgtEl>
                                          <p:spTgt spid="563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56324">
                                            <p:txEl>
                                              <p:pRg st="1" end="1"/>
                                            </p:txEl>
                                          </p:spTgt>
                                        </p:tgtEl>
                                        <p:attrNameLst>
                                          <p:attrName>style.visibility</p:attrName>
                                        </p:attrNameLst>
                                      </p:cBhvr>
                                      <p:to>
                                        <p:strVal val="visible"/>
                                      </p:to>
                                    </p:set>
                                    <p:animEffect transition="in" filter="slide(fromLeft)">
                                      <p:cBhvr>
                                        <p:cTn id="17" dur="500"/>
                                        <p:tgtEl>
                                          <p:spTgt spid="5632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56324">
                                            <p:txEl>
                                              <p:pRg st="2" end="2"/>
                                            </p:txEl>
                                          </p:spTgt>
                                        </p:tgtEl>
                                        <p:attrNameLst>
                                          <p:attrName>style.visibility</p:attrName>
                                        </p:attrNameLst>
                                      </p:cBhvr>
                                      <p:to>
                                        <p:strVal val="visible"/>
                                      </p:to>
                                    </p:set>
                                    <p:animEffect transition="in" filter="slide(fromLeft)">
                                      <p:cBhvr>
                                        <p:cTn id="22" dur="500"/>
                                        <p:tgtEl>
                                          <p:spTgt spid="563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autoUpdateAnimBg="0" advAuto="0"/>
      <p:bldP spid="56324"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vi-VN" dirty="0" smtClean="0"/>
              <a:t>Bài kiểm tra 1, câu hỏi 2: Trả lời</a:t>
            </a:r>
            <a:endParaRPr lang="vi-VN" dirty="0"/>
          </a:p>
        </p:txBody>
      </p:sp>
      <p:sp>
        <p:nvSpPr>
          <p:cNvPr id="58371" name="Rectangle 3"/>
          <p:cNvSpPr>
            <a:spLocks noGrp="1" noChangeArrowheads="1"/>
          </p:cNvSpPr>
          <p:nvPr>
            <p:ph sz="half" idx="2"/>
          </p:nvPr>
        </p:nvSpPr>
        <p:spPr>
          <a:xfrm>
            <a:off x="261938" y="836613"/>
            <a:ext cx="8350250" cy="703262"/>
          </a:xfrm>
        </p:spPr>
        <p:txBody>
          <a:bodyPr/>
          <a:lstStyle/>
          <a:p>
            <a:pPr marL="0" indent="0">
              <a:spcAft>
                <a:spcPct val="75000"/>
              </a:spcAft>
            </a:pPr>
            <a:r>
              <a:rPr lang="vi-VN" smtClean="0"/>
              <a:t>Trên tab </a:t>
            </a:r>
            <a:r>
              <a:rPr lang="vi-VN" b="1" smtClean="0"/>
              <a:t>Trang đầu</a:t>
            </a:r>
            <a:r>
              <a:rPr lang="vi-VN" smtClean="0"/>
              <a:t>, bấm vào nửa dưới của nút </a:t>
            </a:r>
            <a:r>
              <a:rPr lang="vi-VN" b="1" smtClean="0"/>
              <a:t>Bản chiếu Mới</a:t>
            </a:r>
            <a:r>
              <a:rPr lang="vi-VN" smtClean="0"/>
              <a:t>, phần có hình mũi tên.</a:t>
            </a:r>
            <a:endParaRPr lang="vi-VN"/>
          </a:p>
        </p:txBody>
      </p:sp>
      <p:sp>
        <p:nvSpPr>
          <p:cNvPr id="58372" name="Rectangle 4"/>
          <p:cNvSpPr>
            <a:spLocks noChangeArrowheads="1"/>
          </p:cNvSpPr>
          <p:nvPr/>
        </p:nvSpPr>
        <p:spPr bwMode="auto">
          <a:xfrm>
            <a:off x="238125" y="2082800"/>
            <a:ext cx="8350250" cy="1171575"/>
          </a:xfrm>
          <a:prstGeom prst="rect">
            <a:avLst/>
          </a:prstGeom>
          <a:noFill/>
          <a:ln w="9525">
            <a:noFill/>
            <a:miter lim="800000"/>
            <a:headEnd/>
            <a:tailEnd/>
          </a:ln>
          <a:effectLst/>
        </p:spPr>
        <p:txBody>
          <a:bodyPr/>
          <a:lstStyle/>
          <a:p>
            <a:pPr>
              <a:spcBef>
                <a:spcPct val="20000"/>
              </a:spcBef>
              <a:spcAft>
                <a:spcPct val="75000"/>
              </a:spcAft>
            </a:pPr>
            <a:r>
              <a:rPr lang="vi-VN" sz="2000" b="0" smtClean="0"/>
              <a:t>Bấm vào hình mũi tên sẽ hiển thị các kiểu bố trí bản chiếu. Khi bạn chọn một kiểu bố trí, một bản chiếu mới sẽ được chèn vào với kiểu bố trí bạn đã chọn.</a:t>
            </a:r>
            <a:endParaRPr lang="vi-VN" sz="2000" b="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8371"/>
                                        </p:tgtEl>
                                        <p:attrNameLst>
                                          <p:attrName>style.visibility</p:attrName>
                                        </p:attrNameLst>
                                      </p:cBhvr>
                                      <p:to>
                                        <p:strVal val="visible"/>
                                      </p:to>
                                    </p:set>
                                    <p:anim calcmode="lin" valueType="num">
                                      <p:cBhvr>
                                        <p:cTn id="7" dur="500" fill="hold"/>
                                        <p:tgtEl>
                                          <p:spTgt spid="58371"/>
                                        </p:tgtEl>
                                        <p:attrNameLst>
                                          <p:attrName>ppt_w</p:attrName>
                                        </p:attrNameLst>
                                      </p:cBhvr>
                                      <p:tavLst>
                                        <p:tav tm="0">
                                          <p:val>
                                            <p:fltVal val="0"/>
                                          </p:val>
                                        </p:tav>
                                        <p:tav tm="100000">
                                          <p:val>
                                            <p:strVal val="#ppt_w"/>
                                          </p:val>
                                        </p:tav>
                                      </p:tavLst>
                                    </p:anim>
                                    <p:anim calcmode="lin" valueType="num">
                                      <p:cBhvr>
                                        <p:cTn id="8" dur="500" fill="hold"/>
                                        <p:tgtEl>
                                          <p:spTgt spid="58371"/>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8372"/>
                                        </p:tgtEl>
                                        <p:attrNameLst>
                                          <p:attrName>style.visibility</p:attrName>
                                        </p:attrNameLst>
                                      </p:cBhvr>
                                      <p:to>
                                        <p:strVal val="visible"/>
                                      </p:to>
                                    </p:set>
                                    <p:animEffect transition="in" filter="slide(fromBottom)">
                                      <p:cBhvr>
                                        <p:cTn id="13" dur="500"/>
                                        <p:tgtEl>
                                          <p:spTgt spid="58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autoUpdateAnimBg="0"/>
      <p:bldP spid="58372"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rot="10800000">
            <a:off x="304800" y="650875"/>
            <a:ext cx="1000125" cy="5418138"/>
          </a:xfrm>
          <a:prstGeom prst="rect">
            <a:avLst/>
          </a:prstGeom>
          <a:gradFill rotWithShape="1">
            <a:gsLst>
              <a:gs pos="0">
                <a:schemeClr val="tx1">
                  <a:alpha val="0"/>
                </a:schemeClr>
              </a:gs>
              <a:gs pos="100000">
                <a:schemeClr val="tx1">
                  <a:gamma/>
                  <a:tint val="0"/>
                  <a:invGamma/>
                  <a:alpha val="83000"/>
                </a:schemeClr>
              </a:gs>
            </a:gsLst>
            <a:lin ang="5400000" scaled="1"/>
          </a:gradFill>
          <a:ln w="9525" algn="ctr">
            <a:noFill/>
            <a:miter lim="800000"/>
            <a:headEnd/>
            <a:tailEnd/>
          </a:ln>
          <a:effectLst/>
        </p:spPr>
        <p:txBody>
          <a:bodyPr wrap="none" anchor="ctr"/>
          <a:lstStyle/>
          <a:p>
            <a:endParaRPr lang="en-US"/>
          </a:p>
        </p:txBody>
      </p:sp>
      <p:sp>
        <p:nvSpPr>
          <p:cNvPr id="14339" name="Rectangle 3"/>
          <p:cNvSpPr>
            <a:spLocks noGrp="1" noChangeArrowheads="1"/>
          </p:cNvSpPr>
          <p:nvPr>
            <p:ph type="title"/>
          </p:nvPr>
        </p:nvSpPr>
        <p:spPr/>
        <p:txBody>
          <a:bodyPr/>
          <a:lstStyle/>
          <a:p>
            <a:r>
              <a:rPr lang="vi-VN" smtClean="0"/>
              <a:t>Tổng quan: Sẵn sàng với nội dung cơ bản</a:t>
            </a:r>
            <a:endParaRPr lang="vi-VN"/>
          </a:p>
        </p:txBody>
      </p:sp>
      <p:sp>
        <p:nvSpPr>
          <p:cNvPr id="14340" name="Rectangle 4"/>
          <p:cNvSpPr>
            <a:spLocks noChangeArrowheads="1"/>
          </p:cNvSpPr>
          <p:nvPr/>
        </p:nvSpPr>
        <p:spPr bwMode="auto">
          <a:xfrm>
            <a:off x="1852613" y="881063"/>
            <a:ext cx="6062662" cy="4967287"/>
          </a:xfrm>
          <a:prstGeom prst="rect">
            <a:avLst/>
          </a:prstGeom>
          <a:noFill/>
          <a:ln w="9525">
            <a:noFill/>
            <a:miter lim="800000"/>
            <a:headEnd/>
            <a:tailEnd/>
          </a:ln>
          <a:effectLst/>
        </p:spPr>
        <p:txBody>
          <a:bodyPr/>
          <a:lstStyle/>
          <a:p>
            <a:pPr>
              <a:spcBef>
                <a:spcPct val="20000"/>
              </a:spcBef>
              <a:spcAft>
                <a:spcPct val="75000"/>
              </a:spcAft>
            </a:pPr>
            <a:r>
              <a:rPr lang="vi-VN" sz="2400" b="0" dirty="0" smtClean="0"/>
              <a:t>Đã bao giờ bạn được yêu cầu tổng hợp thông tin trong một bản trình bày PowerPoint, nhưng lại chưa biết phải bắt đầu thế nào? </a:t>
            </a:r>
          </a:p>
          <a:p>
            <a:pPr>
              <a:spcBef>
                <a:spcPct val="20000"/>
              </a:spcBef>
              <a:spcAft>
                <a:spcPct val="75000"/>
              </a:spcAft>
            </a:pPr>
            <a:r>
              <a:rPr lang="vi-VN" sz="2400" b="0" dirty="0" smtClean="0"/>
              <a:t>Khóa học này sẽ cung cấp cho bạn mọi điều bạn cần biết để tạo và diễn thuyết một bản trình bày.</a:t>
            </a:r>
          </a:p>
          <a:p>
            <a:pPr>
              <a:spcBef>
                <a:spcPct val="20000"/>
              </a:spcBef>
              <a:spcAft>
                <a:spcPct val="75000"/>
              </a:spcAft>
            </a:pPr>
            <a:r>
              <a:rPr lang="vi-VN" sz="2400" b="0" dirty="0" smtClean="0"/>
              <a:t>Bạn sẽ biết cách tạo bản chiếu, đưa nội dung vào bản chiếu và làm chúng trông đẹp hơn. Sau đó bạn sẽ học cách tạo ghi chú cho người trình bày và bản phân phát, và chuẩn bị sẵn sàng để trình bày. </a:t>
            </a:r>
            <a:endParaRPr lang="vi-VN" sz="2400" b="0" dirty="0"/>
          </a:p>
        </p:txBody>
      </p:sp>
      <p:pic>
        <p:nvPicPr>
          <p:cNvPr id="6" name="Picture 5" descr="ppHeadsOV_ZA01119437.gif"/>
          <p:cNvPicPr>
            <a:picLocks noChangeAspect="1"/>
          </p:cNvPicPr>
          <p:nvPr/>
        </p:nvPicPr>
        <p:blipFill>
          <a:blip r:embed="rId3"/>
          <a:stretch>
            <a:fillRect/>
          </a:stretch>
        </p:blipFill>
        <p:spPr>
          <a:xfrm>
            <a:off x="421980" y="948291"/>
            <a:ext cx="857250" cy="857250"/>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animEffect transition="in" filter="slide(fromTop)">
                                      <p:cBhvr>
                                        <p:cTn id="7" dur="500"/>
                                        <p:tgtEl>
                                          <p:spTgt spid="143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4340">
                                            <p:txEl>
                                              <p:pRg st="1" end="1"/>
                                            </p:txEl>
                                          </p:spTgt>
                                        </p:tgtEl>
                                        <p:attrNameLst>
                                          <p:attrName>style.visibility</p:attrName>
                                        </p:attrNameLst>
                                      </p:cBhvr>
                                      <p:to>
                                        <p:strVal val="visible"/>
                                      </p:to>
                                    </p:set>
                                    <p:animEffect transition="in" filter="slide(fromTop)">
                                      <p:cBhvr>
                                        <p:cTn id="12" dur="500"/>
                                        <p:tgtEl>
                                          <p:spTgt spid="1434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14340">
                                            <p:txEl>
                                              <p:pRg st="2" end="2"/>
                                            </p:txEl>
                                          </p:spTgt>
                                        </p:tgtEl>
                                        <p:attrNameLst>
                                          <p:attrName>style.visibility</p:attrName>
                                        </p:attrNameLst>
                                      </p:cBhvr>
                                      <p:to>
                                        <p:strVal val="visible"/>
                                      </p:to>
                                    </p:set>
                                    <p:animEffect transition="in" filter="slide(fromTop)">
                                      <p:cBhvr>
                                        <p:cTn id="17" dur="500"/>
                                        <p:tgtEl>
                                          <p:spTgt spid="1434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vi-VN" dirty="0" smtClean="0"/>
              <a:t>Bài kiểm tra 1, câu hỏi 3</a:t>
            </a:r>
            <a:endParaRPr lang="vi-VN" dirty="0"/>
          </a:p>
        </p:txBody>
      </p:sp>
      <p:sp>
        <p:nvSpPr>
          <p:cNvPr id="60419" name="Rectangle 3"/>
          <p:cNvSpPr>
            <a:spLocks noGrp="1" noChangeArrowheads="1"/>
          </p:cNvSpPr>
          <p:nvPr>
            <p:ph type="body" sz="half" idx="2"/>
          </p:nvPr>
        </p:nvSpPr>
        <p:spPr>
          <a:xfrm>
            <a:off x="242888" y="850900"/>
            <a:ext cx="7685087" cy="1189038"/>
          </a:xfrm>
        </p:spPr>
        <p:txBody>
          <a:bodyPr/>
          <a:lstStyle/>
          <a:p>
            <a:pPr marL="0" indent="0">
              <a:spcAft>
                <a:spcPct val="75000"/>
              </a:spcAft>
            </a:pPr>
            <a:r>
              <a:rPr lang="vi-VN" b="1" smtClean="0"/>
              <a:t>Cách thay thế nhanh kiểu bố trí của bản chiếu hiện tại thành một kiểu bố trí khác? (Chọn một câu trả lời.)</a:t>
            </a:r>
            <a:endParaRPr lang="vi-VN" b="1"/>
          </a:p>
        </p:txBody>
      </p:sp>
      <p:sp>
        <p:nvSpPr>
          <p:cNvPr id="60420" name="Rectangle 4"/>
          <p:cNvSpPr>
            <a:spLocks noChangeArrowheads="1"/>
          </p:cNvSpPr>
          <p:nvPr/>
        </p:nvSpPr>
        <p:spPr bwMode="auto">
          <a:xfrm>
            <a:off x="242888" y="2241550"/>
            <a:ext cx="7624762" cy="3105150"/>
          </a:xfrm>
          <a:prstGeom prst="rect">
            <a:avLst/>
          </a:prstGeom>
          <a:noFill/>
          <a:ln w="9525">
            <a:noFill/>
            <a:miter lim="800000"/>
            <a:headEnd/>
            <a:tailEnd/>
          </a:ln>
          <a:effectLst/>
        </p:spPr>
        <p:txBody>
          <a:bodyPr/>
          <a:lstStyle/>
          <a:p>
            <a:pPr marL="401638" indent="-401638">
              <a:spcBef>
                <a:spcPct val="20000"/>
              </a:spcBef>
              <a:spcAft>
                <a:spcPct val="75000"/>
              </a:spcAft>
              <a:buFontTx/>
              <a:buAutoNum type="arabicPeriod"/>
            </a:pPr>
            <a:r>
              <a:rPr lang="vi-VN" sz="2000" b="0" dirty="0" smtClean="0"/>
              <a:t>Bấm vào phía dưới của nút </a:t>
            </a:r>
            <a:r>
              <a:rPr lang="vi-VN" sz="2000" dirty="0" smtClean="0"/>
              <a:t>Bản chiếu Mới</a:t>
            </a:r>
            <a:r>
              <a:rPr lang="vi-VN" sz="2000" b="0" dirty="0" smtClean="0"/>
              <a:t> trên tab </a:t>
            </a:r>
            <a:r>
              <a:rPr lang="vi-VN" sz="2000" dirty="0" smtClean="0"/>
              <a:t>Trang đầu</a:t>
            </a:r>
            <a:r>
              <a:rPr lang="vi-VN" sz="2000" b="0" dirty="0" smtClean="0"/>
              <a:t>. </a:t>
            </a:r>
          </a:p>
          <a:p>
            <a:pPr marL="401638" indent="-401638">
              <a:spcBef>
                <a:spcPct val="20000"/>
              </a:spcBef>
              <a:spcAft>
                <a:spcPct val="75000"/>
              </a:spcAft>
              <a:buFontTx/>
              <a:buAutoNum type="arabicPeriod"/>
            </a:pPr>
            <a:r>
              <a:rPr lang="vi-VN" sz="2000" b="0" dirty="0" smtClean="0"/>
              <a:t>Bấm chuột phải lên bản chiếu mà bạn muốn thay thế kiểu bố trí và chọn </a:t>
            </a:r>
            <a:r>
              <a:rPr lang="vi-VN" sz="2000" dirty="0" smtClean="0"/>
              <a:t>Bố trí</a:t>
            </a:r>
            <a:r>
              <a:rPr lang="vi-VN" sz="2000" b="0" dirty="0" smtClean="0"/>
              <a:t>. </a:t>
            </a:r>
            <a:endParaRPr lang="vi-VN" sz="2000" b="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slide(fromTop)">
                                      <p:cBhvr>
                                        <p:cTn id="7" dur="500"/>
                                        <p:tgtEl>
                                          <p:spTgt spid="604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60420">
                                            <p:txEl>
                                              <p:pRg st="0" end="0"/>
                                            </p:txEl>
                                          </p:spTgt>
                                        </p:tgtEl>
                                        <p:attrNameLst>
                                          <p:attrName>style.visibility</p:attrName>
                                        </p:attrNameLst>
                                      </p:cBhvr>
                                      <p:to>
                                        <p:strVal val="visible"/>
                                      </p:to>
                                    </p:set>
                                    <p:animEffect transition="in" filter="slide(fromLeft)">
                                      <p:cBhvr>
                                        <p:cTn id="12" dur="500"/>
                                        <p:tgtEl>
                                          <p:spTgt spid="6042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60420">
                                            <p:txEl>
                                              <p:pRg st="1" end="1"/>
                                            </p:txEl>
                                          </p:spTgt>
                                        </p:tgtEl>
                                        <p:attrNameLst>
                                          <p:attrName>style.visibility</p:attrName>
                                        </p:attrNameLst>
                                      </p:cBhvr>
                                      <p:to>
                                        <p:strVal val="visible"/>
                                      </p:to>
                                    </p:set>
                                    <p:animEffect transition="in" filter="slide(fromLeft)">
                                      <p:cBhvr>
                                        <p:cTn id="17" dur="500"/>
                                        <p:tgtEl>
                                          <p:spTgt spid="604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autoUpdateAnimBg="0" advAuto="0"/>
      <p:bldP spid="60420"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vi-VN" dirty="0" smtClean="0"/>
              <a:t>Bài kiểm tra 1, câu hỏi 3: Trả lời</a:t>
            </a:r>
            <a:endParaRPr lang="vi-VN" dirty="0"/>
          </a:p>
        </p:txBody>
      </p:sp>
      <p:sp>
        <p:nvSpPr>
          <p:cNvPr id="62467" name="Rectangle 3"/>
          <p:cNvSpPr>
            <a:spLocks noGrp="1" noChangeArrowheads="1"/>
          </p:cNvSpPr>
          <p:nvPr>
            <p:ph sz="half" idx="2"/>
          </p:nvPr>
        </p:nvSpPr>
        <p:spPr>
          <a:xfrm>
            <a:off x="261938" y="877888"/>
            <a:ext cx="8350250" cy="703262"/>
          </a:xfrm>
        </p:spPr>
        <p:txBody>
          <a:bodyPr/>
          <a:lstStyle/>
          <a:p>
            <a:pPr marL="0" indent="0">
              <a:spcAft>
                <a:spcPct val="75000"/>
              </a:spcAft>
            </a:pPr>
            <a:r>
              <a:rPr lang="vi-VN" smtClean="0"/>
              <a:t>Bấm  chuột phải lên bản chiếu mà bạn muốn thay thế kiểu bố trí và chọn </a:t>
            </a:r>
            <a:r>
              <a:rPr lang="vi-VN" b="1" smtClean="0"/>
              <a:t>Bố trí</a:t>
            </a:r>
            <a:r>
              <a:rPr lang="vi-VN" smtClean="0"/>
              <a:t>. </a:t>
            </a:r>
            <a:endParaRPr lang="vi-VN"/>
          </a:p>
        </p:txBody>
      </p:sp>
      <p:sp>
        <p:nvSpPr>
          <p:cNvPr id="62468" name="Rectangle 4"/>
          <p:cNvSpPr>
            <a:spLocks noChangeArrowheads="1"/>
          </p:cNvSpPr>
          <p:nvPr/>
        </p:nvSpPr>
        <p:spPr bwMode="auto">
          <a:xfrm>
            <a:off x="238125" y="2124074"/>
            <a:ext cx="8350250" cy="1666875"/>
          </a:xfrm>
          <a:prstGeom prst="rect">
            <a:avLst/>
          </a:prstGeom>
          <a:noFill/>
          <a:ln w="9525">
            <a:noFill/>
            <a:miter lim="800000"/>
            <a:headEnd/>
            <a:tailEnd/>
          </a:ln>
          <a:effectLst/>
        </p:spPr>
        <p:txBody>
          <a:bodyPr/>
          <a:lstStyle/>
          <a:p>
            <a:pPr>
              <a:spcBef>
                <a:spcPct val="20000"/>
              </a:spcBef>
              <a:spcAft>
                <a:spcPct val="75000"/>
              </a:spcAft>
            </a:pPr>
            <a:r>
              <a:rPr lang="vi-VN" sz="2000" b="0" smtClean="0"/>
              <a:t>Thao tác này sẽ mở ra bộ sưu tập các kiểu bố trí. Bạn bấm vào một kiểu để áp dụng nó cho bản chiếu. Một cách khác là chọn hình thu nhỏ của bản chiếu với kiểu bố trí bạn muốn thay đổi, sau đó chọn </a:t>
            </a:r>
            <a:r>
              <a:rPr lang="vi-VN" sz="2000" smtClean="0"/>
              <a:t>Bố trí</a:t>
            </a:r>
            <a:r>
              <a:rPr lang="vi-VN" sz="2000" b="0" smtClean="0"/>
              <a:t> trên tab </a:t>
            </a:r>
            <a:r>
              <a:rPr lang="vi-VN" sz="2000" smtClean="0"/>
              <a:t>Trang đầu</a:t>
            </a:r>
            <a:r>
              <a:rPr lang="vi-VN" sz="2000" b="0" smtClean="0"/>
              <a:t>. Thao tác này cũng mở ra bộ sưu tập các kiểu bố trí để bạn chọn kiểu bố trí muốn áp dụng.</a:t>
            </a:r>
            <a:endParaRPr lang="vi-VN" sz="2000" b="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62467"/>
                                        </p:tgtEl>
                                        <p:attrNameLst>
                                          <p:attrName>style.visibility</p:attrName>
                                        </p:attrNameLst>
                                      </p:cBhvr>
                                      <p:to>
                                        <p:strVal val="visible"/>
                                      </p:to>
                                    </p:set>
                                    <p:anim calcmode="lin" valueType="num">
                                      <p:cBhvr>
                                        <p:cTn id="7" dur="500" fill="hold"/>
                                        <p:tgtEl>
                                          <p:spTgt spid="62467"/>
                                        </p:tgtEl>
                                        <p:attrNameLst>
                                          <p:attrName>ppt_w</p:attrName>
                                        </p:attrNameLst>
                                      </p:cBhvr>
                                      <p:tavLst>
                                        <p:tav tm="0">
                                          <p:val>
                                            <p:fltVal val="0"/>
                                          </p:val>
                                        </p:tav>
                                        <p:tav tm="100000">
                                          <p:val>
                                            <p:strVal val="#ppt_w"/>
                                          </p:val>
                                        </p:tav>
                                      </p:tavLst>
                                    </p:anim>
                                    <p:anim calcmode="lin" valueType="num">
                                      <p:cBhvr>
                                        <p:cTn id="8" dur="500" fill="hold"/>
                                        <p:tgtEl>
                                          <p:spTgt spid="6246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2468"/>
                                        </p:tgtEl>
                                        <p:attrNameLst>
                                          <p:attrName>style.visibility</p:attrName>
                                        </p:attrNameLst>
                                      </p:cBhvr>
                                      <p:to>
                                        <p:strVal val="visible"/>
                                      </p:to>
                                    </p:set>
                                    <p:animEffect transition="in" filter="slide(fromBottom)">
                                      <p:cBhvr>
                                        <p:cTn id="13" dur="500"/>
                                        <p:tgtEl>
                                          <p:spTgt spid="62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autoUpdateAnimBg="0"/>
      <p:bldP spid="62468"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ctrTitle"/>
          </p:nvPr>
        </p:nvSpPr>
        <p:spPr/>
        <p:txBody>
          <a:bodyPr/>
          <a:lstStyle/>
          <a:p>
            <a:r>
              <a:rPr lang="vi-VN" smtClean="0"/>
              <a:t>Bài 2</a:t>
            </a:r>
            <a:endParaRPr lang="vi-VN"/>
          </a:p>
        </p:txBody>
      </p:sp>
      <p:sp>
        <p:nvSpPr>
          <p:cNvPr id="64515" name="Rectangle 3"/>
          <p:cNvSpPr>
            <a:spLocks noGrp="1" noChangeArrowheads="1"/>
          </p:cNvSpPr>
          <p:nvPr>
            <p:ph type="subTitle" idx="1"/>
          </p:nvPr>
        </p:nvSpPr>
        <p:spPr/>
        <p:txBody>
          <a:bodyPr/>
          <a:lstStyle/>
          <a:p>
            <a:r>
              <a:rPr lang="vi-VN" smtClean="0"/>
              <a:t>Chọn chủ đề, thêm nội dung</a:t>
            </a:r>
            <a:endParaRPr lang="vi-VN"/>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64514"/>
                                        </p:tgtEl>
                                        <p:attrNameLst>
                                          <p:attrName>style.visibility</p:attrName>
                                        </p:attrNameLst>
                                      </p:cBhvr>
                                      <p:to>
                                        <p:strVal val="visible"/>
                                      </p:to>
                                    </p:set>
                                    <p:anim calcmode="lin" valueType="num">
                                      <p:cBhvr>
                                        <p:cTn id="7" dur="500" fill="hold"/>
                                        <p:tgtEl>
                                          <p:spTgt spid="64514"/>
                                        </p:tgtEl>
                                        <p:attrNameLst>
                                          <p:attrName>ppt_w</p:attrName>
                                        </p:attrNameLst>
                                      </p:cBhvr>
                                      <p:tavLst>
                                        <p:tav tm="0">
                                          <p:val>
                                            <p:fltVal val="0"/>
                                          </p:val>
                                        </p:tav>
                                        <p:tav tm="100000">
                                          <p:val>
                                            <p:strVal val="#ppt_w"/>
                                          </p:val>
                                        </p:tav>
                                      </p:tavLst>
                                    </p:anim>
                                    <p:anim calcmode="lin" valueType="num">
                                      <p:cBhvr>
                                        <p:cTn id="8" dur="500" fill="hold"/>
                                        <p:tgtEl>
                                          <p:spTgt spid="6451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64515">
                                            <p:txEl>
                                              <p:pRg st="0" end="0"/>
                                            </p:txEl>
                                          </p:spTgt>
                                        </p:tgtEl>
                                        <p:attrNameLst>
                                          <p:attrName>style.visibility</p:attrName>
                                        </p:attrNameLst>
                                      </p:cBhvr>
                                      <p:to>
                                        <p:strVal val="visible"/>
                                      </p:to>
                                    </p:set>
                                    <p:animEffect transition="in" filter="slide(fromBottom)">
                                      <p:cBhvr>
                                        <p:cTn id="12" dur="500"/>
                                        <p:tgtEl>
                                          <p:spTgt spid="645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autoUpdateAnimBg="0"/>
      <p:bldP spid="64515" grpId="0" build="p" autoUpdateAnimBg="0" advAuto="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211138" y="73025"/>
            <a:ext cx="8027987" cy="614363"/>
          </a:xfrm>
        </p:spPr>
        <p:txBody>
          <a:bodyPr/>
          <a:lstStyle/>
          <a:p>
            <a:r>
              <a:rPr lang="vi-VN" smtClean="0"/>
              <a:t>Chọn chủ đề, thêm nội dung</a:t>
            </a:r>
            <a:endParaRPr lang="vi-VN"/>
          </a:p>
        </p:txBody>
      </p:sp>
      <p:sp>
        <p:nvSpPr>
          <p:cNvPr id="90115"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vi-VN" sz="2000" b="0" smtClean="0"/>
              <a:t>Mầu đen cơ bản sẽ được áp dụng làm bảng phối màu cho bản trình bày của bạn.</a:t>
            </a:r>
          </a:p>
          <a:p>
            <a:pPr>
              <a:spcBef>
                <a:spcPct val="20000"/>
              </a:spcBef>
              <a:spcAft>
                <a:spcPct val="75000"/>
              </a:spcAft>
            </a:pPr>
            <a:r>
              <a:rPr lang="vi-VN" sz="2000" b="0" smtClean="0"/>
              <a:t>Nhưng làm thế nào nếu bạn muốn có thiết kế ấn tượng và nhiều màu sắc hơn?</a:t>
            </a:r>
            <a:endParaRPr lang="vi-VN" sz="2000" b="0"/>
          </a:p>
        </p:txBody>
      </p:sp>
      <p:sp>
        <p:nvSpPr>
          <p:cNvPr id="90117" name="Rectangle 5"/>
          <p:cNvSpPr>
            <a:spLocks noChangeArrowheads="1"/>
          </p:cNvSpPr>
          <p:nvPr/>
        </p:nvSpPr>
        <p:spPr bwMode="auto">
          <a:xfrm>
            <a:off x="277813" y="3994150"/>
            <a:ext cx="5741987" cy="1957388"/>
          </a:xfrm>
          <a:prstGeom prst="rect">
            <a:avLst/>
          </a:prstGeom>
          <a:noFill/>
          <a:ln w="9525">
            <a:noFill/>
            <a:miter lim="800000"/>
            <a:headEnd/>
            <a:tailEnd/>
          </a:ln>
          <a:effectLst/>
        </p:spPr>
        <p:txBody>
          <a:bodyPr/>
          <a:lstStyle/>
          <a:p>
            <a:pPr>
              <a:spcBef>
                <a:spcPct val="20000"/>
              </a:spcBef>
              <a:spcAft>
                <a:spcPct val="75000"/>
              </a:spcAft>
            </a:pPr>
            <a:r>
              <a:rPr lang="vi-VN" b="0" smtClean="0">
                <a:solidFill>
                  <a:srgbClr val="FFCC00"/>
                </a:solidFill>
              </a:rPr>
              <a:t>Mở bộ sưu tập </a:t>
            </a:r>
            <a:r>
              <a:rPr lang="vi-VN" smtClean="0">
                <a:solidFill>
                  <a:srgbClr val="FFCC00"/>
                </a:solidFill>
              </a:rPr>
              <a:t>chủ đề</a:t>
            </a:r>
            <a:r>
              <a:rPr lang="vi-VN" b="0" smtClean="0">
                <a:solidFill>
                  <a:srgbClr val="FFCC00"/>
                </a:solidFill>
              </a:rPr>
              <a:t>  của PowerPoint và thử các chủ đề trong đó. Việc chọn một chủ đề không khó hơn việc gạt một cái lẫy. </a:t>
            </a:r>
          </a:p>
          <a:p>
            <a:pPr>
              <a:spcBef>
                <a:spcPct val="20000"/>
              </a:spcBef>
              <a:spcAft>
                <a:spcPct val="75000"/>
              </a:spcAft>
            </a:pPr>
            <a:r>
              <a:rPr lang="vi-VN" b="0" smtClean="0">
                <a:solidFill>
                  <a:srgbClr val="FFCC00"/>
                </a:solidFill>
              </a:rPr>
              <a:t>Bạn cũng có thể đưa thêm các thành phần khác vào bản chiếu, ví dụ ảnh và thuyết minh, sau đó căn chỉnh bằng tay để sắp xếp mọi thứ gọn gàng. </a:t>
            </a:r>
            <a:endParaRPr lang="vi-VN" b="0">
              <a:solidFill>
                <a:srgbClr val="FFCC00"/>
              </a:solidFill>
            </a:endParaRPr>
          </a:p>
        </p:txBody>
      </p:sp>
      <p:sp>
        <p:nvSpPr>
          <p:cNvPr id="90118" name="Line 6"/>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vi-VN"/>
          </a:p>
        </p:txBody>
      </p:sp>
      <p:pic>
        <p:nvPicPr>
          <p:cNvPr id="90120" name="Picture 8"/>
          <p:cNvPicPr>
            <a:picLocks noChangeAspect="1" noChangeArrowheads="1"/>
          </p:cNvPicPr>
          <p:nvPr/>
        </p:nvPicPr>
        <p:blipFill>
          <a:blip r:embed="rId3"/>
          <a:srcRect/>
          <a:stretch>
            <a:fillRect/>
          </a:stretch>
        </p:blipFill>
        <p:spPr bwMode="auto">
          <a:xfrm>
            <a:off x="273051" y="1030088"/>
            <a:ext cx="5289550" cy="2671961"/>
          </a:xfrm>
          <a:prstGeom prst="rect">
            <a:avLst/>
          </a:prstGeom>
          <a:noFill/>
          <a:ln w="9525">
            <a:noFill/>
            <a:miter lim="800000"/>
            <a:headEnd/>
            <a:tailEnd/>
          </a:ln>
          <a:effectLst/>
        </p:spPr>
      </p:pic>
      <p:sp>
        <p:nvSpPr>
          <p:cNvPr id="11" name="TextBox 10"/>
          <p:cNvSpPr txBox="1"/>
          <p:nvPr/>
        </p:nvSpPr>
        <p:spPr>
          <a:xfrm>
            <a:off x="800100" y="1752600"/>
            <a:ext cx="1838325" cy="430887"/>
          </a:xfrm>
          <a:prstGeom prst="rect">
            <a:avLst/>
          </a:prstGeom>
          <a:noFill/>
        </p:spPr>
        <p:txBody>
          <a:bodyPr wrap="square" rtlCol="0">
            <a:spAutoFit/>
          </a:bodyPr>
          <a:lstStyle/>
          <a:p>
            <a:pPr algn="ctr"/>
            <a:r>
              <a:rPr lang="vi-VN" sz="1100" smtClean="0">
                <a:solidFill>
                  <a:schemeClr val="accent6">
                    <a:lumMod val="75000"/>
                  </a:schemeClr>
                </a:solidFill>
              </a:rPr>
              <a:t>Lorem ipsum dolor sit amet</a:t>
            </a:r>
            <a:endParaRPr lang="vi-VN" sz="1100">
              <a:solidFill>
                <a:schemeClr val="accent6">
                  <a:lumMod val="75000"/>
                </a:schemeClr>
              </a:solidFill>
            </a:endParaRPr>
          </a:p>
        </p:txBody>
      </p:sp>
      <p:sp>
        <p:nvSpPr>
          <p:cNvPr id="12" name="TextBox 11"/>
          <p:cNvSpPr txBox="1"/>
          <p:nvPr/>
        </p:nvSpPr>
        <p:spPr>
          <a:xfrm>
            <a:off x="800100" y="2457450"/>
            <a:ext cx="1838325" cy="307777"/>
          </a:xfrm>
          <a:prstGeom prst="rect">
            <a:avLst/>
          </a:prstGeom>
          <a:noFill/>
        </p:spPr>
        <p:txBody>
          <a:bodyPr wrap="square" rtlCol="0">
            <a:spAutoFit/>
          </a:bodyPr>
          <a:lstStyle/>
          <a:p>
            <a:pPr algn="ctr"/>
            <a:r>
              <a:rPr lang="vi-VN" sz="700" i="1" smtClean="0">
                <a:solidFill>
                  <a:schemeClr val="accent6">
                    <a:lumMod val="75000"/>
                  </a:schemeClr>
                </a:solidFill>
              </a:rPr>
              <a:t>Nam pellentesque turpis eu purus sollicitudin adipiscing. Maecenas</a:t>
            </a:r>
            <a:endParaRPr lang="vi-VN" sz="700" i="1">
              <a:solidFill>
                <a:schemeClr val="accent6">
                  <a:lumMod val="75000"/>
                </a:schemeClr>
              </a:solidFill>
            </a:endParaRPr>
          </a:p>
        </p:txBody>
      </p:sp>
      <p:sp>
        <p:nvSpPr>
          <p:cNvPr id="13" name="TextBox 12"/>
          <p:cNvSpPr txBox="1"/>
          <p:nvPr/>
        </p:nvSpPr>
        <p:spPr>
          <a:xfrm>
            <a:off x="3276600" y="1762125"/>
            <a:ext cx="1838325" cy="261610"/>
          </a:xfrm>
          <a:prstGeom prst="rect">
            <a:avLst/>
          </a:prstGeom>
          <a:noFill/>
        </p:spPr>
        <p:txBody>
          <a:bodyPr wrap="square" rtlCol="0">
            <a:spAutoFit/>
          </a:bodyPr>
          <a:lstStyle/>
          <a:p>
            <a:pPr algn="ctr"/>
            <a:r>
              <a:rPr lang="vi-VN" sz="1100" smtClean="0">
                <a:solidFill>
                  <a:srgbClr val="C00000"/>
                </a:solidFill>
                <a:latin typeface="Bodoni MT Condensed" pitchFamily="18" charset="0"/>
              </a:rPr>
              <a:t>Lorem ipsum dolor sit amet</a:t>
            </a:r>
            <a:endParaRPr lang="vi-VN" sz="1100">
              <a:solidFill>
                <a:srgbClr val="C00000"/>
              </a:solidFill>
              <a:latin typeface="Bodoni MT Condensed" pitchFamily="18" charset="0"/>
            </a:endParaRPr>
          </a:p>
        </p:txBody>
      </p:sp>
      <p:sp>
        <p:nvSpPr>
          <p:cNvPr id="14" name="TextBox 13"/>
          <p:cNvSpPr txBox="1"/>
          <p:nvPr/>
        </p:nvSpPr>
        <p:spPr>
          <a:xfrm>
            <a:off x="3333750" y="2466975"/>
            <a:ext cx="1838325" cy="307777"/>
          </a:xfrm>
          <a:prstGeom prst="rect">
            <a:avLst/>
          </a:prstGeom>
          <a:noFill/>
        </p:spPr>
        <p:txBody>
          <a:bodyPr wrap="square" rtlCol="0">
            <a:spAutoFit/>
          </a:bodyPr>
          <a:lstStyle/>
          <a:p>
            <a:pPr algn="ctr"/>
            <a:r>
              <a:rPr lang="vi-VN" sz="700" smtClean="0">
                <a:solidFill>
                  <a:schemeClr val="tx2">
                    <a:lumMod val="50000"/>
                  </a:schemeClr>
                </a:solidFill>
                <a:latin typeface="Bernard MT Condensed" pitchFamily="18" charset="0"/>
              </a:rPr>
              <a:t>Nam pellentesque turpis eu purus sollicitudin adipiscing. Maecenas</a:t>
            </a:r>
            <a:endParaRPr lang="vi-VN" sz="700">
              <a:solidFill>
                <a:schemeClr val="tx2">
                  <a:lumMod val="50000"/>
                </a:schemeClr>
              </a:solidFill>
              <a:latin typeface="Bernard MT Condensed" pitchFamily="18"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animEffect transition="in" filter="slide(fromTop)">
                                      <p:cBhvr>
                                        <p:cTn id="7" dur="500"/>
                                        <p:tgtEl>
                                          <p:spTgt spid="901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90115">
                                            <p:txEl>
                                              <p:pRg st="1" end="1"/>
                                            </p:txEl>
                                          </p:spTgt>
                                        </p:tgtEl>
                                        <p:attrNameLst>
                                          <p:attrName>style.visibility</p:attrName>
                                        </p:attrNameLst>
                                      </p:cBhvr>
                                      <p:to>
                                        <p:strVal val="visible"/>
                                      </p:to>
                                    </p:set>
                                    <p:animEffect transition="in" filter="slide(fromTop)">
                                      <p:cBhvr>
                                        <p:cTn id="12" dur="500"/>
                                        <p:tgtEl>
                                          <p:spTgt spid="901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90117">
                                            <p:txEl>
                                              <p:pRg st="0" end="0"/>
                                            </p:txEl>
                                          </p:spTgt>
                                        </p:tgtEl>
                                        <p:attrNameLst>
                                          <p:attrName>style.visibility</p:attrName>
                                        </p:attrNameLst>
                                      </p:cBhvr>
                                      <p:to>
                                        <p:strVal val="visible"/>
                                      </p:to>
                                    </p:set>
                                    <p:animEffect transition="in" filter="slide(fromLeft)">
                                      <p:cBhvr>
                                        <p:cTn id="17" dur="500"/>
                                        <p:tgtEl>
                                          <p:spTgt spid="9011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90117">
                                            <p:txEl>
                                              <p:pRg st="1" end="1"/>
                                            </p:txEl>
                                          </p:spTgt>
                                        </p:tgtEl>
                                        <p:attrNameLst>
                                          <p:attrName>style.visibility</p:attrName>
                                        </p:attrNameLst>
                                      </p:cBhvr>
                                      <p:to>
                                        <p:strVal val="visible"/>
                                      </p:to>
                                    </p:set>
                                    <p:animEffect transition="in" filter="slide(fromLeft)">
                                      <p:cBhvr>
                                        <p:cTn id="22" dur="500"/>
                                        <p:tgtEl>
                                          <p:spTgt spid="901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autoUpdateAnimBg="0"/>
      <p:bldP spid="90117"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211138" y="73025"/>
            <a:ext cx="8027987" cy="614363"/>
          </a:xfrm>
        </p:spPr>
        <p:txBody>
          <a:bodyPr/>
          <a:lstStyle/>
          <a:p>
            <a:r>
              <a:rPr lang="vi-VN" smtClean="0"/>
              <a:t>Vẻ đẹp của các chủ đề</a:t>
            </a:r>
            <a:endParaRPr lang="vi-VN"/>
          </a:p>
        </p:txBody>
      </p:sp>
      <p:sp>
        <p:nvSpPr>
          <p:cNvPr id="92163"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vi-VN" sz="2000" b="0" smtClean="0"/>
              <a:t>Mọi bản trình bày đều có chủ đề. </a:t>
            </a:r>
          </a:p>
          <a:p>
            <a:pPr>
              <a:spcBef>
                <a:spcPct val="20000"/>
              </a:spcBef>
              <a:spcAft>
                <a:spcPct val="75000"/>
              </a:spcAft>
            </a:pPr>
            <a:r>
              <a:rPr lang="vi-VN" sz="2000" b="0" smtClean="0"/>
              <a:t>Một số chủ đề sẽ nhiều màu sắc hơn những chủ đề khác. </a:t>
            </a:r>
            <a:endParaRPr lang="vi-VN" sz="2000" b="0"/>
          </a:p>
        </p:txBody>
      </p:sp>
      <p:sp>
        <p:nvSpPr>
          <p:cNvPr id="92165" name="Rectangle 5"/>
          <p:cNvSpPr>
            <a:spLocks noChangeArrowheads="1"/>
          </p:cNvSpPr>
          <p:nvPr/>
        </p:nvSpPr>
        <p:spPr bwMode="auto">
          <a:xfrm>
            <a:off x="277813" y="3994150"/>
            <a:ext cx="5926137" cy="1560513"/>
          </a:xfrm>
          <a:prstGeom prst="rect">
            <a:avLst/>
          </a:prstGeom>
          <a:noFill/>
          <a:ln w="9525">
            <a:noFill/>
            <a:miter lim="800000"/>
            <a:headEnd/>
            <a:tailEnd/>
          </a:ln>
          <a:effectLst/>
        </p:spPr>
        <p:txBody>
          <a:bodyPr/>
          <a:lstStyle/>
          <a:p>
            <a:pPr>
              <a:spcBef>
                <a:spcPct val="20000"/>
              </a:spcBef>
              <a:spcAft>
                <a:spcPct val="75000"/>
              </a:spcAft>
            </a:pPr>
            <a:r>
              <a:rPr lang="vi-VN" b="0" dirty="0" smtClean="0">
                <a:solidFill>
                  <a:srgbClr val="FFCC00"/>
                </a:solidFill>
              </a:rPr>
              <a:t>Chủ đề xác định vẻ ngoài và màu sắc của bản chiếu cũng như đảm bảo bản trình bày có diện mạo nhất quán. </a:t>
            </a:r>
          </a:p>
          <a:p>
            <a:pPr>
              <a:spcBef>
                <a:spcPct val="20000"/>
              </a:spcBef>
              <a:spcAft>
                <a:spcPct val="75000"/>
              </a:spcAft>
            </a:pPr>
            <a:r>
              <a:rPr lang="vi-VN" b="0" dirty="0" smtClean="0">
                <a:solidFill>
                  <a:srgbClr val="FFCC00"/>
                </a:solidFill>
              </a:rPr>
              <a:t>Ở đây, bạn có thể thấy 3 bản chiếu có cùng nội dung tiêu đề nhưng sử dụng các chủ đề khác nhau. </a:t>
            </a:r>
            <a:endParaRPr lang="vi-VN" b="0" dirty="0">
              <a:solidFill>
                <a:srgbClr val="FFCC00"/>
              </a:solidFill>
            </a:endParaRPr>
          </a:p>
        </p:txBody>
      </p:sp>
      <p:sp>
        <p:nvSpPr>
          <p:cNvPr id="92167"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vi-VN"/>
          </a:p>
        </p:txBody>
      </p:sp>
      <p:pic>
        <p:nvPicPr>
          <p:cNvPr id="92169" name="Picture 9"/>
          <p:cNvPicPr>
            <a:picLocks noChangeAspect="1" noChangeArrowheads="1"/>
          </p:cNvPicPr>
          <p:nvPr/>
        </p:nvPicPr>
        <p:blipFill>
          <a:blip r:embed="rId3"/>
          <a:srcRect/>
          <a:stretch>
            <a:fillRect/>
          </a:stretch>
        </p:blipFill>
        <p:spPr bwMode="auto">
          <a:xfrm>
            <a:off x="187327" y="879857"/>
            <a:ext cx="5794374" cy="2926967"/>
          </a:xfrm>
          <a:prstGeom prst="rect">
            <a:avLst/>
          </a:prstGeom>
          <a:noFill/>
          <a:ln w="9525">
            <a:noFill/>
            <a:miter lim="800000"/>
            <a:headEnd/>
            <a:tailEnd/>
          </a:ln>
          <a:effectLst/>
        </p:spPr>
      </p:pic>
      <p:sp>
        <p:nvSpPr>
          <p:cNvPr id="15" name="TextBox 14"/>
          <p:cNvSpPr txBox="1"/>
          <p:nvPr/>
        </p:nvSpPr>
        <p:spPr>
          <a:xfrm>
            <a:off x="3733800" y="1219200"/>
            <a:ext cx="1838325" cy="261610"/>
          </a:xfrm>
          <a:prstGeom prst="rect">
            <a:avLst/>
          </a:prstGeom>
          <a:noFill/>
        </p:spPr>
        <p:txBody>
          <a:bodyPr wrap="square" rtlCol="0">
            <a:spAutoFit/>
          </a:bodyPr>
          <a:lstStyle/>
          <a:p>
            <a:pPr algn="ctr"/>
            <a:r>
              <a:rPr lang="vi-VN" sz="1050" smtClean="0">
                <a:solidFill>
                  <a:srgbClr val="C00000"/>
                </a:solidFill>
                <a:latin typeface="Bodoni MT Condensed" pitchFamily="18" charset="0"/>
              </a:rPr>
              <a:t>Lorem ipsum dolor sit amet</a:t>
            </a:r>
            <a:endParaRPr lang="vi-VN" sz="1050">
              <a:solidFill>
                <a:srgbClr val="C00000"/>
              </a:solidFill>
              <a:latin typeface="Bodoni MT Condensed" pitchFamily="18" charset="0"/>
            </a:endParaRPr>
          </a:p>
        </p:txBody>
      </p:sp>
      <p:sp>
        <p:nvSpPr>
          <p:cNvPr id="16" name="TextBox 15"/>
          <p:cNvSpPr txBox="1"/>
          <p:nvPr/>
        </p:nvSpPr>
        <p:spPr>
          <a:xfrm>
            <a:off x="3724275" y="1819275"/>
            <a:ext cx="1838325" cy="276999"/>
          </a:xfrm>
          <a:prstGeom prst="rect">
            <a:avLst/>
          </a:prstGeom>
          <a:noFill/>
        </p:spPr>
        <p:txBody>
          <a:bodyPr wrap="square" rtlCol="0">
            <a:spAutoFit/>
          </a:bodyPr>
          <a:lstStyle/>
          <a:p>
            <a:pPr algn="ctr"/>
            <a:r>
              <a:rPr lang="vi-VN" sz="600" smtClean="0">
                <a:solidFill>
                  <a:schemeClr val="tx2">
                    <a:lumMod val="50000"/>
                  </a:schemeClr>
                </a:solidFill>
                <a:latin typeface="Bernard MT Condensed" pitchFamily="18" charset="0"/>
              </a:rPr>
              <a:t>Nam pellentesque turpis eu purus sollicitudin adipiscing. Maecenas</a:t>
            </a:r>
            <a:endParaRPr lang="vi-VN" sz="600">
              <a:solidFill>
                <a:schemeClr val="tx2">
                  <a:lumMod val="50000"/>
                </a:schemeClr>
              </a:solidFill>
              <a:latin typeface="Bernard MT Condensed" pitchFamily="18" charset="0"/>
            </a:endParaRPr>
          </a:p>
        </p:txBody>
      </p:sp>
      <p:sp>
        <p:nvSpPr>
          <p:cNvPr id="17" name="TextBox 16"/>
          <p:cNvSpPr txBox="1"/>
          <p:nvPr/>
        </p:nvSpPr>
        <p:spPr>
          <a:xfrm>
            <a:off x="552451" y="1533524"/>
            <a:ext cx="1257300" cy="430887"/>
          </a:xfrm>
          <a:prstGeom prst="rect">
            <a:avLst/>
          </a:prstGeom>
          <a:noFill/>
        </p:spPr>
        <p:txBody>
          <a:bodyPr wrap="square" rtlCol="0">
            <a:spAutoFit/>
          </a:bodyPr>
          <a:lstStyle/>
          <a:p>
            <a:r>
              <a:rPr lang="vi-VN" sz="1100" smtClean="0">
                <a:latin typeface="+mj-lt"/>
              </a:rPr>
              <a:t>Lorem</a:t>
            </a:r>
            <a:r>
              <a:rPr lang="vi-VN" sz="1100" smtClean="0">
                <a:latin typeface="+mn-lt"/>
              </a:rPr>
              <a:t> ipsum dolor sit amet</a:t>
            </a:r>
            <a:endParaRPr lang="vi-VN" sz="1100">
              <a:latin typeface="+mn-lt"/>
            </a:endParaRPr>
          </a:p>
        </p:txBody>
      </p:sp>
      <p:sp>
        <p:nvSpPr>
          <p:cNvPr id="18" name="TextBox 17"/>
          <p:cNvSpPr txBox="1"/>
          <p:nvPr/>
        </p:nvSpPr>
        <p:spPr>
          <a:xfrm>
            <a:off x="552451" y="1971675"/>
            <a:ext cx="981074" cy="461665"/>
          </a:xfrm>
          <a:prstGeom prst="rect">
            <a:avLst/>
          </a:prstGeom>
          <a:noFill/>
        </p:spPr>
        <p:txBody>
          <a:bodyPr wrap="square" rtlCol="0">
            <a:spAutoFit/>
          </a:bodyPr>
          <a:lstStyle/>
          <a:p>
            <a:r>
              <a:rPr lang="vi-VN" sz="600" smtClean="0">
                <a:solidFill>
                  <a:schemeClr val="tx2">
                    <a:lumMod val="50000"/>
                  </a:schemeClr>
                </a:solidFill>
                <a:latin typeface="+mn-lt"/>
              </a:rPr>
              <a:t>Nam pellentesque turpis eu purus sollicitudin adipiscing. Maecenas</a:t>
            </a:r>
            <a:endParaRPr lang="vi-VN" sz="600">
              <a:solidFill>
                <a:schemeClr val="tx2">
                  <a:lumMod val="50000"/>
                </a:schemeClr>
              </a:solidFill>
              <a:latin typeface="+mn-lt"/>
            </a:endParaRPr>
          </a:p>
        </p:txBody>
      </p:sp>
      <p:sp>
        <p:nvSpPr>
          <p:cNvPr id="19" name="TextBox 18"/>
          <p:cNvSpPr txBox="1"/>
          <p:nvPr/>
        </p:nvSpPr>
        <p:spPr>
          <a:xfrm>
            <a:off x="2743201" y="2371724"/>
            <a:ext cx="1257300" cy="430887"/>
          </a:xfrm>
          <a:prstGeom prst="rect">
            <a:avLst/>
          </a:prstGeom>
          <a:noFill/>
        </p:spPr>
        <p:txBody>
          <a:bodyPr wrap="square" rtlCol="0">
            <a:spAutoFit/>
          </a:bodyPr>
          <a:lstStyle/>
          <a:p>
            <a:pPr algn="r"/>
            <a:r>
              <a:rPr lang="vi-VN" sz="1100" smtClean="0">
                <a:solidFill>
                  <a:srgbClr val="44C9D3"/>
                </a:solidFill>
                <a:latin typeface="+mj-lt"/>
              </a:rPr>
              <a:t>Lorem</a:t>
            </a:r>
            <a:r>
              <a:rPr lang="vi-VN" sz="1100" smtClean="0">
                <a:solidFill>
                  <a:srgbClr val="44C9D3"/>
                </a:solidFill>
                <a:latin typeface="+mn-lt"/>
              </a:rPr>
              <a:t> ipsum dolor sit amet</a:t>
            </a:r>
            <a:endParaRPr lang="vi-VN" sz="1100">
              <a:solidFill>
                <a:srgbClr val="44C9D3"/>
              </a:solidFill>
              <a:latin typeface="+mn-lt"/>
            </a:endParaRPr>
          </a:p>
        </p:txBody>
      </p:sp>
      <p:sp>
        <p:nvSpPr>
          <p:cNvPr id="20" name="TextBox 19"/>
          <p:cNvSpPr txBox="1"/>
          <p:nvPr/>
        </p:nvSpPr>
        <p:spPr>
          <a:xfrm>
            <a:off x="3019427" y="2838450"/>
            <a:ext cx="981074" cy="461665"/>
          </a:xfrm>
          <a:prstGeom prst="rect">
            <a:avLst/>
          </a:prstGeom>
          <a:noFill/>
        </p:spPr>
        <p:txBody>
          <a:bodyPr wrap="square" rtlCol="0">
            <a:spAutoFit/>
          </a:bodyPr>
          <a:lstStyle/>
          <a:p>
            <a:pPr algn="r"/>
            <a:r>
              <a:rPr lang="vi-VN" sz="600" smtClean="0">
                <a:solidFill>
                  <a:srgbClr val="84B2CC"/>
                </a:solidFill>
                <a:latin typeface="+mn-lt"/>
              </a:rPr>
              <a:t>Nam pellentesque turpis eu purus sollicitudin adipiscing. Maecenas</a:t>
            </a:r>
            <a:endParaRPr lang="vi-VN" sz="600">
              <a:solidFill>
                <a:srgbClr val="84B2CC"/>
              </a:solidFill>
              <a:latin typeface="+mn-lt"/>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Effect transition="in" filter="slide(fromTop)">
                                      <p:cBhvr>
                                        <p:cTn id="7" dur="500"/>
                                        <p:tgtEl>
                                          <p:spTgt spid="921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92163">
                                            <p:txEl>
                                              <p:pRg st="1" end="1"/>
                                            </p:txEl>
                                          </p:spTgt>
                                        </p:tgtEl>
                                        <p:attrNameLst>
                                          <p:attrName>style.visibility</p:attrName>
                                        </p:attrNameLst>
                                      </p:cBhvr>
                                      <p:to>
                                        <p:strVal val="visible"/>
                                      </p:to>
                                    </p:set>
                                    <p:animEffect transition="in" filter="slide(fromTop)">
                                      <p:cBhvr>
                                        <p:cTn id="12" dur="500"/>
                                        <p:tgtEl>
                                          <p:spTgt spid="921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92165">
                                            <p:txEl>
                                              <p:pRg st="0" end="0"/>
                                            </p:txEl>
                                          </p:spTgt>
                                        </p:tgtEl>
                                        <p:attrNameLst>
                                          <p:attrName>style.visibility</p:attrName>
                                        </p:attrNameLst>
                                      </p:cBhvr>
                                      <p:to>
                                        <p:strVal val="visible"/>
                                      </p:to>
                                    </p:set>
                                    <p:animEffect transition="in" filter="slide(fromLeft)">
                                      <p:cBhvr>
                                        <p:cTn id="17" dur="500"/>
                                        <p:tgtEl>
                                          <p:spTgt spid="9216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92165">
                                            <p:txEl>
                                              <p:pRg st="1" end="1"/>
                                            </p:txEl>
                                          </p:spTgt>
                                        </p:tgtEl>
                                        <p:attrNameLst>
                                          <p:attrName>style.visibility</p:attrName>
                                        </p:attrNameLst>
                                      </p:cBhvr>
                                      <p:to>
                                        <p:strVal val="visible"/>
                                      </p:to>
                                    </p:set>
                                    <p:animEffect transition="in" filter="slide(fromLeft)">
                                      <p:cBhvr>
                                        <p:cTn id="22" dur="500"/>
                                        <p:tgtEl>
                                          <p:spTgt spid="9216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autoUpdateAnimBg="0"/>
      <p:bldP spid="92165"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211138" y="73025"/>
            <a:ext cx="8027987" cy="614363"/>
          </a:xfrm>
        </p:spPr>
        <p:txBody>
          <a:bodyPr/>
          <a:lstStyle/>
          <a:p>
            <a:r>
              <a:rPr lang="vi-VN" smtClean="0"/>
              <a:t>Vẻ đẹp của các chủ đề</a:t>
            </a:r>
            <a:endParaRPr lang="vi-VN"/>
          </a:p>
        </p:txBody>
      </p:sp>
      <p:sp>
        <p:nvSpPr>
          <p:cNvPr id="216068" name="Rectangle 4"/>
          <p:cNvSpPr>
            <a:spLocks noChangeArrowheads="1"/>
          </p:cNvSpPr>
          <p:nvPr/>
        </p:nvSpPr>
        <p:spPr bwMode="auto">
          <a:xfrm>
            <a:off x="277812" y="3994150"/>
            <a:ext cx="7875587" cy="392113"/>
          </a:xfrm>
          <a:prstGeom prst="rect">
            <a:avLst/>
          </a:prstGeom>
          <a:noFill/>
          <a:ln w="9525">
            <a:noFill/>
            <a:miter lim="800000"/>
            <a:headEnd/>
            <a:tailEnd/>
          </a:ln>
          <a:effectLst/>
        </p:spPr>
        <p:txBody>
          <a:bodyPr/>
          <a:lstStyle/>
          <a:p>
            <a:pPr>
              <a:spcBef>
                <a:spcPct val="20000"/>
              </a:spcBef>
              <a:spcAft>
                <a:spcPct val="75000"/>
              </a:spcAft>
            </a:pPr>
            <a:r>
              <a:rPr lang="vi-VN" b="0" dirty="0" smtClean="0">
                <a:solidFill>
                  <a:srgbClr val="FFCC00"/>
                </a:solidFill>
              </a:rPr>
              <a:t>Một chủ đề được cung cấp như một gói, bao gồm các thành phần sau:</a:t>
            </a:r>
            <a:endParaRPr lang="vi-VN" b="0" dirty="0">
              <a:solidFill>
                <a:srgbClr val="FFCC00"/>
              </a:solidFill>
            </a:endParaRPr>
          </a:p>
        </p:txBody>
      </p:sp>
      <p:sp>
        <p:nvSpPr>
          <p:cNvPr id="216069" name="Line 5"/>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vi-VN"/>
          </a:p>
        </p:txBody>
      </p:sp>
      <p:sp>
        <p:nvSpPr>
          <p:cNvPr id="216071" name="Rectangle 7"/>
          <p:cNvSpPr>
            <a:spLocks noChangeArrowheads="1"/>
          </p:cNvSpPr>
          <p:nvPr/>
        </p:nvSpPr>
        <p:spPr bwMode="auto">
          <a:xfrm>
            <a:off x="242888" y="4430713"/>
            <a:ext cx="5940425" cy="1562100"/>
          </a:xfrm>
          <a:prstGeom prst="rect">
            <a:avLst/>
          </a:prstGeom>
          <a:noFill/>
          <a:ln w="9525" algn="ctr">
            <a:noFill/>
            <a:miter lim="800000"/>
            <a:headEnd/>
            <a:tailEnd/>
          </a:ln>
          <a:effectLst/>
        </p:spPr>
        <p:txBody>
          <a:bodyPr>
            <a:spAutoFit/>
          </a:bodyPr>
          <a:lstStyle/>
          <a:p>
            <a:pPr marL="223838" indent="-223838">
              <a:spcBef>
                <a:spcPct val="20000"/>
              </a:spcBef>
              <a:spcAft>
                <a:spcPct val="25000"/>
              </a:spcAft>
              <a:buFontTx/>
              <a:buChar char="•"/>
            </a:pPr>
            <a:r>
              <a:rPr lang="vi-VN" b="0" smtClean="0">
                <a:solidFill>
                  <a:srgbClr val="FFCC00"/>
                </a:solidFill>
              </a:rPr>
              <a:t>Thiết kế hình nền</a:t>
            </a:r>
          </a:p>
          <a:p>
            <a:pPr marL="223838" indent="-223838">
              <a:spcBef>
                <a:spcPct val="20000"/>
              </a:spcBef>
              <a:spcAft>
                <a:spcPct val="25000"/>
              </a:spcAft>
              <a:buFontTx/>
              <a:buChar char="•"/>
            </a:pPr>
            <a:r>
              <a:rPr lang="vi-VN" b="0" smtClean="0">
                <a:solidFill>
                  <a:srgbClr val="FFCC00"/>
                </a:solidFill>
              </a:rPr>
              <a:t>Bảng phối màu</a:t>
            </a:r>
          </a:p>
          <a:p>
            <a:pPr marL="223838" indent="-223838">
              <a:spcBef>
                <a:spcPct val="20000"/>
              </a:spcBef>
              <a:spcAft>
                <a:spcPct val="25000"/>
              </a:spcAft>
              <a:buFontTx/>
              <a:buChar char="•"/>
            </a:pPr>
            <a:r>
              <a:rPr lang="vi-VN" b="0" smtClean="0">
                <a:solidFill>
                  <a:srgbClr val="FFCC00"/>
                </a:solidFill>
              </a:rPr>
              <a:t>Kích thước và kiểu phông</a:t>
            </a:r>
          </a:p>
          <a:p>
            <a:pPr marL="223838" indent="-223838">
              <a:spcBef>
                <a:spcPct val="20000"/>
              </a:spcBef>
              <a:spcAft>
                <a:spcPct val="25000"/>
              </a:spcAft>
              <a:buFontTx/>
              <a:buChar char="•"/>
            </a:pPr>
            <a:r>
              <a:rPr lang="vi-VN" b="0" smtClean="0">
                <a:solidFill>
                  <a:srgbClr val="FFCC00"/>
                </a:solidFill>
              </a:rPr>
              <a:t>Các vị trí dành sẵn</a:t>
            </a:r>
            <a:endParaRPr lang="vi-VN" b="0">
              <a:solidFill>
                <a:srgbClr val="FFCC00"/>
              </a:solidFill>
            </a:endParaRPr>
          </a:p>
        </p:txBody>
      </p:sp>
      <p:pic>
        <p:nvPicPr>
          <p:cNvPr id="11" name="Picture 9"/>
          <p:cNvPicPr>
            <a:picLocks noChangeAspect="1" noChangeArrowheads="1"/>
          </p:cNvPicPr>
          <p:nvPr/>
        </p:nvPicPr>
        <p:blipFill>
          <a:blip r:embed="rId3"/>
          <a:srcRect/>
          <a:stretch>
            <a:fillRect/>
          </a:stretch>
        </p:blipFill>
        <p:spPr bwMode="auto">
          <a:xfrm>
            <a:off x="187327" y="879857"/>
            <a:ext cx="5794374" cy="2926967"/>
          </a:xfrm>
          <a:prstGeom prst="rect">
            <a:avLst/>
          </a:prstGeom>
          <a:noFill/>
          <a:ln w="9525">
            <a:noFill/>
            <a:miter lim="800000"/>
            <a:headEnd/>
            <a:tailEnd/>
          </a:ln>
          <a:effectLst/>
        </p:spPr>
      </p:pic>
      <p:sp>
        <p:nvSpPr>
          <p:cNvPr id="12" name="TextBox 11"/>
          <p:cNvSpPr txBox="1"/>
          <p:nvPr/>
        </p:nvSpPr>
        <p:spPr>
          <a:xfrm>
            <a:off x="3733800" y="1219200"/>
            <a:ext cx="1838325" cy="261610"/>
          </a:xfrm>
          <a:prstGeom prst="rect">
            <a:avLst/>
          </a:prstGeom>
          <a:noFill/>
        </p:spPr>
        <p:txBody>
          <a:bodyPr wrap="square" rtlCol="0">
            <a:spAutoFit/>
          </a:bodyPr>
          <a:lstStyle/>
          <a:p>
            <a:pPr algn="ctr"/>
            <a:r>
              <a:rPr lang="vi-VN" sz="1050" smtClean="0">
                <a:solidFill>
                  <a:srgbClr val="C00000"/>
                </a:solidFill>
                <a:latin typeface="Bodoni MT Condensed" pitchFamily="18" charset="0"/>
              </a:rPr>
              <a:t>Lorem ipsum dolor sit amet</a:t>
            </a:r>
            <a:endParaRPr lang="vi-VN" sz="1050">
              <a:solidFill>
                <a:srgbClr val="C00000"/>
              </a:solidFill>
              <a:latin typeface="Bodoni MT Condensed" pitchFamily="18" charset="0"/>
            </a:endParaRPr>
          </a:p>
        </p:txBody>
      </p:sp>
      <p:sp>
        <p:nvSpPr>
          <p:cNvPr id="13" name="TextBox 12"/>
          <p:cNvSpPr txBox="1"/>
          <p:nvPr/>
        </p:nvSpPr>
        <p:spPr>
          <a:xfrm>
            <a:off x="3724275" y="1819275"/>
            <a:ext cx="1838325" cy="276999"/>
          </a:xfrm>
          <a:prstGeom prst="rect">
            <a:avLst/>
          </a:prstGeom>
          <a:noFill/>
        </p:spPr>
        <p:txBody>
          <a:bodyPr wrap="square" rtlCol="0">
            <a:spAutoFit/>
          </a:bodyPr>
          <a:lstStyle/>
          <a:p>
            <a:pPr algn="ctr"/>
            <a:r>
              <a:rPr lang="vi-VN" sz="600" smtClean="0">
                <a:solidFill>
                  <a:schemeClr val="tx2">
                    <a:lumMod val="50000"/>
                  </a:schemeClr>
                </a:solidFill>
                <a:latin typeface="Bernard MT Condensed" pitchFamily="18" charset="0"/>
              </a:rPr>
              <a:t>Nam pellentesque turpis eu purus sollicitudin adipiscing. Maecenas</a:t>
            </a:r>
            <a:endParaRPr lang="vi-VN" sz="600">
              <a:solidFill>
                <a:schemeClr val="tx2">
                  <a:lumMod val="50000"/>
                </a:schemeClr>
              </a:solidFill>
              <a:latin typeface="Bernard MT Condensed" pitchFamily="18" charset="0"/>
            </a:endParaRPr>
          </a:p>
        </p:txBody>
      </p:sp>
      <p:sp>
        <p:nvSpPr>
          <p:cNvPr id="14" name="TextBox 13"/>
          <p:cNvSpPr txBox="1"/>
          <p:nvPr/>
        </p:nvSpPr>
        <p:spPr>
          <a:xfrm>
            <a:off x="552451" y="1533524"/>
            <a:ext cx="1257300" cy="430887"/>
          </a:xfrm>
          <a:prstGeom prst="rect">
            <a:avLst/>
          </a:prstGeom>
          <a:noFill/>
        </p:spPr>
        <p:txBody>
          <a:bodyPr wrap="square" rtlCol="0">
            <a:spAutoFit/>
          </a:bodyPr>
          <a:lstStyle/>
          <a:p>
            <a:r>
              <a:rPr lang="vi-VN" sz="1100" smtClean="0">
                <a:latin typeface="+mj-lt"/>
              </a:rPr>
              <a:t>Lorem</a:t>
            </a:r>
            <a:r>
              <a:rPr lang="vi-VN" sz="1100" smtClean="0">
                <a:latin typeface="+mn-lt"/>
              </a:rPr>
              <a:t> ipsum dolor sit amet</a:t>
            </a:r>
            <a:endParaRPr lang="vi-VN" sz="1100">
              <a:latin typeface="+mn-lt"/>
            </a:endParaRPr>
          </a:p>
        </p:txBody>
      </p:sp>
      <p:sp>
        <p:nvSpPr>
          <p:cNvPr id="15" name="TextBox 14"/>
          <p:cNvSpPr txBox="1"/>
          <p:nvPr/>
        </p:nvSpPr>
        <p:spPr>
          <a:xfrm>
            <a:off x="552451" y="1971675"/>
            <a:ext cx="981074" cy="461665"/>
          </a:xfrm>
          <a:prstGeom prst="rect">
            <a:avLst/>
          </a:prstGeom>
          <a:noFill/>
        </p:spPr>
        <p:txBody>
          <a:bodyPr wrap="square" rtlCol="0">
            <a:spAutoFit/>
          </a:bodyPr>
          <a:lstStyle/>
          <a:p>
            <a:r>
              <a:rPr lang="vi-VN" sz="600" smtClean="0">
                <a:solidFill>
                  <a:schemeClr val="tx2">
                    <a:lumMod val="50000"/>
                  </a:schemeClr>
                </a:solidFill>
                <a:latin typeface="+mn-lt"/>
              </a:rPr>
              <a:t>Nam pellentesque turpis eu purus sollicitudin adipiscing. Maecenas</a:t>
            </a:r>
            <a:endParaRPr lang="vi-VN" sz="600">
              <a:solidFill>
                <a:schemeClr val="tx2">
                  <a:lumMod val="50000"/>
                </a:schemeClr>
              </a:solidFill>
              <a:latin typeface="+mn-lt"/>
            </a:endParaRPr>
          </a:p>
        </p:txBody>
      </p:sp>
      <p:sp>
        <p:nvSpPr>
          <p:cNvPr id="16" name="TextBox 15"/>
          <p:cNvSpPr txBox="1"/>
          <p:nvPr/>
        </p:nvSpPr>
        <p:spPr>
          <a:xfrm>
            <a:off x="2743201" y="2371724"/>
            <a:ext cx="1257300" cy="430887"/>
          </a:xfrm>
          <a:prstGeom prst="rect">
            <a:avLst/>
          </a:prstGeom>
          <a:noFill/>
        </p:spPr>
        <p:txBody>
          <a:bodyPr wrap="square" rtlCol="0">
            <a:spAutoFit/>
          </a:bodyPr>
          <a:lstStyle/>
          <a:p>
            <a:pPr algn="r"/>
            <a:r>
              <a:rPr lang="vi-VN" sz="1100" smtClean="0">
                <a:solidFill>
                  <a:srgbClr val="44C9D3"/>
                </a:solidFill>
                <a:latin typeface="+mj-lt"/>
              </a:rPr>
              <a:t>Lorem</a:t>
            </a:r>
            <a:r>
              <a:rPr lang="vi-VN" sz="1100" smtClean="0">
                <a:solidFill>
                  <a:srgbClr val="44C9D3"/>
                </a:solidFill>
                <a:latin typeface="+mn-lt"/>
              </a:rPr>
              <a:t> ipsum dolor sit amet</a:t>
            </a:r>
            <a:endParaRPr lang="vi-VN" sz="1100">
              <a:solidFill>
                <a:srgbClr val="44C9D3"/>
              </a:solidFill>
              <a:latin typeface="+mn-lt"/>
            </a:endParaRPr>
          </a:p>
        </p:txBody>
      </p:sp>
      <p:sp>
        <p:nvSpPr>
          <p:cNvPr id="17" name="TextBox 16"/>
          <p:cNvSpPr txBox="1"/>
          <p:nvPr/>
        </p:nvSpPr>
        <p:spPr>
          <a:xfrm>
            <a:off x="3019427" y="2838450"/>
            <a:ext cx="981074" cy="461665"/>
          </a:xfrm>
          <a:prstGeom prst="rect">
            <a:avLst/>
          </a:prstGeom>
          <a:noFill/>
        </p:spPr>
        <p:txBody>
          <a:bodyPr wrap="square" rtlCol="0">
            <a:spAutoFit/>
          </a:bodyPr>
          <a:lstStyle/>
          <a:p>
            <a:pPr algn="r"/>
            <a:r>
              <a:rPr lang="vi-VN" sz="600" smtClean="0">
                <a:solidFill>
                  <a:srgbClr val="84B2CC"/>
                </a:solidFill>
                <a:latin typeface="+mn-lt"/>
              </a:rPr>
              <a:t>Nam pellentesque turpis eu purus sollicitudin adipiscing. Maecenas</a:t>
            </a:r>
            <a:endParaRPr lang="vi-VN" sz="600">
              <a:solidFill>
                <a:srgbClr val="84B2CC"/>
              </a:solidFill>
              <a:latin typeface="+mn-lt"/>
            </a:endParaRPr>
          </a:p>
        </p:txBody>
      </p:sp>
      <p:sp>
        <p:nvSpPr>
          <p:cNvPr id="18"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vi-VN" sz="2000" b="0" smtClean="0"/>
              <a:t>Mọi bản trình bày đều có chủ đề. </a:t>
            </a:r>
          </a:p>
          <a:p>
            <a:pPr>
              <a:spcBef>
                <a:spcPct val="20000"/>
              </a:spcBef>
              <a:spcAft>
                <a:spcPct val="75000"/>
              </a:spcAft>
            </a:pPr>
            <a:r>
              <a:rPr lang="vi-VN" sz="2000" b="0" smtClean="0"/>
              <a:t>Một số chủ đề sẽ nhiều màu sắc hơn những chủ đề khác. </a:t>
            </a:r>
            <a:endParaRPr lang="vi-VN" sz="2000" b="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16068">
                                            <p:txEl>
                                              <p:pRg st="0" end="0"/>
                                            </p:txEl>
                                          </p:spTgt>
                                        </p:tgtEl>
                                        <p:attrNameLst>
                                          <p:attrName>style.visibility</p:attrName>
                                        </p:attrNameLst>
                                      </p:cBhvr>
                                      <p:to>
                                        <p:strVal val="visible"/>
                                      </p:to>
                                    </p:set>
                                    <p:animEffect transition="in" filter="slide(fromLeft)">
                                      <p:cBhvr>
                                        <p:cTn id="7" dur="500"/>
                                        <p:tgtEl>
                                          <p:spTgt spid="2160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16071">
                                            <p:txEl>
                                              <p:pRg st="0" end="0"/>
                                            </p:txEl>
                                          </p:spTgt>
                                        </p:tgtEl>
                                        <p:attrNameLst>
                                          <p:attrName>style.visibility</p:attrName>
                                        </p:attrNameLst>
                                      </p:cBhvr>
                                      <p:to>
                                        <p:strVal val="visible"/>
                                      </p:to>
                                    </p:set>
                                    <p:animEffect transition="in" filter="checkerboard(across)">
                                      <p:cBhvr>
                                        <p:cTn id="12" dur="500"/>
                                        <p:tgtEl>
                                          <p:spTgt spid="21607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16071">
                                            <p:txEl>
                                              <p:pRg st="1" end="1"/>
                                            </p:txEl>
                                          </p:spTgt>
                                        </p:tgtEl>
                                        <p:attrNameLst>
                                          <p:attrName>style.visibility</p:attrName>
                                        </p:attrNameLst>
                                      </p:cBhvr>
                                      <p:to>
                                        <p:strVal val="visible"/>
                                      </p:to>
                                    </p:set>
                                    <p:animEffect transition="in" filter="checkerboard(across)">
                                      <p:cBhvr>
                                        <p:cTn id="17" dur="500"/>
                                        <p:tgtEl>
                                          <p:spTgt spid="21607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16071">
                                            <p:txEl>
                                              <p:pRg st="2" end="2"/>
                                            </p:txEl>
                                          </p:spTgt>
                                        </p:tgtEl>
                                        <p:attrNameLst>
                                          <p:attrName>style.visibility</p:attrName>
                                        </p:attrNameLst>
                                      </p:cBhvr>
                                      <p:to>
                                        <p:strVal val="visible"/>
                                      </p:to>
                                    </p:set>
                                    <p:animEffect transition="in" filter="checkerboard(across)">
                                      <p:cBhvr>
                                        <p:cTn id="22" dur="500"/>
                                        <p:tgtEl>
                                          <p:spTgt spid="21607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16071">
                                            <p:txEl>
                                              <p:pRg st="3" end="3"/>
                                            </p:txEl>
                                          </p:spTgt>
                                        </p:tgtEl>
                                        <p:attrNameLst>
                                          <p:attrName>style.visibility</p:attrName>
                                        </p:attrNameLst>
                                      </p:cBhvr>
                                      <p:to>
                                        <p:strVal val="visible"/>
                                      </p:to>
                                    </p:set>
                                    <p:animEffect transition="in" filter="checkerboard(across)">
                                      <p:cBhvr>
                                        <p:cTn id="27" dur="500"/>
                                        <p:tgtEl>
                                          <p:spTgt spid="2160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8" grpId="0" build="p" autoUpdateAnimBg="0" advAuto="0"/>
      <p:bldP spid="216071"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211138" y="73025"/>
            <a:ext cx="8027987" cy="614363"/>
          </a:xfrm>
        </p:spPr>
        <p:txBody>
          <a:bodyPr/>
          <a:lstStyle/>
          <a:p>
            <a:r>
              <a:rPr lang="vi-VN" smtClean="0"/>
              <a:t>Vẻ đẹp của các chủ đề</a:t>
            </a:r>
            <a:endParaRPr lang="vi-VN"/>
          </a:p>
        </p:txBody>
      </p:sp>
      <p:sp>
        <p:nvSpPr>
          <p:cNvPr id="214019"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vi-VN" sz="2000" b="0" smtClean="0"/>
              <a:t>Bảng phối màu ảnh hưởng đến màu nền và màu phông chữ, màu tô cho các hình khối, màu đường viền, siêu nối kết và các thành phần khác của bản chiếu như bảng và biểu đồ.</a:t>
            </a:r>
            <a:endParaRPr lang="vi-VN" sz="2000" b="0"/>
          </a:p>
        </p:txBody>
      </p:sp>
      <p:sp>
        <p:nvSpPr>
          <p:cNvPr id="214020" name="Rectangle 4"/>
          <p:cNvSpPr>
            <a:spLocks noChangeArrowheads="1"/>
          </p:cNvSpPr>
          <p:nvPr/>
        </p:nvSpPr>
        <p:spPr bwMode="auto">
          <a:xfrm>
            <a:off x="277813" y="3994150"/>
            <a:ext cx="5926137" cy="1443038"/>
          </a:xfrm>
          <a:prstGeom prst="rect">
            <a:avLst/>
          </a:prstGeom>
          <a:noFill/>
          <a:ln w="9525">
            <a:noFill/>
            <a:miter lim="800000"/>
            <a:headEnd/>
            <a:tailEnd/>
          </a:ln>
          <a:effectLst/>
        </p:spPr>
        <p:txBody>
          <a:bodyPr/>
          <a:lstStyle/>
          <a:p>
            <a:pPr>
              <a:spcBef>
                <a:spcPct val="20000"/>
              </a:spcBef>
              <a:spcAft>
                <a:spcPct val="75000"/>
              </a:spcAft>
            </a:pPr>
            <a:r>
              <a:rPr lang="vi-VN" b="0" smtClean="0">
                <a:solidFill>
                  <a:srgbClr val="FFCC00"/>
                </a:solidFill>
              </a:rPr>
              <a:t>Nếu bạn có các chỗ dành sẵn, chủ đề thực hiện đúng như cách bố trí bạn đã chọn; nó chỉ xê dịch một chút ít. </a:t>
            </a:r>
            <a:endParaRPr lang="vi-VN" b="0">
              <a:solidFill>
                <a:srgbClr val="FFCC00"/>
              </a:solidFill>
            </a:endParaRPr>
          </a:p>
        </p:txBody>
      </p:sp>
      <p:sp>
        <p:nvSpPr>
          <p:cNvPr id="214021" name="Line 5"/>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vi-VN"/>
          </a:p>
        </p:txBody>
      </p:sp>
      <p:pic>
        <p:nvPicPr>
          <p:cNvPr id="10" name="Picture 9"/>
          <p:cNvPicPr>
            <a:picLocks noChangeAspect="1" noChangeArrowheads="1"/>
          </p:cNvPicPr>
          <p:nvPr/>
        </p:nvPicPr>
        <p:blipFill>
          <a:blip r:embed="rId3"/>
          <a:srcRect/>
          <a:stretch>
            <a:fillRect/>
          </a:stretch>
        </p:blipFill>
        <p:spPr bwMode="auto">
          <a:xfrm>
            <a:off x="187327" y="879857"/>
            <a:ext cx="5794374" cy="2926967"/>
          </a:xfrm>
          <a:prstGeom prst="rect">
            <a:avLst/>
          </a:prstGeom>
          <a:noFill/>
          <a:ln w="9525">
            <a:noFill/>
            <a:miter lim="800000"/>
            <a:headEnd/>
            <a:tailEnd/>
          </a:ln>
          <a:effectLst/>
        </p:spPr>
      </p:pic>
      <p:sp>
        <p:nvSpPr>
          <p:cNvPr id="11" name="TextBox 10"/>
          <p:cNvSpPr txBox="1"/>
          <p:nvPr/>
        </p:nvSpPr>
        <p:spPr>
          <a:xfrm>
            <a:off x="3733800" y="1219200"/>
            <a:ext cx="1838325" cy="261610"/>
          </a:xfrm>
          <a:prstGeom prst="rect">
            <a:avLst/>
          </a:prstGeom>
          <a:noFill/>
        </p:spPr>
        <p:txBody>
          <a:bodyPr wrap="square" rtlCol="0">
            <a:spAutoFit/>
          </a:bodyPr>
          <a:lstStyle/>
          <a:p>
            <a:pPr algn="ctr"/>
            <a:r>
              <a:rPr lang="vi-VN" sz="1050" smtClean="0">
                <a:solidFill>
                  <a:srgbClr val="C00000"/>
                </a:solidFill>
                <a:latin typeface="Bodoni MT Condensed" pitchFamily="18" charset="0"/>
              </a:rPr>
              <a:t>Lorem ipsum dolor sit amet</a:t>
            </a:r>
            <a:endParaRPr lang="vi-VN" sz="1050">
              <a:solidFill>
                <a:srgbClr val="C00000"/>
              </a:solidFill>
              <a:latin typeface="Bodoni MT Condensed" pitchFamily="18" charset="0"/>
            </a:endParaRPr>
          </a:p>
        </p:txBody>
      </p:sp>
      <p:sp>
        <p:nvSpPr>
          <p:cNvPr id="12" name="TextBox 11"/>
          <p:cNvSpPr txBox="1"/>
          <p:nvPr/>
        </p:nvSpPr>
        <p:spPr>
          <a:xfrm>
            <a:off x="3724275" y="1819275"/>
            <a:ext cx="1838325" cy="276999"/>
          </a:xfrm>
          <a:prstGeom prst="rect">
            <a:avLst/>
          </a:prstGeom>
          <a:noFill/>
        </p:spPr>
        <p:txBody>
          <a:bodyPr wrap="square" rtlCol="0">
            <a:spAutoFit/>
          </a:bodyPr>
          <a:lstStyle/>
          <a:p>
            <a:pPr algn="ctr"/>
            <a:r>
              <a:rPr lang="vi-VN" sz="600" smtClean="0">
                <a:solidFill>
                  <a:schemeClr val="tx2">
                    <a:lumMod val="50000"/>
                  </a:schemeClr>
                </a:solidFill>
                <a:latin typeface="Bernard MT Condensed" pitchFamily="18" charset="0"/>
              </a:rPr>
              <a:t>Nam pellentesque turpis eu purus sollicitudin adipiscing. Maecenas</a:t>
            </a:r>
            <a:endParaRPr lang="vi-VN" sz="600">
              <a:solidFill>
                <a:schemeClr val="tx2">
                  <a:lumMod val="50000"/>
                </a:schemeClr>
              </a:solidFill>
              <a:latin typeface="Bernard MT Condensed" pitchFamily="18" charset="0"/>
            </a:endParaRPr>
          </a:p>
        </p:txBody>
      </p:sp>
      <p:sp>
        <p:nvSpPr>
          <p:cNvPr id="13" name="TextBox 12"/>
          <p:cNvSpPr txBox="1"/>
          <p:nvPr/>
        </p:nvSpPr>
        <p:spPr>
          <a:xfrm>
            <a:off x="552451" y="1533524"/>
            <a:ext cx="1257300" cy="430887"/>
          </a:xfrm>
          <a:prstGeom prst="rect">
            <a:avLst/>
          </a:prstGeom>
          <a:noFill/>
        </p:spPr>
        <p:txBody>
          <a:bodyPr wrap="square" rtlCol="0">
            <a:spAutoFit/>
          </a:bodyPr>
          <a:lstStyle/>
          <a:p>
            <a:r>
              <a:rPr lang="vi-VN" sz="1100" smtClean="0">
                <a:latin typeface="+mj-lt"/>
              </a:rPr>
              <a:t>Lorem</a:t>
            </a:r>
            <a:r>
              <a:rPr lang="vi-VN" sz="1100" smtClean="0">
                <a:latin typeface="+mn-lt"/>
              </a:rPr>
              <a:t> ipsum dolor sit amet</a:t>
            </a:r>
            <a:endParaRPr lang="vi-VN" sz="1100">
              <a:latin typeface="+mn-lt"/>
            </a:endParaRPr>
          </a:p>
        </p:txBody>
      </p:sp>
      <p:sp>
        <p:nvSpPr>
          <p:cNvPr id="14" name="TextBox 13"/>
          <p:cNvSpPr txBox="1"/>
          <p:nvPr/>
        </p:nvSpPr>
        <p:spPr>
          <a:xfrm>
            <a:off x="552451" y="1971675"/>
            <a:ext cx="981074" cy="461665"/>
          </a:xfrm>
          <a:prstGeom prst="rect">
            <a:avLst/>
          </a:prstGeom>
          <a:noFill/>
        </p:spPr>
        <p:txBody>
          <a:bodyPr wrap="square" rtlCol="0">
            <a:spAutoFit/>
          </a:bodyPr>
          <a:lstStyle/>
          <a:p>
            <a:r>
              <a:rPr lang="vi-VN" sz="600" smtClean="0">
                <a:solidFill>
                  <a:schemeClr val="tx2">
                    <a:lumMod val="50000"/>
                  </a:schemeClr>
                </a:solidFill>
                <a:latin typeface="+mn-lt"/>
              </a:rPr>
              <a:t>Nam pellentesque turpis eu purus sollicitudin adipiscing. Maecenas</a:t>
            </a:r>
            <a:endParaRPr lang="vi-VN" sz="600">
              <a:solidFill>
                <a:schemeClr val="tx2">
                  <a:lumMod val="50000"/>
                </a:schemeClr>
              </a:solidFill>
              <a:latin typeface="+mn-lt"/>
            </a:endParaRPr>
          </a:p>
        </p:txBody>
      </p:sp>
      <p:sp>
        <p:nvSpPr>
          <p:cNvPr id="15" name="TextBox 14"/>
          <p:cNvSpPr txBox="1"/>
          <p:nvPr/>
        </p:nvSpPr>
        <p:spPr>
          <a:xfrm>
            <a:off x="2743201" y="2371724"/>
            <a:ext cx="1257300" cy="430887"/>
          </a:xfrm>
          <a:prstGeom prst="rect">
            <a:avLst/>
          </a:prstGeom>
          <a:noFill/>
        </p:spPr>
        <p:txBody>
          <a:bodyPr wrap="square" rtlCol="0">
            <a:spAutoFit/>
          </a:bodyPr>
          <a:lstStyle/>
          <a:p>
            <a:pPr algn="r"/>
            <a:r>
              <a:rPr lang="vi-VN" sz="1100" smtClean="0">
                <a:solidFill>
                  <a:srgbClr val="44C9D3"/>
                </a:solidFill>
                <a:latin typeface="+mj-lt"/>
              </a:rPr>
              <a:t>Lorem</a:t>
            </a:r>
            <a:r>
              <a:rPr lang="vi-VN" sz="1100" smtClean="0">
                <a:solidFill>
                  <a:srgbClr val="44C9D3"/>
                </a:solidFill>
                <a:latin typeface="+mn-lt"/>
              </a:rPr>
              <a:t> ipsum dolor sit amet</a:t>
            </a:r>
            <a:endParaRPr lang="vi-VN" sz="1100">
              <a:solidFill>
                <a:srgbClr val="44C9D3"/>
              </a:solidFill>
              <a:latin typeface="+mn-lt"/>
            </a:endParaRPr>
          </a:p>
        </p:txBody>
      </p:sp>
      <p:sp>
        <p:nvSpPr>
          <p:cNvPr id="16" name="TextBox 15"/>
          <p:cNvSpPr txBox="1"/>
          <p:nvPr/>
        </p:nvSpPr>
        <p:spPr>
          <a:xfrm>
            <a:off x="3019427" y="2838450"/>
            <a:ext cx="981074" cy="461665"/>
          </a:xfrm>
          <a:prstGeom prst="rect">
            <a:avLst/>
          </a:prstGeom>
          <a:noFill/>
        </p:spPr>
        <p:txBody>
          <a:bodyPr wrap="square" rtlCol="0">
            <a:spAutoFit/>
          </a:bodyPr>
          <a:lstStyle/>
          <a:p>
            <a:pPr algn="r"/>
            <a:r>
              <a:rPr lang="vi-VN" sz="600" smtClean="0">
                <a:solidFill>
                  <a:srgbClr val="84B2CC"/>
                </a:solidFill>
                <a:latin typeface="+mn-lt"/>
              </a:rPr>
              <a:t>Nam pellentesque turpis eu purus sollicitudin adipiscing. Maecenas</a:t>
            </a:r>
            <a:endParaRPr lang="vi-VN" sz="600">
              <a:solidFill>
                <a:srgbClr val="84B2CC"/>
              </a:solidFill>
              <a:latin typeface="+mn-lt"/>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14019"/>
                                        </p:tgtEl>
                                        <p:attrNameLst>
                                          <p:attrName>style.visibility</p:attrName>
                                        </p:attrNameLst>
                                      </p:cBhvr>
                                      <p:to>
                                        <p:strVal val="visible"/>
                                      </p:to>
                                    </p:set>
                                    <p:animEffect transition="in" filter="slide(fromTop)">
                                      <p:cBhvr>
                                        <p:cTn id="7" dur="500"/>
                                        <p:tgtEl>
                                          <p:spTgt spid="21401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14020">
                                            <p:txEl>
                                              <p:pRg st="0" end="0"/>
                                            </p:txEl>
                                          </p:spTgt>
                                        </p:tgtEl>
                                        <p:attrNameLst>
                                          <p:attrName>style.visibility</p:attrName>
                                        </p:attrNameLst>
                                      </p:cBhvr>
                                      <p:to>
                                        <p:strVal val="visible"/>
                                      </p:to>
                                    </p:set>
                                    <p:animEffect transition="in" filter="slide(fromLeft)">
                                      <p:cBhvr>
                                        <p:cTn id="12" dur="500"/>
                                        <p:tgtEl>
                                          <p:spTgt spid="2140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9" grpId="0" autoUpdateAnimBg="0"/>
      <p:bldP spid="214020"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4214" name="Picture 6"/>
          <p:cNvPicPr>
            <a:picLocks noChangeAspect="1" noChangeArrowheads="1"/>
          </p:cNvPicPr>
          <p:nvPr/>
        </p:nvPicPr>
        <p:blipFill>
          <a:blip r:embed="rId4"/>
          <a:srcRect/>
          <a:stretch>
            <a:fillRect/>
          </a:stretch>
        </p:blipFill>
        <p:spPr bwMode="auto">
          <a:xfrm>
            <a:off x="236538" y="933325"/>
            <a:ext cx="5554662" cy="2825825"/>
          </a:xfrm>
          <a:prstGeom prst="rect">
            <a:avLst/>
          </a:prstGeom>
          <a:noFill/>
          <a:ln w="9525">
            <a:noFill/>
            <a:miter lim="800000"/>
            <a:headEnd/>
            <a:tailEnd/>
          </a:ln>
          <a:effectLst/>
        </p:spPr>
      </p:pic>
      <p:sp>
        <p:nvSpPr>
          <p:cNvPr id="94210" name="Rectangle 2"/>
          <p:cNvSpPr>
            <a:spLocks noGrp="1" noChangeArrowheads="1"/>
          </p:cNvSpPr>
          <p:nvPr>
            <p:ph type="title"/>
          </p:nvPr>
        </p:nvSpPr>
        <p:spPr>
          <a:xfrm>
            <a:off x="239713" y="79375"/>
            <a:ext cx="8904287" cy="614363"/>
          </a:xfrm>
        </p:spPr>
        <p:txBody>
          <a:bodyPr/>
          <a:lstStyle/>
          <a:p>
            <a:r>
              <a:rPr lang="vi-VN" smtClean="0"/>
              <a:t>Chọn chủ đề</a:t>
            </a:r>
            <a:endParaRPr lang="vi-VN"/>
          </a:p>
        </p:txBody>
      </p:sp>
      <p:sp>
        <p:nvSpPr>
          <p:cNvPr id="94211"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vi-VN" sz="2000" b="0" dirty="0" smtClean="0"/>
              <a:t>Mọi bản trình bày mới đều bắt đầu với chủ đề mặc định - Office Chủ đề.</a:t>
            </a:r>
          </a:p>
          <a:p>
            <a:pPr>
              <a:spcBef>
                <a:spcPct val="20000"/>
              </a:spcBef>
              <a:spcAft>
                <a:spcPct val="75000"/>
              </a:spcAft>
            </a:pPr>
            <a:r>
              <a:rPr lang="vi-VN" sz="2000" b="0" dirty="0" smtClean="0"/>
              <a:t>Để tìm và áp dụng một chủ đề khác, bấm vào tab </a:t>
            </a:r>
            <a:r>
              <a:rPr lang="vi-VN" sz="2000" dirty="0" smtClean="0"/>
              <a:t>Thiết kế</a:t>
            </a:r>
            <a:r>
              <a:rPr lang="vi-VN" sz="2000" b="0" dirty="0" smtClean="0"/>
              <a:t> trên Ruy-băng</a:t>
            </a:r>
            <a:endParaRPr lang="vi-VN" sz="2000" b="0" dirty="0"/>
          </a:p>
        </p:txBody>
      </p:sp>
      <p:graphicFrame>
        <p:nvGraphicFramePr>
          <p:cNvPr id="94212" name="Object 4"/>
          <p:cNvGraphicFramePr>
            <a:graphicFrameLocks noChangeAspect="1"/>
          </p:cNvGraphicFramePr>
          <p:nvPr/>
        </p:nvGraphicFramePr>
        <p:xfrm>
          <a:off x="339725" y="4059238"/>
          <a:ext cx="269875" cy="303212"/>
        </p:xfrm>
        <a:graphic>
          <a:graphicData uri="http://schemas.openxmlformats.org/presentationml/2006/ole">
            <p:oleObj spid="_x0000_s94212" name="Visio" r:id="rId5" imgW="270231" imgH="303063" progId="">
              <p:embed/>
            </p:oleObj>
          </a:graphicData>
        </a:graphic>
      </p:graphicFrame>
      <p:graphicFrame>
        <p:nvGraphicFramePr>
          <p:cNvPr id="94213" name="Object 5"/>
          <p:cNvGraphicFramePr>
            <a:graphicFrameLocks noChangeAspect="1"/>
          </p:cNvGraphicFramePr>
          <p:nvPr/>
        </p:nvGraphicFramePr>
        <p:xfrm>
          <a:off x="339725" y="4792663"/>
          <a:ext cx="269875" cy="303212"/>
        </p:xfrm>
        <a:graphic>
          <a:graphicData uri="http://schemas.openxmlformats.org/presentationml/2006/ole">
            <p:oleObj spid="_x0000_s94213" name="Visio" r:id="rId6" imgW="270231" imgH="303063" progId="">
              <p:embed/>
            </p:oleObj>
          </a:graphicData>
        </a:graphic>
      </p:graphicFrame>
      <p:sp>
        <p:nvSpPr>
          <p:cNvPr id="94215"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vi-VN"/>
          </a:p>
        </p:txBody>
      </p:sp>
      <p:sp>
        <p:nvSpPr>
          <p:cNvPr id="94217" name="Rectangle 9"/>
          <p:cNvSpPr>
            <a:spLocks noChangeArrowheads="1"/>
          </p:cNvSpPr>
          <p:nvPr/>
        </p:nvSpPr>
        <p:spPr bwMode="auto">
          <a:xfrm>
            <a:off x="676275" y="4025900"/>
            <a:ext cx="5940425" cy="1380378"/>
          </a:xfrm>
          <a:prstGeom prst="rect">
            <a:avLst/>
          </a:prstGeom>
          <a:noFill/>
          <a:ln w="9525" algn="ctr">
            <a:noFill/>
            <a:miter lim="800000"/>
            <a:headEnd/>
            <a:tailEnd/>
          </a:ln>
          <a:effectLst/>
        </p:spPr>
        <p:txBody>
          <a:bodyPr>
            <a:spAutoFit/>
          </a:bodyPr>
          <a:lstStyle/>
          <a:p>
            <a:pPr>
              <a:spcBef>
                <a:spcPct val="20000"/>
              </a:spcBef>
              <a:spcAft>
                <a:spcPct val="45000"/>
              </a:spcAft>
            </a:pPr>
            <a:r>
              <a:rPr lang="vi-VN" b="0" smtClean="0">
                <a:solidFill>
                  <a:srgbClr val="FFCC00"/>
                </a:solidFill>
              </a:rPr>
              <a:t>Các mẫu Chủ đề ở dạng các hình thu nhỏ mà bạn thấy ở đây, sẽ hiện trong nhóm </a:t>
            </a:r>
            <a:r>
              <a:rPr lang="vi-VN" smtClean="0">
                <a:solidFill>
                  <a:srgbClr val="FFCC00"/>
                </a:solidFill>
              </a:rPr>
              <a:t>Chủ đề</a:t>
            </a:r>
            <a:r>
              <a:rPr lang="vi-VN" b="0" smtClean="0">
                <a:solidFill>
                  <a:srgbClr val="FFCC00"/>
                </a:solidFill>
              </a:rPr>
              <a:t>.</a:t>
            </a:r>
          </a:p>
          <a:p>
            <a:pPr>
              <a:spcBef>
                <a:spcPct val="20000"/>
              </a:spcBef>
              <a:spcAft>
                <a:spcPct val="45000"/>
              </a:spcAft>
            </a:pPr>
            <a:r>
              <a:rPr lang="vi-VN" b="0" smtClean="0">
                <a:solidFill>
                  <a:srgbClr val="FFCC00"/>
                </a:solidFill>
              </a:rPr>
              <a:t>Để xem các chủ đề bổ sung, bấm vào nút </a:t>
            </a:r>
            <a:r>
              <a:rPr lang="vi-VN" smtClean="0">
                <a:solidFill>
                  <a:srgbClr val="FFCC00"/>
                </a:solidFill>
              </a:rPr>
              <a:t>Nhiều hơn </a:t>
            </a:r>
            <a:r>
              <a:rPr lang="vi-VN" b="0" smtClean="0">
                <a:solidFill>
                  <a:srgbClr val="FFCC00"/>
                </a:solidFill>
              </a:rPr>
              <a:t>ở phía bên phải của nhóm.</a:t>
            </a:r>
            <a:endParaRPr lang="vi-VN" b="0">
              <a:solidFill>
                <a:srgbClr val="FFCC00"/>
              </a:solidFill>
            </a:endParaRPr>
          </a:p>
        </p:txBody>
      </p:sp>
      <p:sp>
        <p:nvSpPr>
          <p:cNvPr id="14" name="TextBox 13"/>
          <p:cNvSpPr txBox="1"/>
          <p:nvPr/>
        </p:nvSpPr>
        <p:spPr>
          <a:xfrm>
            <a:off x="2029898" y="1043448"/>
            <a:ext cx="675202" cy="200055"/>
          </a:xfrm>
          <a:prstGeom prst="rect">
            <a:avLst/>
          </a:prstGeom>
          <a:noFill/>
        </p:spPr>
        <p:txBody>
          <a:bodyPr wrap="square" rtlCol="0">
            <a:spAutoFit/>
          </a:bodyPr>
          <a:lstStyle/>
          <a:p>
            <a:pPr algn="ctr"/>
            <a:r>
              <a:rPr lang="vi-VN" sz="700" smtClean="0">
                <a:solidFill>
                  <a:schemeClr val="accent2">
                    <a:lumMod val="75000"/>
                  </a:schemeClr>
                </a:solidFill>
              </a:rPr>
              <a:t>Thiết kế</a:t>
            </a:r>
            <a:endParaRPr lang="vi-VN" sz="700">
              <a:solidFill>
                <a:schemeClr val="accent2">
                  <a:lumMod val="75000"/>
                </a:schemeClr>
              </a:solidFill>
            </a:endParaRPr>
          </a:p>
        </p:txBody>
      </p:sp>
      <p:sp>
        <p:nvSpPr>
          <p:cNvPr id="16" name="TextBox 15"/>
          <p:cNvSpPr txBox="1"/>
          <p:nvPr/>
        </p:nvSpPr>
        <p:spPr>
          <a:xfrm>
            <a:off x="2724150" y="2447925"/>
            <a:ext cx="1838325" cy="584775"/>
          </a:xfrm>
          <a:prstGeom prst="rect">
            <a:avLst/>
          </a:prstGeom>
          <a:noFill/>
        </p:spPr>
        <p:txBody>
          <a:bodyPr wrap="square" rtlCol="0">
            <a:spAutoFit/>
          </a:bodyPr>
          <a:lstStyle/>
          <a:p>
            <a:pPr algn="ctr"/>
            <a:r>
              <a:rPr lang="vi-VN" sz="1600" smtClean="0">
                <a:solidFill>
                  <a:srgbClr val="C00000"/>
                </a:solidFill>
                <a:latin typeface="Bodoni MT Condensed" pitchFamily="18" charset="0"/>
              </a:rPr>
              <a:t>Lorem ipsum dolor sit amet</a:t>
            </a:r>
            <a:endParaRPr lang="vi-VN" sz="1600">
              <a:solidFill>
                <a:srgbClr val="C00000"/>
              </a:solidFill>
              <a:latin typeface="Bodoni MT Condensed" pitchFamily="18" charset="0"/>
            </a:endParaRPr>
          </a:p>
        </p:txBody>
      </p:sp>
      <p:sp>
        <p:nvSpPr>
          <p:cNvPr id="17" name="TextBox 16"/>
          <p:cNvSpPr txBox="1"/>
          <p:nvPr/>
        </p:nvSpPr>
        <p:spPr>
          <a:xfrm>
            <a:off x="2714625" y="3219450"/>
            <a:ext cx="1838325" cy="276999"/>
          </a:xfrm>
          <a:prstGeom prst="rect">
            <a:avLst/>
          </a:prstGeom>
          <a:noFill/>
        </p:spPr>
        <p:txBody>
          <a:bodyPr wrap="square" rtlCol="0">
            <a:spAutoFit/>
          </a:bodyPr>
          <a:lstStyle/>
          <a:p>
            <a:pPr algn="ctr"/>
            <a:r>
              <a:rPr lang="vi-VN" sz="600" smtClean="0">
                <a:solidFill>
                  <a:schemeClr val="tx2">
                    <a:lumMod val="50000"/>
                  </a:schemeClr>
                </a:solidFill>
                <a:latin typeface="Bernard MT Condensed" pitchFamily="18" charset="0"/>
              </a:rPr>
              <a:t>Nam pellentesque turpis eu purus sollicitudin adipiscing. Maecenas</a:t>
            </a:r>
            <a:endParaRPr lang="vi-VN" sz="600">
              <a:solidFill>
                <a:schemeClr val="tx2">
                  <a:lumMod val="50000"/>
                </a:schemeClr>
              </a:solidFill>
              <a:latin typeface="Bernard MT Condensed" pitchFamily="18"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animEffect transition="in" filter="slide(fromTop)">
                                      <p:cBhvr>
                                        <p:cTn id="7" dur="500"/>
                                        <p:tgtEl>
                                          <p:spTgt spid="942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94211">
                                            <p:txEl>
                                              <p:pRg st="1" end="1"/>
                                            </p:txEl>
                                          </p:spTgt>
                                        </p:tgtEl>
                                        <p:attrNameLst>
                                          <p:attrName>style.visibility</p:attrName>
                                        </p:attrNameLst>
                                      </p:cBhvr>
                                      <p:to>
                                        <p:strVal val="visible"/>
                                      </p:to>
                                    </p:set>
                                    <p:animEffect transition="in" filter="slide(fromTop)">
                                      <p:cBhvr>
                                        <p:cTn id="12" dur="500"/>
                                        <p:tgtEl>
                                          <p:spTgt spid="942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4212"/>
                                        </p:tgtEl>
                                        <p:attrNameLst>
                                          <p:attrName>style.visibility</p:attrName>
                                        </p:attrNameLst>
                                      </p:cBhvr>
                                      <p:to>
                                        <p:strVal val="visible"/>
                                      </p:to>
                                    </p:set>
                                    <p:animEffect transition="in" filter="dissolve">
                                      <p:cBhvr>
                                        <p:cTn id="17" dur="500"/>
                                        <p:tgtEl>
                                          <p:spTgt spid="94212"/>
                                        </p:tgtEl>
                                      </p:cBhvr>
                                    </p:animEffect>
                                  </p:childTnLst>
                                </p:cTn>
                              </p:par>
                            </p:childTnLst>
                          </p:cTn>
                        </p:par>
                        <p:par>
                          <p:cTn id="18" fill="hold">
                            <p:stCondLst>
                              <p:cond delay="500"/>
                            </p:stCondLst>
                            <p:childTnLst>
                              <p:par>
                                <p:cTn id="19" presetID="9" presetClass="entr" presetSubtype="0" fill="hold" nodeType="afterEffect">
                                  <p:stCondLst>
                                    <p:cond delay="0"/>
                                  </p:stCondLst>
                                  <p:childTnLst>
                                    <p:set>
                                      <p:cBhvr>
                                        <p:cTn id="20" dur="1" fill="hold">
                                          <p:stCondLst>
                                            <p:cond delay="0"/>
                                          </p:stCondLst>
                                        </p:cTn>
                                        <p:tgtEl>
                                          <p:spTgt spid="94213"/>
                                        </p:tgtEl>
                                        <p:attrNameLst>
                                          <p:attrName>style.visibility</p:attrName>
                                        </p:attrNameLst>
                                      </p:cBhvr>
                                      <p:to>
                                        <p:strVal val="visible"/>
                                      </p:to>
                                    </p:set>
                                    <p:animEffect transition="in" filter="dissolve">
                                      <p:cBhvr>
                                        <p:cTn id="21" dur="500"/>
                                        <p:tgtEl>
                                          <p:spTgt spid="94213"/>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94217">
                                            <p:txEl>
                                              <p:pRg st="0" end="0"/>
                                            </p:txEl>
                                          </p:spTgt>
                                        </p:tgtEl>
                                        <p:attrNameLst>
                                          <p:attrName>style.visibility</p:attrName>
                                        </p:attrNameLst>
                                      </p:cBhvr>
                                      <p:to>
                                        <p:strVal val="visible"/>
                                      </p:to>
                                    </p:set>
                                    <p:animEffect transition="in" filter="checkerboard(across)">
                                      <p:cBhvr>
                                        <p:cTn id="26" dur="500"/>
                                        <p:tgtEl>
                                          <p:spTgt spid="9421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94217">
                                            <p:txEl>
                                              <p:pRg st="1" end="1"/>
                                            </p:txEl>
                                          </p:spTgt>
                                        </p:tgtEl>
                                        <p:attrNameLst>
                                          <p:attrName>style.visibility</p:attrName>
                                        </p:attrNameLst>
                                      </p:cBhvr>
                                      <p:to>
                                        <p:strVal val="visible"/>
                                      </p:to>
                                    </p:set>
                                    <p:animEffect transition="in" filter="checkerboard(across)">
                                      <p:cBhvr>
                                        <p:cTn id="31" dur="500"/>
                                        <p:tgtEl>
                                          <p:spTgt spid="942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autoUpdateAnimBg="0"/>
      <p:bldP spid="94217"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6"/>
          <p:cNvPicPr>
            <a:picLocks noChangeAspect="1" noChangeArrowheads="1"/>
          </p:cNvPicPr>
          <p:nvPr/>
        </p:nvPicPr>
        <p:blipFill>
          <a:blip r:embed="rId4"/>
          <a:srcRect/>
          <a:stretch>
            <a:fillRect/>
          </a:stretch>
        </p:blipFill>
        <p:spPr bwMode="auto">
          <a:xfrm>
            <a:off x="236538" y="933325"/>
            <a:ext cx="5554662" cy="2825825"/>
          </a:xfrm>
          <a:prstGeom prst="rect">
            <a:avLst/>
          </a:prstGeom>
          <a:noFill/>
          <a:ln w="9525">
            <a:noFill/>
            <a:miter lim="800000"/>
            <a:headEnd/>
            <a:tailEnd/>
          </a:ln>
          <a:effectLst/>
        </p:spPr>
      </p:pic>
      <p:sp>
        <p:nvSpPr>
          <p:cNvPr id="17" name="TextBox 16"/>
          <p:cNvSpPr txBox="1"/>
          <p:nvPr/>
        </p:nvSpPr>
        <p:spPr>
          <a:xfrm>
            <a:off x="2029897" y="1043448"/>
            <a:ext cx="665677" cy="200055"/>
          </a:xfrm>
          <a:prstGeom prst="rect">
            <a:avLst/>
          </a:prstGeom>
          <a:noFill/>
        </p:spPr>
        <p:txBody>
          <a:bodyPr wrap="square" rtlCol="0">
            <a:spAutoFit/>
          </a:bodyPr>
          <a:lstStyle/>
          <a:p>
            <a:pPr algn="ctr"/>
            <a:r>
              <a:rPr lang="vi-VN" sz="700" smtClean="0">
                <a:solidFill>
                  <a:schemeClr val="accent2">
                    <a:lumMod val="75000"/>
                  </a:schemeClr>
                </a:solidFill>
              </a:rPr>
              <a:t>Thiết kế</a:t>
            </a:r>
            <a:endParaRPr lang="vi-VN" sz="700">
              <a:solidFill>
                <a:schemeClr val="accent2">
                  <a:lumMod val="75000"/>
                </a:schemeClr>
              </a:solidFill>
            </a:endParaRPr>
          </a:p>
        </p:txBody>
      </p:sp>
      <p:sp>
        <p:nvSpPr>
          <p:cNvPr id="218114" name="Rectangle 2"/>
          <p:cNvSpPr>
            <a:spLocks noGrp="1" noChangeArrowheads="1"/>
          </p:cNvSpPr>
          <p:nvPr>
            <p:ph type="title"/>
          </p:nvPr>
        </p:nvSpPr>
        <p:spPr>
          <a:xfrm>
            <a:off x="239713" y="79375"/>
            <a:ext cx="8904287" cy="614363"/>
          </a:xfrm>
        </p:spPr>
        <p:txBody>
          <a:bodyPr/>
          <a:lstStyle/>
          <a:p>
            <a:r>
              <a:rPr lang="vi-VN" smtClean="0"/>
              <a:t>Chọn chủ đề</a:t>
            </a:r>
            <a:endParaRPr lang="vi-VN"/>
          </a:p>
        </p:txBody>
      </p:sp>
      <p:graphicFrame>
        <p:nvGraphicFramePr>
          <p:cNvPr id="218118" name="Object 6"/>
          <p:cNvGraphicFramePr>
            <a:graphicFrameLocks noChangeAspect="1"/>
          </p:cNvGraphicFramePr>
          <p:nvPr/>
        </p:nvGraphicFramePr>
        <p:xfrm>
          <a:off x="339725" y="4056063"/>
          <a:ext cx="269875" cy="303212"/>
        </p:xfrm>
        <a:graphic>
          <a:graphicData uri="http://schemas.openxmlformats.org/presentationml/2006/ole">
            <p:oleObj spid="_x0000_s218118" name="Visio" r:id="rId5" imgW="270231" imgH="303063" progId="">
              <p:embed/>
            </p:oleObj>
          </a:graphicData>
        </a:graphic>
      </p:graphicFrame>
      <p:sp>
        <p:nvSpPr>
          <p:cNvPr id="218119"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vi-VN"/>
          </a:p>
        </p:txBody>
      </p:sp>
      <p:sp>
        <p:nvSpPr>
          <p:cNvPr id="218120" name="Rectangle 8"/>
          <p:cNvSpPr>
            <a:spLocks noChangeArrowheads="1"/>
          </p:cNvSpPr>
          <p:nvPr/>
        </p:nvSpPr>
        <p:spPr bwMode="auto">
          <a:xfrm>
            <a:off x="676275" y="4025900"/>
            <a:ext cx="5940425" cy="646331"/>
          </a:xfrm>
          <a:prstGeom prst="rect">
            <a:avLst/>
          </a:prstGeom>
          <a:noFill/>
          <a:ln w="9525" algn="ctr">
            <a:noFill/>
            <a:miter lim="800000"/>
            <a:headEnd/>
            <a:tailEnd/>
          </a:ln>
          <a:effectLst/>
        </p:spPr>
        <p:txBody>
          <a:bodyPr>
            <a:spAutoFit/>
          </a:bodyPr>
          <a:lstStyle/>
          <a:p>
            <a:pPr>
              <a:spcBef>
                <a:spcPct val="20000"/>
              </a:spcBef>
              <a:spcAft>
                <a:spcPct val="45000"/>
              </a:spcAft>
            </a:pPr>
            <a:r>
              <a:rPr lang="vi-VN" b="0" smtClean="0">
                <a:solidFill>
                  <a:srgbClr val="FFCC00"/>
                </a:solidFill>
              </a:rPr>
              <a:t>Khi trỏ vào hình thu nhỏ của chủ đề bất kỳ, phần xem trước cho chủ đề đó sẽ được thể hiện trên bản chiếu. </a:t>
            </a:r>
            <a:endParaRPr lang="vi-VN" b="0">
              <a:solidFill>
                <a:srgbClr val="FFCC00"/>
              </a:solidFill>
            </a:endParaRPr>
          </a:p>
        </p:txBody>
      </p:sp>
      <p:sp>
        <p:nvSpPr>
          <p:cNvPr id="218122" name="Rectangle 10"/>
          <p:cNvSpPr>
            <a:spLocks noChangeArrowheads="1"/>
          </p:cNvSpPr>
          <p:nvPr/>
        </p:nvSpPr>
        <p:spPr bwMode="auto">
          <a:xfrm>
            <a:off x="277813" y="4946650"/>
            <a:ext cx="5926137" cy="1054100"/>
          </a:xfrm>
          <a:prstGeom prst="rect">
            <a:avLst/>
          </a:prstGeom>
          <a:noFill/>
          <a:ln w="9525">
            <a:noFill/>
            <a:miter lim="800000"/>
            <a:headEnd/>
            <a:tailEnd/>
          </a:ln>
          <a:effectLst/>
        </p:spPr>
        <p:txBody>
          <a:bodyPr/>
          <a:lstStyle/>
          <a:p>
            <a:pPr>
              <a:spcBef>
                <a:spcPct val="20000"/>
              </a:spcBef>
              <a:spcAft>
                <a:spcPct val="75000"/>
              </a:spcAft>
            </a:pPr>
            <a:r>
              <a:rPr lang="vi-VN" b="0" smtClean="0">
                <a:solidFill>
                  <a:srgbClr val="FFCC00"/>
                </a:solidFill>
              </a:rPr>
              <a:t>Bấm vào một hình thu nhỏ để áp dụng chủ đề cho tất cả các bản chiếu. Bạn cũng có thể áp dụng chủ đề chỉ cho các bản chiếu mà bạn đã chọn.</a:t>
            </a:r>
            <a:endParaRPr lang="vi-VN" b="0">
              <a:solidFill>
                <a:srgbClr val="FFCC00"/>
              </a:solidFill>
            </a:endParaRPr>
          </a:p>
        </p:txBody>
      </p:sp>
      <p:sp>
        <p:nvSpPr>
          <p:cNvPr id="14" name="TextBox 13"/>
          <p:cNvSpPr txBox="1"/>
          <p:nvPr/>
        </p:nvSpPr>
        <p:spPr>
          <a:xfrm>
            <a:off x="2724150" y="2447925"/>
            <a:ext cx="1838325" cy="584775"/>
          </a:xfrm>
          <a:prstGeom prst="rect">
            <a:avLst/>
          </a:prstGeom>
          <a:noFill/>
        </p:spPr>
        <p:txBody>
          <a:bodyPr wrap="square" rtlCol="0">
            <a:spAutoFit/>
          </a:bodyPr>
          <a:lstStyle/>
          <a:p>
            <a:pPr algn="ctr"/>
            <a:r>
              <a:rPr lang="vi-VN" sz="1600" smtClean="0">
                <a:solidFill>
                  <a:srgbClr val="C00000"/>
                </a:solidFill>
                <a:latin typeface="Bodoni MT Condensed" pitchFamily="18" charset="0"/>
              </a:rPr>
              <a:t>Lorem ipsum dolor sit amet</a:t>
            </a:r>
            <a:endParaRPr lang="vi-VN" sz="1600">
              <a:solidFill>
                <a:srgbClr val="C00000"/>
              </a:solidFill>
              <a:latin typeface="Bodoni MT Condensed" pitchFamily="18" charset="0"/>
            </a:endParaRPr>
          </a:p>
        </p:txBody>
      </p:sp>
      <p:sp>
        <p:nvSpPr>
          <p:cNvPr id="15" name="TextBox 14"/>
          <p:cNvSpPr txBox="1"/>
          <p:nvPr/>
        </p:nvSpPr>
        <p:spPr>
          <a:xfrm>
            <a:off x="2714625" y="3219450"/>
            <a:ext cx="1838325" cy="276999"/>
          </a:xfrm>
          <a:prstGeom prst="rect">
            <a:avLst/>
          </a:prstGeom>
          <a:noFill/>
        </p:spPr>
        <p:txBody>
          <a:bodyPr wrap="square" rtlCol="0">
            <a:spAutoFit/>
          </a:bodyPr>
          <a:lstStyle/>
          <a:p>
            <a:pPr algn="ctr"/>
            <a:r>
              <a:rPr lang="vi-VN" sz="600" smtClean="0">
                <a:solidFill>
                  <a:schemeClr val="tx2">
                    <a:lumMod val="50000"/>
                  </a:schemeClr>
                </a:solidFill>
                <a:latin typeface="Bernard MT Condensed" pitchFamily="18" charset="0"/>
              </a:rPr>
              <a:t>Nam pellentesque turpis eu purus sollicitudin adipiscing. Maecenas</a:t>
            </a:r>
            <a:endParaRPr lang="vi-VN" sz="600">
              <a:solidFill>
                <a:schemeClr val="tx2">
                  <a:lumMod val="50000"/>
                </a:schemeClr>
              </a:solidFill>
              <a:latin typeface="Bernard MT Condensed" pitchFamily="18" charset="0"/>
            </a:endParaRPr>
          </a:p>
        </p:txBody>
      </p:sp>
      <p:sp>
        <p:nvSpPr>
          <p:cNvPr id="12"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vi-VN" sz="2000" b="0" dirty="0" smtClean="0"/>
              <a:t>Mọi bản trình bày mới đều bắt đầu với chủ đề mặc định - Office Chủ đề.</a:t>
            </a:r>
          </a:p>
          <a:p>
            <a:pPr>
              <a:spcBef>
                <a:spcPct val="20000"/>
              </a:spcBef>
              <a:spcAft>
                <a:spcPct val="75000"/>
              </a:spcAft>
            </a:pPr>
            <a:r>
              <a:rPr lang="vi-VN" sz="2000" b="0" dirty="0" smtClean="0"/>
              <a:t>Để tìm và áp dụng một chủ đề khác, bấm vào tab </a:t>
            </a:r>
            <a:r>
              <a:rPr lang="vi-VN" sz="2000" dirty="0" smtClean="0"/>
              <a:t>Thiết kế</a:t>
            </a:r>
            <a:r>
              <a:rPr lang="vi-VN" sz="2000" b="0" dirty="0" smtClean="0"/>
              <a:t> trên Ruy-băng</a:t>
            </a:r>
            <a:endParaRPr lang="vi-VN" sz="2000" b="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18118"/>
                                        </p:tgtEl>
                                        <p:attrNameLst>
                                          <p:attrName>style.visibility</p:attrName>
                                        </p:attrNameLst>
                                      </p:cBhvr>
                                      <p:to>
                                        <p:strVal val="visible"/>
                                      </p:to>
                                    </p:set>
                                    <p:animEffect transition="in" filter="dissolve">
                                      <p:cBhvr>
                                        <p:cTn id="7" dur="500"/>
                                        <p:tgtEl>
                                          <p:spTgt spid="218118"/>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218120">
                                            <p:txEl>
                                              <p:pRg st="0" end="0"/>
                                            </p:txEl>
                                          </p:spTgt>
                                        </p:tgtEl>
                                        <p:attrNameLst>
                                          <p:attrName>style.visibility</p:attrName>
                                        </p:attrNameLst>
                                      </p:cBhvr>
                                      <p:to>
                                        <p:strVal val="visible"/>
                                      </p:to>
                                    </p:set>
                                    <p:animEffect transition="in" filter="checkerboard(across)">
                                      <p:cBhvr>
                                        <p:cTn id="11" dur="500"/>
                                        <p:tgtEl>
                                          <p:spTgt spid="218120">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8" fill="hold" grpId="0" nodeType="clickEffect">
                                  <p:stCondLst>
                                    <p:cond delay="0"/>
                                  </p:stCondLst>
                                  <p:childTnLst>
                                    <p:set>
                                      <p:cBhvr>
                                        <p:cTn id="15" dur="1" fill="hold">
                                          <p:stCondLst>
                                            <p:cond delay="0"/>
                                          </p:stCondLst>
                                        </p:cTn>
                                        <p:tgtEl>
                                          <p:spTgt spid="218122">
                                            <p:txEl>
                                              <p:pRg st="0" end="0"/>
                                            </p:txEl>
                                          </p:spTgt>
                                        </p:tgtEl>
                                        <p:attrNameLst>
                                          <p:attrName>style.visibility</p:attrName>
                                        </p:attrNameLst>
                                      </p:cBhvr>
                                      <p:to>
                                        <p:strVal val="visible"/>
                                      </p:to>
                                    </p:set>
                                    <p:animEffect transition="in" filter="slide(fromLeft)">
                                      <p:cBhvr>
                                        <p:cTn id="16" dur="500"/>
                                        <p:tgtEl>
                                          <p:spTgt spid="2181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20" grpId="0" build="p" autoUpdateAnimBg="0" advAuto="0"/>
      <p:bldP spid="218122"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207963" y="79375"/>
            <a:ext cx="8904287" cy="614363"/>
          </a:xfrm>
        </p:spPr>
        <p:txBody>
          <a:bodyPr/>
          <a:lstStyle/>
          <a:p>
            <a:r>
              <a:rPr lang="vi-VN" smtClean="0"/>
              <a:t>Chèn ảnh và các nội dung khác, phần 1</a:t>
            </a:r>
            <a:endParaRPr lang="vi-VN"/>
          </a:p>
        </p:txBody>
      </p:sp>
      <p:sp>
        <p:nvSpPr>
          <p:cNvPr id="222214" name="Line 6"/>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vi-VN"/>
          </a:p>
        </p:txBody>
      </p:sp>
      <p:sp>
        <p:nvSpPr>
          <p:cNvPr id="222216" name="Rectangle 8"/>
          <p:cNvSpPr>
            <a:spLocks noChangeArrowheads="1"/>
          </p:cNvSpPr>
          <p:nvPr/>
        </p:nvSpPr>
        <p:spPr bwMode="auto">
          <a:xfrm>
            <a:off x="277813" y="3994150"/>
            <a:ext cx="5926137" cy="695325"/>
          </a:xfrm>
          <a:prstGeom prst="rect">
            <a:avLst/>
          </a:prstGeom>
          <a:noFill/>
          <a:ln w="9525">
            <a:noFill/>
            <a:miter lim="800000"/>
            <a:headEnd/>
            <a:tailEnd/>
          </a:ln>
          <a:effectLst/>
        </p:spPr>
        <p:txBody>
          <a:bodyPr/>
          <a:lstStyle/>
          <a:p>
            <a:pPr>
              <a:spcBef>
                <a:spcPct val="20000"/>
              </a:spcBef>
              <a:spcAft>
                <a:spcPct val="75000"/>
              </a:spcAft>
            </a:pPr>
            <a:r>
              <a:rPr lang="vi-VN" b="0" smtClean="0">
                <a:solidFill>
                  <a:srgbClr val="FFCC00"/>
                </a:solidFill>
              </a:rPr>
              <a:t>Cách thứ nhất là bấm vào biểu tượng bên trong chỗ dành sẵn, bạn đã xem qua trong bài học đầu tiên. </a:t>
            </a:r>
            <a:endParaRPr lang="vi-VN" b="0">
              <a:solidFill>
                <a:srgbClr val="FFCC00"/>
              </a:solidFill>
            </a:endParaRPr>
          </a:p>
        </p:txBody>
      </p:sp>
      <p:sp>
        <p:nvSpPr>
          <p:cNvPr id="15" name="Rectangle 3"/>
          <p:cNvSpPr>
            <a:spLocks noChangeArrowheads="1"/>
          </p:cNvSpPr>
          <p:nvPr/>
        </p:nvSpPr>
        <p:spPr bwMode="auto">
          <a:xfrm>
            <a:off x="6119813" y="854075"/>
            <a:ext cx="2744787" cy="1587500"/>
          </a:xfrm>
          <a:prstGeom prst="rect">
            <a:avLst/>
          </a:prstGeom>
          <a:noFill/>
          <a:ln w="9525">
            <a:noFill/>
            <a:miter lim="800000"/>
            <a:headEnd/>
            <a:tailEnd/>
          </a:ln>
          <a:effectLst/>
        </p:spPr>
        <p:txBody>
          <a:bodyPr/>
          <a:lstStyle/>
          <a:p>
            <a:pPr>
              <a:spcBef>
                <a:spcPct val="20000"/>
              </a:spcBef>
              <a:spcAft>
                <a:spcPct val="75000"/>
              </a:spcAft>
            </a:pPr>
            <a:r>
              <a:rPr lang="vi-VN" sz="2000" b="0" dirty="0" smtClean="0"/>
              <a:t>Bây giờ bạn sẽ tìm hiểu hai cách để chèn ảnh và các nội dung phi-văn-bản vào các bản chiếu. </a:t>
            </a:r>
            <a:endParaRPr lang="vi-VN" sz="2000" b="0" dirty="0"/>
          </a:p>
        </p:txBody>
      </p:sp>
      <p:pic>
        <p:nvPicPr>
          <p:cNvPr id="16" name="Picture 1"/>
          <p:cNvPicPr>
            <a:picLocks noChangeAspect="1" noChangeArrowheads="1"/>
          </p:cNvPicPr>
          <p:nvPr/>
        </p:nvPicPr>
        <p:blipFill>
          <a:blip r:embed="rId3"/>
          <a:srcRect/>
          <a:stretch>
            <a:fillRect/>
          </a:stretch>
        </p:blipFill>
        <p:spPr bwMode="auto">
          <a:xfrm>
            <a:off x="369889" y="890259"/>
            <a:ext cx="5735636" cy="2924832"/>
          </a:xfrm>
          <a:prstGeom prst="rect">
            <a:avLst/>
          </a:prstGeom>
          <a:noFill/>
          <a:ln w="9525">
            <a:noFill/>
            <a:miter lim="800000"/>
            <a:headEnd/>
            <a:tailEnd/>
          </a:ln>
          <a:effectLst/>
        </p:spPr>
      </p:pic>
      <p:sp>
        <p:nvSpPr>
          <p:cNvPr id="17" name="TextBox 16"/>
          <p:cNvSpPr txBox="1"/>
          <p:nvPr/>
        </p:nvSpPr>
        <p:spPr>
          <a:xfrm>
            <a:off x="4257675" y="1019175"/>
            <a:ext cx="866775" cy="261610"/>
          </a:xfrm>
          <a:prstGeom prst="rect">
            <a:avLst/>
          </a:prstGeom>
          <a:noFill/>
        </p:spPr>
        <p:txBody>
          <a:bodyPr wrap="square" rtlCol="0">
            <a:spAutoFit/>
          </a:bodyPr>
          <a:lstStyle/>
          <a:p>
            <a:r>
              <a:rPr lang="vi-VN" sz="1050" dirty="0" smtClean="0">
                <a:solidFill>
                  <a:schemeClr val="accent2">
                    <a:lumMod val="75000"/>
                  </a:schemeClr>
                </a:solidFill>
              </a:rPr>
              <a:t>Clip Art</a:t>
            </a:r>
            <a:endParaRPr lang="vi-VN" sz="1050" dirty="0">
              <a:solidFill>
                <a:schemeClr val="accent2">
                  <a:lumMod val="75000"/>
                </a:schemeClr>
              </a:solidFill>
            </a:endParaRPr>
          </a:p>
        </p:txBody>
      </p:sp>
      <p:sp>
        <p:nvSpPr>
          <p:cNvPr id="18" name="TextBox 17"/>
          <p:cNvSpPr txBox="1"/>
          <p:nvPr/>
        </p:nvSpPr>
        <p:spPr>
          <a:xfrm>
            <a:off x="4305300" y="1276350"/>
            <a:ext cx="866775" cy="230832"/>
          </a:xfrm>
          <a:prstGeom prst="rect">
            <a:avLst/>
          </a:prstGeom>
          <a:noFill/>
        </p:spPr>
        <p:txBody>
          <a:bodyPr wrap="square" rtlCol="0">
            <a:spAutoFit/>
          </a:bodyPr>
          <a:lstStyle/>
          <a:p>
            <a:r>
              <a:rPr lang="vi-VN" sz="900" b="0" smtClean="0">
                <a:solidFill>
                  <a:schemeClr val="accent2">
                    <a:lumMod val="75000"/>
                  </a:schemeClr>
                </a:solidFill>
              </a:rPr>
              <a:t>Tìm kiếm:</a:t>
            </a:r>
            <a:endParaRPr lang="vi-VN" sz="900" b="0">
              <a:solidFill>
                <a:schemeClr val="accent2">
                  <a:lumMod val="75000"/>
                </a:schemeClr>
              </a:solidFill>
            </a:endParaRPr>
          </a:p>
        </p:txBody>
      </p:sp>
      <p:sp>
        <p:nvSpPr>
          <p:cNvPr id="20" name="TextBox 19"/>
          <p:cNvSpPr txBox="1"/>
          <p:nvPr/>
        </p:nvSpPr>
        <p:spPr>
          <a:xfrm>
            <a:off x="4305300" y="1695450"/>
            <a:ext cx="866775" cy="230832"/>
          </a:xfrm>
          <a:prstGeom prst="rect">
            <a:avLst/>
          </a:prstGeom>
          <a:noFill/>
        </p:spPr>
        <p:txBody>
          <a:bodyPr wrap="square" rtlCol="0">
            <a:spAutoFit/>
          </a:bodyPr>
          <a:lstStyle/>
          <a:p>
            <a:r>
              <a:rPr lang="vi-VN" sz="900" b="0" smtClean="0">
                <a:solidFill>
                  <a:schemeClr val="accent2">
                    <a:lumMod val="75000"/>
                  </a:schemeClr>
                </a:solidFill>
              </a:rPr>
              <a:t>Tìm trong:</a:t>
            </a:r>
            <a:endParaRPr lang="vi-VN" sz="900" b="0">
              <a:solidFill>
                <a:schemeClr val="accent2">
                  <a:lumMod val="75000"/>
                </a:schemeClr>
              </a:solidFill>
            </a:endParaRPr>
          </a:p>
        </p:txBody>
      </p:sp>
      <p:sp>
        <p:nvSpPr>
          <p:cNvPr id="21" name="TextBox 20"/>
          <p:cNvSpPr txBox="1"/>
          <p:nvPr/>
        </p:nvSpPr>
        <p:spPr>
          <a:xfrm>
            <a:off x="4305300" y="2105025"/>
            <a:ext cx="1171575" cy="230832"/>
          </a:xfrm>
          <a:prstGeom prst="rect">
            <a:avLst/>
          </a:prstGeom>
          <a:noFill/>
        </p:spPr>
        <p:txBody>
          <a:bodyPr wrap="square" rtlCol="0">
            <a:spAutoFit/>
          </a:bodyPr>
          <a:lstStyle/>
          <a:p>
            <a:r>
              <a:rPr lang="vi-VN" sz="900" b="0" smtClean="0">
                <a:solidFill>
                  <a:schemeClr val="accent2">
                    <a:lumMod val="75000"/>
                  </a:schemeClr>
                </a:solidFill>
              </a:rPr>
              <a:t>Kết quả sẽ là:</a:t>
            </a:r>
            <a:endParaRPr lang="vi-VN" sz="900" b="0">
              <a:solidFill>
                <a:schemeClr val="accent2">
                  <a:lumMod val="75000"/>
                </a:schemeClr>
              </a:solidFill>
            </a:endParaRPr>
          </a:p>
        </p:txBody>
      </p:sp>
      <p:pic>
        <p:nvPicPr>
          <p:cNvPr id="22" name="Picture 11"/>
          <p:cNvPicPr>
            <a:picLocks noChangeAspect="1" noChangeArrowheads="1"/>
          </p:cNvPicPr>
          <p:nvPr/>
        </p:nvPicPr>
        <p:blipFill>
          <a:blip r:embed="rId4"/>
          <a:srcRect/>
          <a:stretch>
            <a:fillRect/>
          </a:stretch>
        </p:blipFill>
        <p:spPr bwMode="auto">
          <a:xfrm>
            <a:off x="4391149" y="1528152"/>
            <a:ext cx="790575" cy="141898"/>
          </a:xfrm>
          <a:prstGeom prst="rect">
            <a:avLst/>
          </a:prstGeom>
          <a:noFill/>
          <a:ln w="9525">
            <a:noFill/>
            <a:miter lim="800000"/>
            <a:headEnd/>
            <a:tailEnd/>
          </a:ln>
          <a:effectLst/>
        </p:spPr>
      </p:pic>
      <p:pic>
        <p:nvPicPr>
          <p:cNvPr id="23" name="Picture 12"/>
          <p:cNvPicPr>
            <a:picLocks noChangeAspect="1" noChangeArrowheads="1"/>
          </p:cNvPicPr>
          <p:nvPr/>
        </p:nvPicPr>
        <p:blipFill>
          <a:blip r:embed="rId4"/>
          <a:srcRect/>
          <a:stretch>
            <a:fillRect/>
          </a:stretch>
        </p:blipFill>
        <p:spPr bwMode="auto">
          <a:xfrm>
            <a:off x="4383974" y="1962149"/>
            <a:ext cx="866775" cy="155575"/>
          </a:xfrm>
          <a:prstGeom prst="rect">
            <a:avLst/>
          </a:prstGeom>
          <a:noFill/>
          <a:ln w="9525">
            <a:noFill/>
            <a:miter lim="800000"/>
            <a:headEnd/>
            <a:tailEnd/>
          </a:ln>
          <a:effectLst/>
        </p:spPr>
      </p:pic>
      <p:pic>
        <p:nvPicPr>
          <p:cNvPr id="24" name="Picture 13"/>
          <p:cNvPicPr>
            <a:picLocks noChangeAspect="1" noChangeArrowheads="1"/>
          </p:cNvPicPr>
          <p:nvPr/>
        </p:nvPicPr>
        <p:blipFill>
          <a:blip r:embed="rId4"/>
          <a:srcRect/>
          <a:stretch>
            <a:fillRect/>
          </a:stretch>
        </p:blipFill>
        <p:spPr bwMode="auto">
          <a:xfrm>
            <a:off x="4383488" y="2352920"/>
            <a:ext cx="657131" cy="136851"/>
          </a:xfrm>
          <a:prstGeom prst="rect">
            <a:avLst/>
          </a:prstGeom>
          <a:noFill/>
          <a:ln w="9525">
            <a:noFill/>
            <a:miter lim="800000"/>
            <a:headEnd/>
            <a:tailEnd/>
          </a:ln>
          <a:effectLst/>
        </p:spPr>
      </p:pic>
      <p:sp>
        <p:nvSpPr>
          <p:cNvPr id="25" name="TextBox 24"/>
          <p:cNvSpPr txBox="1"/>
          <p:nvPr/>
        </p:nvSpPr>
        <p:spPr>
          <a:xfrm>
            <a:off x="5448301" y="1457324"/>
            <a:ext cx="400049" cy="253916"/>
          </a:xfrm>
          <a:prstGeom prst="rect">
            <a:avLst/>
          </a:prstGeom>
          <a:noFill/>
        </p:spPr>
        <p:txBody>
          <a:bodyPr wrap="square" rtlCol="0">
            <a:spAutoFit/>
          </a:bodyPr>
          <a:lstStyle/>
          <a:p>
            <a:r>
              <a:rPr lang="vi-VN" sz="1050" smtClean="0">
                <a:solidFill>
                  <a:schemeClr val="accent2">
                    <a:lumMod val="75000"/>
                  </a:schemeClr>
                </a:solidFill>
              </a:rPr>
              <a:t>Đi</a:t>
            </a:r>
            <a:endParaRPr lang="vi-VN" sz="1050">
              <a:solidFill>
                <a:schemeClr val="accent2">
                  <a:lumMod val="75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lide(fromTop)">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22216">
                                            <p:txEl>
                                              <p:pRg st="0" end="0"/>
                                            </p:txEl>
                                          </p:spTgt>
                                        </p:tgtEl>
                                        <p:attrNameLst>
                                          <p:attrName>style.visibility</p:attrName>
                                        </p:attrNameLst>
                                      </p:cBhvr>
                                      <p:to>
                                        <p:strVal val="visible"/>
                                      </p:to>
                                    </p:set>
                                    <p:animEffect transition="in" filter="slide(fromLeft)">
                                      <p:cBhvr>
                                        <p:cTn id="12" dur="500"/>
                                        <p:tgtEl>
                                          <p:spTgt spid="2222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6" grpId="0" build="p" autoUpdateAnimBg="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vi-VN" smtClean="0"/>
              <a:t>Mục tiêu của khóa học			</a:t>
            </a:r>
            <a:endParaRPr lang="vi-VN"/>
          </a:p>
        </p:txBody>
      </p:sp>
      <p:sp>
        <p:nvSpPr>
          <p:cNvPr id="16387" name="Rectangle 3"/>
          <p:cNvSpPr>
            <a:spLocks noGrp="1" noChangeArrowheads="1"/>
          </p:cNvSpPr>
          <p:nvPr>
            <p:ph type="body" idx="1"/>
          </p:nvPr>
        </p:nvSpPr>
        <p:spPr>
          <a:xfrm>
            <a:off x="228600" y="865188"/>
            <a:ext cx="8431213" cy="4659312"/>
          </a:xfrm>
        </p:spPr>
        <p:txBody>
          <a:bodyPr/>
          <a:lstStyle/>
          <a:p>
            <a:pPr marL="233363" indent="-233363">
              <a:spcAft>
                <a:spcPct val="75000"/>
              </a:spcAft>
              <a:buClr>
                <a:srgbClr val="FF9900"/>
              </a:buClr>
              <a:buFontTx/>
              <a:buChar char="•"/>
            </a:pPr>
            <a:r>
              <a:rPr lang="vi-VN" sz="2400" dirty="0" smtClean="0"/>
              <a:t>Tạo bản chiếu và thêm văn bản.</a:t>
            </a:r>
          </a:p>
          <a:p>
            <a:pPr marL="233363" indent="-233363">
              <a:spcAft>
                <a:spcPct val="75000"/>
              </a:spcAft>
              <a:buClr>
                <a:srgbClr val="FF9900"/>
              </a:buClr>
              <a:buFontTx/>
              <a:buChar char="•"/>
            </a:pPr>
            <a:r>
              <a:rPr lang="vi-VN" sz="2400" dirty="0" smtClean="0"/>
              <a:t>Chèn ảnh và các nội dung khác. </a:t>
            </a:r>
          </a:p>
          <a:p>
            <a:pPr marL="233363" indent="-233363">
              <a:spcAft>
                <a:spcPct val="75000"/>
              </a:spcAft>
              <a:buClr>
                <a:srgbClr val="FF9900"/>
              </a:buClr>
              <a:buFontTx/>
              <a:buChar char="•"/>
            </a:pPr>
            <a:r>
              <a:rPr lang="vi-VN" sz="2400" dirty="0" smtClean="0"/>
              <a:t>Áp dụng chủ đề cho toàn bộ bản trình bày. </a:t>
            </a:r>
          </a:p>
          <a:p>
            <a:pPr marL="233363" indent="-233363">
              <a:spcAft>
                <a:spcPct val="75000"/>
              </a:spcAft>
              <a:buClr>
                <a:srgbClr val="FF9900"/>
              </a:buClr>
              <a:buFontTx/>
              <a:buChar char="•"/>
            </a:pPr>
            <a:r>
              <a:rPr lang="vi-VN" sz="2400" dirty="0" smtClean="0"/>
              <a:t>In phần ghi chú và bản phân phát.</a:t>
            </a:r>
          </a:p>
          <a:p>
            <a:pPr marL="233363" indent="-233363">
              <a:spcAft>
                <a:spcPct val="75000"/>
              </a:spcAft>
              <a:buClr>
                <a:srgbClr val="FF9900"/>
              </a:buClr>
              <a:buFontTx/>
              <a:buChar char="•"/>
            </a:pPr>
            <a:r>
              <a:rPr lang="vi-VN" sz="2400" dirty="0" smtClean="0"/>
              <a:t>Chuẩn bị trình chiếu. </a:t>
            </a:r>
          </a:p>
          <a:p>
            <a:pPr lvl="1">
              <a:spcAft>
                <a:spcPct val="75000"/>
              </a:spcAft>
              <a:buClr>
                <a:srgbClr val="FF9900"/>
              </a:buClr>
            </a:pPr>
            <a:endParaRPr lang="vi-VN" sz="2400" dirty="0" smtClean="0"/>
          </a:p>
          <a:p>
            <a:pPr marL="233363" indent="-233363">
              <a:spcAft>
                <a:spcPct val="75000"/>
              </a:spcAft>
              <a:buClr>
                <a:srgbClr val="FF9900"/>
              </a:buClr>
              <a:buFontTx/>
              <a:buChar char="•"/>
            </a:pPr>
            <a:endParaRPr lang="vi-VN" sz="240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slide(fromTop)">
                                      <p:cBhvr>
                                        <p:cTn id="7" dur="5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slide(fromTop)">
                                      <p:cBhvr>
                                        <p:cTn id="12" dur="500"/>
                                        <p:tgtEl>
                                          <p:spTgt spid="163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slide(fromTop)">
                                      <p:cBhvr>
                                        <p:cTn id="17" dur="500"/>
                                        <p:tgtEl>
                                          <p:spTgt spid="163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16387">
                                            <p:txEl>
                                              <p:pRg st="3" end="3"/>
                                            </p:txEl>
                                          </p:spTgt>
                                        </p:tgtEl>
                                        <p:attrNameLst>
                                          <p:attrName>style.visibility</p:attrName>
                                        </p:attrNameLst>
                                      </p:cBhvr>
                                      <p:to>
                                        <p:strVal val="visible"/>
                                      </p:to>
                                    </p:set>
                                    <p:animEffect transition="in" filter="slide(fromTop)">
                                      <p:cBhvr>
                                        <p:cTn id="22" dur="500"/>
                                        <p:tgtEl>
                                          <p:spTgt spid="163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16387">
                                            <p:txEl>
                                              <p:pRg st="4" end="4"/>
                                            </p:txEl>
                                          </p:spTgt>
                                        </p:tgtEl>
                                        <p:attrNameLst>
                                          <p:attrName>style.visibility</p:attrName>
                                        </p:attrNameLst>
                                      </p:cBhvr>
                                      <p:to>
                                        <p:strVal val="visible"/>
                                      </p:to>
                                    </p:set>
                                    <p:animEffect transition="in" filter="slide(fromTop)">
                                      <p:cBhvr>
                                        <p:cTn id="27" dur="500"/>
                                        <p:tgtEl>
                                          <p:spTgt spid="163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207963" y="79375"/>
            <a:ext cx="8904287" cy="614363"/>
          </a:xfrm>
        </p:spPr>
        <p:txBody>
          <a:bodyPr/>
          <a:lstStyle/>
          <a:p>
            <a:r>
              <a:rPr lang="vi-VN" smtClean="0"/>
              <a:t>Chèn ảnh và các nội dung khác, phần 1</a:t>
            </a:r>
            <a:endParaRPr lang="vi-VN"/>
          </a:p>
        </p:txBody>
      </p:sp>
      <p:graphicFrame>
        <p:nvGraphicFramePr>
          <p:cNvPr id="98308" name="Object 4"/>
          <p:cNvGraphicFramePr>
            <a:graphicFrameLocks noChangeAspect="1"/>
          </p:cNvGraphicFramePr>
          <p:nvPr/>
        </p:nvGraphicFramePr>
        <p:xfrm>
          <a:off x="339725" y="4402138"/>
          <a:ext cx="269875" cy="303212"/>
        </p:xfrm>
        <a:graphic>
          <a:graphicData uri="http://schemas.openxmlformats.org/presentationml/2006/ole">
            <p:oleObj spid="_x0000_s98308" name="Visio" r:id="rId4" imgW="270231" imgH="303063" progId="">
              <p:embed/>
            </p:oleObj>
          </a:graphicData>
        </a:graphic>
      </p:graphicFrame>
      <p:graphicFrame>
        <p:nvGraphicFramePr>
          <p:cNvPr id="98309" name="Object 5"/>
          <p:cNvGraphicFramePr>
            <a:graphicFrameLocks noChangeAspect="1"/>
          </p:cNvGraphicFramePr>
          <p:nvPr/>
        </p:nvGraphicFramePr>
        <p:xfrm>
          <a:off x="339725" y="4868863"/>
          <a:ext cx="269875" cy="303212"/>
        </p:xfrm>
        <a:graphic>
          <a:graphicData uri="http://schemas.openxmlformats.org/presentationml/2006/ole">
            <p:oleObj spid="_x0000_s98309" name="Visio" r:id="rId5" imgW="270231" imgH="303063" progId="">
              <p:embed/>
            </p:oleObj>
          </a:graphicData>
        </a:graphic>
      </p:graphicFrame>
      <p:sp>
        <p:nvSpPr>
          <p:cNvPr id="98311"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vi-VN"/>
          </a:p>
        </p:txBody>
      </p:sp>
      <p:sp>
        <p:nvSpPr>
          <p:cNvPr id="98313" name="Rectangle 9"/>
          <p:cNvSpPr>
            <a:spLocks noChangeArrowheads="1"/>
          </p:cNvSpPr>
          <p:nvPr/>
        </p:nvSpPr>
        <p:spPr bwMode="auto">
          <a:xfrm>
            <a:off x="676275" y="4387850"/>
            <a:ext cx="6372225" cy="1380378"/>
          </a:xfrm>
          <a:prstGeom prst="rect">
            <a:avLst/>
          </a:prstGeom>
          <a:noFill/>
          <a:ln w="9525" algn="ctr">
            <a:noFill/>
            <a:miter lim="800000"/>
            <a:headEnd/>
            <a:tailEnd/>
          </a:ln>
          <a:effectLst/>
        </p:spPr>
        <p:txBody>
          <a:bodyPr wrap="square">
            <a:spAutoFit/>
          </a:bodyPr>
          <a:lstStyle/>
          <a:p>
            <a:pPr>
              <a:spcBef>
                <a:spcPct val="20000"/>
              </a:spcBef>
              <a:spcAft>
                <a:spcPct val="45000"/>
              </a:spcAft>
            </a:pPr>
            <a:r>
              <a:rPr lang="vi-VN" b="0" dirty="0" smtClean="0">
                <a:solidFill>
                  <a:srgbClr val="FFCC00"/>
                </a:solidFill>
              </a:rPr>
              <a:t>Bấm vào biểu tượng </a:t>
            </a:r>
            <a:r>
              <a:rPr lang="vi-VN" dirty="0" smtClean="0">
                <a:solidFill>
                  <a:srgbClr val="FFCC00"/>
                </a:solidFill>
              </a:rPr>
              <a:t>Clip Art</a:t>
            </a:r>
            <a:r>
              <a:rPr lang="en-US" dirty="0" smtClean="0">
                <a:solidFill>
                  <a:srgbClr val="FFCC00"/>
                </a:solidFill>
              </a:rPr>
              <a:t> </a:t>
            </a:r>
            <a:r>
              <a:rPr lang="vi-VN" b="0" dirty="0" smtClean="0">
                <a:solidFill>
                  <a:srgbClr val="FFCC00"/>
                </a:solidFill>
              </a:rPr>
              <a:t>trong chỗ dành sẵn. </a:t>
            </a:r>
          </a:p>
          <a:p>
            <a:pPr>
              <a:spcBef>
                <a:spcPct val="20000"/>
              </a:spcBef>
              <a:spcAft>
                <a:spcPct val="45000"/>
              </a:spcAft>
            </a:pPr>
            <a:r>
              <a:rPr lang="vi-VN" b="0" dirty="0" smtClean="0">
                <a:solidFill>
                  <a:srgbClr val="FFCC00"/>
                </a:solidFill>
              </a:rPr>
              <a:t>Ngăn tác vụ </a:t>
            </a:r>
            <a:r>
              <a:rPr lang="vi-VN" dirty="0" smtClean="0">
                <a:solidFill>
                  <a:srgbClr val="FFCC00"/>
                </a:solidFill>
              </a:rPr>
              <a:t>Clip Art</a:t>
            </a:r>
            <a:r>
              <a:rPr lang="en-US" dirty="0" smtClean="0">
                <a:solidFill>
                  <a:srgbClr val="FFCC00"/>
                </a:solidFill>
              </a:rPr>
              <a:t> </a:t>
            </a:r>
            <a:r>
              <a:rPr lang="vi-VN" b="0" dirty="0" smtClean="0">
                <a:solidFill>
                  <a:srgbClr val="FFCC00"/>
                </a:solidFill>
              </a:rPr>
              <a:t>mở ra. Ở đây, gõ một từ khoá vào hộp </a:t>
            </a:r>
            <a:r>
              <a:rPr lang="vi-VN" dirty="0" smtClean="0">
                <a:solidFill>
                  <a:srgbClr val="FFCC00"/>
                </a:solidFill>
              </a:rPr>
              <a:t>Tìm kiếm</a:t>
            </a:r>
            <a:r>
              <a:rPr lang="vi-VN" b="0" dirty="0" smtClean="0">
                <a:solidFill>
                  <a:srgbClr val="FFCC00"/>
                </a:solidFill>
              </a:rPr>
              <a:t> với gợi ý về hình mẫu mà bạn muốn dùng. Sau đó bấm </a:t>
            </a:r>
            <a:r>
              <a:rPr lang="vi-VN" dirty="0" smtClean="0">
                <a:solidFill>
                  <a:srgbClr val="FFCC00"/>
                </a:solidFill>
              </a:rPr>
              <a:t>Đi</a:t>
            </a:r>
            <a:r>
              <a:rPr lang="vi-VN" b="0" dirty="0" smtClean="0">
                <a:solidFill>
                  <a:srgbClr val="FFCC00"/>
                </a:solidFill>
              </a:rPr>
              <a:t>. </a:t>
            </a:r>
            <a:endParaRPr lang="vi-VN" b="0" dirty="0">
              <a:solidFill>
                <a:srgbClr val="FFCC00"/>
              </a:solidFill>
            </a:endParaRPr>
          </a:p>
        </p:txBody>
      </p:sp>
      <p:sp>
        <p:nvSpPr>
          <p:cNvPr id="18" name="Rectangle 3"/>
          <p:cNvSpPr>
            <a:spLocks noChangeArrowheads="1"/>
          </p:cNvSpPr>
          <p:nvPr/>
        </p:nvSpPr>
        <p:spPr bwMode="auto">
          <a:xfrm>
            <a:off x="6119813" y="854075"/>
            <a:ext cx="2744787" cy="1587500"/>
          </a:xfrm>
          <a:prstGeom prst="rect">
            <a:avLst/>
          </a:prstGeom>
          <a:noFill/>
          <a:ln w="9525">
            <a:noFill/>
            <a:miter lim="800000"/>
            <a:headEnd/>
            <a:tailEnd/>
          </a:ln>
          <a:effectLst/>
        </p:spPr>
        <p:txBody>
          <a:bodyPr/>
          <a:lstStyle/>
          <a:p>
            <a:pPr>
              <a:spcBef>
                <a:spcPct val="20000"/>
              </a:spcBef>
              <a:spcAft>
                <a:spcPct val="75000"/>
              </a:spcAft>
            </a:pPr>
            <a:r>
              <a:rPr lang="vi-VN" sz="2000" b="0" smtClean="0"/>
              <a:t>Bây giờ bạn sẽ tìm hiểu hai cách để chèn ảnh và các nội dung phi-văn-bản vào các bản chiếu. </a:t>
            </a:r>
            <a:endParaRPr lang="vi-VN" sz="2000" b="0"/>
          </a:p>
        </p:txBody>
      </p:sp>
      <p:pic>
        <p:nvPicPr>
          <p:cNvPr id="19" name="Picture 1"/>
          <p:cNvPicPr>
            <a:picLocks noChangeAspect="1" noChangeArrowheads="1"/>
          </p:cNvPicPr>
          <p:nvPr/>
        </p:nvPicPr>
        <p:blipFill>
          <a:blip r:embed="rId6"/>
          <a:srcRect/>
          <a:stretch>
            <a:fillRect/>
          </a:stretch>
        </p:blipFill>
        <p:spPr bwMode="auto">
          <a:xfrm>
            <a:off x="369889" y="890259"/>
            <a:ext cx="5735636" cy="2924832"/>
          </a:xfrm>
          <a:prstGeom prst="rect">
            <a:avLst/>
          </a:prstGeom>
          <a:noFill/>
          <a:ln w="9525">
            <a:noFill/>
            <a:miter lim="800000"/>
            <a:headEnd/>
            <a:tailEnd/>
          </a:ln>
          <a:effectLst/>
        </p:spPr>
      </p:pic>
      <p:sp>
        <p:nvSpPr>
          <p:cNvPr id="20" name="TextBox 19"/>
          <p:cNvSpPr txBox="1"/>
          <p:nvPr/>
        </p:nvSpPr>
        <p:spPr>
          <a:xfrm>
            <a:off x="4257675" y="1019175"/>
            <a:ext cx="866775" cy="261610"/>
          </a:xfrm>
          <a:prstGeom prst="rect">
            <a:avLst/>
          </a:prstGeom>
          <a:noFill/>
        </p:spPr>
        <p:txBody>
          <a:bodyPr wrap="square" rtlCol="0">
            <a:spAutoFit/>
          </a:bodyPr>
          <a:lstStyle/>
          <a:p>
            <a:r>
              <a:rPr lang="vi-VN" sz="1050" dirty="0" smtClean="0">
                <a:solidFill>
                  <a:schemeClr val="accent2">
                    <a:lumMod val="75000"/>
                  </a:schemeClr>
                </a:solidFill>
              </a:rPr>
              <a:t>Clip Art</a:t>
            </a:r>
            <a:endParaRPr lang="vi-VN" sz="1050" dirty="0">
              <a:solidFill>
                <a:schemeClr val="accent2">
                  <a:lumMod val="75000"/>
                </a:schemeClr>
              </a:solidFill>
            </a:endParaRPr>
          </a:p>
        </p:txBody>
      </p:sp>
      <p:sp>
        <p:nvSpPr>
          <p:cNvPr id="21" name="TextBox 20"/>
          <p:cNvSpPr txBox="1"/>
          <p:nvPr/>
        </p:nvSpPr>
        <p:spPr>
          <a:xfrm>
            <a:off x="4305300" y="1276350"/>
            <a:ext cx="866775" cy="230832"/>
          </a:xfrm>
          <a:prstGeom prst="rect">
            <a:avLst/>
          </a:prstGeom>
          <a:noFill/>
        </p:spPr>
        <p:txBody>
          <a:bodyPr wrap="square" rtlCol="0">
            <a:spAutoFit/>
          </a:bodyPr>
          <a:lstStyle/>
          <a:p>
            <a:r>
              <a:rPr lang="vi-VN" sz="900" b="0" smtClean="0">
                <a:solidFill>
                  <a:schemeClr val="accent2">
                    <a:lumMod val="75000"/>
                  </a:schemeClr>
                </a:solidFill>
              </a:rPr>
              <a:t>Tìm kiếm:</a:t>
            </a:r>
            <a:endParaRPr lang="vi-VN" sz="900" b="0">
              <a:solidFill>
                <a:schemeClr val="accent2">
                  <a:lumMod val="75000"/>
                </a:schemeClr>
              </a:solidFill>
            </a:endParaRPr>
          </a:p>
        </p:txBody>
      </p:sp>
      <p:sp>
        <p:nvSpPr>
          <p:cNvPr id="31" name="TextBox 30"/>
          <p:cNvSpPr txBox="1"/>
          <p:nvPr/>
        </p:nvSpPr>
        <p:spPr>
          <a:xfrm>
            <a:off x="4305300" y="1695450"/>
            <a:ext cx="866775" cy="230832"/>
          </a:xfrm>
          <a:prstGeom prst="rect">
            <a:avLst/>
          </a:prstGeom>
          <a:noFill/>
        </p:spPr>
        <p:txBody>
          <a:bodyPr wrap="square" rtlCol="0">
            <a:spAutoFit/>
          </a:bodyPr>
          <a:lstStyle/>
          <a:p>
            <a:r>
              <a:rPr lang="vi-VN" sz="900" b="0" smtClean="0">
                <a:solidFill>
                  <a:schemeClr val="accent2">
                    <a:lumMod val="75000"/>
                  </a:schemeClr>
                </a:solidFill>
              </a:rPr>
              <a:t>Tìm trong:</a:t>
            </a:r>
            <a:endParaRPr lang="vi-VN" sz="900" b="0">
              <a:solidFill>
                <a:schemeClr val="accent2">
                  <a:lumMod val="75000"/>
                </a:schemeClr>
              </a:solidFill>
            </a:endParaRPr>
          </a:p>
        </p:txBody>
      </p:sp>
      <p:sp>
        <p:nvSpPr>
          <p:cNvPr id="32" name="TextBox 31"/>
          <p:cNvSpPr txBox="1"/>
          <p:nvPr/>
        </p:nvSpPr>
        <p:spPr>
          <a:xfrm>
            <a:off x="4305300" y="2105025"/>
            <a:ext cx="1171575" cy="230832"/>
          </a:xfrm>
          <a:prstGeom prst="rect">
            <a:avLst/>
          </a:prstGeom>
          <a:noFill/>
        </p:spPr>
        <p:txBody>
          <a:bodyPr wrap="square" rtlCol="0">
            <a:spAutoFit/>
          </a:bodyPr>
          <a:lstStyle/>
          <a:p>
            <a:r>
              <a:rPr lang="vi-VN" sz="900" b="0" smtClean="0">
                <a:solidFill>
                  <a:schemeClr val="accent2">
                    <a:lumMod val="75000"/>
                  </a:schemeClr>
                </a:solidFill>
              </a:rPr>
              <a:t>Kết quả sẽ là:</a:t>
            </a:r>
            <a:endParaRPr lang="vi-VN" sz="900" b="0">
              <a:solidFill>
                <a:schemeClr val="accent2">
                  <a:lumMod val="75000"/>
                </a:schemeClr>
              </a:solidFill>
            </a:endParaRPr>
          </a:p>
        </p:txBody>
      </p:sp>
      <p:pic>
        <p:nvPicPr>
          <p:cNvPr id="33" name="Picture 11"/>
          <p:cNvPicPr>
            <a:picLocks noChangeAspect="1" noChangeArrowheads="1"/>
          </p:cNvPicPr>
          <p:nvPr/>
        </p:nvPicPr>
        <p:blipFill>
          <a:blip r:embed="rId7"/>
          <a:srcRect/>
          <a:stretch>
            <a:fillRect/>
          </a:stretch>
        </p:blipFill>
        <p:spPr bwMode="auto">
          <a:xfrm>
            <a:off x="4391149" y="1528152"/>
            <a:ext cx="790575" cy="141898"/>
          </a:xfrm>
          <a:prstGeom prst="rect">
            <a:avLst/>
          </a:prstGeom>
          <a:noFill/>
          <a:ln w="9525">
            <a:noFill/>
            <a:miter lim="800000"/>
            <a:headEnd/>
            <a:tailEnd/>
          </a:ln>
          <a:effectLst/>
        </p:spPr>
      </p:pic>
      <p:pic>
        <p:nvPicPr>
          <p:cNvPr id="34" name="Picture 12"/>
          <p:cNvPicPr>
            <a:picLocks noChangeAspect="1" noChangeArrowheads="1"/>
          </p:cNvPicPr>
          <p:nvPr/>
        </p:nvPicPr>
        <p:blipFill>
          <a:blip r:embed="rId7"/>
          <a:srcRect/>
          <a:stretch>
            <a:fillRect/>
          </a:stretch>
        </p:blipFill>
        <p:spPr bwMode="auto">
          <a:xfrm>
            <a:off x="4383974" y="1962149"/>
            <a:ext cx="866775" cy="155575"/>
          </a:xfrm>
          <a:prstGeom prst="rect">
            <a:avLst/>
          </a:prstGeom>
          <a:noFill/>
          <a:ln w="9525">
            <a:noFill/>
            <a:miter lim="800000"/>
            <a:headEnd/>
            <a:tailEnd/>
          </a:ln>
          <a:effectLst/>
        </p:spPr>
      </p:pic>
      <p:pic>
        <p:nvPicPr>
          <p:cNvPr id="35" name="Picture 13"/>
          <p:cNvPicPr>
            <a:picLocks noChangeAspect="1" noChangeArrowheads="1"/>
          </p:cNvPicPr>
          <p:nvPr/>
        </p:nvPicPr>
        <p:blipFill>
          <a:blip r:embed="rId7"/>
          <a:srcRect/>
          <a:stretch>
            <a:fillRect/>
          </a:stretch>
        </p:blipFill>
        <p:spPr bwMode="auto">
          <a:xfrm>
            <a:off x="4383488" y="2352920"/>
            <a:ext cx="657131" cy="136851"/>
          </a:xfrm>
          <a:prstGeom prst="rect">
            <a:avLst/>
          </a:prstGeom>
          <a:noFill/>
          <a:ln w="9525">
            <a:noFill/>
            <a:miter lim="800000"/>
            <a:headEnd/>
            <a:tailEnd/>
          </a:ln>
          <a:effectLst/>
        </p:spPr>
      </p:pic>
      <p:sp>
        <p:nvSpPr>
          <p:cNvPr id="36" name="TextBox 35"/>
          <p:cNvSpPr txBox="1"/>
          <p:nvPr/>
        </p:nvSpPr>
        <p:spPr>
          <a:xfrm>
            <a:off x="5448301" y="1457324"/>
            <a:ext cx="400049" cy="253916"/>
          </a:xfrm>
          <a:prstGeom prst="rect">
            <a:avLst/>
          </a:prstGeom>
          <a:noFill/>
        </p:spPr>
        <p:txBody>
          <a:bodyPr wrap="square" rtlCol="0">
            <a:spAutoFit/>
          </a:bodyPr>
          <a:lstStyle/>
          <a:p>
            <a:r>
              <a:rPr lang="vi-VN" sz="1050" smtClean="0">
                <a:solidFill>
                  <a:schemeClr val="accent2">
                    <a:lumMod val="75000"/>
                  </a:schemeClr>
                </a:solidFill>
              </a:rPr>
              <a:t>Đi</a:t>
            </a:r>
            <a:endParaRPr lang="vi-VN" sz="1050">
              <a:solidFill>
                <a:schemeClr val="accent2">
                  <a:lumMod val="75000"/>
                </a:schemeClr>
              </a:solidFill>
            </a:endParaRPr>
          </a:p>
        </p:txBody>
      </p:sp>
      <p:sp>
        <p:nvSpPr>
          <p:cNvPr id="37" name="Rectangle 8"/>
          <p:cNvSpPr>
            <a:spLocks noChangeArrowheads="1"/>
          </p:cNvSpPr>
          <p:nvPr/>
        </p:nvSpPr>
        <p:spPr bwMode="auto">
          <a:xfrm>
            <a:off x="277813" y="3994150"/>
            <a:ext cx="5926137" cy="361950"/>
          </a:xfrm>
          <a:prstGeom prst="rect">
            <a:avLst/>
          </a:prstGeom>
          <a:noFill/>
          <a:ln w="9525">
            <a:noFill/>
            <a:miter lim="800000"/>
            <a:headEnd/>
            <a:tailEnd/>
          </a:ln>
          <a:effectLst/>
        </p:spPr>
        <p:txBody>
          <a:bodyPr/>
          <a:lstStyle/>
          <a:p>
            <a:pPr>
              <a:spcBef>
                <a:spcPct val="20000"/>
              </a:spcBef>
              <a:spcAft>
                <a:spcPct val="75000"/>
              </a:spcAft>
            </a:pPr>
            <a:r>
              <a:rPr lang="vi-VN" b="0" smtClean="0">
                <a:solidFill>
                  <a:srgbClr val="FFCC00"/>
                </a:solidFill>
              </a:rPr>
              <a:t>Hình vẽ trên thể hiện cách chèn một hình mẫu:</a:t>
            </a:r>
            <a:endParaRPr lang="vi-VN" b="0">
              <a:solidFill>
                <a:srgbClr val="FFCC00"/>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8308"/>
                                        </p:tgtEl>
                                        <p:attrNameLst>
                                          <p:attrName>style.visibility</p:attrName>
                                        </p:attrNameLst>
                                      </p:cBhvr>
                                      <p:to>
                                        <p:strVal val="visible"/>
                                      </p:to>
                                    </p:set>
                                    <p:animEffect transition="in" filter="dissolve">
                                      <p:cBhvr>
                                        <p:cTn id="7" dur="500"/>
                                        <p:tgtEl>
                                          <p:spTgt spid="98308"/>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98309"/>
                                        </p:tgtEl>
                                        <p:attrNameLst>
                                          <p:attrName>style.visibility</p:attrName>
                                        </p:attrNameLst>
                                      </p:cBhvr>
                                      <p:to>
                                        <p:strVal val="visible"/>
                                      </p:to>
                                    </p:set>
                                    <p:animEffect transition="in" filter="dissolve">
                                      <p:cBhvr>
                                        <p:cTn id="11" dur="500"/>
                                        <p:tgtEl>
                                          <p:spTgt spid="98309"/>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98313">
                                            <p:txEl>
                                              <p:pRg st="0" end="0"/>
                                            </p:txEl>
                                          </p:spTgt>
                                        </p:tgtEl>
                                        <p:attrNameLst>
                                          <p:attrName>style.visibility</p:attrName>
                                        </p:attrNameLst>
                                      </p:cBhvr>
                                      <p:to>
                                        <p:strVal val="visible"/>
                                      </p:to>
                                    </p:set>
                                    <p:animEffect transition="in" filter="checkerboard(across)">
                                      <p:cBhvr>
                                        <p:cTn id="16" dur="500"/>
                                        <p:tgtEl>
                                          <p:spTgt spid="9831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98313">
                                            <p:txEl>
                                              <p:pRg st="1" end="1"/>
                                            </p:txEl>
                                          </p:spTgt>
                                        </p:tgtEl>
                                        <p:attrNameLst>
                                          <p:attrName>style.visibility</p:attrName>
                                        </p:attrNameLst>
                                      </p:cBhvr>
                                      <p:to>
                                        <p:strVal val="visible"/>
                                      </p:to>
                                    </p:set>
                                    <p:animEffect transition="in" filter="checkerboard(across)">
                                      <p:cBhvr>
                                        <p:cTn id="21" dur="500"/>
                                        <p:tgtEl>
                                          <p:spTgt spid="983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13"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a:xfrm>
            <a:off x="207963" y="79375"/>
            <a:ext cx="8904287" cy="614363"/>
          </a:xfrm>
        </p:spPr>
        <p:txBody>
          <a:bodyPr/>
          <a:lstStyle/>
          <a:p>
            <a:r>
              <a:rPr lang="vi-VN" smtClean="0"/>
              <a:t>Chèn ảnh và các nội dung khác, phần 1</a:t>
            </a:r>
            <a:endParaRPr lang="vi-VN"/>
          </a:p>
        </p:txBody>
      </p:sp>
      <p:sp>
        <p:nvSpPr>
          <p:cNvPr id="224259" name="Rectangle 3"/>
          <p:cNvSpPr>
            <a:spLocks noChangeArrowheads="1"/>
          </p:cNvSpPr>
          <p:nvPr/>
        </p:nvSpPr>
        <p:spPr bwMode="auto">
          <a:xfrm>
            <a:off x="6119813" y="854075"/>
            <a:ext cx="2744787" cy="1587500"/>
          </a:xfrm>
          <a:prstGeom prst="rect">
            <a:avLst/>
          </a:prstGeom>
          <a:noFill/>
          <a:ln w="9525">
            <a:noFill/>
            <a:miter lim="800000"/>
            <a:headEnd/>
            <a:tailEnd/>
          </a:ln>
          <a:effectLst/>
        </p:spPr>
        <p:txBody>
          <a:bodyPr/>
          <a:lstStyle/>
          <a:p>
            <a:pPr>
              <a:spcBef>
                <a:spcPct val="20000"/>
              </a:spcBef>
              <a:spcAft>
                <a:spcPct val="75000"/>
              </a:spcAft>
            </a:pPr>
            <a:r>
              <a:rPr lang="vi-VN" sz="2000" b="0" dirty="0" smtClean="0"/>
              <a:t>Bây giờ bạn sẽ tìm hiểu hai cách để chèn ảnh và các nội dung phi-văn-bản vào các bản chiếu. </a:t>
            </a:r>
            <a:endParaRPr lang="vi-VN" sz="2000" b="0" dirty="0"/>
          </a:p>
        </p:txBody>
      </p:sp>
      <p:sp>
        <p:nvSpPr>
          <p:cNvPr id="224262" name="Line 6"/>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vi-VN"/>
          </a:p>
        </p:txBody>
      </p:sp>
      <p:sp>
        <p:nvSpPr>
          <p:cNvPr id="224263" name="Rectangle 7"/>
          <p:cNvSpPr>
            <a:spLocks noChangeArrowheads="1"/>
          </p:cNvSpPr>
          <p:nvPr/>
        </p:nvSpPr>
        <p:spPr bwMode="auto">
          <a:xfrm>
            <a:off x="676275" y="4387850"/>
            <a:ext cx="5940425" cy="923330"/>
          </a:xfrm>
          <a:prstGeom prst="rect">
            <a:avLst/>
          </a:prstGeom>
          <a:noFill/>
          <a:ln w="9525" algn="ctr">
            <a:noFill/>
            <a:miter lim="800000"/>
            <a:headEnd/>
            <a:tailEnd/>
          </a:ln>
          <a:effectLst/>
        </p:spPr>
        <p:txBody>
          <a:bodyPr>
            <a:spAutoFit/>
          </a:bodyPr>
          <a:lstStyle/>
          <a:p>
            <a:pPr>
              <a:spcBef>
                <a:spcPct val="20000"/>
              </a:spcBef>
              <a:spcAft>
                <a:spcPct val="45000"/>
              </a:spcAft>
            </a:pPr>
            <a:r>
              <a:rPr lang="vi-VN" b="0" dirty="0" smtClean="0">
                <a:solidFill>
                  <a:srgbClr val="FFCC00"/>
                </a:solidFill>
              </a:rPr>
              <a:t>Các clip phù hợp với từ khoá xuất hiện. Chọn một trong các clip để chèn vào bản chiếu. Hình ảnh sẽ tự động được điều chỉnh kích thước và vị trí trong chỗ dành sẵn.  </a:t>
            </a:r>
            <a:endParaRPr lang="vi-VN" b="0" dirty="0">
              <a:solidFill>
                <a:srgbClr val="FFCC00"/>
              </a:solidFill>
            </a:endParaRPr>
          </a:p>
        </p:txBody>
      </p:sp>
      <p:sp>
        <p:nvSpPr>
          <p:cNvPr id="224264" name="Rectangle 8"/>
          <p:cNvSpPr>
            <a:spLocks noChangeArrowheads="1"/>
          </p:cNvSpPr>
          <p:nvPr/>
        </p:nvSpPr>
        <p:spPr bwMode="auto">
          <a:xfrm>
            <a:off x="277813" y="3994150"/>
            <a:ext cx="5926137" cy="361950"/>
          </a:xfrm>
          <a:prstGeom prst="rect">
            <a:avLst/>
          </a:prstGeom>
          <a:noFill/>
          <a:ln w="9525">
            <a:noFill/>
            <a:miter lim="800000"/>
            <a:headEnd/>
            <a:tailEnd/>
          </a:ln>
          <a:effectLst/>
        </p:spPr>
        <p:txBody>
          <a:bodyPr/>
          <a:lstStyle/>
          <a:p>
            <a:pPr>
              <a:spcBef>
                <a:spcPct val="20000"/>
              </a:spcBef>
              <a:spcAft>
                <a:spcPct val="75000"/>
              </a:spcAft>
            </a:pPr>
            <a:r>
              <a:rPr lang="vi-VN" b="0" smtClean="0">
                <a:solidFill>
                  <a:srgbClr val="FFCC00"/>
                </a:solidFill>
              </a:rPr>
              <a:t>Hình vẽ trên thể hiện cách chèn một hình mẫu:</a:t>
            </a:r>
            <a:endParaRPr lang="vi-VN" b="0">
              <a:solidFill>
                <a:srgbClr val="FFCC00"/>
              </a:solidFill>
            </a:endParaRPr>
          </a:p>
        </p:txBody>
      </p:sp>
      <p:graphicFrame>
        <p:nvGraphicFramePr>
          <p:cNvPr id="224266" name="Object 10"/>
          <p:cNvGraphicFramePr>
            <a:graphicFrameLocks noChangeAspect="1"/>
          </p:cNvGraphicFramePr>
          <p:nvPr/>
        </p:nvGraphicFramePr>
        <p:xfrm>
          <a:off x="339725" y="4418013"/>
          <a:ext cx="269875" cy="303212"/>
        </p:xfrm>
        <a:graphic>
          <a:graphicData uri="http://schemas.openxmlformats.org/presentationml/2006/ole">
            <p:oleObj spid="_x0000_s224266" name="Visio" r:id="rId4" imgW="270231" imgH="303063" progId="">
              <p:embed/>
            </p:oleObj>
          </a:graphicData>
        </a:graphic>
      </p:graphicFrame>
      <p:pic>
        <p:nvPicPr>
          <p:cNvPr id="21" name="Picture 1"/>
          <p:cNvPicPr>
            <a:picLocks noChangeAspect="1" noChangeArrowheads="1"/>
          </p:cNvPicPr>
          <p:nvPr/>
        </p:nvPicPr>
        <p:blipFill>
          <a:blip r:embed="rId5"/>
          <a:srcRect/>
          <a:stretch>
            <a:fillRect/>
          </a:stretch>
        </p:blipFill>
        <p:spPr bwMode="auto">
          <a:xfrm>
            <a:off x="369889" y="890259"/>
            <a:ext cx="5735636" cy="2924832"/>
          </a:xfrm>
          <a:prstGeom prst="rect">
            <a:avLst/>
          </a:prstGeom>
          <a:noFill/>
          <a:ln w="9525">
            <a:noFill/>
            <a:miter lim="800000"/>
            <a:headEnd/>
            <a:tailEnd/>
          </a:ln>
          <a:effectLst/>
        </p:spPr>
      </p:pic>
      <p:sp>
        <p:nvSpPr>
          <p:cNvPr id="22" name="TextBox 21"/>
          <p:cNvSpPr txBox="1"/>
          <p:nvPr/>
        </p:nvSpPr>
        <p:spPr>
          <a:xfrm>
            <a:off x="4257675" y="1019175"/>
            <a:ext cx="866775" cy="261610"/>
          </a:xfrm>
          <a:prstGeom prst="rect">
            <a:avLst/>
          </a:prstGeom>
          <a:noFill/>
        </p:spPr>
        <p:txBody>
          <a:bodyPr wrap="square" rtlCol="0">
            <a:spAutoFit/>
          </a:bodyPr>
          <a:lstStyle/>
          <a:p>
            <a:r>
              <a:rPr lang="vi-VN" sz="1050" dirty="0" smtClean="0">
                <a:solidFill>
                  <a:schemeClr val="accent2">
                    <a:lumMod val="75000"/>
                  </a:schemeClr>
                </a:solidFill>
              </a:rPr>
              <a:t>Clip Art</a:t>
            </a:r>
            <a:endParaRPr lang="vi-VN" sz="1050" dirty="0">
              <a:solidFill>
                <a:schemeClr val="accent2">
                  <a:lumMod val="75000"/>
                </a:schemeClr>
              </a:solidFill>
            </a:endParaRPr>
          </a:p>
        </p:txBody>
      </p:sp>
      <p:sp>
        <p:nvSpPr>
          <p:cNvPr id="23" name="TextBox 22"/>
          <p:cNvSpPr txBox="1"/>
          <p:nvPr/>
        </p:nvSpPr>
        <p:spPr>
          <a:xfrm>
            <a:off x="4305300" y="1276350"/>
            <a:ext cx="866775" cy="230832"/>
          </a:xfrm>
          <a:prstGeom prst="rect">
            <a:avLst/>
          </a:prstGeom>
          <a:noFill/>
        </p:spPr>
        <p:txBody>
          <a:bodyPr wrap="square" rtlCol="0">
            <a:spAutoFit/>
          </a:bodyPr>
          <a:lstStyle/>
          <a:p>
            <a:r>
              <a:rPr lang="vi-VN" sz="900" b="0" smtClean="0">
                <a:solidFill>
                  <a:schemeClr val="accent2">
                    <a:lumMod val="75000"/>
                  </a:schemeClr>
                </a:solidFill>
              </a:rPr>
              <a:t>Tìm kiếm:</a:t>
            </a:r>
            <a:endParaRPr lang="vi-VN" sz="900" b="0">
              <a:solidFill>
                <a:schemeClr val="accent2">
                  <a:lumMod val="75000"/>
                </a:schemeClr>
              </a:solidFill>
            </a:endParaRPr>
          </a:p>
        </p:txBody>
      </p:sp>
      <p:sp>
        <p:nvSpPr>
          <p:cNvPr id="24" name="TextBox 23"/>
          <p:cNvSpPr txBox="1"/>
          <p:nvPr/>
        </p:nvSpPr>
        <p:spPr>
          <a:xfrm>
            <a:off x="4305300" y="1695450"/>
            <a:ext cx="866775" cy="230832"/>
          </a:xfrm>
          <a:prstGeom prst="rect">
            <a:avLst/>
          </a:prstGeom>
          <a:noFill/>
        </p:spPr>
        <p:txBody>
          <a:bodyPr wrap="square" rtlCol="0">
            <a:spAutoFit/>
          </a:bodyPr>
          <a:lstStyle/>
          <a:p>
            <a:r>
              <a:rPr lang="vi-VN" sz="900" b="0" smtClean="0">
                <a:solidFill>
                  <a:schemeClr val="accent2">
                    <a:lumMod val="75000"/>
                  </a:schemeClr>
                </a:solidFill>
              </a:rPr>
              <a:t>Tìm trong:</a:t>
            </a:r>
            <a:endParaRPr lang="vi-VN" sz="900" b="0">
              <a:solidFill>
                <a:schemeClr val="accent2">
                  <a:lumMod val="75000"/>
                </a:schemeClr>
              </a:solidFill>
            </a:endParaRPr>
          </a:p>
        </p:txBody>
      </p:sp>
      <p:sp>
        <p:nvSpPr>
          <p:cNvPr id="25" name="TextBox 24"/>
          <p:cNvSpPr txBox="1"/>
          <p:nvPr/>
        </p:nvSpPr>
        <p:spPr>
          <a:xfrm>
            <a:off x="4305300" y="2105025"/>
            <a:ext cx="1171575" cy="230832"/>
          </a:xfrm>
          <a:prstGeom prst="rect">
            <a:avLst/>
          </a:prstGeom>
          <a:noFill/>
        </p:spPr>
        <p:txBody>
          <a:bodyPr wrap="square" rtlCol="0">
            <a:spAutoFit/>
          </a:bodyPr>
          <a:lstStyle/>
          <a:p>
            <a:r>
              <a:rPr lang="vi-VN" sz="900" b="0" smtClean="0">
                <a:solidFill>
                  <a:schemeClr val="accent2">
                    <a:lumMod val="75000"/>
                  </a:schemeClr>
                </a:solidFill>
              </a:rPr>
              <a:t>Kết quả sẽ là:</a:t>
            </a:r>
            <a:endParaRPr lang="vi-VN" sz="900" b="0">
              <a:solidFill>
                <a:schemeClr val="accent2">
                  <a:lumMod val="75000"/>
                </a:schemeClr>
              </a:solidFill>
            </a:endParaRPr>
          </a:p>
        </p:txBody>
      </p:sp>
      <p:pic>
        <p:nvPicPr>
          <p:cNvPr id="26" name="Picture 11"/>
          <p:cNvPicPr>
            <a:picLocks noChangeAspect="1" noChangeArrowheads="1"/>
          </p:cNvPicPr>
          <p:nvPr/>
        </p:nvPicPr>
        <p:blipFill>
          <a:blip r:embed="rId6"/>
          <a:srcRect/>
          <a:stretch>
            <a:fillRect/>
          </a:stretch>
        </p:blipFill>
        <p:spPr bwMode="auto">
          <a:xfrm>
            <a:off x="4391149" y="1528152"/>
            <a:ext cx="790575" cy="141898"/>
          </a:xfrm>
          <a:prstGeom prst="rect">
            <a:avLst/>
          </a:prstGeom>
          <a:noFill/>
          <a:ln w="9525">
            <a:noFill/>
            <a:miter lim="800000"/>
            <a:headEnd/>
            <a:tailEnd/>
          </a:ln>
          <a:effectLst/>
        </p:spPr>
      </p:pic>
      <p:pic>
        <p:nvPicPr>
          <p:cNvPr id="27" name="Picture 12"/>
          <p:cNvPicPr>
            <a:picLocks noChangeAspect="1" noChangeArrowheads="1"/>
          </p:cNvPicPr>
          <p:nvPr/>
        </p:nvPicPr>
        <p:blipFill>
          <a:blip r:embed="rId6"/>
          <a:srcRect/>
          <a:stretch>
            <a:fillRect/>
          </a:stretch>
        </p:blipFill>
        <p:spPr bwMode="auto">
          <a:xfrm>
            <a:off x="4383974" y="1962149"/>
            <a:ext cx="866775" cy="155575"/>
          </a:xfrm>
          <a:prstGeom prst="rect">
            <a:avLst/>
          </a:prstGeom>
          <a:noFill/>
          <a:ln w="9525">
            <a:noFill/>
            <a:miter lim="800000"/>
            <a:headEnd/>
            <a:tailEnd/>
          </a:ln>
          <a:effectLst/>
        </p:spPr>
      </p:pic>
      <p:pic>
        <p:nvPicPr>
          <p:cNvPr id="28" name="Picture 13"/>
          <p:cNvPicPr>
            <a:picLocks noChangeAspect="1" noChangeArrowheads="1"/>
          </p:cNvPicPr>
          <p:nvPr/>
        </p:nvPicPr>
        <p:blipFill>
          <a:blip r:embed="rId6"/>
          <a:srcRect/>
          <a:stretch>
            <a:fillRect/>
          </a:stretch>
        </p:blipFill>
        <p:spPr bwMode="auto">
          <a:xfrm>
            <a:off x="4383488" y="2352920"/>
            <a:ext cx="657131" cy="136851"/>
          </a:xfrm>
          <a:prstGeom prst="rect">
            <a:avLst/>
          </a:prstGeom>
          <a:noFill/>
          <a:ln w="9525">
            <a:noFill/>
            <a:miter lim="800000"/>
            <a:headEnd/>
            <a:tailEnd/>
          </a:ln>
          <a:effectLst/>
        </p:spPr>
      </p:pic>
      <p:sp>
        <p:nvSpPr>
          <p:cNvPr id="29" name="TextBox 28"/>
          <p:cNvSpPr txBox="1"/>
          <p:nvPr/>
        </p:nvSpPr>
        <p:spPr>
          <a:xfrm>
            <a:off x="5448301" y="1457324"/>
            <a:ext cx="400049" cy="253916"/>
          </a:xfrm>
          <a:prstGeom prst="rect">
            <a:avLst/>
          </a:prstGeom>
          <a:noFill/>
        </p:spPr>
        <p:txBody>
          <a:bodyPr wrap="square" rtlCol="0">
            <a:spAutoFit/>
          </a:bodyPr>
          <a:lstStyle/>
          <a:p>
            <a:r>
              <a:rPr lang="vi-VN" sz="1050" smtClean="0">
                <a:solidFill>
                  <a:schemeClr val="accent2">
                    <a:lumMod val="75000"/>
                  </a:schemeClr>
                </a:solidFill>
              </a:rPr>
              <a:t>Đi</a:t>
            </a:r>
            <a:endParaRPr lang="vi-VN" sz="1050">
              <a:solidFill>
                <a:schemeClr val="accent2">
                  <a:lumMod val="75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24266"/>
                                        </p:tgtEl>
                                        <p:attrNameLst>
                                          <p:attrName>style.visibility</p:attrName>
                                        </p:attrNameLst>
                                      </p:cBhvr>
                                      <p:to>
                                        <p:strVal val="visible"/>
                                      </p:to>
                                    </p:set>
                                    <p:animEffect transition="in" filter="dissolve">
                                      <p:cBhvr>
                                        <p:cTn id="7" dur="500"/>
                                        <p:tgtEl>
                                          <p:spTgt spid="224266"/>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224263">
                                            <p:txEl>
                                              <p:pRg st="0" end="0"/>
                                            </p:txEl>
                                          </p:spTgt>
                                        </p:tgtEl>
                                        <p:attrNameLst>
                                          <p:attrName>style.visibility</p:attrName>
                                        </p:attrNameLst>
                                      </p:cBhvr>
                                      <p:to>
                                        <p:strVal val="visible"/>
                                      </p:to>
                                    </p:set>
                                    <p:animEffect transition="in" filter="checkerboard(across)">
                                      <p:cBhvr>
                                        <p:cTn id="11" dur="500"/>
                                        <p:tgtEl>
                                          <p:spTgt spid="2242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63" grpId="0" build="p" autoUpdateAnimBg="0" advAuto="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73762" name="Picture 2"/>
          <p:cNvPicPr>
            <a:picLocks noChangeAspect="1" noChangeArrowheads="1"/>
          </p:cNvPicPr>
          <p:nvPr/>
        </p:nvPicPr>
        <p:blipFill>
          <a:blip r:embed="rId3"/>
          <a:srcRect/>
          <a:stretch>
            <a:fillRect/>
          </a:stretch>
        </p:blipFill>
        <p:spPr bwMode="auto">
          <a:xfrm>
            <a:off x="333632" y="1021302"/>
            <a:ext cx="5363816" cy="2725386"/>
          </a:xfrm>
          <a:prstGeom prst="rect">
            <a:avLst/>
          </a:prstGeom>
          <a:noFill/>
          <a:ln w="9525">
            <a:noFill/>
            <a:miter lim="800000"/>
            <a:headEnd/>
            <a:tailEnd/>
          </a:ln>
          <a:effectLst/>
        </p:spPr>
      </p:pic>
      <p:sp>
        <p:nvSpPr>
          <p:cNvPr id="226306" name="Rectangle 2"/>
          <p:cNvSpPr>
            <a:spLocks noGrp="1" noChangeArrowheads="1"/>
          </p:cNvSpPr>
          <p:nvPr>
            <p:ph type="title"/>
          </p:nvPr>
        </p:nvSpPr>
        <p:spPr>
          <a:xfrm>
            <a:off x="211138" y="73025"/>
            <a:ext cx="8027987" cy="614363"/>
          </a:xfrm>
        </p:spPr>
        <p:txBody>
          <a:bodyPr/>
          <a:lstStyle/>
          <a:p>
            <a:r>
              <a:rPr lang="vi-VN" smtClean="0"/>
              <a:t>Chèn ảnh và các nội dung khác, phần 2</a:t>
            </a:r>
            <a:endParaRPr lang="vi-VN"/>
          </a:p>
        </p:txBody>
      </p:sp>
      <p:sp>
        <p:nvSpPr>
          <p:cNvPr id="226307"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vi-VN" sz="2000" b="0" smtClean="0"/>
              <a:t>Một cách khác để chèn các thành phần của bản chiếu là dùng tab </a:t>
            </a:r>
            <a:r>
              <a:rPr lang="vi-VN" sz="2000" smtClean="0"/>
              <a:t>Chèn </a:t>
            </a:r>
            <a:r>
              <a:rPr lang="vi-VN" sz="2000" b="0" smtClean="0"/>
              <a:t>trên Ruy-băng. </a:t>
            </a:r>
            <a:endParaRPr lang="vi-VN" sz="2000" b="0"/>
          </a:p>
        </p:txBody>
      </p:sp>
      <p:sp>
        <p:nvSpPr>
          <p:cNvPr id="226309" name="Rectangle 5"/>
          <p:cNvSpPr>
            <a:spLocks noChangeArrowheads="1"/>
          </p:cNvSpPr>
          <p:nvPr/>
        </p:nvSpPr>
        <p:spPr bwMode="auto">
          <a:xfrm>
            <a:off x="277813" y="3994150"/>
            <a:ext cx="5926137" cy="1190625"/>
          </a:xfrm>
          <a:prstGeom prst="rect">
            <a:avLst/>
          </a:prstGeom>
          <a:noFill/>
          <a:ln w="9525">
            <a:noFill/>
            <a:miter lim="800000"/>
            <a:headEnd/>
            <a:tailEnd/>
          </a:ln>
          <a:effectLst/>
        </p:spPr>
        <p:txBody>
          <a:bodyPr/>
          <a:lstStyle/>
          <a:p>
            <a:pPr>
              <a:spcBef>
                <a:spcPct val="20000"/>
              </a:spcBef>
              <a:spcAft>
                <a:spcPct val="75000"/>
              </a:spcAft>
            </a:pPr>
            <a:r>
              <a:rPr lang="vi-VN" b="0" dirty="0" smtClean="0">
                <a:solidFill>
                  <a:srgbClr val="FFCC00"/>
                </a:solidFill>
              </a:rPr>
              <a:t>Tất cả những thứ bạn có thể chèn từ ngăn Bản chiếu cũng có sẵn trên tab </a:t>
            </a:r>
            <a:r>
              <a:rPr lang="vi-VN" dirty="0" smtClean="0">
                <a:solidFill>
                  <a:srgbClr val="FFCC00"/>
                </a:solidFill>
              </a:rPr>
              <a:t>Chèn</a:t>
            </a:r>
            <a:r>
              <a:rPr lang="vi-VN" b="0" dirty="0" smtClean="0">
                <a:solidFill>
                  <a:srgbClr val="FFCC00"/>
                </a:solidFill>
              </a:rPr>
              <a:t> và hơn nữa—các thành phần như các hình dạng, siêu nối kết, hộp văn bản, đầu trang và chân trang, các clip phương tiện, như âm thanh.</a:t>
            </a:r>
            <a:endParaRPr lang="vi-VN" b="0" dirty="0">
              <a:solidFill>
                <a:srgbClr val="FFCC00"/>
              </a:solidFill>
            </a:endParaRPr>
          </a:p>
        </p:txBody>
      </p:sp>
      <p:sp>
        <p:nvSpPr>
          <p:cNvPr id="226311"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vi-VN"/>
          </a:p>
        </p:txBody>
      </p:sp>
      <p:sp>
        <p:nvSpPr>
          <p:cNvPr id="11" name="TextBox 10"/>
          <p:cNvSpPr txBox="1"/>
          <p:nvPr/>
        </p:nvSpPr>
        <p:spPr>
          <a:xfrm>
            <a:off x="1060198" y="1110123"/>
            <a:ext cx="505326" cy="215444"/>
          </a:xfrm>
          <a:prstGeom prst="rect">
            <a:avLst/>
          </a:prstGeom>
          <a:noFill/>
        </p:spPr>
        <p:txBody>
          <a:bodyPr wrap="square" rtlCol="0">
            <a:spAutoFit/>
          </a:bodyPr>
          <a:lstStyle/>
          <a:p>
            <a:pPr algn="ctr"/>
            <a:r>
              <a:rPr lang="vi-VN" sz="800" smtClean="0">
                <a:solidFill>
                  <a:schemeClr val="accent2">
                    <a:lumMod val="75000"/>
                  </a:schemeClr>
                </a:solidFill>
              </a:rPr>
              <a:t>Chèn</a:t>
            </a:r>
            <a:endParaRPr lang="vi-VN" sz="700">
              <a:solidFill>
                <a:schemeClr val="accent2">
                  <a:lumMod val="75000"/>
                </a:schemeClr>
              </a:solidFill>
            </a:endParaRPr>
          </a:p>
        </p:txBody>
      </p:sp>
      <p:sp>
        <p:nvSpPr>
          <p:cNvPr id="12" name="TextBox 11"/>
          <p:cNvSpPr txBox="1"/>
          <p:nvPr/>
        </p:nvSpPr>
        <p:spPr>
          <a:xfrm>
            <a:off x="3115258" y="1644428"/>
            <a:ext cx="375857" cy="200055"/>
          </a:xfrm>
          <a:prstGeom prst="rect">
            <a:avLst/>
          </a:prstGeom>
          <a:noFill/>
        </p:spPr>
        <p:txBody>
          <a:bodyPr wrap="square" rtlCol="0">
            <a:spAutoFit/>
          </a:bodyPr>
          <a:lstStyle/>
          <a:p>
            <a:r>
              <a:rPr lang="vi-VN" sz="700" smtClean="0">
                <a:solidFill>
                  <a:schemeClr val="accent2">
                    <a:lumMod val="75000"/>
                  </a:schemeClr>
                </a:solidFill>
              </a:rPr>
              <a:t>Hộp</a:t>
            </a:r>
            <a:endParaRPr lang="vi-VN" sz="700">
              <a:solidFill>
                <a:schemeClr val="accent2">
                  <a:lumMod val="75000"/>
                </a:schemeClr>
              </a:solidFill>
            </a:endParaRPr>
          </a:p>
        </p:txBody>
      </p:sp>
      <p:sp>
        <p:nvSpPr>
          <p:cNvPr id="13" name="TextBox 12"/>
          <p:cNvSpPr txBox="1"/>
          <p:nvPr/>
        </p:nvSpPr>
        <p:spPr>
          <a:xfrm>
            <a:off x="3092303" y="1730515"/>
            <a:ext cx="641497" cy="200055"/>
          </a:xfrm>
          <a:prstGeom prst="rect">
            <a:avLst/>
          </a:prstGeom>
          <a:noFill/>
        </p:spPr>
        <p:txBody>
          <a:bodyPr wrap="square" rtlCol="0">
            <a:spAutoFit/>
          </a:bodyPr>
          <a:lstStyle/>
          <a:p>
            <a:r>
              <a:rPr lang="vi-VN" sz="700" smtClean="0">
                <a:solidFill>
                  <a:schemeClr val="accent2">
                    <a:lumMod val="75000"/>
                  </a:schemeClr>
                </a:solidFill>
              </a:rPr>
              <a:t>Văn bản</a:t>
            </a:r>
            <a:endParaRPr lang="vi-VN" sz="700">
              <a:solidFill>
                <a:schemeClr val="accent2">
                  <a:lumMod val="75000"/>
                </a:schemeClr>
              </a:solidFill>
            </a:endParaRPr>
          </a:p>
        </p:txBody>
      </p:sp>
      <p:pic>
        <p:nvPicPr>
          <p:cNvPr id="226314" name="Picture 10"/>
          <p:cNvPicPr>
            <a:picLocks noChangeAspect="1" noChangeArrowheads="1"/>
          </p:cNvPicPr>
          <p:nvPr/>
        </p:nvPicPr>
        <p:blipFill>
          <a:blip r:embed="rId4"/>
          <a:srcRect/>
          <a:stretch>
            <a:fillRect/>
          </a:stretch>
        </p:blipFill>
        <p:spPr bwMode="auto">
          <a:xfrm>
            <a:off x="973187" y="1948789"/>
            <a:ext cx="768725" cy="128266"/>
          </a:xfrm>
          <a:prstGeom prst="rect">
            <a:avLst/>
          </a:prstGeom>
          <a:noFill/>
          <a:ln w="9525">
            <a:noFill/>
            <a:miter lim="800000"/>
            <a:headEnd/>
            <a:tailEnd/>
          </a:ln>
          <a:effectLst/>
        </p:spPr>
      </p:pic>
      <p:pic>
        <p:nvPicPr>
          <p:cNvPr id="15" name="Picture 10"/>
          <p:cNvPicPr>
            <a:picLocks noChangeAspect="1" noChangeArrowheads="1"/>
          </p:cNvPicPr>
          <p:nvPr/>
        </p:nvPicPr>
        <p:blipFill>
          <a:blip r:embed="rId4"/>
          <a:srcRect/>
          <a:stretch>
            <a:fillRect/>
          </a:stretch>
        </p:blipFill>
        <p:spPr bwMode="auto">
          <a:xfrm>
            <a:off x="2474259" y="1935688"/>
            <a:ext cx="508231" cy="128266"/>
          </a:xfrm>
          <a:prstGeom prst="rect">
            <a:avLst/>
          </a:prstGeom>
          <a:noFill/>
          <a:ln w="9525">
            <a:noFill/>
            <a:miter lim="800000"/>
            <a:headEnd/>
            <a:tailEnd/>
          </a:ln>
          <a:effectLst/>
        </p:spPr>
      </p:pic>
      <p:pic>
        <p:nvPicPr>
          <p:cNvPr id="226315" name="Picture 11"/>
          <p:cNvPicPr>
            <a:picLocks noChangeAspect="1" noChangeArrowheads="1"/>
          </p:cNvPicPr>
          <p:nvPr/>
        </p:nvPicPr>
        <p:blipFill>
          <a:blip r:embed="rId5"/>
          <a:srcRect/>
          <a:stretch>
            <a:fillRect/>
          </a:stretch>
        </p:blipFill>
        <p:spPr bwMode="auto">
          <a:xfrm>
            <a:off x="3949309" y="1952216"/>
            <a:ext cx="1121165" cy="100528"/>
          </a:xfrm>
          <a:prstGeom prst="rect">
            <a:avLst/>
          </a:prstGeom>
          <a:noFill/>
          <a:ln w="9525">
            <a:noFill/>
            <a:miter lim="800000"/>
            <a:headEnd/>
            <a:tailEnd/>
          </a:ln>
          <a:effectLst/>
        </p:spPr>
      </p:pic>
      <p:sp>
        <p:nvSpPr>
          <p:cNvPr id="18" name="TextBox 17"/>
          <p:cNvSpPr txBox="1"/>
          <p:nvPr/>
        </p:nvSpPr>
        <p:spPr>
          <a:xfrm>
            <a:off x="4252262" y="1886563"/>
            <a:ext cx="700738" cy="215444"/>
          </a:xfrm>
          <a:prstGeom prst="rect">
            <a:avLst/>
          </a:prstGeom>
          <a:noFill/>
        </p:spPr>
        <p:txBody>
          <a:bodyPr wrap="square" rtlCol="0">
            <a:spAutoFit/>
          </a:bodyPr>
          <a:lstStyle/>
          <a:p>
            <a:pPr algn="ctr"/>
            <a:r>
              <a:rPr lang="vi-VN" sz="800" smtClean="0">
                <a:solidFill>
                  <a:schemeClr val="accent2">
                    <a:lumMod val="75000"/>
                  </a:schemeClr>
                </a:solidFill>
              </a:rPr>
              <a:t>Văn bản</a:t>
            </a:r>
            <a:endParaRPr lang="vi-VN" sz="700">
              <a:solidFill>
                <a:schemeClr val="accent2">
                  <a:lumMod val="75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26307">
                                            <p:txEl>
                                              <p:pRg st="0" end="0"/>
                                            </p:txEl>
                                          </p:spTgt>
                                        </p:tgtEl>
                                        <p:attrNameLst>
                                          <p:attrName>style.visibility</p:attrName>
                                        </p:attrNameLst>
                                      </p:cBhvr>
                                      <p:to>
                                        <p:strVal val="visible"/>
                                      </p:to>
                                    </p:set>
                                    <p:animEffect transition="in" filter="slide(fromTop)">
                                      <p:cBhvr>
                                        <p:cTn id="7" dur="500"/>
                                        <p:tgtEl>
                                          <p:spTgt spid="2263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26309">
                                            <p:txEl>
                                              <p:pRg st="0" end="0"/>
                                            </p:txEl>
                                          </p:spTgt>
                                        </p:tgtEl>
                                        <p:attrNameLst>
                                          <p:attrName>style.visibility</p:attrName>
                                        </p:attrNameLst>
                                      </p:cBhvr>
                                      <p:to>
                                        <p:strVal val="visible"/>
                                      </p:to>
                                    </p:set>
                                    <p:animEffect transition="in" filter="slide(fromLeft)">
                                      <p:cBhvr>
                                        <p:cTn id="12" dur="500"/>
                                        <p:tgtEl>
                                          <p:spTgt spid="22630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7" grpId="0" build="p" autoUpdateAnimBg="0"/>
      <p:bldP spid="226309"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a:xfrm>
            <a:off x="211138" y="73025"/>
            <a:ext cx="8027987" cy="614363"/>
          </a:xfrm>
        </p:spPr>
        <p:txBody>
          <a:bodyPr/>
          <a:lstStyle/>
          <a:p>
            <a:r>
              <a:rPr lang="vi-VN" smtClean="0"/>
              <a:t>Chèn ảnh và các nội dung khác, phần 2</a:t>
            </a:r>
            <a:endParaRPr lang="vi-VN"/>
          </a:p>
        </p:txBody>
      </p:sp>
      <p:sp>
        <p:nvSpPr>
          <p:cNvPr id="230403" name="Rectangle 3"/>
          <p:cNvSpPr>
            <a:spLocks noChangeArrowheads="1"/>
          </p:cNvSpPr>
          <p:nvPr/>
        </p:nvSpPr>
        <p:spPr bwMode="auto">
          <a:xfrm>
            <a:off x="6119813" y="854075"/>
            <a:ext cx="2744787" cy="1103313"/>
          </a:xfrm>
          <a:prstGeom prst="rect">
            <a:avLst/>
          </a:prstGeom>
          <a:noFill/>
          <a:ln w="9525">
            <a:noFill/>
            <a:miter lim="800000"/>
            <a:headEnd/>
            <a:tailEnd/>
          </a:ln>
          <a:effectLst/>
        </p:spPr>
        <p:txBody>
          <a:bodyPr/>
          <a:lstStyle/>
          <a:p>
            <a:pPr>
              <a:spcBef>
                <a:spcPct val="20000"/>
              </a:spcBef>
              <a:spcAft>
                <a:spcPct val="75000"/>
              </a:spcAft>
            </a:pPr>
            <a:r>
              <a:rPr lang="vi-VN" sz="2000" b="0" smtClean="0"/>
              <a:t>Ảnh bên thể hiện một mảng các thành phần có sẵn trên tab </a:t>
            </a:r>
            <a:r>
              <a:rPr lang="vi-VN" sz="2000" smtClean="0"/>
              <a:t>Chèn</a:t>
            </a:r>
            <a:r>
              <a:rPr lang="vi-VN" sz="2000" b="0" smtClean="0"/>
              <a:t>.</a:t>
            </a:r>
            <a:endParaRPr lang="vi-VN" sz="2000" b="0"/>
          </a:p>
        </p:txBody>
      </p:sp>
      <p:sp>
        <p:nvSpPr>
          <p:cNvPr id="230405" name="Line 5"/>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vi-VN"/>
          </a:p>
        </p:txBody>
      </p:sp>
      <p:graphicFrame>
        <p:nvGraphicFramePr>
          <p:cNvPr id="230407" name="Object 7"/>
          <p:cNvGraphicFramePr>
            <a:graphicFrameLocks noChangeAspect="1"/>
          </p:cNvGraphicFramePr>
          <p:nvPr/>
        </p:nvGraphicFramePr>
        <p:xfrm>
          <a:off x="339725" y="4059238"/>
          <a:ext cx="269875" cy="303212"/>
        </p:xfrm>
        <a:graphic>
          <a:graphicData uri="http://schemas.openxmlformats.org/presentationml/2006/ole">
            <p:oleObj spid="_x0000_s230407" name="Visio" r:id="rId4" imgW="270231" imgH="303063" progId="">
              <p:embed/>
            </p:oleObj>
          </a:graphicData>
        </a:graphic>
      </p:graphicFrame>
      <p:graphicFrame>
        <p:nvGraphicFramePr>
          <p:cNvPr id="230408" name="Object 8"/>
          <p:cNvGraphicFramePr>
            <a:graphicFrameLocks noChangeAspect="1"/>
          </p:cNvGraphicFramePr>
          <p:nvPr/>
        </p:nvGraphicFramePr>
        <p:xfrm>
          <a:off x="339725" y="5354638"/>
          <a:ext cx="269875" cy="303212"/>
        </p:xfrm>
        <a:graphic>
          <a:graphicData uri="http://schemas.openxmlformats.org/presentationml/2006/ole">
            <p:oleObj spid="_x0000_s230408" name="Visio" r:id="rId5" imgW="270231" imgH="303063" progId="">
              <p:embed/>
            </p:oleObj>
          </a:graphicData>
        </a:graphic>
      </p:graphicFrame>
      <p:sp>
        <p:nvSpPr>
          <p:cNvPr id="230409" name="Rectangle 9"/>
          <p:cNvSpPr>
            <a:spLocks noChangeArrowheads="1"/>
          </p:cNvSpPr>
          <p:nvPr/>
        </p:nvSpPr>
        <p:spPr bwMode="auto">
          <a:xfrm>
            <a:off x="676275" y="4025900"/>
            <a:ext cx="5940425" cy="1657377"/>
          </a:xfrm>
          <a:prstGeom prst="rect">
            <a:avLst/>
          </a:prstGeom>
          <a:noFill/>
          <a:ln w="9525" algn="ctr">
            <a:noFill/>
            <a:miter lim="800000"/>
            <a:headEnd/>
            <a:tailEnd/>
          </a:ln>
          <a:effectLst/>
        </p:spPr>
        <p:txBody>
          <a:bodyPr>
            <a:spAutoFit/>
          </a:bodyPr>
          <a:lstStyle/>
          <a:p>
            <a:pPr>
              <a:spcBef>
                <a:spcPct val="20000"/>
              </a:spcBef>
              <a:spcAft>
                <a:spcPct val="45000"/>
              </a:spcAft>
            </a:pPr>
            <a:r>
              <a:rPr lang="vi-VN" b="0" smtClean="0">
                <a:solidFill>
                  <a:srgbClr val="FFCC00"/>
                </a:solidFill>
              </a:rPr>
              <a:t>Các hộp văn bản ở ngay trong tầm tay khi bạn muốn thêm văn bản vào bất kỳ đâu và cần một chỗ dành sẵn khác, ví dụ như chú thích cho một bức ảnh. Trên tab </a:t>
            </a:r>
            <a:r>
              <a:rPr lang="vi-VN" smtClean="0">
                <a:solidFill>
                  <a:srgbClr val="FFCC00"/>
                </a:solidFill>
              </a:rPr>
              <a:t>Chèn</a:t>
            </a:r>
            <a:r>
              <a:rPr lang="vi-VN" b="0" smtClean="0">
                <a:solidFill>
                  <a:srgbClr val="FFCC00"/>
                </a:solidFill>
              </a:rPr>
              <a:t>, chọn </a:t>
            </a:r>
            <a:r>
              <a:rPr lang="vi-VN" smtClean="0">
                <a:solidFill>
                  <a:srgbClr val="FFCC00"/>
                </a:solidFill>
              </a:rPr>
              <a:t>Hộp Văn bản</a:t>
            </a:r>
            <a:r>
              <a:rPr lang="vi-VN" b="0" smtClean="0">
                <a:solidFill>
                  <a:srgbClr val="FFCC00"/>
                </a:solidFill>
              </a:rPr>
              <a:t>.</a:t>
            </a:r>
          </a:p>
          <a:p>
            <a:pPr>
              <a:spcBef>
                <a:spcPct val="20000"/>
              </a:spcBef>
              <a:spcAft>
                <a:spcPct val="45000"/>
              </a:spcAft>
            </a:pPr>
            <a:r>
              <a:rPr lang="vi-VN" b="0" smtClean="0">
                <a:solidFill>
                  <a:srgbClr val="FFCC00"/>
                </a:solidFill>
              </a:rPr>
              <a:t>Vẽ hộp trên bản chiếu và gõ văn bản vào đó.</a:t>
            </a:r>
            <a:endParaRPr lang="vi-VN" b="0">
              <a:solidFill>
                <a:srgbClr val="FFCC00"/>
              </a:solidFill>
            </a:endParaRPr>
          </a:p>
        </p:txBody>
      </p:sp>
      <p:sp>
        <p:nvSpPr>
          <p:cNvPr id="230410" name="Rectangle 10"/>
          <p:cNvSpPr>
            <a:spLocks noChangeArrowheads="1"/>
          </p:cNvSpPr>
          <p:nvPr/>
        </p:nvSpPr>
        <p:spPr bwMode="auto">
          <a:xfrm>
            <a:off x="6119813" y="2276475"/>
            <a:ext cx="2744787" cy="1181100"/>
          </a:xfrm>
          <a:prstGeom prst="rect">
            <a:avLst/>
          </a:prstGeom>
          <a:noFill/>
          <a:ln w="9525">
            <a:noFill/>
            <a:miter lim="800000"/>
            <a:headEnd/>
            <a:tailEnd/>
          </a:ln>
          <a:effectLst/>
        </p:spPr>
        <p:txBody>
          <a:bodyPr/>
          <a:lstStyle/>
          <a:p>
            <a:pPr>
              <a:spcBef>
                <a:spcPct val="20000"/>
              </a:spcBef>
              <a:spcAft>
                <a:spcPct val="75000"/>
              </a:spcAft>
            </a:pPr>
            <a:r>
              <a:rPr lang="vi-VN" sz="2000" b="0" smtClean="0"/>
              <a:t>Thành phần hay được dùng là hộp văn bản, như trong hình vẽ. </a:t>
            </a:r>
            <a:endParaRPr lang="vi-VN" sz="2000" b="0"/>
          </a:p>
        </p:txBody>
      </p:sp>
      <p:pic>
        <p:nvPicPr>
          <p:cNvPr id="20" name="Picture 2"/>
          <p:cNvPicPr>
            <a:picLocks noChangeAspect="1" noChangeArrowheads="1"/>
          </p:cNvPicPr>
          <p:nvPr/>
        </p:nvPicPr>
        <p:blipFill>
          <a:blip r:embed="rId6"/>
          <a:srcRect/>
          <a:stretch>
            <a:fillRect/>
          </a:stretch>
        </p:blipFill>
        <p:spPr bwMode="auto">
          <a:xfrm>
            <a:off x="333632" y="1021302"/>
            <a:ext cx="5363816" cy="2725386"/>
          </a:xfrm>
          <a:prstGeom prst="rect">
            <a:avLst/>
          </a:prstGeom>
          <a:noFill/>
          <a:ln w="9525">
            <a:noFill/>
            <a:miter lim="800000"/>
            <a:headEnd/>
            <a:tailEnd/>
          </a:ln>
          <a:effectLst/>
        </p:spPr>
      </p:pic>
      <p:sp>
        <p:nvSpPr>
          <p:cNvPr id="21" name="TextBox 20"/>
          <p:cNvSpPr txBox="1"/>
          <p:nvPr/>
        </p:nvSpPr>
        <p:spPr>
          <a:xfrm>
            <a:off x="1060198" y="1110123"/>
            <a:ext cx="505326" cy="215444"/>
          </a:xfrm>
          <a:prstGeom prst="rect">
            <a:avLst/>
          </a:prstGeom>
          <a:noFill/>
        </p:spPr>
        <p:txBody>
          <a:bodyPr wrap="square" rtlCol="0">
            <a:spAutoFit/>
          </a:bodyPr>
          <a:lstStyle/>
          <a:p>
            <a:pPr algn="ctr"/>
            <a:r>
              <a:rPr lang="vi-VN" sz="800" smtClean="0">
                <a:solidFill>
                  <a:schemeClr val="accent2">
                    <a:lumMod val="75000"/>
                  </a:schemeClr>
                </a:solidFill>
              </a:rPr>
              <a:t>Chèn</a:t>
            </a:r>
            <a:endParaRPr lang="vi-VN" sz="700">
              <a:solidFill>
                <a:schemeClr val="accent2">
                  <a:lumMod val="75000"/>
                </a:schemeClr>
              </a:solidFill>
            </a:endParaRPr>
          </a:p>
        </p:txBody>
      </p:sp>
      <p:sp>
        <p:nvSpPr>
          <p:cNvPr id="22" name="TextBox 21"/>
          <p:cNvSpPr txBox="1"/>
          <p:nvPr/>
        </p:nvSpPr>
        <p:spPr>
          <a:xfrm>
            <a:off x="3115258" y="1644428"/>
            <a:ext cx="375857" cy="200055"/>
          </a:xfrm>
          <a:prstGeom prst="rect">
            <a:avLst/>
          </a:prstGeom>
          <a:noFill/>
        </p:spPr>
        <p:txBody>
          <a:bodyPr wrap="square" rtlCol="0">
            <a:spAutoFit/>
          </a:bodyPr>
          <a:lstStyle/>
          <a:p>
            <a:r>
              <a:rPr lang="vi-VN" sz="700" smtClean="0">
                <a:solidFill>
                  <a:schemeClr val="accent2">
                    <a:lumMod val="75000"/>
                  </a:schemeClr>
                </a:solidFill>
              </a:rPr>
              <a:t>Hộp</a:t>
            </a:r>
            <a:endParaRPr lang="vi-VN" sz="700">
              <a:solidFill>
                <a:schemeClr val="accent2">
                  <a:lumMod val="75000"/>
                </a:schemeClr>
              </a:solidFill>
            </a:endParaRPr>
          </a:p>
        </p:txBody>
      </p:sp>
      <p:sp>
        <p:nvSpPr>
          <p:cNvPr id="23" name="TextBox 22"/>
          <p:cNvSpPr txBox="1"/>
          <p:nvPr/>
        </p:nvSpPr>
        <p:spPr>
          <a:xfrm>
            <a:off x="3092303" y="1730515"/>
            <a:ext cx="593872" cy="200055"/>
          </a:xfrm>
          <a:prstGeom prst="rect">
            <a:avLst/>
          </a:prstGeom>
          <a:noFill/>
        </p:spPr>
        <p:txBody>
          <a:bodyPr wrap="square" rtlCol="0">
            <a:spAutoFit/>
          </a:bodyPr>
          <a:lstStyle/>
          <a:p>
            <a:r>
              <a:rPr lang="vi-VN" sz="700" smtClean="0">
                <a:solidFill>
                  <a:schemeClr val="accent2">
                    <a:lumMod val="75000"/>
                  </a:schemeClr>
                </a:solidFill>
              </a:rPr>
              <a:t>Văn bản</a:t>
            </a:r>
            <a:endParaRPr lang="vi-VN" sz="700">
              <a:solidFill>
                <a:schemeClr val="accent2">
                  <a:lumMod val="75000"/>
                </a:schemeClr>
              </a:solidFill>
            </a:endParaRPr>
          </a:p>
        </p:txBody>
      </p:sp>
      <p:sp>
        <p:nvSpPr>
          <p:cNvPr id="24" name="TextBox 23"/>
          <p:cNvSpPr txBox="1"/>
          <p:nvPr/>
        </p:nvSpPr>
        <p:spPr>
          <a:xfrm>
            <a:off x="4252262" y="1886563"/>
            <a:ext cx="662638" cy="215444"/>
          </a:xfrm>
          <a:prstGeom prst="rect">
            <a:avLst/>
          </a:prstGeom>
          <a:noFill/>
        </p:spPr>
        <p:txBody>
          <a:bodyPr wrap="square" rtlCol="0">
            <a:spAutoFit/>
          </a:bodyPr>
          <a:lstStyle/>
          <a:p>
            <a:pPr algn="ctr"/>
            <a:r>
              <a:rPr lang="vi-VN" sz="800" smtClean="0">
                <a:solidFill>
                  <a:schemeClr val="accent2">
                    <a:lumMod val="75000"/>
                  </a:schemeClr>
                </a:solidFill>
              </a:rPr>
              <a:t>Văn bản</a:t>
            </a:r>
            <a:endParaRPr lang="vi-VN" sz="700">
              <a:solidFill>
                <a:schemeClr val="accent2">
                  <a:lumMod val="75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30403">
                                            <p:txEl>
                                              <p:pRg st="0" end="0"/>
                                            </p:txEl>
                                          </p:spTgt>
                                        </p:tgtEl>
                                        <p:attrNameLst>
                                          <p:attrName>style.visibility</p:attrName>
                                        </p:attrNameLst>
                                      </p:cBhvr>
                                      <p:to>
                                        <p:strVal val="visible"/>
                                      </p:to>
                                    </p:set>
                                    <p:animEffect transition="in" filter="slide(fromTop)">
                                      <p:cBhvr>
                                        <p:cTn id="7" dur="500"/>
                                        <p:tgtEl>
                                          <p:spTgt spid="2304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30410">
                                            <p:txEl>
                                              <p:pRg st="0" end="0"/>
                                            </p:txEl>
                                          </p:spTgt>
                                        </p:tgtEl>
                                        <p:attrNameLst>
                                          <p:attrName>style.visibility</p:attrName>
                                        </p:attrNameLst>
                                      </p:cBhvr>
                                      <p:to>
                                        <p:strVal val="visible"/>
                                      </p:to>
                                    </p:set>
                                    <p:animEffect transition="in" filter="slide(fromTop)">
                                      <p:cBhvr>
                                        <p:cTn id="12" dur="500"/>
                                        <p:tgtEl>
                                          <p:spTgt spid="2304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30407"/>
                                        </p:tgtEl>
                                        <p:attrNameLst>
                                          <p:attrName>style.visibility</p:attrName>
                                        </p:attrNameLst>
                                      </p:cBhvr>
                                      <p:to>
                                        <p:strVal val="visible"/>
                                      </p:to>
                                    </p:set>
                                    <p:animEffect transition="in" filter="dissolve">
                                      <p:cBhvr>
                                        <p:cTn id="17" dur="500"/>
                                        <p:tgtEl>
                                          <p:spTgt spid="230407"/>
                                        </p:tgtEl>
                                      </p:cBhvr>
                                    </p:animEffect>
                                  </p:childTnLst>
                                </p:cTn>
                              </p:par>
                            </p:childTnLst>
                          </p:cTn>
                        </p:par>
                        <p:par>
                          <p:cTn id="18" fill="hold">
                            <p:stCondLst>
                              <p:cond delay="500"/>
                            </p:stCondLst>
                            <p:childTnLst>
                              <p:par>
                                <p:cTn id="19" presetID="9" presetClass="entr" presetSubtype="0" fill="hold" nodeType="afterEffect">
                                  <p:stCondLst>
                                    <p:cond delay="0"/>
                                  </p:stCondLst>
                                  <p:childTnLst>
                                    <p:set>
                                      <p:cBhvr>
                                        <p:cTn id="20" dur="1" fill="hold">
                                          <p:stCondLst>
                                            <p:cond delay="0"/>
                                          </p:stCondLst>
                                        </p:cTn>
                                        <p:tgtEl>
                                          <p:spTgt spid="230408"/>
                                        </p:tgtEl>
                                        <p:attrNameLst>
                                          <p:attrName>style.visibility</p:attrName>
                                        </p:attrNameLst>
                                      </p:cBhvr>
                                      <p:to>
                                        <p:strVal val="visible"/>
                                      </p:to>
                                    </p:set>
                                    <p:animEffect transition="in" filter="dissolve">
                                      <p:cBhvr>
                                        <p:cTn id="21" dur="500"/>
                                        <p:tgtEl>
                                          <p:spTgt spid="230408"/>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230409">
                                            <p:txEl>
                                              <p:pRg st="0" end="0"/>
                                            </p:txEl>
                                          </p:spTgt>
                                        </p:tgtEl>
                                        <p:attrNameLst>
                                          <p:attrName>style.visibility</p:attrName>
                                        </p:attrNameLst>
                                      </p:cBhvr>
                                      <p:to>
                                        <p:strVal val="visible"/>
                                      </p:to>
                                    </p:set>
                                    <p:animEffect transition="in" filter="checkerboard(across)">
                                      <p:cBhvr>
                                        <p:cTn id="26" dur="500"/>
                                        <p:tgtEl>
                                          <p:spTgt spid="230409">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230409">
                                            <p:txEl>
                                              <p:pRg st="1" end="1"/>
                                            </p:txEl>
                                          </p:spTgt>
                                        </p:tgtEl>
                                        <p:attrNameLst>
                                          <p:attrName>style.visibility</p:attrName>
                                        </p:attrNameLst>
                                      </p:cBhvr>
                                      <p:to>
                                        <p:strVal val="visible"/>
                                      </p:to>
                                    </p:set>
                                    <p:animEffect transition="in" filter="checkerboard(across)">
                                      <p:cBhvr>
                                        <p:cTn id="31" dur="500"/>
                                        <p:tgtEl>
                                          <p:spTgt spid="23040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3" grpId="0" build="p" autoUpdateAnimBg="0" advAuto="0"/>
      <p:bldP spid="230409" grpId="0" build="p" autoUpdateAnimBg="0"/>
      <p:bldP spid="230410"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a:xfrm>
            <a:off x="211138" y="73025"/>
            <a:ext cx="8027987" cy="614363"/>
          </a:xfrm>
        </p:spPr>
        <p:txBody>
          <a:bodyPr/>
          <a:lstStyle/>
          <a:p>
            <a:r>
              <a:rPr lang="vi-VN" smtClean="0"/>
              <a:t>Chèn ảnh và các nội dung khác, phần 2</a:t>
            </a:r>
            <a:endParaRPr lang="vi-VN"/>
          </a:p>
        </p:txBody>
      </p:sp>
      <p:sp>
        <p:nvSpPr>
          <p:cNvPr id="232451" name="Rectangle 3"/>
          <p:cNvSpPr>
            <a:spLocks noChangeArrowheads="1"/>
          </p:cNvSpPr>
          <p:nvPr/>
        </p:nvSpPr>
        <p:spPr bwMode="auto">
          <a:xfrm>
            <a:off x="6119813" y="854075"/>
            <a:ext cx="2744787" cy="771525"/>
          </a:xfrm>
          <a:prstGeom prst="rect">
            <a:avLst/>
          </a:prstGeom>
          <a:noFill/>
          <a:ln w="9525">
            <a:noFill/>
            <a:miter lim="800000"/>
            <a:headEnd/>
            <a:tailEnd/>
          </a:ln>
          <a:effectLst/>
        </p:spPr>
        <p:txBody>
          <a:bodyPr/>
          <a:lstStyle/>
          <a:p>
            <a:pPr>
              <a:spcBef>
                <a:spcPct val="20000"/>
              </a:spcBef>
              <a:spcAft>
                <a:spcPct val="75000"/>
              </a:spcAft>
            </a:pPr>
            <a:r>
              <a:rPr lang="vi-VN" sz="2000" smtClean="0"/>
              <a:t>Phương pháp nào tốt hơn?</a:t>
            </a:r>
            <a:endParaRPr lang="vi-VN" sz="2000" b="0"/>
          </a:p>
        </p:txBody>
      </p:sp>
      <p:sp>
        <p:nvSpPr>
          <p:cNvPr id="232452"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vi-VN"/>
          </a:p>
        </p:txBody>
      </p:sp>
      <p:sp>
        <p:nvSpPr>
          <p:cNvPr id="232459" name="Rectangle 11"/>
          <p:cNvSpPr>
            <a:spLocks noChangeArrowheads="1"/>
          </p:cNvSpPr>
          <p:nvPr/>
        </p:nvSpPr>
        <p:spPr bwMode="auto">
          <a:xfrm>
            <a:off x="6119813" y="1749425"/>
            <a:ext cx="2744787" cy="2111375"/>
          </a:xfrm>
          <a:prstGeom prst="rect">
            <a:avLst/>
          </a:prstGeom>
          <a:noFill/>
          <a:ln w="9525">
            <a:noFill/>
            <a:miter lim="800000"/>
            <a:headEnd/>
            <a:tailEnd/>
          </a:ln>
          <a:effectLst/>
        </p:spPr>
        <p:txBody>
          <a:bodyPr/>
          <a:lstStyle/>
          <a:p>
            <a:pPr>
              <a:spcBef>
                <a:spcPct val="20000"/>
              </a:spcBef>
              <a:spcAft>
                <a:spcPct val="75000"/>
              </a:spcAft>
            </a:pPr>
            <a:r>
              <a:rPr lang="vi-VN" sz="2000" b="0" smtClean="0"/>
              <a:t>Bạn đã biết có hai cách để chèn nội dung, phương pháp nào được khuyên dùng?</a:t>
            </a:r>
            <a:endParaRPr lang="vi-VN" sz="2000" b="0"/>
          </a:p>
        </p:txBody>
      </p:sp>
      <p:sp>
        <p:nvSpPr>
          <p:cNvPr id="232460" name="Rectangle 12"/>
          <p:cNvSpPr>
            <a:spLocks noChangeArrowheads="1"/>
          </p:cNvSpPr>
          <p:nvPr/>
        </p:nvSpPr>
        <p:spPr bwMode="auto">
          <a:xfrm>
            <a:off x="242888" y="4019550"/>
            <a:ext cx="5934075" cy="1257300"/>
          </a:xfrm>
          <a:prstGeom prst="rect">
            <a:avLst/>
          </a:prstGeom>
          <a:noFill/>
          <a:ln w="9525">
            <a:noFill/>
            <a:miter lim="800000"/>
            <a:headEnd/>
            <a:tailEnd/>
          </a:ln>
          <a:effectLst/>
        </p:spPr>
        <p:txBody>
          <a:bodyPr/>
          <a:lstStyle/>
          <a:p>
            <a:pPr>
              <a:spcBef>
                <a:spcPct val="20000"/>
              </a:spcBef>
              <a:spcAft>
                <a:spcPct val="75000"/>
              </a:spcAft>
            </a:pPr>
            <a:r>
              <a:rPr lang="vi-VN" b="0" smtClean="0">
                <a:solidFill>
                  <a:srgbClr val="FFCC00"/>
                </a:solidFill>
              </a:rPr>
              <a:t>Thông thường bạn nên chọn kiểu mà mình cảm thấy dễ dùng nhất. Một điều cần cân nhắc là bạn muốn khoản mục được chèn được định vị như thế nào trên bản chiếu. </a:t>
            </a:r>
            <a:endParaRPr lang="vi-VN" b="0">
              <a:solidFill>
                <a:srgbClr val="FFCC00"/>
              </a:solidFill>
            </a:endParaRPr>
          </a:p>
        </p:txBody>
      </p:sp>
      <p:pic>
        <p:nvPicPr>
          <p:cNvPr id="19" name="Picture 2"/>
          <p:cNvPicPr>
            <a:picLocks noChangeAspect="1" noChangeArrowheads="1"/>
          </p:cNvPicPr>
          <p:nvPr/>
        </p:nvPicPr>
        <p:blipFill>
          <a:blip r:embed="rId3"/>
          <a:srcRect/>
          <a:stretch>
            <a:fillRect/>
          </a:stretch>
        </p:blipFill>
        <p:spPr bwMode="auto">
          <a:xfrm>
            <a:off x="333632" y="1021302"/>
            <a:ext cx="5363816" cy="2725386"/>
          </a:xfrm>
          <a:prstGeom prst="rect">
            <a:avLst/>
          </a:prstGeom>
          <a:noFill/>
          <a:ln w="9525">
            <a:noFill/>
            <a:miter lim="800000"/>
            <a:headEnd/>
            <a:tailEnd/>
          </a:ln>
          <a:effectLst/>
        </p:spPr>
      </p:pic>
      <p:sp>
        <p:nvSpPr>
          <p:cNvPr id="20" name="TextBox 19"/>
          <p:cNvSpPr txBox="1"/>
          <p:nvPr/>
        </p:nvSpPr>
        <p:spPr>
          <a:xfrm>
            <a:off x="1060198" y="1110123"/>
            <a:ext cx="505326" cy="215444"/>
          </a:xfrm>
          <a:prstGeom prst="rect">
            <a:avLst/>
          </a:prstGeom>
          <a:noFill/>
        </p:spPr>
        <p:txBody>
          <a:bodyPr wrap="square" rtlCol="0">
            <a:spAutoFit/>
          </a:bodyPr>
          <a:lstStyle/>
          <a:p>
            <a:pPr algn="ctr"/>
            <a:r>
              <a:rPr lang="vi-VN" sz="800" smtClean="0">
                <a:solidFill>
                  <a:schemeClr val="accent2">
                    <a:lumMod val="75000"/>
                  </a:schemeClr>
                </a:solidFill>
              </a:rPr>
              <a:t>Chèn</a:t>
            </a:r>
            <a:endParaRPr lang="vi-VN" sz="700">
              <a:solidFill>
                <a:schemeClr val="accent2">
                  <a:lumMod val="75000"/>
                </a:schemeClr>
              </a:solidFill>
            </a:endParaRPr>
          </a:p>
        </p:txBody>
      </p:sp>
      <p:sp>
        <p:nvSpPr>
          <p:cNvPr id="21" name="TextBox 20"/>
          <p:cNvSpPr txBox="1"/>
          <p:nvPr/>
        </p:nvSpPr>
        <p:spPr>
          <a:xfrm>
            <a:off x="3115258" y="1644428"/>
            <a:ext cx="375857" cy="200055"/>
          </a:xfrm>
          <a:prstGeom prst="rect">
            <a:avLst/>
          </a:prstGeom>
          <a:noFill/>
        </p:spPr>
        <p:txBody>
          <a:bodyPr wrap="square" rtlCol="0">
            <a:spAutoFit/>
          </a:bodyPr>
          <a:lstStyle/>
          <a:p>
            <a:r>
              <a:rPr lang="vi-VN" sz="700" smtClean="0">
                <a:solidFill>
                  <a:schemeClr val="accent2">
                    <a:lumMod val="75000"/>
                  </a:schemeClr>
                </a:solidFill>
              </a:rPr>
              <a:t>Hộp</a:t>
            </a:r>
            <a:endParaRPr lang="vi-VN" sz="700">
              <a:solidFill>
                <a:schemeClr val="accent2">
                  <a:lumMod val="75000"/>
                </a:schemeClr>
              </a:solidFill>
            </a:endParaRPr>
          </a:p>
        </p:txBody>
      </p:sp>
      <p:sp>
        <p:nvSpPr>
          <p:cNvPr id="22" name="TextBox 21"/>
          <p:cNvSpPr txBox="1"/>
          <p:nvPr/>
        </p:nvSpPr>
        <p:spPr>
          <a:xfrm>
            <a:off x="3092303" y="1730515"/>
            <a:ext cx="574822" cy="200055"/>
          </a:xfrm>
          <a:prstGeom prst="rect">
            <a:avLst/>
          </a:prstGeom>
          <a:noFill/>
        </p:spPr>
        <p:txBody>
          <a:bodyPr wrap="square" rtlCol="0">
            <a:spAutoFit/>
          </a:bodyPr>
          <a:lstStyle/>
          <a:p>
            <a:r>
              <a:rPr lang="vi-VN" sz="700" smtClean="0">
                <a:solidFill>
                  <a:schemeClr val="accent2">
                    <a:lumMod val="75000"/>
                  </a:schemeClr>
                </a:solidFill>
              </a:rPr>
              <a:t>Văn bản</a:t>
            </a:r>
            <a:endParaRPr lang="vi-VN" sz="700">
              <a:solidFill>
                <a:schemeClr val="accent2">
                  <a:lumMod val="75000"/>
                </a:schemeClr>
              </a:solidFill>
            </a:endParaRPr>
          </a:p>
        </p:txBody>
      </p:sp>
      <p:sp>
        <p:nvSpPr>
          <p:cNvPr id="23" name="TextBox 22"/>
          <p:cNvSpPr txBox="1"/>
          <p:nvPr/>
        </p:nvSpPr>
        <p:spPr>
          <a:xfrm>
            <a:off x="4252262" y="1886563"/>
            <a:ext cx="700738" cy="215444"/>
          </a:xfrm>
          <a:prstGeom prst="rect">
            <a:avLst/>
          </a:prstGeom>
          <a:noFill/>
        </p:spPr>
        <p:txBody>
          <a:bodyPr wrap="square" rtlCol="0">
            <a:spAutoFit/>
          </a:bodyPr>
          <a:lstStyle/>
          <a:p>
            <a:pPr algn="ctr"/>
            <a:r>
              <a:rPr lang="vi-VN" sz="800" smtClean="0">
                <a:solidFill>
                  <a:schemeClr val="accent2">
                    <a:lumMod val="75000"/>
                  </a:schemeClr>
                </a:solidFill>
              </a:rPr>
              <a:t>Văn bản</a:t>
            </a:r>
            <a:endParaRPr lang="vi-VN" sz="700">
              <a:solidFill>
                <a:schemeClr val="accent2">
                  <a:lumMod val="75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32451">
                                            <p:txEl>
                                              <p:pRg st="0" end="0"/>
                                            </p:txEl>
                                          </p:spTgt>
                                        </p:tgtEl>
                                        <p:attrNameLst>
                                          <p:attrName>style.visibility</p:attrName>
                                        </p:attrNameLst>
                                      </p:cBhvr>
                                      <p:to>
                                        <p:strVal val="visible"/>
                                      </p:to>
                                    </p:set>
                                    <p:animEffect transition="in" filter="slide(fromTop)">
                                      <p:cBhvr>
                                        <p:cTn id="7" dur="500"/>
                                        <p:tgtEl>
                                          <p:spTgt spid="2324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32459">
                                            <p:txEl>
                                              <p:pRg st="0" end="0"/>
                                            </p:txEl>
                                          </p:spTgt>
                                        </p:tgtEl>
                                        <p:attrNameLst>
                                          <p:attrName>style.visibility</p:attrName>
                                        </p:attrNameLst>
                                      </p:cBhvr>
                                      <p:to>
                                        <p:strVal val="visible"/>
                                      </p:to>
                                    </p:set>
                                    <p:animEffect transition="in" filter="slide(fromTop)">
                                      <p:cBhvr>
                                        <p:cTn id="12" dur="500"/>
                                        <p:tgtEl>
                                          <p:spTgt spid="23245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32460">
                                            <p:txEl>
                                              <p:pRg st="0" end="0"/>
                                            </p:txEl>
                                          </p:spTgt>
                                        </p:tgtEl>
                                        <p:attrNameLst>
                                          <p:attrName>style.visibility</p:attrName>
                                        </p:attrNameLst>
                                      </p:cBhvr>
                                      <p:to>
                                        <p:strVal val="visible"/>
                                      </p:to>
                                    </p:set>
                                    <p:animEffect transition="in" filter="slide(fromLeft)">
                                      <p:cBhvr>
                                        <p:cTn id="17" dur="500"/>
                                        <p:tgtEl>
                                          <p:spTgt spid="2324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1" grpId="0" build="p" autoUpdateAnimBg="0" advAuto="0"/>
      <p:bldP spid="232459" grpId="0" build="p" autoUpdateAnimBg="0"/>
      <p:bldP spid="232460"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28358" name="Picture 6"/>
          <p:cNvPicPr>
            <a:picLocks noChangeAspect="1" noChangeArrowheads="1"/>
          </p:cNvPicPr>
          <p:nvPr/>
        </p:nvPicPr>
        <p:blipFill>
          <a:blip r:embed="rId4"/>
          <a:srcRect/>
          <a:stretch>
            <a:fillRect/>
          </a:stretch>
        </p:blipFill>
        <p:spPr bwMode="auto">
          <a:xfrm>
            <a:off x="262921" y="971550"/>
            <a:ext cx="5663822" cy="2876550"/>
          </a:xfrm>
          <a:prstGeom prst="rect">
            <a:avLst/>
          </a:prstGeom>
          <a:noFill/>
          <a:ln w="9525">
            <a:noFill/>
            <a:miter lim="800000"/>
            <a:headEnd/>
            <a:tailEnd/>
          </a:ln>
          <a:effectLst/>
        </p:spPr>
      </p:pic>
      <p:sp>
        <p:nvSpPr>
          <p:cNvPr id="228354" name="Rectangle 2"/>
          <p:cNvSpPr>
            <a:spLocks noGrp="1" noChangeArrowheads="1"/>
          </p:cNvSpPr>
          <p:nvPr>
            <p:ph type="title"/>
          </p:nvPr>
        </p:nvSpPr>
        <p:spPr>
          <a:xfrm>
            <a:off x="239713" y="63500"/>
            <a:ext cx="8904287" cy="614363"/>
          </a:xfrm>
        </p:spPr>
        <p:txBody>
          <a:bodyPr/>
          <a:lstStyle/>
          <a:p>
            <a:r>
              <a:rPr lang="vi-VN" smtClean="0"/>
              <a:t>Sửa các thành phần của bản chiếu</a:t>
            </a:r>
            <a:endParaRPr lang="vi-VN"/>
          </a:p>
        </p:txBody>
      </p:sp>
      <p:sp>
        <p:nvSpPr>
          <p:cNvPr id="228355"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vi-VN" sz="2000" b="0" dirty="0" smtClean="0"/>
              <a:t>Sau khi chèn ảnh, có thể bạn cần thực hiện một số điều chỉnh như đặt lại kích thước, xén hoặc thay đổi độ sáng.</a:t>
            </a:r>
          </a:p>
          <a:p>
            <a:pPr>
              <a:spcBef>
                <a:spcPct val="20000"/>
              </a:spcBef>
              <a:spcAft>
                <a:spcPct val="75000"/>
              </a:spcAft>
            </a:pPr>
            <a:r>
              <a:rPr lang="vi-VN" sz="2000" b="0" dirty="0" smtClean="0"/>
              <a:t>Sử dụng </a:t>
            </a:r>
            <a:r>
              <a:rPr lang="vi-VN" sz="2000" dirty="0" smtClean="0"/>
              <a:t>Công cụ Hình ảnh </a:t>
            </a:r>
            <a:r>
              <a:rPr lang="vi-VN" sz="2000" b="0" dirty="0" smtClean="0"/>
              <a:t>để thực hiện việc ấy. </a:t>
            </a:r>
            <a:endParaRPr lang="vi-VN" sz="2000" b="0" dirty="0"/>
          </a:p>
        </p:txBody>
      </p:sp>
      <p:graphicFrame>
        <p:nvGraphicFramePr>
          <p:cNvPr id="228356" name="Object 4"/>
          <p:cNvGraphicFramePr>
            <a:graphicFrameLocks noChangeAspect="1"/>
          </p:cNvGraphicFramePr>
          <p:nvPr/>
        </p:nvGraphicFramePr>
        <p:xfrm>
          <a:off x="339725" y="4668838"/>
          <a:ext cx="269875" cy="303212"/>
        </p:xfrm>
        <a:graphic>
          <a:graphicData uri="http://schemas.openxmlformats.org/presentationml/2006/ole">
            <p:oleObj spid="_x0000_s228356" name="Visio" r:id="rId5" imgW="270231" imgH="303063" progId="">
              <p:embed/>
            </p:oleObj>
          </a:graphicData>
        </a:graphic>
      </p:graphicFrame>
      <p:graphicFrame>
        <p:nvGraphicFramePr>
          <p:cNvPr id="228357" name="Object 5"/>
          <p:cNvGraphicFramePr>
            <a:graphicFrameLocks noChangeAspect="1"/>
          </p:cNvGraphicFramePr>
          <p:nvPr/>
        </p:nvGraphicFramePr>
        <p:xfrm>
          <a:off x="339725" y="5116513"/>
          <a:ext cx="269875" cy="303212"/>
        </p:xfrm>
        <a:graphic>
          <a:graphicData uri="http://schemas.openxmlformats.org/presentationml/2006/ole">
            <p:oleObj spid="_x0000_s228357" name="Visio" r:id="rId6" imgW="270231" imgH="303063" progId="">
              <p:embed/>
            </p:oleObj>
          </a:graphicData>
        </a:graphic>
      </p:graphicFrame>
      <p:sp>
        <p:nvSpPr>
          <p:cNvPr id="228359"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vi-VN"/>
          </a:p>
        </p:txBody>
      </p:sp>
      <p:sp>
        <p:nvSpPr>
          <p:cNvPr id="228361" name="Rectangle 9"/>
          <p:cNvSpPr>
            <a:spLocks noChangeArrowheads="1"/>
          </p:cNvSpPr>
          <p:nvPr/>
        </p:nvSpPr>
        <p:spPr bwMode="auto">
          <a:xfrm>
            <a:off x="676275" y="4635500"/>
            <a:ext cx="5940425" cy="1560427"/>
          </a:xfrm>
          <a:prstGeom prst="rect">
            <a:avLst/>
          </a:prstGeom>
          <a:noFill/>
          <a:ln w="9525" algn="ctr">
            <a:noFill/>
            <a:miter lim="800000"/>
            <a:headEnd/>
            <a:tailEnd/>
          </a:ln>
          <a:effectLst/>
        </p:spPr>
        <p:txBody>
          <a:bodyPr>
            <a:spAutoFit/>
          </a:bodyPr>
          <a:lstStyle/>
          <a:p>
            <a:pPr>
              <a:spcBef>
                <a:spcPct val="20000"/>
              </a:spcBef>
              <a:spcAft>
                <a:spcPct val="45000"/>
              </a:spcAft>
            </a:pPr>
            <a:r>
              <a:rPr lang="vi-VN" b="0" smtClean="0">
                <a:solidFill>
                  <a:srgbClr val="FFCC00"/>
                </a:solidFill>
              </a:rPr>
              <a:t>Vậy, hãy chọn ảnh.</a:t>
            </a:r>
          </a:p>
          <a:p>
            <a:pPr>
              <a:spcBef>
                <a:spcPct val="20000"/>
              </a:spcBef>
              <a:spcAft>
                <a:spcPct val="45000"/>
              </a:spcAft>
            </a:pPr>
            <a:r>
              <a:rPr lang="vi-VN" smtClean="0">
                <a:solidFill>
                  <a:srgbClr val="FFCC00"/>
                </a:solidFill>
              </a:rPr>
              <a:t>Công cụ Hình ảnh</a:t>
            </a:r>
            <a:r>
              <a:rPr lang="vi-VN" b="0" smtClean="0">
                <a:solidFill>
                  <a:srgbClr val="FFCC00"/>
                </a:solidFill>
              </a:rPr>
              <a:t> sẽ xuất hiện trên Ruy-băng. Dùng các tuỳ chọn trên tab </a:t>
            </a:r>
            <a:r>
              <a:rPr lang="vi-VN" smtClean="0">
                <a:solidFill>
                  <a:srgbClr val="FFCC00"/>
                </a:solidFill>
              </a:rPr>
              <a:t>Định dạng </a:t>
            </a:r>
            <a:r>
              <a:rPr lang="vi-VN" b="0" smtClean="0">
                <a:solidFill>
                  <a:srgbClr val="FFCC00"/>
                </a:solidFill>
              </a:rPr>
              <a:t>để làm việc với ảnh. </a:t>
            </a:r>
          </a:p>
          <a:p>
            <a:pPr>
              <a:spcBef>
                <a:spcPct val="20000"/>
              </a:spcBef>
              <a:spcAft>
                <a:spcPct val="45000"/>
              </a:spcAft>
            </a:pPr>
            <a:endParaRPr lang="vi-VN" b="0">
              <a:solidFill>
                <a:srgbClr val="FFCC00"/>
              </a:solidFill>
            </a:endParaRPr>
          </a:p>
        </p:txBody>
      </p:sp>
      <p:sp>
        <p:nvSpPr>
          <p:cNvPr id="228362" name="Rectangle 10"/>
          <p:cNvSpPr>
            <a:spLocks noChangeArrowheads="1"/>
          </p:cNvSpPr>
          <p:nvPr/>
        </p:nvSpPr>
        <p:spPr bwMode="auto">
          <a:xfrm>
            <a:off x="277813" y="3994150"/>
            <a:ext cx="5926137" cy="742950"/>
          </a:xfrm>
          <a:prstGeom prst="rect">
            <a:avLst/>
          </a:prstGeom>
          <a:noFill/>
          <a:ln w="9525">
            <a:noFill/>
            <a:miter lim="800000"/>
            <a:headEnd/>
            <a:tailEnd/>
          </a:ln>
          <a:effectLst/>
        </p:spPr>
        <p:txBody>
          <a:bodyPr/>
          <a:lstStyle/>
          <a:p>
            <a:pPr>
              <a:spcBef>
                <a:spcPct val="20000"/>
              </a:spcBef>
              <a:spcAft>
                <a:spcPct val="75000"/>
              </a:spcAft>
            </a:pPr>
            <a:r>
              <a:rPr lang="vi-VN" smtClean="0">
                <a:solidFill>
                  <a:srgbClr val="FFCC00"/>
                </a:solidFill>
              </a:rPr>
              <a:t>Công cụ Hình ảnh </a:t>
            </a:r>
            <a:r>
              <a:rPr lang="vi-VN" b="0" smtClean="0">
                <a:solidFill>
                  <a:srgbClr val="FFCC00"/>
                </a:solidFill>
              </a:rPr>
              <a:t>sẽ sẵn dùng khi bạn chọn ảnh.</a:t>
            </a:r>
            <a:endParaRPr lang="vi-VN">
              <a:solidFill>
                <a:srgbClr val="FFCC00"/>
              </a:solidFill>
            </a:endParaRPr>
          </a:p>
        </p:txBody>
      </p:sp>
      <p:sp>
        <p:nvSpPr>
          <p:cNvPr id="14" name="TextBox 13"/>
          <p:cNvSpPr txBox="1"/>
          <p:nvPr/>
        </p:nvSpPr>
        <p:spPr>
          <a:xfrm>
            <a:off x="2924176" y="1104900"/>
            <a:ext cx="966788" cy="200055"/>
          </a:xfrm>
          <a:prstGeom prst="rect">
            <a:avLst/>
          </a:prstGeom>
          <a:noFill/>
        </p:spPr>
        <p:txBody>
          <a:bodyPr wrap="square" rtlCol="0">
            <a:spAutoFit/>
          </a:bodyPr>
          <a:lstStyle/>
          <a:p>
            <a:r>
              <a:rPr lang="vi-VN" sz="700" dirty="0" smtClean="0">
                <a:solidFill>
                  <a:schemeClr val="accent2">
                    <a:lumMod val="75000"/>
                  </a:schemeClr>
                </a:solidFill>
              </a:rPr>
              <a:t>Công cụ Hình ảnh</a:t>
            </a:r>
            <a:endParaRPr lang="vi-VN" sz="700" dirty="0">
              <a:solidFill>
                <a:schemeClr val="accent2">
                  <a:lumMod val="75000"/>
                </a:schemeClr>
              </a:solidFill>
            </a:endParaRPr>
          </a:p>
        </p:txBody>
      </p:sp>
      <p:sp>
        <p:nvSpPr>
          <p:cNvPr id="15" name="TextBox 14"/>
          <p:cNvSpPr txBox="1"/>
          <p:nvPr/>
        </p:nvSpPr>
        <p:spPr>
          <a:xfrm>
            <a:off x="3019425" y="1323975"/>
            <a:ext cx="800100" cy="200055"/>
          </a:xfrm>
          <a:prstGeom prst="rect">
            <a:avLst/>
          </a:prstGeom>
          <a:noFill/>
        </p:spPr>
        <p:txBody>
          <a:bodyPr wrap="square" rtlCol="0">
            <a:spAutoFit/>
          </a:bodyPr>
          <a:lstStyle/>
          <a:p>
            <a:pPr algn="ctr"/>
            <a:r>
              <a:rPr lang="vi-VN" sz="700" dirty="0" smtClean="0">
                <a:solidFill>
                  <a:schemeClr val="accent2">
                    <a:lumMod val="75000"/>
                  </a:schemeClr>
                </a:solidFill>
              </a:rPr>
              <a:t>Định dạng</a:t>
            </a:r>
            <a:endParaRPr lang="vi-VN" sz="700" dirty="0">
              <a:solidFill>
                <a:schemeClr val="accent2">
                  <a:lumMod val="75000"/>
                </a:schemeClr>
              </a:solidFill>
            </a:endParaRPr>
          </a:p>
        </p:txBody>
      </p:sp>
      <p:sp>
        <p:nvSpPr>
          <p:cNvPr id="16" name="TextBox 15"/>
          <p:cNvSpPr txBox="1"/>
          <p:nvPr/>
        </p:nvSpPr>
        <p:spPr>
          <a:xfrm>
            <a:off x="2000250" y="1552575"/>
            <a:ext cx="990600" cy="215444"/>
          </a:xfrm>
          <a:prstGeom prst="rect">
            <a:avLst/>
          </a:prstGeom>
          <a:noFill/>
        </p:spPr>
        <p:txBody>
          <a:bodyPr wrap="square" rtlCol="0">
            <a:spAutoFit/>
          </a:bodyPr>
          <a:lstStyle/>
          <a:p>
            <a:r>
              <a:rPr lang="vi-VN" sz="750" b="0" smtClean="0">
                <a:solidFill>
                  <a:schemeClr val="accent2">
                    <a:lumMod val="75000"/>
                  </a:schemeClr>
                </a:solidFill>
              </a:rPr>
              <a:t>Hình dạng ảnh</a:t>
            </a:r>
            <a:endParaRPr lang="vi-VN" sz="750" b="0">
              <a:solidFill>
                <a:schemeClr val="accent2">
                  <a:lumMod val="75000"/>
                </a:schemeClr>
              </a:solidFill>
            </a:endParaRPr>
          </a:p>
        </p:txBody>
      </p:sp>
      <p:sp>
        <p:nvSpPr>
          <p:cNvPr id="17" name="TextBox 16"/>
          <p:cNvSpPr txBox="1"/>
          <p:nvPr/>
        </p:nvSpPr>
        <p:spPr>
          <a:xfrm>
            <a:off x="2000250" y="1743075"/>
            <a:ext cx="990600" cy="215444"/>
          </a:xfrm>
          <a:prstGeom prst="rect">
            <a:avLst/>
          </a:prstGeom>
          <a:noFill/>
        </p:spPr>
        <p:txBody>
          <a:bodyPr wrap="square" rtlCol="0">
            <a:spAutoFit/>
          </a:bodyPr>
          <a:lstStyle/>
          <a:p>
            <a:r>
              <a:rPr lang="vi-VN" sz="750" b="0" cap="all" dirty="0" smtClean="0">
                <a:solidFill>
                  <a:schemeClr val="accent2">
                    <a:lumMod val="75000"/>
                  </a:schemeClr>
                </a:solidFill>
              </a:rPr>
              <a:t>v</a:t>
            </a:r>
            <a:r>
              <a:rPr lang="vi-VN" sz="750" b="0" dirty="0" smtClean="0">
                <a:solidFill>
                  <a:schemeClr val="accent2">
                    <a:lumMod val="75000"/>
                  </a:schemeClr>
                </a:solidFill>
              </a:rPr>
              <a:t>iền Ảnh</a:t>
            </a:r>
            <a:endParaRPr lang="vi-VN" sz="750" b="0" dirty="0">
              <a:solidFill>
                <a:schemeClr val="accent2">
                  <a:lumMod val="75000"/>
                </a:schemeClr>
              </a:solidFill>
            </a:endParaRPr>
          </a:p>
        </p:txBody>
      </p:sp>
      <p:sp>
        <p:nvSpPr>
          <p:cNvPr id="18" name="TextBox 17"/>
          <p:cNvSpPr txBox="1"/>
          <p:nvPr/>
        </p:nvSpPr>
        <p:spPr>
          <a:xfrm>
            <a:off x="2000250" y="1952625"/>
            <a:ext cx="990600" cy="215444"/>
          </a:xfrm>
          <a:prstGeom prst="rect">
            <a:avLst/>
          </a:prstGeom>
          <a:noFill/>
        </p:spPr>
        <p:txBody>
          <a:bodyPr wrap="square" rtlCol="0">
            <a:spAutoFit/>
          </a:bodyPr>
          <a:lstStyle/>
          <a:p>
            <a:r>
              <a:rPr lang="vi-VN" sz="750" b="0" smtClean="0">
                <a:solidFill>
                  <a:schemeClr val="accent2">
                    <a:lumMod val="75000"/>
                  </a:schemeClr>
                </a:solidFill>
              </a:rPr>
              <a:t>Hiệu ứng Ảnh</a:t>
            </a:r>
            <a:endParaRPr lang="vi-VN" sz="750" b="0">
              <a:solidFill>
                <a:schemeClr val="accent2">
                  <a:lumMod val="75000"/>
                </a:schemeClr>
              </a:solidFill>
            </a:endParaRPr>
          </a:p>
        </p:txBody>
      </p:sp>
      <p:sp>
        <p:nvSpPr>
          <p:cNvPr id="19" name="TextBox 18"/>
          <p:cNvSpPr txBox="1"/>
          <p:nvPr/>
        </p:nvSpPr>
        <p:spPr>
          <a:xfrm>
            <a:off x="3400425" y="1552575"/>
            <a:ext cx="990600" cy="215444"/>
          </a:xfrm>
          <a:prstGeom prst="rect">
            <a:avLst/>
          </a:prstGeom>
          <a:noFill/>
        </p:spPr>
        <p:txBody>
          <a:bodyPr wrap="square" rtlCol="0">
            <a:spAutoFit/>
          </a:bodyPr>
          <a:lstStyle/>
          <a:p>
            <a:r>
              <a:rPr lang="vi-VN" sz="750" b="0" smtClean="0">
                <a:solidFill>
                  <a:schemeClr val="accent2">
                    <a:lumMod val="75000"/>
                  </a:schemeClr>
                </a:solidFill>
              </a:rPr>
              <a:t>Lên trên cùng</a:t>
            </a:r>
            <a:endParaRPr lang="vi-VN" sz="750" b="0">
              <a:solidFill>
                <a:schemeClr val="accent2">
                  <a:lumMod val="75000"/>
                </a:schemeClr>
              </a:solidFill>
            </a:endParaRPr>
          </a:p>
        </p:txBody>
      </p:sp>
      <p:sp>
        <p:nvSpPr>
          <p:cNvPr id="20" name="TextBox 19"/>
          <p:cNvSpPr txBox="1"/>
          <p:nvPr/>
        </p:nvSpPr>
        <p:spPr>
          <a:xfrm>
            <a:off x="3400425" y="1743075"/>
            <a:ext cx="990600" cy="215444"/>
          </a:xfrm>
          <a:prstGeom prst="rect">
            <a:avLst/>
          </a:prstGeom>
          <a:noFill/>
        </p:spPr>
        <p:txBody>
          <a:bodyPr wrap="square" rtlCol="0">
            <a:spAutoFit/>
          </a:bodyPr>
          <a:lstStyle/>
          <a:p>
            <a:r>
              <a:rPr lang="vi-VN" sz="750" b="0" smtClean="0">
                <a:solidFill>
                  <a:schemeClr val="accent2">
                    <a:lumMod val="75000"/>
                  </a:schemeClr>
                </a:solidFill>
              </a:rPr>
              <a:t>Xuống dưới cùng</a:t>
            </a:r>
            <a:endParaRPr lang="vi-VN" sz="750" b="0">
              <a:solidFill>
                <a:schemeClr val="accent2">
                  <a:lumMod val="75000"/>
                </a:schemeClr>
              </a:solidFill>
            </a:endParaRPr>
          </a:p>
        </p:txBody>
      </p:sp>
      <p:sp>
        <p:nvSpPr>
          <p:cNvPr id="21" name="TextBox 20"/>
          <p:cNvSpPr txBox="1"/>
          <p:nvPr/>
        </p:nvSpPr>
        <p:spPr>
          <a:xfrm>
            <a:off x="3400425" y="1952625"/>
            <a:ext cx="990600" cy="215444"/>
          </a:xfrm>
          <a:prstGeom prst="rect">
            <a:avLst/>
          </a:prstGeom>
          <a:noFill/>
        </p:spPr>
        <p:txBody>
          <a:bodyPr wrap="square" rtlCol="0">
            <a:spAutoFit/>
          </a:bodyPr>
          <a:lstStyle/>
          <a:p>
            <a:r>
              <a:rPr lang="vi-VN" sz="750" b="0" smtClean="0">
                <a:solidFill>
                  <a:schemeClr val="accent2">
                    <a:lumMod val="75000"/>
                  </a:schemeClr>
                </a:solidFill>
              </a:rPr>
              <a:t>Ngăn lựa chọn</a:t>
            </a:r>
            <a:endParaRPr lang="vi-VN" sz="750" b="0">
              <a:solidFill>
                <a:schemeClr val="accent2">
                  <a:lumMod val="75000"/>
                </a:schemeClr>
              </a:solidFill>
            </a:endParaRPr>
          </a:p>
        </p:txBody>
      </p:sp>
      <p:sp>
        <p:nvSpPr>
          <p:cNvPr id="22" name="TextBox 21"/>
          <p:cNvSpPr txBox="1"/>
          <p:nvPr/>
        </p:nvSpPr>
        <p:spPr>
          <a:xfrm>
            <a:off x="4543425" y="1543050"/>
            <a:ext cx="990600" cy="215444"/>
          </a:xfrm>
          <a:prstGeom prst="rect">
            <a:avLst/>
          </a:prstGeom>
          <a:noFill/>
        </p:spPr>
        <p:txBody>
          <a:bodyPr wrap="square" rtlCol="0">
            <a:spAutoFit/>
          </a:bodyPr>
          <a:lstStyle/>
          <a:p>
            <a:r>
              <a:rPr lang="vi-VN" sz="750" b="0" smtClean="0">
                <a:solidFill>
                  <a:schemeClr val="accent2">
                    <a:lumMod val="75000"/>
                  </a:schemeClr>
                </a:solidFill>
              </a:rPr>
              <a:t>Căn</a:t>
            </a:r>
            <a:endParaRPr lang="vi-VN" sz="750" b="0">
              <a:solidFill>
                <a:schemeClr val="accent2">
                  <a:lumMod val="75000"/>
                </a:schemeClr>
              </a:solidFill>
            </a:endParaRPr>
          </a:p>
        </p:txBody>
      </p:sp>
      <p:sp>
        <p:nvSpPr>
          <p:cNvPr id="23" name="TextBox 22"/>
          <p:cNvSpPr txBox="1"/>
          <p:nvPr/>
        </p:nvSpPr>
        <p:spPr>
          <a:xfrm>
            <a:off x="4543425" y="1733550"/>
            <a:ext cx="990600" cy="215444"/>
          </a:xfrm>
          <a:prstGeom prst="rect">
            <a:avLst/>
          </a:prstGeom>
          <a:noFill/>
        </p:spPr>
        <p:txBody>
          <a:bodyPr wrap="square" rtlCol="0">
            <a:spAutoFit/>
          </a:bodyPr>
          <a:lstStyle/>
          <a:p>
            <a:r>
              <a:rPr lang="vi-VN" sz="750" b="0" smtClean="0">
                <a:solidFill>
                  <a:schemeClr val="tx1">
                    <a:lumMod val="50000"/>
                  </a:schemeClr>
                </a:solidFill>
              </a:rPr>
              <a:t>Nhóm</a:t>
            </a:r>
            <a:endParaRPr lang="vi-VN" sz="750" b="0">
              <a:solidFill>
                <a:schemeClr val="tx1">
                  <a:lumMod val="50000"/>
                </a:schemeClr>
              </a:solidFill>
            </a:endParaRPr>
          </a:p>
        </p:txBody>
      </p:sp>
      <p:sp>
        <p:nvSpPr>
          <p:cNvPr id="24" name="TextBox 23"/>
          <p:cNvSpPr txBox="1"/>
          <p:nvPr/>
        </p:nvSpPr>
        <p:spPr>
          <a:xfrm>
            <a:off x="4543425" y="1943100"/>
            <a:ext cx="990600" cy="215444"/>
          </a:xfrm>
          <a:prstGeom prst="rect">
            <a:avLst/>
          </a:prstGeom>
          <a:noFill/>
        </p:spPr>
        <p:txBody>
          <a:bodyPr wrap="square" rtlCol="0">
            <a:spAutoFit/>
          </a:bodyPr>
          <a:lstStyle/>
          <a:p>
            <a:r>
              <a:rPr lang="vi-VN" sz="750" b="0" smtClean="0">
                <a:solidFill>
                  <a:schemeClr val="accent2">
                    <a:lumMod val="75000"/>
                  </a:schemeClr>
                </a:solidFill>
              </a:rPr>
              <a:t>Xoay</a:t>
            </a:r>
            <a:endParaRPr lang="vi-VN" sz="750" b="0">
              <a:solidFill>
                <a:schemeClr val="accent2">
                  <a:lumMod val="75000"/>
                </a:schemeClr>
              </a:solidFill>
            </a:endParaRPr>
          </a:p>
        </p:txBody>
      </p:sp>
      <p:sp>
        <p:nvSpPr>
          <p:cNvPr id="25" name="TextBox 24"/>
          <p:cNvSpPr txBox="1"/>
          <p:nvPr/>
        </p:nvSpPr>
        <p:spPr>
          <a:xfrm>
            <a:off x="5391150" y="1828800"/>
            <a:ext cx="990600" cy="215444"/>
          </a:xfrm>
          <a:prstGeom prst="rect">
            <a:avLst/>
          </a:prstGeom>
          <a:noFill/>
        </p:spPr>
        <p:txBody>
          <a:bodyPr wrap="square" rtlCol="0">
            <a:spAutoFit/>
          </a:bodyPr>
          <a:lstStyle/>
          <a:p>
            <a:r>
              <a:rPr lang="vi-VN" sz="750" b="0" smtClean="0">
                <a:solidFill>
                  <a:schemeClr val="accent2">
                    <a:lumMod val="75000"/>
                  </a:schemeClr>
                </a:solidFill>
              </a:rPr>
              <a:t>Xén</a:t>
            </a:r>
            <a:endParaRPr lang="vi-VN" sz="750" b="0">
              <a:solidFill>
                <a:schemeClr val="accent2">
                  <a:lumMod val="75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28355">
                                            <p:txEl>
                                              <p:pRg st="0" end="0"/>
                                            </p:txEl>
                                          </p:spTgt>
                                        </p:tgtEl>
                                        <p:attrNameLst>
                                          <p:attrName>style.visibility</p:attrName>
                                        </p:attrNameLst>
                                      </p:cBhvr>
                                      <p:to>
                                        <p:strVal val="visible"/>
                                      </p:to>
                                    </p:set>
                                    <p:animEffect transition="in" filter="slide(fromTop)">
                                      <p:cBhvr>
                                        <p:cTn id="7" dur="500"/>
                                        <p:tgtEl>
                                          <p:spTgt spid="2283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28355">
                                            <p:txEl>
                                              <p:pRg st="1" end="1"/>
                                            </p:txEl>
                                          </p:spTgt>
                                        </p:tgtEl>
                                        <p:attrNameLst>
                                          <p:attrName>style.visibility</p:attrName>
                                        </p:attrNameLst>
                                      </p:cBhvr>
                                      <p:to>
                                        <p:strVal val="visible"/>
                                      </p:to>
                                    </p:set>
                                    <p:animEffect transition="in" filter="slide(fromTop)">
                                      <p:cBhvr>
                                        <p:cTn id="12" dur="500"/>
                                        <p:tgtEl>
                                          <p:spTgt spid="2283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28362">
                                            <p:txEl>
                                              <p:pRg st="0" end="0"/>
                                            </p:txEl>
                                          </p:spTgt>
                                        </p:tgtEl>
                                        <p:attrNameLst>
                                          <p:attrName>style.visibility</p:attrName>
                                        </p:attrNameLst>
                                      </p:cBhvr>
                                      <p:to>
                                        <p:strVal val="visible"/>
                                      </p:to>
                                    </p:set>
                                    <p:animEffect transition="in" filter="slide(fromLeft)">
                                      <p:cBhvr>
                                        <p:cTn id="17" dur="500"/>
                                        <p:tgtEl>
                                          <p:spTgt spid="22836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28356"/>
                                        </p:tgtEl>
                                        <p:attrNameLst>
                                          <p:attrName>style.visibility</p:attrName>
                                        </p:attrNameLst>
                                      </p:cBhvr>
                                      <p:to>
                                        <p:strVal val="visible"/>
                                      </p:to>
                                    </p:set>
                                    <p:animEffect transition="in" filter="dissolve">
                                      <p:cBhvr>
                                        <p:cTn id="22" dur="500"/>
                                        <p:tgtEl>
                                          <p:spTgt spid="228356"/>
                                        </p:tgtEl>
                                      </p:cBhvr>
                                    </p:animEffect>
                                  </p:childTnLst>
                                </p:cTn>
                              </p:par>
                            </p:childTnLst>
                          </p:cTn>
                        </p:par>
                        <p:par>
                          <p:cTn id="23" fill="hold">
                            <p:stCondLst>
                              <p:cond delay="500"/>
                            </p:stCondLst>
                            <p:childTnLst>
                              <p:par>
                                <p:cTn id="24" presetID="9" presetClass="entr" presetSubtype="0" fill="hold" nodeType="afterEffect">
                                  <p:stCondLst>
                                    <p:cond delay="0"/>
                                  </p:stCondLst>
                                  <p:childTnLst>
                                    <p:set>
                                      <p:cBhvr>
                                        <p:cTn id="25" dur="1" fill="hold">
                                          <p:stCondLst>
                                            <p:cond delay="0"/>
                                          </p:stCondLst>
                                        </p:cTn>
                                        <p:tgtEl>
                                          <p:spTgt spid="228357"/>
                                        </p:tgtEl>
                                        <p:attrNameLst>
                                          <p:attrName>style.visibility</p:attrName>
                                        </p:attrNameLst>
                                      </p:cBhvr>
                                      <p:to>
                                        <p:strVal val="visible"/>
                                      </p:to>
                                    </p:set>
                                    <p:animEffect transition="in" filter="dissolve">
                                      <p:cBhvr>
                                        <p:cTn id="26" dur="500"/>
                                        <p:tgtEl>
                                          <p:spTgt spid="228357"/>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228361">
                                            <p:txEl>
                                              <p:pRg st="0" end="0"/>
                                            </p:txEl>
                                          </p:spTgt>
                                        </p:tgtEl>
                                        <p:attrNameLst>
                                          <p:attrName>style.visibility</p:attrName>
                                        </p:attrNameLst>
                                      </p:cBhvr>
                                      <p:to>
                                        <p:strVal val="visible"/>
                                      </p:to>
                                    </p:set>
                                    <p:animEffect transition="in" filter="checkerboard(across)">
                                      <p:cBhvr>
                                        <p:cTn id="31" dur="500"/>
                                        <p:tgtEl>
                                          <p:spTgt spid="228361">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228361">
                                            <p:txEl>
                                              <p:pRg st="1" end="1"/>
                                            </p:txEl>
                                          </p:spTgt>
                                        </p:tgtEl>
                                        <p:attrNameLst>
                                          <p:attrName>style.visibility</p:attrName>
                                        </p:attrNameLst>
                                      </p:cBhvr>
                                      <p:to>
                                        <p:strVal val="visible"/>
                                      </p:to>
                                    </p:set>
                                    <p:animEffect transition="in" filter="checkerboard(across)">
                                      <p:cBhvr>
                                        <p:cTn id="36" dur="500"/>
                                        <p:tgtEl>
                                          <p:spTgt spid="22836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5" grpId="0" build="p" autoUpdateAnimBg="0"/>
      <p:bldP spid="228361" grpId="0" build="p" autoUpdateAnimBg="0"/>
      <p:bldP spid="228362"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239713" y="63500"/>
            <a:ext cx="8904287" cy="614363"/>
          </a:xfrm>
        </p:spPr>
        <p:txBody>
          <a:bodyPr/>
          <a:lstStyle/>
          <a:p>
            <a:r>
              <a:rPr lang="vi-VN" smtClean="0"/>
              <a:t>Sửa các thành phần của bản chiếu</a:t>
            </a:r>
            <a:endParaRPr lang="vi-VN"/>
          </a:p>
        </p:txBody>
      </p:sp>
      <p:sp>
        <p:nvSpPr>
          <p:cNvPr id="234499"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vi-VN" sz="2000" b="0" dirty="0" smtClean="0"/>
              <a:t>Có đầy đủ các công cụ cho thành phần bạn có thể chèn vào, từ bảng, biểu đồ và đồ hoạ SmartArt</a:t>
            </a:r>
            <a:r>
              <a:rPr lang="vi-VN" sz="2000" b="0" baseline="30000" dirty="0" smtClean="0">
                <a:cs typeface="Arial" charset="0"/>
              </a:rPr>
              <a:t>™</a:t>
            </a:r>
            <a:r>
              <a:rPr lang="vi-VN" sz="2000" b="0" dirty="0" smtClean="0"/>
              <a:t> đến hộp văn bản, hình dạng, âm thanh và video. </a:t>
            </a:r>
            <a:endParaRPr lang="vi-VN" sz="2000" b="0" dirty="0"/>
          </a:p>
        </p:txBody>
      </p:sp>
      <p:sp>
        <p:nvSpPr>
          <p:cNvPr id="234502" name="Line 6"/>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vi-VN"/>
          </a:p>
        </p:txBody>
      </p:sp>
      <p:sp>
        <p:nvSpPr>
          <p:cNvPr id="234504" name="Rectangle 8"/>
          <p:cNvSpPr>
            <a:spLocks noChangeArrowheads="1"/>
          </p:cNvSpPr>
          <p:nvPr/>
        </p:nvSpPr>
        <p:spPr bwMode="auto">
          <a:xfrm>
            <a:off x="277813" y="3994150"/>
            <a:ext cx="5926137" cy="742950"/>
          </a:xfrm>
          <a:prstGeom prst="rect">
            <a:avLst/>
          </a:prstGeom>
          <a:noFill/>
          <a:ln w="9525">
            <a:noFill/>
            <a:miter lim="800000"/>
            <a:headEnd/>
            <a:tailEnd/>
          </a:ln>
          <a:effectLst/>
        </p:spPr>
        <p:txBody>
          <a:bodyPr/>
          <a:lstStyle/>
          <a:p>
            <a:pPr>
              <a:spcBef>
                <a:spcPct val="20000"/>
              </a:spcBef>
              <a:spcAft>
                <a:spcPct val="75000"/>
              </a:spcAft>
            </a:pPr>
            <a:r>
              <a:rPr lang="vi-VN" b="0" smtClean="0">
                <a:solidFill>
                  <a:srgbClr val="FFCC00"/>
                </a:solidFill>
              </a:rPr>
              <a:t>Chỉ cần chọn mục đã chèn để xem tab có liên quan trên Ruy-băng.</a:t>
            </a:r>
            <a:endParaRPr lang="vi-VN" b="0">
              <a:solidFill>
                <a:srgbClr val="FFCC00"/>
              </a:solidFill>
            </a:endParaRPr>
          </a:p>
        </p:txBody>
      </p:sp>
      <p:sp>
        <p:nvSpPr>
          <p:cNvPr id="36" name="TextBox 35"/>
          <p:cNvSpPr txBox="1"/>
          <p:nvPr/>
        </p:nvSpPr>
        <p:spPr>
          <a:xfrm>
            <a:off x="5391150" y="1828800"/>
            <a:ext cx="990600" cy="215444"/>
          </a:xfrm>
          <a:prstGeom prst="rect">
            <a:avLst/>
          </a:prstGeom>
          <a:noFill/>
        </p:spPr>
        <p:txBody>
          <a:bodyPr wrap="square" rtlCol="0">
            <a:spAutoFit/>
          </a:bodyPr>
          <a:lstStyle/>
          <a:p>
            <a:r>
              <a:rPr lang="vi-VN" sz="750" b="0" smtClean="0">
                <a:solidFill>
                  <a:schemeClr val="accent2">
                    <a:lumMod val="75000"/>
                  </a:schemeClr>
                </a:solidFill>
              </a:rPr>
              <a:t>Crop</a:t>
            </a:r>
            <a:endParaRPr lang="vi-VN" sz="750" b="0">
              <a:solidFill>
                <a:schemeClr val="accent2">
                  <a:lumMod val="75000"/>
                </a:schemeClr>
              </a:solidFill>
            </a:endParaRPr>
          </a:p>
        </p:txBody>
      </p:sp>
      <p:pic>
        <p:nvPicPr>
          <p:cNvPr id="19" name="Picture 6"/>
          <p:cNvPicPr>
            <a:picLocks noChangeAspect="1" noChangeArrowheads="1"/>
          </p:cNvPicPr>
          <p:nvPr/>
        </p:nvPicPr>
        <p:blipFill>
          <a:blip r:embed="rId3"/>
          <a:srcRect/>
          <a:stretch>
            <a:fillRect/>
          </a:stretch>
        </p:blipFill>
        <p:spPr bwMode="auto">
          <a:xfrm>
            <a:off x="262921" y="971550"/>
            <a:ext cx="5663822" cy="2876550"/>
          </a:xfrm>
          <a:prstGeom prst="rect">
            <a:avLst/>
          </a:prstGeom>
          <a:noFill/>
          <a:ln w="9525">
            <a:noFill/>
            <a:miter lim="800000"/>
            <a:headEnd/>
            <a:tailEnd/>
          </a:ln>
          <a:effectLst/>
        </p:spPr>
      </p:pic>
      <p:sp>
        <p:nvSpPr>
          <p:cNvPr id="20" name="TextBox 19"/>
          <p:cNvSpPr txBox="1"/>
          <p:nvPr/>
        </p:nvSpPr>
        <p:spPr>
          <a:xfrm>
            <a:off x="2909888" y="1104900"/>
            <a:ext cx="962025" cy="200055"/>
          </a:xfrm>
          <a:prstGeom prst="rect">
            <a:avLst/>
          </a:prstGeom>
          <a:noFill/>
        </p:spPr>
        <p:txBody>
          <a:bodyPr wrap="square" rtlCol="0">
            <a:spAutoFit/>
          </a:bodyPr>
          <a:lstStyle/>
          <a:p>
            <a:r>
              <a:rPr lang="vi-VN" sz="700" dirty="0" smtClean="0">
                <a:solidFill>
                  <a:schemeClr val="accent2">
                    <a:lumMod val="75000"/>
                  </a:schemeClr>
                </a:solidFill>
              </a:rPr>
              <a:t>Công cụ Hình ảnh</a:t>
            </a:r>
            <a:endParaRPr lang="vi-VN" sz="700" dirty="0">
              <a:solidFill>
                <a:schemeClr val="accent2">
                  <a:lumMod val="75000"/>
                </a:schemeClr>
              </a:solidFill>
            </a:endParaRPr>
          </a:p>
        </p:txBody>
      </p:sp>
      <p:sp>
        <p:nvSpPr>
          <p:cNvPr id="21" name="TextBox 20"/>
          <p:cNvSpPr txBox="1"/>
          <p:nvPr/>
        </p:nvSpPr>
        <p:spPr>
          <a:xfrm>
            <a:off x="3019425" y="1323975"/>
            <a:ext cx="800100" cy="200055"/>
          </a:xfrm>
          <a:prstGeom prst="rect">
            <a:avLst/>
          </a:prstGeom>
          <a:noFill/>
        </p:spPr>
        <p:txBody>
          <a:bodyPr wrap="square" rtlCol="0">
            <a:spAutoFit/>
          </a:bodyPr>
          <a:lstStyle/>
          <a:p>
            <a:pPr algn="ctr"/>
            <a:r>
              <a:rPr lang="vi-VN" sz="700" dirty="0" smtClean="0">
                <a:solidFill>
                  <a:schemeClr val="accent2">
                    <a:lumMod val="75000"/>
                  </a:schemeClr>
                </a:solidFill>
              </a:rPr>
              <a:t>Định dạng</a:t>
            </a:r>
            <a:endParaRPr lang="vi-VN" sz="700" dirty="0">
              <a:solidFill>
                <a:schemeClr val="accent2">
                  <a:lumMod val="75000"/>
                </a:schemeClr>
              </a:solidFill>
            </a:endParaRPr>
          </a:p>
        </p:txBody>
      </p:sp>
      <p:sp>
        <p:nvSpPr>
          <p:cNvPr id="22" name="TextBox 21"/>
          <p:cNvSpPr txBox="1"/>
          <p:nvPr/>
        </p:nvSpPr>
        <p:spPr>
          <a:xfrm>
            <a:off x="2000250" y="1552575"/>
            <a:ext cx="990600" cy="215444"/>
          </a:xfrm>
          <a:prstGeom prst="rect">
            <a:avLst/>
          </a:prstGeom>
          <a:noFill/>
        </p:spPr>
        <p:txBody>
          <a:bodyPr wrap="square" rtlCol="0">
            <a:spAutoFit/>
          </a:bodyPr>
          <a:lstStyle/>
          <a:p>
            <a:r>
              <a:rPr lang="vi-VN" sz="750" b="0" smtClean="0">
                <a:solidFill>
                  <a:schemeClr val="accent2">
                    <a:lumMod val="75000"/>
                  </a:schemeClr>
                </a:solidFill>
              </a:rPr>
              <a:t>Hình dạng ảnh</a:t>
            </a:r>
            <a:endParaRPr lang="vi-VN" sz="750" b="0">
              <a:solidFill>
                <a:schemeClr val="accent2">
                  <a:lumMod val="75000"/>
                </a:schemeClr>
              </a:solidFill>
            </a:endParaRPr>
          </a:p>
        </p:txBody>
      </p:sp>
      <p:sp>
        <p:nvSpPr>
          <p:cNvPr id="23" name="TextBox 22"/>
          <p:cNvSpPr txBox="1"/>
          <p:nvPr/>
        </p:nvSpPr>
        <p:spPr>
          <a:xfrm>
            <a:off x="2000250" y="1743075"/>
            <a:ext cx="990600" cy="215444"/>
          </a:xfrm>
          <a:prstGeom prst="rect">
            <a:avLst/>
          </a:prstGeom>
          <a:noFill/>
        </p:spPr>
        <p:txBody>
          <a:bodyPr wrap="square" rtlCol="0">
            <a:spAutoFit/>
          </a:bodyPr>
          <a:lstStyle/>
          <a:p>
            <a:r>
              <a:rPr lang="vi-VN" sz="750" b="0" cap="all" dirty="0" smtClean="0">
                <a:solidFill>
                  <a:schemeClr val="accent2">
                    <a:lumMod val="75000"/>
                  </a:schemeClr>
                </a:solidFill>
              </a:rPr>
              <a:t>v</a:t>
            </a:r>
            <a:r>
              <a:rPr lang="vi-VN" sz="750" b="0" dirty="0" smtClean="0">
                <a:solidFill>
                  <a:schemeClr val="accent2">
                    <a:lumMod val="75000"/>
                  </a:schemeClr>
                </a:solidFill>
              </a:rPr>
              <a:t>iền Ảnh</a:t>
            </a:r>
            <a:endParaRPr lang="vi-VN" sz="750" b="0" dirty="0">
              <a:solidFill>
                <a:schemeClr val="accent2">
                  <a:lumMod val="75000"/>
                </a:schemeClr>
              </a:solidFill>
            </a:endParaRPr>
          </a:p>
        </p:txBody>
      </p:sp>
      <p:sp>
        <p:nvSpPr>
          <p:cNvPr id="37" name="TextBox 36"/>
          <p:cNvSpPr txBox="1"/>
          <p:nvPr/>
        </p:nvSpPr>
        <p:spPr>
          <a:xfrm>
            <a:off x="2000250" y="1952625"/>
            <a:ext cx="990600" cy="215444"/>
          </a:xfrm>
          <a:prstGeom prst="rect">
            <a:avLst/>
          </a:prstGeom>
          <a:noFill/>
        </p:spPr>
        <p:txBody>
          <a:bodyPr wrap="square" rtlCol="0">
            <a:spAutoFit/>
          </a:bodyPr>
          <a:lstStyle/>
          <a:p>
            <a:r>
              <a:rPr lang="vi-VN" sz="750" b="0" smtClean="0">
                <a:solidFill>
                  <a:schemeClr val="accent2">
                    <a:lumMod val="75000"/>
                  </a:schemeClr>
                </a:solidFill>
              </a:rPr>
              <a:t>Hiệu ứng Ảnh</a:t>
            </a:r>
            <a:endParaRPr lang="vi-VN" sz="750" b="0">
              <a:solidFill>
                <a:schemeClr val="accent2">
                  <a:lumMod val="75000"/>
                </a:schemeClr>
              </a:solidFill>
            </a:endParaRPr>
          </a:p>
        </p:txBody>
      </p:sp>
      <p:sp>
        <p:nvSpPr>
          <p:cNvPr id="38" name="TextBox 37"/>
          <p:cNvSpPr txBox="1"/>
          <p:nvPr/>
        </p:nvSpPr>
        <p:spPr>
          <a:xfrm>
            <a:off x="3400425" y="1552575"/>
            <a:ext cx="990600" cy="215444"/>
          </a:xfrm>
          <a:prstGeom prst="rect">
            <a:avLst/>
          </a:prstGeom>
          <a:noFill/>
        </p:spPr>
        <p:txBody>
          <a:bodyPr wrap="square" rtlCol="0">
            <a:spAutoFit/>
          </a:bodyPr>
          <a:lstStyle/>
          <a:p>
            <a:r>
              <a:rPr lang="vi-VN" sz="750" b="0" smtClean="0">
                <a:solidFill>
                  <a:schemeClr val="accent2">
                    <a:lumMod val="75000"/>
                  </a:schemeClr>
                </a:solidFill>
              </a:rPr>
              <a:t>Lên trên cùng</a:t>
            </a:r>
            <a:endParaRPr lang="vi-VN" sz="750" b="0">
              <a:solidFill>
                <a:schemeClr val="accent2">
                  <a:lumMod val="75000"/>
                </a:schemeClr>
              </a:solidFill>
            </a:endParaRPr>
          </a:p>
        </p:txBody>
      </p:sp>
      <p:sp>
        <p:nvSpPr>
          <p:cNvPr id="39" name="TextBox 38"/>
          <p:cNvSpPr txBox="1"/>
          <p:nvPr/>
        </p:nvSpPr>
        <p:spPr>
          <a:xfrm>
            <a:off x="3400425" y="1743075"/>
            <a:ext cx="990600" cy="215444"/>
          </a:xfrm>
          <a:prstGeom prst="rect">
            <a:avLst/>
          </a:prstGeom>
          <a:noFill/>
        </p:spPr>
        <p:txBody>
          <a:bodyPr wrap="square" rtlCol="0">
            <a:spAutoFit/>
          </a:bodyPr>
          <a:lstStyle/>
          <a:p>
            <a:r>
              <a:rPr lang="vi-VN" sz="750" b="0" smtClean="0">
                <a:solidFill>
                  <a:schemeClr val="accent2">
                    <a:lumMod val="75000"/>
                  </a:schemeClr>
                </a:solidFill>
              </a:rPr>
              <a:t>Xuống dưới cùng</a:t>
            </a:r>
            <a:endParaRPr lang="vi-VN" sz="750" b="0">
              <a:solidFill>
                <a:schemeClr val="accent2">
                  <a:lumMod val="75000"/>
                </a:schemeClr>
              </a:solidFill>
            </a:endParaRPr>
          </a:p>
        </p:txBody>
      </p:sp>
      <p:sp>
        <p:nvSpPr>
          <p:cNvPr id="40" name="TextBox 39"/>
          <p:cNvSpPr txBox="1"/>
          <p:nvPr/>
        </p:nvSpPr>
        <p:spPr>
          <a:xfrm>
            <a:off x="3400425" y="1952625"/>
            <a:ext cx="990600" cy="215444"/>
          </a:xfrm>
          <a:prstGeom prst="rect">
            <a:avLst/>
          </a:prstGeom>
          <a:noFill/>
        </p:spPr>
        <p:txBody>
          <a:bodyPr wrap="square" rtlCol="0">
            <a:spAutoFit/>
          </a:bodyPr>
          <a:lstStyle/>
          <a:p>
            <a:r>
              <a:rPr lang="vi-VN" sz="750" b="0" smtClean="0">
                <a:solidFill>
                  <a:schemeClr val="accent2">
                    <a:lumMod val="75000"/>
                  </a:schemeClr>
                </a:solidFill>
              </a:rPr>
              <a:t>Ngăn lựa chọn</a:t>
            </a:r>
            <a:endParaRPr lang="vi-VN" sz="750" b="0">
              <a:solidFill>
                <a:schemeClr val="accent2">
                  <a:lumMod val="75000"/>
                </a:schemeClr>
              </a:solidFill>
            </a:endParaRPr>
          </a:p>
        </p:txBody>
      </p:sp>
      <p:sp>
        <p:nvSpPr>
          <p:cNvPr id="41" name="TextBox 40"/>
          <p:cNvSpPr txBox="1"/>
          <p:nvPr/>
        </p:nvSpPr>
        <p:spPr>
          <a:xfrm>
            <a:off x="4543425" y="1543050"/>
            <a:ext cx="990600" cy="215444"/>
          </a:xfrm>
          <a:prstGeom prst="rect">
            <a:avLst/>
          </a:prstGeom>
          <a:noFill/>
        </p:spPr>
        <p:txBody>
          <a:bodyPr wrap="square" rtlCol="0">
            <a:spAutoFit/>
          </a:bodyPr>
          <a:lstStyle/>
          <a:p>
            <a:r>
              <a:rPr lang="vi-VN" sz="750" b="0" smtClean="0">
                <a:solidFill>
                  <a:schemeClr val="accent2">
                    <a:lumMod val="75000"/>
                  </a:schemeClr>
                </a:solidFill>
              </a:rPr>
              <a:t>Căn</a:t>
            </a:r>
            <a:endParaRPr lang="vi-VN" sz="750" b="0">
              <a:solidFill>
                <a:schemeClr val="accent2">
                  <a:lumMod val="75000"/>
                </a:schemeClr>
              </a:solidFill>
            </a:endParaRPr>
          </a:p>
        </p:txBody>
      </p:sp>
      <p:sp>
        <p:nvSpPr>
          <p:cNvPr id="42" name="TextBox 41"/>
          <p:cNvSpPr txBox="1"/>
          <p:nvPr/>
        </p:nvSpPr>
        <p:spPr>
          <a:xfrm>
            <a:off x="4543425" y="1733550"/>
            <a:ext cx="990600" cy="215444"/>
          </a:xfrm>
          <a:prstGeom prst="rect">
            <a:avLst/>
          </a:prstGeom>
          <a:noFill/>
        </p:spPr>
        <p:txBody>
          <a:bodyPr wrap="square" rtlCol="0">
            <a:spAutoFit/>
          </a:bodyPr>
          <a:lstStyle/>
          <a:p>
            <a:r>
              <a:rPr lang="vi-VN" sz="750" b="0" smtClean="0">
                <a:solidFill>
                  <a:schemeClr val="tx1">
                    <a:lumMod val="50000"/>
                  </a:schemeClr>
                </a:solidFill>
              </a:rPr>
              <a:t>Nhóm</a:t>
            </a:r>
            <a:endParaRPr lang="vi-VN" sz="750" b="0">
              <a:solidFill>
                <a:schemeClr val="tx1">
                  <a:lumMod val="50000"/>
                </a:schemeClr>
              </a:solidFill>
            </a:endParaRPr>
          </a:p>
        </p:txBody>
      </p:sp>
      <p:sp>
        <p:nvSpPr>
          <p:cNvPr id="43" name="TextBox 42"/>
          <p:cNvSpPr txBox="1"/>
          <p:nvPr/>
        </p:nvSpPr>
        <p:spPr>
          <a:xfrm>
            <a:off x="4543425" y="1943100"/>
            <a:ext cx="990600" cy="215444"/>
          </a:xfrm>
          <a:prstGeom prst="rect">
            <a:avLst/>
          </a:prstGeom>
          <a:noFill/>
        </p:spPr>
        <p:txBody>
          <a:bodyPr wrap="square" rtlCol="0">
            <a:spAutoFit/>
          </a:bodyPr>
          <a:lstStyle/>
          <a:p>
            <a:r>
              <a:rPr lang="vi-VN" sz="750" b="0" smtClean="0">
                <a:solidFill>
                  <a:schemeClr val="accent2">
                    <a:lumMod val="75000"/>
                  </a:schemeClr>
                </a:solidFill>
              </a:rPr>
              <a:t>Xoay</a:t>
            </a:r>
            <a:endParaRPr lang="vi-VN" sz="750" b="0">
              <a:solidFill>
                <a:schemeClr val="accent2">
                  <a:lumMod val="75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34499">
                                            <p:txEl>
                                              <p:pRg st="0" end="0"/>
                                            </p:txEl>
                                          </p:spTgt>
                                        </p:tgtEl>
                                        <p:attrNameLst>
                                          <p:attrName>style.visibility</p:attrName>
                                        </p:attrNameLst>
                                      </p:cBhvr>
                                      <p:to>
                                        <p:strVal val="visible"/>
                                      </p:to>
                                    </p:set>
                                    <p:animEffect transition="in" filter="slide(fromTop)">
                                      <p:cBhvr>
                                        <p:cTn id="7" dur="500"/>
                                        <p:tgtEl>
                                          <p:spTgt spid="2344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34504">
                                            <p:txEl>
                                              <p:pRg st="0" end="0"/>
                                            </p:txEl>
                                          </p:spTgt>
                                        </p:tgtEl>
                                        <p:attrNameLst>
                                          <p:attrName>style.visibility</p:attrName>
                                        </p:attrNameLst>
                                      </p:cBhvr>
                                      <p:to>
                                        <p:strVal val="visible"/>
                                      </p:to>
                                    </p:set>
                                    <p:animEffect transition="in" filter="slide(fromLeft)">
                                      <p:cBhvr>
                                        <p:cTn id="12" dur="500"/>
                                        <p:tgtEl>
                                          <p:spTgt spid="23450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499" grpId="0" build="p" autoUpdateAnimBg="0" advAuto="0"/>
      <p:bldP spid="234504"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79906" name="Picture 2"/>
          <p:cNvPicPr>
            <a:picLocks noChangeAspect="1" noChangeArrowheads="1"/>
          </p:cNvPicPr>
          <p:nvPr/>
        </p:nvPicPr>
        <p:blipFill>
          <a:blip r:embed="rId3"/>
          <a:srcRect/>
          <a:stretch>
            <a:fillRect/>
          </a:stretch>
        </p:blipFill>
        <p:spPr bwMode="auto">
          <a:xfrm>
            <a:off x="219075" y="931194"/>
            <a:ext cx="5716585" cy="2901553"/>
          </a:xfrm>
          <a:prstGeom prst="rect">
            <a:avLst/>
          </a:prstGeom>
          <a:noFill/>
          <a:ln w="9525">
            <a:noFill/>
            <a:miter lim="800000"/>
            <a:headEnd/>
            <a:tailEnd/>
          </a:ln>
          <a:effectLst/>
        </p:spPr>
      </p:pic>
      <p:sp>
        <p:nvSpPr>
          <p:cNvPr id="236546" name="Rectangle 2"/>
          <p:cNvSpPr>
            <a:spLocks noGrp="1" noChangeArrowheads="1"/>
          </p:cNvSpPr>
          <p:nvPr>
            <p:ph type="title"/>
          </p:nvPr>
        </p:nvSpPr>
        <p:spPr>
          <a:xfrm>
            <a:off x="239713" y="63500"/>
            <a:ext cx="8904287" cy="614363"/>
          </a:xfrm>
        </p:spPr>
        <p:txBody>
          <a:bodyPr/>
          <a:lstStyle/>
          <a:p>
            <a:r>
              <a:rPr lang="vi-VN" smtClean="0"/>
              <a:t>Sắp đặt các thành phần trên bản chiếu</a:t>
            </a:r>
            <a:endParaRPr lang="vi-VN"/>
          </a:p>
        </p:txBody>
      </p:sp>
      <p:sp>
        <p:nvSpPr>
          <p:cNvPr id="236547"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vi-VN" sz="2000" b="0" dirty="0" smtClean="0"/>
              <a:t>Khi đã chèn thành phần vào bản chiếu, bạn cần căn chỉnh chúng sao cho hợp lý. </a:t>
            </a:r>
          </a:p>
          <a:p>
            <a:pPr>
              <a:spcBef>
                <a:spcPct val="20000"/>
              </a:spcBef>
              <a:spcAft>
                <a:spcPct val="75000"/>
              </a:spcAft>
            </a:pPr>
            <a:endParaRPr lang="vi-VN" sz="2000" b="0" dirty="0"/>
          </a:p>
        </p:txBody>
      </p:sp>
      <p:sp>
        <p:nvSpPr>
          <p:cNvPr id="236551"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vi-VN"/>
          </a:p>
        </p:txBody>
      </p:sp>
      <p:sp>
        <p:nvSpPr>
          <p:cNvPr id="236554" name="Rectangle 10"/>
          <p:cNvSpPr>
            <a:spLocks noChangeArrowheads="1"/>
          </p:cNvSpPr>
          <p:nvPr/>
        </p:nvSpPr>
        <p:spPr bwMode="auto">
          <a:xfrm>
            <a:off x="277813" y="3994150"/>
            <a:ext cx="5926137" cy="1016000"/>
          </a:xfrm>
          <a:prstGeom prst="rect">
            <a:avLst/>
          </a:prstGeom>
          <a:noFill/>
          <a:ln w="9525">
            <a:noFill/>
            <a:miter lim="800000"/>
            <a:headEnd/>
            <a:tailEnd/>
          </a:ln>
          <a:effectLst/>
        </p:spPr>
        <p:txBody>
          <a:bodyPr/>
          <a:lstStyle/>
          <a:p>
            <a:pPr>
              <a:spcBef>
                <a:spcPct val="20000"/>
              </a:spcBef>
              <a:spcAft>
                <a:spcPct val="75000"/>
              </a:spcAft>
            </a:pPr>
            <a:r>
              <a:rPr lang="vi-VN" b="0" smtClean="0">
                <a:solidFill>
                  <a:srgbClr val="FFCC00"/>
                </a:solidFill>
              </a:rPr>
              <a:t>Ví dụ, trên hình vẽ, hộp văn bản có dòng chú thích nhìn sẽ cân đối với ảnh hơn nếu được căn trái hoặc điều chỉnh vào trung tâm. </a:t>
            </a:r>
            <a:endParaRPr lang="vi-VN" b="0">
              <a:solidFill>
                <a:srgbClr val="FFCC00"/>
              </a:solidFill>
            </a:endParaRPr>
          </a:p>
        </p:txBody>
      </p:sp>
      <p:sp>
        <p:nvSpPr>
          <p:cNvPr id="14" name="TextBox 13"/>
          <p:cNvSpPr txBox="1"/>
          <p:nvPr/>
        </p:nvSpPr>
        <p:spPr>
          <a:xfrm>
            <a:off x="3119438" y="1028700"/>
            <a:ext cx="962025" cy="200055"/>
          </a:xfrm>
          <a:prstGeom prst="rect">
            <a:avLst/>
          </a:prstGeom>
          <a:noFill/>
        </p:spPr>
        <p:txBody>
          <a:bodyPr wrap="square" rtlCol="0">
            <a:spAutoFit/>
          </a:bodyPr>
          <a:lstStyle/>
          <a:p>
            <a:r>
              <a:rPr lang="vi-VN" sz="700" dirty="0" smtClean="0">
                <a:solidFill>
                  <a:schemeClr val="accent2">
                    <a:lumMod val="75000"/>
                  </a:schemeClr>
                </a:solidFill>
              </a:rPr>
              <a:t>Công cụ Hình ảnh</a:t>
            </a:r>
            <a:endParaRPr lang="vi-VN" sz="700" dirty="0">
              <a:solidFill>
                <a:schemeClr val="accent2">
                  <a:lumMod val="75000"/>
                </a:schemeClr>
              </a:solidFill>
            </a:endParaRPr>
          </a:p>
        </p:txBody>
      </p:sp>
      <p:sp>
        <p:nvSpPr>
          <p:cNvPr id="15" name="TextBox 14"/>
          <p:cNvSpPr txBox="1"/>
          <p:nvPr/>
        </p:nvSpPr>
        <p:spPr>
          <a:xfrm>
            <a:off x="3200400" y="1285875"/>
            <a:ext cx="800100" cy="200055"/>
          </a:xfrm>
          <a:prstGeom prst="rect">
            <a:avLst/>
          </a:prstGeom>
          <a:noFill/>
        </p:spPr>
        <p:txBody>
          <a:bodyPr wrap="square" rtlCol="0">
            <a:spAutoFit/>
          </a:bodyPr>
          <a:lstStyle/>
          <a:p>
            <a:pPr algn="ctr"/>
            <a:r>
              <a:rPr lang="vi-VN" sz="700" smtClean="0">
                <a:solidFill>
                  <a:schemeClr val="accent2">
                    <a:lumMod val="75000"/>
                  </a:schemeClr>
                </a:solidFill>
              </a:rPr>
              <a:t>Định dạng</a:t>
            </a:r>
            <a:endParaRPr lang="vi-VN" sz="700">
              <a:solidFill>
                <a:schemeClr val="accent2">
                  <a:lumMod val="75000"/>
                </a:schemeClr>
              </a:solidFill>
            </a:endParaRPr>
          </a:p>
        </p:txBody>
      </p:sp>
      <p:sp>
        <p:nvSpPr>
          <p:cNvPr id="16" name="TextBox 15"/>
          <p:cNvSpPr txBox="1"/>
          <p:nvPr/>
        </p:nvSpPr>
        <p:spPr>
          <a:xfrm>
            <a:off x="4295775" y="1743075"/>
            <a:ext cx="885825" cy="215444"/>
          </a:xfrm>
          <a:prstGeom prst="rect">
            <a:avLst/>
          </a:prstGeom>
          <a:noFill/>
        </p:spPr>
        <p:txBody>
          <a:bodyPr wrap="square" rtlCol="0">
            <a:spAutoFit/>
          </a:bodyPr>
          <a:lstStyle/>
          <a:p>
            <a:r>
              <a:rPr lang="vi-VN" sz="800" b="0" smtClean="0">
                <a:solidFill>
                  <a:schemeClr val="accent2">
                    <a:lumMod val="75000"/>
                  </a:schemeClr>
                </a:solidFill>
              </a:rPr>
              <a:t>Căn trái</a:t>
            </a:r>
            <a:endParaRPr lang="vi-VN" sz="800" b="0">
              <a:solidFill>
                <a:schemeClr val="accent2">
                  <a:lumMod val="75000"/>
                </a:schemeClr>
              </a:solidFill>
            </a:endParaRPr>
          </a:p>
        </p:txBody>
      </p:sp>
      <p:sp>
        <p:nvSpPr>
          <p:cNvPr id="17" name="TextBox 16"/>
          <p:cNvSpPr txBox="1"/>
          <p:nvPr/>
        </p:nvSpPr>
        <p:spPr>
          <a:xfrm>
            <a:off x="4295775" y="1956435"/>
            <a:ext cx="1076325" cy="215444"/>
          </a:xfrm>
          <a:prstGeom prst="rect">
            <a:avLst/>
          </a:prstGeom>
          <a:noFill/>
        </p:spPr>
        <p:txBody>
          <a:bodyPr wrap="square" rtlCol="0">
            <a:spAutoFit/>
          </a:bodyPr>
          <a:lstStyle/>
          <a:p>
            <a:r>
              <a:rPr lang="vi-VN" sz="800" b="0" dirty="0" smtClean="0">
                <a:solidFill>
                  <a:schemeClr val="accent2">
                    <a:lumMod val="75000"/>
                  </a:schemeClr>
                </a:solidFill>
              </a:rPr>
              <a:t>Căn Chỉnh giữa</a:t>
            </a:r>
            <a:endParaRPr lang="vi-VN" sz="800" b="0" dirty="0">
              <a:solidFill>
                <a:schemeClr val="accent2">
                  <a:lumMod val="75000"/>
                </a:schemeClr>
              </a:solidFill>
            </a:endParaRPr>
          </a:p>
        </p:txBody>
      </p:sp>
      <p:sp>
        <p:nvSpPr>
          <p:cNvPr id="18" name="TextBox 17"/>
          <p:cNvSpPr txBox="1"/>
          <p:nvPr/>
        </p:nvSpPr>
        <p:spPr>
          <a:xfrm>
            <a:off x="4295775" y="2169795"/>
            <a:ext cx="885825" cy="215444"/>
          </a:xfrm>
          <a:prstGeom prst="rect">
            <a:avLst/>
          </a:prstGeom>
          <a:noFill/>
        </p:spPr>
        <p:txBody>
          <a:bodyPr wrap="square" rtlCol="0">
            <a:spAutoFit/>
          </a:bodyPr>
          <a:lstStyle/>
          <a:p>
            <a:r>
              <a:rPr lang="vi-VN" sz="800" b="0" smtClean="0">
                <a:solidFill>
                  <a:schemeClr val="accent2">
                    <a:lumMod val="75000"/>
                  </a:schemeClr>
                </a:solidFill>
              </a:rPr>
              <a:t>Căn phải</a:t>
            </a:r>
            <a:endParaRPr lang="vi-VN" sz="800" b="0">
              <a:solidFill>
                <a:schemeClr val="accent2">
                  <a:lumMod val="75000"/>
                </a:schemeClr>
              </a:solidFill>
            </a:endParaRPr>
          </a:p>
        </p:txBody>
      </p:sp>
      <p:sp>
        <p:nvSpPr>
          <p:cNvPr id="19" name="TextBox 18"/>
          <p:cNvSpPr txBox="1"/>
          <p:nvPr/>
        </p:nvSpPr>
        <p:spPr>
          <a:xfrm>
            <a:off x="4295775" y="2383155"/>
            <a:ext cx="885825" cy="215444"/>
          </a:xfrm>
          <a:prstGeom prst="rect">
            <a:avLst/>
          </a:prstGeom>
          <a:noFill/>
        </p:spPr>
        <p:txBody>
          <a:bodyPr wrap="square" rtlCol="0">
            <a:spAutoFit/>
          </a:bodyPr>
          <a:lstStyle/>
          <a:p>
            <a:r>
              <a:rPr lang="vi-VN" sz="800" b="0" smtClean="0">
                <a:solidFill>
                  <a:schemeClr val="accent2">
                    <a:lumMod val="75000"/>
                  </a:schemeClr>
                </a:solidFill>
              </a:rPr>
              <a:t>Căn trên</a:t>
            </a:r>
            <a:endParaRPr lang="vi-VN" sz="800" b="0">
              <a:solidFill>
                <a:schemeClr val="accent2">
                  <a:lumMod val="75000"/>
                </a:schemeClr>
              </a:solidFill>
            </a:endParaRPr>
          </a:p>
        </p:txBody>
      </p:sp>
      <p:sp>
        <p:nvSpPr>
          <p:cNvPr id="20" name="TextBox 19"/>
          <p:cNvSpPr txBox="1"/>
          <p:nvPr/>
        </p:nvSpPr>
        <p:spPr>
          <a:xfrm>
            <a:off x="4295775" y="2596515"/>
            <a:ext cx="885825" cy="215444"/>
          </a:xfrm>
          <a:prstGeom prst="rect">
            <a:avLst/>
          </a:prstGeom>
          <a:noFill/>
        </p:spPr>
        <p:txBody>
          <a:bodyPr wrap="square" rtlCol="0">
            <a:spAutoFit/>
          </a:bodyPr>
          <a:lstStyle/>
          <a:p>
            <a:r>
              <a:rPr lang="vi-VN" sz="800" b="0" smtClean="0">
                <a:solidFill>
                  <a:schemeClr val="accent2">
                    <a:lumMod val="75000"/>
                  </a:schemeClr>
                </a:solidFill>
              </a:rPr>
              <a:t>Căn giữa</a:t>
            </a:r>
            <a:endParaRPr lang="vi-VN" sz="800" b="0">
              <a:solidFill>
                <a:schemeClr val="accent2">
                  <a:lumMod val="75000"/>
                </a:schemeClr>
              </a:solidFill>
            </a:endParaRPr>
          </a:p>
        </p:txBody>
      </p:sp>
      <p:sp>
        <p:nvSpPr>
          <p:cNvPr id="22" name="TextBox 21"/>
          <p:cNvSpPr txBox="1"/>
          <p:nvPr/>
        </p:nvSpPr>
        <p:spPr>
          <a:xfrm>
            <a:off x="4295775" y="2809875"/>
            <a:ext cx="885825" cy="215444"/>
          </a:xfrm>
          <a:prstGeom prst="rect">
            <a:avLst/>
          </a:prstGeom>
          <a:noFill/>
        </p:spPr>
        <p:txBody>
          <a:bodyPr wrap="square" rtlCol="0">
            <a:spAutoFit/>
          </a:bodyPr>
          <a:lstStyle/>
          <a:p>
            <a:r>
              <a:rPr lang="vi-VN" sz="800" b="0" smtClean="0">
                <a:solidFill>
                  <a:schemeClr val="accent2">
                    <a:lumMod val="75000"/>
                  </a:schemeClr>
                </a:solidFill>
              </a:rPr>
              <a:t>Căn dưới</a:t>
            </a:r>
            <a:endParaRPr lang="vi-VN" sz="800" b="0">
              <a:solidFill>
                <a:schemeClr val="accent2">
                  <a:lumMod val="75000"/>
                </a:schemeClr>
              </a:solidFill>
            </a:endParaRPr>
          </a:p>
        </p:txBody>
      </p:sp>
      <p:sp>
        <p:nvSpPr>
          <p:cNvPr id="21" name="Rectangle 20"/>
          <p:cNvSpPr/>
          <p:nvPr/>
        </p:nvSpPr>
        <p:spPr bwMode="auto">
          <a:xfrm>
            <a:off x="4371975" y="3057525"/>
            <a:ext cx="1095375" cy="123825"/>
          </a:xfrm>
          <a:prstGeom prst="rect">
            <a:avLst/>
          </a:prstGeom>
          <a:solidFill>
            <a:schemeClr val="tx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vi-VN" sz="1800" b="1" i="0" u="none" strike="noStrike" cap="none" normalizeH="0" baseline="0" smtClean="0">
              <a:ln>
                <a:noFill/>
              </a:ln>
              <a:solidFill>
                <a:schemeClr val="tx1"/>
              </a:solidFill>
              <a:effectLst/>
              <a:latin typeface="Arial" charset="0"/>
            </a:endParaRPr>
          </a:p>
        </p:txBody>
      </p:sp>
      <p:sp>
        <p:nvSpPr>
          <p:cNvPr id="23" name="Rectangle 22"/>
          <p:cNvSpPr/>
          <p:nvPr/>
        </p:nvSpPr>
        <p:spPr bwMode="auto">
          <a:xfrm>
            <a:off x="4381500" y="3267075"/>
            <a:ext cx="942975" cy="123825"/>
          </a:xfrm>
          <a:prstGeom prst="rect">
            <a:avLst/>
          </a:prstGeom>
          <a:solidFill>
            <a:schemeClr val="tx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vi-VN" sz="1800" b="1" i="0" u="none" strike="noStrike" cap="none" normalizeH="0" baseline="0" smtClean="0">
              <a:ln>
                <a:noFill/>
              </a:ln>
              <a:solidFill>
                <a:schemeClr val="tx1"/>
              </a:solidFill>
              <a:effectLst/>
              <a:latin typeface="Arial"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36547"/>
                                        </p:tgtEl>
                                        <p:attrNameLst>
                                          <p:attrName>style.visibility</p:attrName>
                                        </p:attrNameLst>
                                      </p:cBhvr>
                                      <p:to>
                                        <p:strVal val="visible"/>
                                      </p:to>
                                    </p:set>
                                    <p:animEffect transition="in" filter="slide(fromTop)">
                                      <p:cBhvr>
                                        <p:cTn id="7" dur="500"/>
                                        <p:tgtEl>
                                          <p:spTgt spid="23654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36554">
                                            <p:txEl>
                                              <p:pRg st="0" end="0"/>
                                            </p:txEl>
                                          </p:spTgt>
                                        </p:tgtEl>
                                        <p:attrNameLst>
                                          <p:attrName>style.visibility</p:attrName>
                                        </p:attrNameLst>
                                      </p:cBhvr>
                                      <p:to>
                                        <p:strVal val="visible"/>
                                      </p:to>
                                    </p:set>
                                    <p:animEffect transition="in" filter="slide(fromLeft)">
                                      <p:cBhvr>
                                        <p:cTn id="12" dur="500"/>
                                        <p:tgtEl>
                                          <p:spTgt spid="23655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7" grpId="0" autoUpdateAnimBg="0"/>
      <p:bldP spid="236554"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a:xfrm>
            <a:off x="239713" y="63500"/>
            <a:ext cx="8904287" cy="614363"/>
          </a:xfrm>
        </p:spPr>
        <p:txBody>
          <a:bodyPr/>
          <a:lstStyle/>
          <a:p>
            <a:r>
              <a:rPr lang="vi-VN" smtClean="0"/>
              <a:t>Sắp đặt các thành phần trên bản chiếu</a:t>
            </a:r>
            <a:endParaRPr lang="vi-VN"/>
          </a:p>
        </p:txBody>
      </p:sp>
      <p:sp>
        <p:nvSpPr>
          <p:cNvPr id="238595" name="Rectangle 3"/>
          <p:cNvSpPr>
            <a:spLocks noChangeArrowheads="1"/>
          </p:cNvSpPr>
          <p:nvPr/>
        </p:nvSpPr>
        <p:spPr bwMode="auto">
          <a:xfrm>
            <a:off x="6119813" y="854075"/>
            <a:ext cx="2744787" cy="1198563"/>
          </a:xfrm>
          <a:prstGeom prst="rect">
            <a:avLst/>
          </a:prstGeom>
          <a:noFill/>
          <a:ln w="9525">
            <a:noFill/>
            <a:miter lim="800000"/>
            <a:headEnd/>
            <a:tailEnd/>
          </a:ln>
          <a:effectLst/>
        </p:spPr>
        <p:txBody>
          <a:bodyPr/>
          <a:lstStyle/>
          <a:p>
            <a:pPr>
              <a:spcBef>
                <a:spcPct val="20000"/>
              </a:spcBef>
              <a:spcAft>
                <a:spcPct val="75000"/>
              </a:spcAft>
            </a:pPr>
            <a:r>
              <a:rPr lang="vi-VN" sz="2000" b="0" smtClean="0"/>
              <a:t>Sử dụng các lệnh </a:t>
            </a:r>
            <a:r>
              <a:rPr lang="vi-VN" sz="2000" smtClean="0"/>
              <a:t>Sắp đặt</a:t>
            </a:r>
            <a:r>
              <a:rPr lang="vi-VN" sz="2000" b="0" smtClean="0"/>
              <a:t> để căn chỉnh các thành phần của bản chiếu. </a:t>
            </a:r>
            <a:endParaRPr lang="vi-VN" sz="2000" b="0"/>
          </a:p>
        </p:txBody>
      </p:sp>
      <p:graphicFrame>
        <p:nvGraphicFramePr>
          <p:cNvPr id="238596" name="Object 4"/>
          <p:cNvGraphicFramePr>
            <a:graphicFrameLocks noChangeAspect="1"/>
          </p:cNvGraphicFramePr>
          <p:nvPr/>
        </p:nvGraphicFramePr>
        <p:xfrm>
          <a:off x="339725" y="4040188"/>
          <a:ext cx="269875" cy="303212"/>
        </p:xfrm>
        <a:graphic>
          <a:graphicData uri="http://schemas.openxmlformats.org/presentationml/2006/ole">
            <p:oleObj spid="_x0000_s238596" name="Visio" r:id="rId4" imgW="270231" imgH="303063" progId="">
              <p:embed/>
            </p:oleObj>
          </a:graphicData>
        </a:graphic>
      </p:graphicFrame>
      <p:graphicFrame>
        <p:nvGraphicFramePr>
          <p:cNvPr id="238597" name="Object 5"/>
          <p:cNvGraphicFramePr>
            <a:graphicFrameLocks noChangeAspect="1"/>
          </p:cNvGraphicFramePr>
          <p:nvPr/>
        </p:nvGraphicFramePr>
        <p:xfrm>
          <a:off x="339725" y="4754563"/>
          <a:ext cx="269875" cy="303212"/>
        </p:xfrm>
        <a:graphic>
          <a:graphicData uri="http://schemas.openxmlformats.org/presentationml/2006/ole">
            <p:oleObj spid="_x0000_s238597" name="Visio" r:id="rId5" imgW="270231" imgH="303063" progId="">
              <p:embed/>
            </p:oleObj>
          </a:graphicData>
        </a:graphic>
      </p:graphicFrame>
      <p:graphicFrame>
        <p:nvGraphicFramePr>
          <p:cNvPr id="238598" name="Object 6"/>
          <p:cNvGraphicFramePr>
            <a:graphicFrameLocks noChangeAspect="1"/>
          </p:cNvGraphicFramePr>
          <p:nvPr/>
        </p:nvGraphicFramePr>
        <p:xfrm>
          <a:off x="339725" y="5484813"/>
          <a:ext cx="269875" cy="303212"/>
        </p:xfrm>
        <a:graphic>
          <a:graphicData uri="http://schemas.openxmlformats.org/presentationml/2006/ole">
            <p:oleObj spid="_x0000_s238598" name="Visio" r:id="rId6" imgW="270231" imgH="303063" progId="">
              <p:embed/>
            </p:oleObj>
          </a:graphicData>
        </a:graphic>
      </p:graphicFrame>
      <p:sp>
        <p:nvSpPr>
          <p:cNvPr id="238599"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vi-VN"/>
          </a:p>
        </p:txBody>
      </p:sp>
      <p:sp>
        <p:nvSpPr>
          <p:cNvPr id="238600" name="Rectangle 8"/>
          <p:cNvSpPr>
            <a:spLocks noChangeArrowheads="1"/>
          </p:cNvSpPr>
          <p:nvPr/>
        </p:nvSpPr>
        <p:spPr bwMode="auto">
          <a:xfrm>
            <a:off x="676275" y="4006850"/>
            <a:ext cx="5940425" cy="1837426"/>
          </a:xfrm>
          <a:prstGeom prst="rect">
            <a:avLst/>
          </a:prstGeom>
          <a:noFill/>
          <a:ln w="9525" algn="ctr">
            <a:noFill/>
            <a:miter lim="800000"/>
            <a:headEnd/>
            <a:tailEnd/>
          </a:ln>
          <a:effectLst/>
        </p:spPr>
        <p:txBody>
          <a:bodyPr>
            <a:spAutoFit/>
          </a:bodyPr>
          <a:lstStyle/>
          <a:p>
            <a:pPr>
              <a:spcBef>
                <a:spcPct val="20000"/>
              </a:spcBef>
              <a:spcAft>
                <a:spcPct val="45000"/>
              </a:spcAft>
            </a:pPr>
            <a:r>
              <a:rPr lang="vi-VN" b="0" dirty="0" smtClean="0">
                <a:solidFill>
                  <a:srgbClr val="FFCC00"/>
                </a:solidFill>
              </a:rPr>
              <a:t>Để căn phần chú thích căn trái với ảnh, trước tiên chọn cả hai chỗ dành sẵn.</a:t>
            </a:r>
          </a:p>
          <a:p>
            <a:pPr>
              <a:spcBef>
                <a:spcPct val="20000"/>
              </a:spcBef>
              <a:spcAft>
                <a:spcPct val="45000"/>
              </a:spcAft>
            </a:pPr>
            <a:r>
              <a:rPr lang="vi-VN" b="0" dirty="0" smtClean="0">
                <a:solidFill>
                  <a:srgbClr val="FFCC00"/>
                </a:solidFill>
              </a:rPr>
              <a:t>Trong </a:t>
            </a:r>
            <a:r>
              <a:rPr lang="vi-VN" dirty="0" smtClean="0">
                <a:solidFill>
                  <a:srgbClr val="FFCC00"/>
                </a:solidFill>
              </a:rPr>
              <a:t>Công cụ Hình ảnh</a:t>
            </a:r>
            <a:r>
              <a:rPr lang="vi-VN" b="0" dirty="0" smtClean="0">
                <a:solidFill>
                  <a:srgbClr val="FFCC00"/>
                </a:solidFill>
              </a:rPr>
              <a:t>, tìm nhóm </a:t>
            </a:r>
            <a:r>
              <a:rPr lang="vi-VN" dirty="0" smtClean="0">
                <a:solidFill>
                  <a:srgbClr val="FFCC00"/>
                </a:solidFill>
              </a:rPr>
              <a:t>Sắp đặt</a:t>
            </a:r>
            <a:r>
              <a:rPr lang="vi-VN" b="0" dirty="0" smtClean="0">
                <a:solidFill>
                  <a:srgbClr val="FFCC00"/>
                </a:solidFill>
              </a:rPr>
              <a:t> trên tab </a:t>
            </a:r>
            <a:r>
              <a:rPr lang="vi-VN" dirty="0" smtClean="0">
                <a:solidFill>
                  <a:srgbClr val="FFCC00"/>
                </a:solidFill>
              </a:rPr>
              <a:t>Định dạng</a:t>
            </a:r>
            <a:r>
              <a:rPr lang="vi-VN" b="0" dirty="0" smtClean="0">
                <a:solidFill>
                  <a:srgbClr val="FFCC00"/>
                </a:solidFill>
              </a:rPr>
              <a:t>.</a:t>
            </a:r>
          </a:p>
          <a:p>
            <a:pPr>
              <a:spcBef>
                <a:spcPct val="20000"/>
              </a:spcBef>
              <a:spcAft>
                <a:spcPct val="45000"/>
              </a:spcAft>
            </a:pPr>
            <a:r>
              <a:rPr lang="vi-VN" b="0" dirty="0" smtClean="0">
                <a:solidFill>
                  <a:srgbClr val="FFCC00"/>
                </a:solidFill>
              </a:rPr>
              <a:t>Chọn nút </a:t>
            </a:r>
            <a:r>
              <a:rPr lang="vi-VN" dirty="0" smtClean="0">
                <a:solidFill>
                  <a:srgbClr val="FFCC00"/>
                </a:solidFill>
              </a:rPr>
              <a:t>Căn chỉnh</a:t>
            </a:r>
            <a:r>
              <a:rPr lang="vi-VN" b="0" dirty="0" smtClean="0">
                <a:solidFill>
                  <a:srgbClr val="FFCC00"/>
                </a:solidFill>
              </a:rPr>
              <a:t>, sau đó chọn </a:t>
            </a:r>
            <a:r>
              <a:rPr lang="vi-VN" dirty="0" smtClean="0">
                <a:solidFill>
                  <a:srgbClr val="FFCC00"/>
                </a:solidFill>
              </a:rPr>
              <a:t>Căn Trái</a:t>
            </a:r>
            <a:r>
              <a:rPr lang="vi-VN" b="0" dirty="0" smtClean="0">
                <a:solidFill>
                  <a:srgbClr val="FFCC00"/>
                </a:solidFill>
              </a:rPr>
              <a:t>.</a:t>
            </a:r>
            <a:endParaRPr lang="vi-VN" b="0" dirty="0">
              <a:solidFill>
                <a:srgbClr val="FFCC00"/>
              </a:solidFill>
            </a:endParaRPr>
          </a:p>
        </p:txBody>
      </p:sp>
      <p:pic>
        <p:nvPicPr>
          <p:cNvPr id="20" name="Picture 2"/>
          <p:cNvPicPr>
            <a:picLocks noChangeAspect="1" noChangeArrowheads="1"/>
          </p:cNvPicPr>
          <p:nvPr/>
        </p:nvPicPr>
        <p:blipFill>
          <a:blip r:embed="rId7"/>
          <a:srcRect/>
          <a:stretch>
            <a:fillRect/>
          </a:stretch>
        </p:blipFill>
        <p:spPr bwMode="auto">
          <a:xfrm>
            <a:off x="219075" y="931194"/>
            <a:ext cx="5716585" cy="2901553"/>
          </a:xfrm>
          <a:prstGeom prst="rect">
            <a:avLst/>
          </a:prstGeom>
          <a:noFill/>
          <a:ln w="9525">
            <a:noFill/>
            <a:miter lim="800000"/>
            <a:headEnd/>
            <a:tailEnd/>
          </a:ln>
          <a:effectLst/>
        </p:spPr>
      </p:pic>
      <p:sp>
        <p:nvSpPr>
          <p:cNvPr id="21" name="TextBox 20"/>
          <p:cNvSpPr txBox="1"/>
          <p:nvPr/>
        </p:nvSpPr>
        <p:spPr>
          <a:xfrm>
            <a:off x="3155951" y="1028700"/>
            <a:ext cx="981074" cy="200055"/>
          </a:xfrm>
          <a:prstGeom prst="rect">
            <a:avLst/>
          </a:prstGeom>
          <a:noFill/>
        </p:spPr>
        <p:txBody>
          <a:bodyPr wrap="square" rtlCol="0">
            <a:spAutoFit/>
          </a:bodyPr>
          <a:lstStyle/>
          <a:p>
            <a:r>
              <a:rPr lang="vi-VN" sz="700" dirty="0" smtClean="0">
                <a:solidFill>
                  <a:schemeClr val="accent2">
                    <a:lumMod val="75000"/>
                  </a:schemeClr>
                </a:solidFill>
              </a:rPr>
              <a:t>Công cụ Hình ảnh</a:t>
            </a:r>
            <a:endParaRPr lang="vi-VN" sz="700" dirty="0">
              <a:solidFill>
                <a:schemeClr val="accent2">
                  <a:lumMod val="75000"/>
                </a:schemeClr>
              </a:solidFill>
            </a:endParaRPr>
          </a:p>
        </p:txBody>
      </p:sp>
      <p:sp>
        <p:nvSpPr>
          <p:cNvPr id="33" name="TextBox 32"/>
          <p:cNvSpPr txBox="1"/>
          <p:nvPr/>
        </p:nvSpPr>
        <p:spPr>
          <a:xfrm>
            <a:off x="3200400" y="1285875"/>
            <a:ext cx="800100" cy="200055"/>
          </a:xfrm>
          <a:prstGeom prst="rect">
            <a:avLst/>
          </a:prstGeom>
          <a:noFill/>
        </p:spPr>
        <p:txBody>
          <a:bodyPr wrap="square" rtlCol="0">
            <a:spAutoFit/>
          </a:bodyPr>
          <a:lstStyle/>
          <a:p>
            <a:pPr algn="ctr"/>
            <a:r>
              <a:rPr lang="vi-VN" sz="700" dirty="0" smtClean="0">
                <a:solidFill>
                  <a:schemeClr val="accent2">
                    <a:lumMod val="75000"/>
                  </a:schemeClr>
                </a:solidFill>
              </a:rPr>
              <a:t>Định dạng</a:t>
            </a:r>
            <a:endParaRPr lang="vi-VN" sz="700" dirty="0">
              <a:solidFill>
                <a:schemeClr val="accent2">
                  <a:lumMod val="75000"/>
                </a:schemeClr>
              </a:solidFill>
            </a:endParaRPr>
          </a:p>
        </p:txBody>
      </p:sp>
      <p:sp>
        <p:nvSpPr>
          <p:cNvPr id="34" name="TextBox 33"/>
          <p:cNvSpPr txBox="1"/>
          <p:nvPr/>
        </p:nvSpPr>
        <p:spPr>
          <a:xfrm>
            <a:off x="4295775" y="1743075"/>
            <a:ext cx="885825" cy="215444"/>
          </a:xfrm>
          <a:prstGeom prst="rect">
            <a:avLst/>
          </a:prstGeom>
          <a:noFill/>
        </p:spPr>
        <p:txBody>
          <a:bodyPr wrap="square" rtlCol="0">
            <a:spAutoFit/>
          </a:bodyPr>
          <a:lstStyle/>
          <a:p>
            <a:r>
              <a:rPr lang="vi-VN" sz="800" b="0" smtClean="0">
                <a:solidFill>
                  <a:schemeClr val="accent2">
                    <a:lumMod val="75000"/>
                  </a:schemeClr>
                </a:solidFill>
              </a:rPr>
              <a:t>Căn trái</a:t>
            </a:r>
            <a:endParaRPr lang="vi-VN" sz="800" b="0">
              <a:solidFill>
                <a:schemeClr val="accent2">
                  <a:lumMod val="75000"/>
                </a:schemeClr>
              </a:solidFill>
            </a:endParaRPr>
          </a:p>
        </p:txBody>
      </p:sp>
      <p:sp>
        <p:nvSpPr>
          <p:cNvPr id="35" name="TextBox 34"/>
          <p:cNvSpPr txBox="1"/>
          <p:nvPr/>
        </p:nvSpPr>
        <p:spPr>
          <a:xfrm>
            <a:off x="4295775" y="1956435"/>
            <a:ext cx="1165225" cy="215444"/>
          </a:xfrm>
          <a:prstGeom prst="rect">
            <a:avLst/>
          </a:prstGeom>
          <a:noFill/>
        </p:spPr>
        <p:txBody>
          <a:bodyPr wrap="square" rtlCol="0">
            <a:spAutoFit/>
          </a:bodyPr>
          <a:lstStyle/>
          <a:p>
            <a:r>
              <a:rPr lang="vi-VN" sz="800" b="0" dirty="0" smtClean="0">
                <a:solidFill>
                  <a:schemeClr val="accent2">
                    <a:lumMod val="75000"/>
                  </a:schemeClr>
                </a:solidFill>
              </a:rPr>
              <a:t>Căn Chỉnh giữa</a:t>
            </a:r>
            <a:endParaRPr lang="vi-VN" sz="800" b="0" dirty="0">
              <a:solidFill>
                <a:schemeClr val="accent2">
                  <a:lumMod val="75000"/>
                </a:schemeClr>
              </a:solidFill>
            </a:endParaRPr>
          </a:p>
        </p:txBody>
      </p:sp>
      <p:sp>
        <p:nvSpPr>
          <p:cNvPr id="36" name="TextBox 35"/>
          <p:cNvSpPr txBox="1"/>
          <p:nvPr/>
        </p:nvSpPr>
        <p:spPr>
          <a:xfrm>
            <a:off x="4295775" y="2169795"/>
            <a:ext cx="885825" cy="215444"/>
          </a:xfrm>
          <a:prstGeom prst="rect">
            <a:avLst/>
          </a:prstGeom>
          <a:noFill/>
        </p:spPr>
        <p:txBody>
          <a:bodyPr wrap="square" rtlCol="0">
            <a:spAutoFit/>
          </a:bodyPr>
          <a:lstStyle/>
          <a:p>
            <a:r>
              <a:rPr lang="vi-VN" sz="800" b="0" smtClean="0">
                <a:solidFill>
                  <a:schemeClr val="accent2">
                    <a:lumMod val="75000"/>
                  </a:schemeClr>
                </a:solidFill>
              </a:rPr>
              <a:t>Căn phải</a:t>
            </a:r>
            <a:endParaRPr lang="vi-VN" sz="800" b="0">
              <a:solidFill>
                <a:schemeClr val="accent2">
                  <a:lumMod val="75000"/>
                </a:schemeClr>
              </a:solidFill>
            </a:endParaRPr>
          </a:p>
        </p:txBody>
      </p:sp>
      <p:sp>
        <p:nvSpPr>
          <p:cNvPr id="37" name="TextBox 36"/>
          <p:cNvSpPr txBox="1"/>
          <p:nvPr/>
        </p:nvSpPr>
        <p:spPr>
          <a:xfrm>
            <a:off x="4295775" y="2383155"/>
            <a:ext cx="885825" cy="215444"/>
          </a:xfrm>
          <a:prstGeom prst="rect">
            <a:avLst/>
          </a:prstGeom>
          <a:noFill/>
        </p:spPr>
        <p:txBody>
          <a:bodyPr wrap="square" rtlCol="0">
            <a:spAutoFit/>
          </a:bodyPr>
          <a:lstStyle/>
          <a:p>
            <a:r>
              <a:rPr lang="vi-VN" sz="800" b="0" smtClean="0">
                <a:solidFill>
                  <a:schemeClr val="accent2">
                    <a:lumMod val="75000"/>
                  </a:schemeClr>
                </a:solidFill>
              </a:rPr>
              <a:t>Căn trên</a:t>
            </a:r>
            <a:endParaRPr lang="vi-VN" sz="800" b="0">
              <a:solidFill>
                <a:schemeClr val="accent2">
                  <a:lumMod val="75000"/>
                </a:schemeClr>
              </a:solidFill>
            </a:endParaRPr>
          </a:p>
        </p:txBody>
      </p:sp>
      <p:sp>
        <p:nvSpPr>
          <p:cNvPr id="38" name="TextBox 37"/>
          <p:cNvSpPr txBox="1"/>
          <p:nvPr/>
        </p:nvSpPr>
        <p:spPr>
          <a:xfrm>
            <a:off x="4295775" y="2596515"/>
            <a:ext cx="885825" cy="215444"/>
          </a:xfrm>
          <a:prstGeom prst="rect">
            <a:avLst/>
          </a:prstGeom>
          <a:noFill/>
        </p:spPr>
        <p:txBody>
          <a:bodyPr wrap="square" rtlCol="0">
            <a:spAutoFit/>
          </a:bodyPr>
          <a:lstStyle/>
          <a:p>
            <a:r>
              <a:rPr lang="vi-VN" sz="800" b="0" smtClean="0">
                <a:solidFill>
                  <a:schemeClr val="accent2">
                    <a:lumMod val="75000"/>
                  </a:schemeClr>
                </a:solidFill>
              </a:rPr>
              <a:t>Căn giữa</a:t>
            </a:r>
            <a:endParaRPr lang="vi-VN" sz="800" b="0">
              <a:solidFill>
                <a:schemeClr val="accent2">
                  <a:lumMod val="75000"/>
                </a:schemeClr>
              </a:solidFill>
            </a:endParaRPr>
          </a:p>
        </p:txBody>
      </p:sp>
      <p:sp>
        <p:nvSpPr>
          <p:cNvPr id="39" name="TextBox 38"/>
          <p:cNvSpPr txBox="1"/>
          <p:nvPr/>
        </p:nvSpPr>
        <p:spPr>
          <a:xfrm>
            <a:off x="4295775" y="2809875"/>
            <a:ext cx="885825" cy="215444"/>
          </a:xfrm>
          <a:prstGeom prst="rect">
            <a:avLst/>
          </a:prstGeom>
          <a:noFill/>
        </p:spPr>
        <p:txBody>
          <a:bodyPr wrap="square" rtlCol="0">
            <a:spAutoFit/>
          </a:bodyPr>
          <a:lstStyle/>
          <a:p>
            <a:r>
              <a:rPr lang="vi-VN" sz="800" b="0" smtClean="0">
                <a:solidFill>
                  <a:schemeClr val="accent2">
                    <a:lumMod val="75000"/>
                  </a:schemeClr>
                </a:solidFill>
              </a:rPr>
              <a:t>Căn dưới</a:t>
            </a:r>
            <a:endParaRPr lang="vi-VN" sz="800" b="0">
              <a:solidFill>
                <a:schemeClr val="accent2">
                  <a:lumMod val="75000"/>
                </a:schemeClr>
              </a:solidFill>
            </a:endParaRPr>
          </a:p>
        </p:txBody>
      </p:sp>
      <p:sp>
        <p:nvSpPr>
          <p:cNvPr id="40" name="Rectangle 39"/>
          <p:cNvSpPr/>
          <p:nvPr/>
        </p:nvSpPr>
        <p:spPr bwMode="auto">
          <a:xfrm>
            <a:off x="4371975" y="3057525"/>
            <a:ext cx="1095375" cy="123825"/>
          </a:xfrm>
          <a:prstGeom prst="rect">
            <a:avLst/>
          </a:prstGeom>
          <a:solidFill>
            <a:schemeClr val="tx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vi-VN" sz="1800" b="1" i="0" u="none" strike="noStrike" cap="none" normalizeH="0" baseline="0" smtClean="0">
              <a:ln>
                <a:noFill/>
              </a:ln>
              <a:solidFill>
                <a:schemeClr val="tx1"/>
              </a:solidFill>
              <a:effectLst/>
              <a:latin typeface="Arial" charset="0"/>
            </a:endParaRPr>
          </a:p>
        </p:txBody>
      </p:sp>
      <p:sp>
        <p:nvSpPr>
          <p:cNvPr id="41" name="Rectangle 40"/>
          <p:cNvSpPr/>
          <p:nvPr/>
        </p:nvSpPr>
        <p:spPr bwMode="auto">
          <a:xfrm>
            <a:off x="4381500" y="3267075"/>
            <a:ext cx="942975" cy="123825"/>
          </a:xfrm>
          <a:prstGeom prst="rect">
            <a:avLst/>
          </a:prstGeom>
          <a:solidFill>
            <a:schemeClr val="tx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vi-VN" sz="1800" b="1" i="0" u="none" strike="noStrike" cap="none" normalizeH="0" baseline="0" smtClean="0">
              <a:ln>
                <a:noFill/>
              </a:ln>
              <a:solidFill>
                <a:schemeClr val="tx1"/>
              </a:solidFill>
              <a:effectLst/>
              <a:latin typeface="Arial"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38595"/>
                                        </p:tgtEl>
                                        <p:attrNameLst>
                                          <p:attrName>style.visibility</p:attrName>
                                        </p:attrNameLst>
                                      </p:cBhvr>
                                      <p:to>
                                        <p:strVal val="visible"/>
                                      </p:to>
                                    </p:set>
                                    <p:animEffect transition="in" filter="slide(fromTop)">
                                      <p:cBhvr>
                                        <p:cTn id="7" dur="500"/>
                                        <p:tgtEl>
                                          <p:spTgt spid="23859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38596"/>
                                        </p:tgtEl>
                                        <p:attrNameLst>
                                          <p:attrName>style.visibility</p:attrName>
                                        </p:attrNameLst>
                                      </p:cBhvr>
                                      <p:to>
                                        <p:strVal val="visible"/>
                                      </p:to>
                                    </p:set>
                                    <p:animEffect transition="in" filter="dissolve">
                                      <p:cBhvr>
                                        <p:cTn id="12" dur="500"/>
                                        <p:tgtEl>
                                          <p:spTgt spid="238596"/>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238597"/>
                                        </p:tgtEl>
                                        <p:attrNameLst>
                                          <p:attrName>style.visibility</p:attrName>
                                        </p:attrNameLst>
                                      </p:cBhvr>
                                      <p:to>
                                        <p:strVal val="visible"/>
                                      </p:to>
                                    </p:set>
                                    <p:animEffect transition="in" filter="dissolve">
                                      <p:cBhvr>
                                        <p:cTn id="16" dur="500"/>
                                        <p:tgtEl>
                                          <p:spTgt spid="238597"/>
                                        </p:tgtEl>
                                      </p:cBhvr>
                                    </p:animEffect>
                                  </p:childTnLst>
                                </p:cTn>
                              </p:par>
                            </p:childTnLst>
                          </p:cTn>
                        </p:par>
                        <p:par>
                          <p:cTn id="17" fill="hold">
                            <p:stCondLst>
                              <p:cond delay="1000"/>
                            </p:stCondLst>
                            <p:childTnLst>
                              <p:par>
                                <p:cTn id="18" presetID="9" presetClass="entr" presetSubtype="0" fill="hold" nodeType="afterEffect">
                                  <p:stCondLst>
                                    <p:cond delay="0"/>
                                  </p:stCondLst>
                                  <p:childTnLst>
                                    <p:set>
                                      <p:cBhvr>
                                        <p:cTn id="19" dur="1" fill="hold">
                                          <p:stCondLst>
                                            <p:cond delay="0"/>
                                          </p:stCondLst>
                                        </p:cTn>
                                        <p:tgtEl>
                                          <p:spTgt spid="238598"/>
                                        </p:tgtEl>
                                        <p:attrNameLst>
                                          <p:attrName>style.visibility</p:attrName>
                                        </p:attrNameLst>
                                      </p:cBhvr>
                                      <p:to>
                                        <p:strVal val="visible"/>
                                      </p:to>
                                    </p:set>
                                    <p:animEffect transition="in" filter="dissolve">
                                      <p:cBhvr>
                                        <p:cTn id="20" dur="500"/>
                                        <p:tgtEl>
                                          <p:spTgt spid="238598"/>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238600">
                                            <p:txEl>
                                              <p:pRg st="0" end="0"/>
                                            </p:txEl>
                                          </p:spTgt>
                                        </p:tgtEl>
                                        <p:attrNameLst>
                                          <p:attrName>style.visibility</p:attrName>
                                        </p:attrNameLst>
                                      </p:cBhvr>
                                      <p:to>
                                        <p:strVal val="visible"/>
                                      </p:to>
                                    </p:set>
                                    <p:animEffect transition="in" filter="checkerboard(across)">
                                      <p:cBhvr>
                                        <p:cTn id="25" dur="500"/>
                                        <p:tgtEl>
                                          <p:spTgt spid="238600">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238600">
                                            <p:txEl>
                                              <p:pRg st="1" end="1"/>
                                            </p:txEl>
                                          </p:spTgt>
                                        </p:tgtEl>
                                        <p:attrNameLst>
                                          <p:attrName>style.visibility</p:attrName>
                                        </p:attrNameLst>
                                      </p:cBhvr>
                                      <p:to>
                                        <p:strVal val="visible"/>
                                      </p:to>
                                    </p:set>
                                    <p:animEffect transition="in" filter="checkerboard(across)">
                                      <p:cBhvr>
                                        <p:cTn id="30" dur="500"/>
                                        <p:tgtEl>
                                          <p:spTgt spid="238600">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238600">
                                            <p:txEl>
                                              <p:pRg st="2" end="2"/>
                                            </p:txEl>
                                          </p:spTgt>
                                        </p:tgtEl>
                                        <p:attrNameLst>
                                          <p:attrName>style.visibility</p:attrName>
                                        </p:attrNameLst>
                                      </p:cBhvr>
                                      <p:to>
                                        <p:strVal val="visible"/>
                                      </p:to>
                                    </p:set>
                                    <p:animEffect transition="in" filter="checkerboard(across)">
                                      <p:cBhvr>
                                        <p:cTn id="35" dur="500"/>
                                        <p:tgtEl>
                                          <p:spTgt spid="23860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5" grpId="0" autoUpdateAnimBg="0"/>
      <p:bldP spid="238600"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a:lstStyle/>
          <a:p>
            <a:r>
              <a:rPr lang="vi-VN" smtClean="0"/>
              <a:t>Gợi ý thực hành</a:t>
            </a:r>
            <a:endParaRPr lang="vi-VN"/>
          </a:p>
        </p:txBody>
      </p:sp>
      <p:sp>
        <p:nvSpPr>
          <p:cNvPr id="240643" name="Rectangle 3"/>
          <p:cNvSpPr>
            <a:spLocks noGrp="1" noChangeArrowheads="1"/>
          </p:cNvSpPr>
          <p:nvPr>
            <p:ph type="body" idx="1"/>
          </p:nvPr>
        </p:nvSpPr>
        <p:spPr>
          <a:xfrm>
            <a:off x="276225" y="814388"/>
            <a:ext cx="8905875" cy="3600450"/>
          </a:xfrm>
        </p:spPr>
        <p:txBody>
          <a:bodyPr/>
          <a:lstStyle/>
          <a:p>
            <a:pPr marL="288925" indent="-288925">
              <a:spcAft>
                <a:spcPct val="75000"/>
              </a:spcAft>
              <a:buClr>
                <a:srgbClr val="FF9900"/>
              </a:buClr>
              <a:buFontTx/>
              <a:buAutoNum type="arabicPeriod"/>
            </a:pPr>
            <a:r>
              <a:rPr lang="vi-VN" smtClean="0"/>
              <a:t>Chọn một chủ đề mới. </a:t>
            </a:r>
          </a:p>
          <a:p>
            <a:pPr marL="288925" indent="-288925">
              <a:spcAft>
                <a:spcPct val="75000"/>
              </a:spcAft>
              <a:buClr>
                <a:srgbClr val="FF9900"/>
              </a:buClr>
              <a:buFontTx/>
              <a:buAutoNum type="arabicPeriod"/>
            </a:pPr>
            <a:r>
              <a:rPr lang="vi-VN" smtClean="0"/>
              <a:t>Chèn ảnh.</a:t>
            </a:r>
          </a:p>
          <a:p>
            <a:pPr marL="288925" indent="-288925">
              <a:spcAft>
                <a:spcPct val="75000"/>
              </a:spcAft>
              <a:buClr>
                <a:srgbClr val="FF9900"/>
              </a:buClr>
              <a:buFontTx/>
              <a:buAutoNum type="arabicPeriod"/>
            </a:pPr>
            <a:r>
              <a:rPr lang="vi-VN" smtClean="0"/>
              <a:t>Đặt lại kích thước ảnh.</a:t>
            </a:r>
          </a:p>
          <a:p>
            <a:pPr marL="288925" indent="-288925">
              <a:spcAft>
                <a:spcPct val="75000"/>
              </a:spcAft>
              <a:buClr>
                <a:srgbClr val="FF9900"/>
              </a:buClr>
              <a:buFontTx/>
              <a:buAutoNum type="arabicPeriod"/>
            </a:pPr>
            <a:r>
              <a:rPr lang="vi-VN" smtClean="0"/>
              <a:t>Thêm chú thích.</a:t>
            </a:r>
          </a:p>
          <a:p>
            <a:pPr marL="288925" indent="-288925">
              <a:spcAft>
                <a:spcPct val="75000"/>
              </a:spcAft>
              <a:buClr>
                <a:srgbClr val="FF9900"/>
              </a:buClr>
              <a:buFontTx/>
              <a:buAutoNum type="arabicPeriod"/>
            </a:pPr>
            <a:r>
              <a:rPr lang="vi-VN" smtClean="0"/>
              <a:t>Căn ảnh và chú thích.</a:t>
            </a:r>
          </a:p>
          <a:p>
            <a:pPr marL="288925" indent="-288925">
              <a:spcAft>
                <a:spcPct val="75000"/>
              </a:spcAft>
              <a:buClr>
                <a:srgbClr val="FF9900"/>
              </a:buClr>
              <a:buFontTx/>
              <a:buAutoNum type="arabicPeriod"/>
            </a:pPr>
            <a:r>
              <a:rPr lang="vi-VN" smtClean="0"/>
              <a:t>Bổ sung: Thêm hiệu ứng hoạt họa.</a:t>
            </a:r>
            <a:endParaRPr lang="vi-VN"/>
          </a:p>
        </p:txBody>
      </p:sp>
    </p:spTree>
  </p:cSld>
  <p:clrMapOvr>
    <a:masterClrMapping/>
  </p:clrMapOvr>
  <p:transition spd="med">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p:txBody>
          <a:bodyPr/>
          <a:lstStyle/>
          <a:p>
            <a:r>
              <a:rPr lang="vi-VN" smtClean="0"/>
              <a:t>Bài 1</a:t>
            </a:r>
            <a:endParaRPr lang="vi-VN"/>
          </a:p>
        </p:txBody>
      </p:sp>
      <p:sp>
        <p:nvSpPr>
          <p:cNvPr id="18435" name="Rectangle 3"/>
          <p:cNvSpPr>
            <a:spLocks noGrp="1" noChangeArrowheads="1"/>
          </p:cNvSpPr>
          <p:nvPr>
            <p:ph type="subTitle" idx="1"/>
          </p:nvPr>
        </p:nvSpPr>
        <p:spPr/>
        <p:txBody>
          <a:bodyPr/>
          <a:lstStyle/>
          <a:p>
            <a:r>
              <a:rPr lang="vi-VN" smtClean="0"/>
              <a:t>Tạo bản chiếu</a:t>
            </a:r>
            <a:endParaRPr lang="vi-VN"/>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500" fill="hold"/>
                                        <p:tgtEl>
                                          <p:spTgt spid="18434"/>
                                        </p:tgtEl>
                                        <p:attrNameLst>
                                          <p:attrName>ppt_w</p:attrName>
                                        </p:attrNameLst>
                                      </p:cBhvr>
                                      <p:tavLst>
                                        <p:tav tm="0">
                                          <p:val>
                                            <p:fltVal val="0"/>
                                          </p:val>
                                        </p:tav>
                                        <p:tav tm="100000">
                                          <p:val>
                                            <p:strVal val="#ppt_w"/>
                                          </p:val>
                                        </p:tav>
                                      </p:tavLst>
                                    </p:anim>
                                    <p:anim calcmode="lin" valueType="num">
                                      <p:cBhvr>
                                        <p:cTn id="8" dur="500" fill="hold"/>
                                        <p:tgtEl>
                                          <p:spTgt spid="1843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18435">
                                            <p:txEl>
                                              <p:pRg st="0" end="0"/>
                                            </p:txEl>
                                          </p:spTgt>
                                        </p:tgtEl>
                                        <p:attrNameLst>
                                          <p:attrName>style.visibility</p:attrName>
                                        </p:attrNameLst>
                                      </p:cBhvr>
                                      <p:to>
                                        <p:strVal val="visible"/>
                                      </p:to>
                                    </p:set>
                                    <p:animEffect transition="in" filter="slide(fromBottom)">
                                      <p:cBhvr>
                                        <p:cTn id="12" dur="500"/>
                                        <p:tgtEl>
                                          <p:spTgt spid="184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utoUpdateAnimBg="0"/>
      <p:bldP spid="18435" grpId="0" build="p" autoUpdateAnimBg="0" advAuto="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vi-VN" dirty="0" smtClean="0"/>
              <a:t>Kiểm tra</a:t>
            </a:r>
            <a:r>
              <a:rPr lang="en-US" dirty="0" smtClean="0"/>
              <a:t> </a:t>
            </a:r>
            <a:r>
              <a:rPr lang="vi-VN" dirty="0" smtClean="0"/>
              <a:t>2, câu hỏi 1</a:t>
            </a:r>
            <a:endParaRPr lang="vi-VN" dirty="0"/>
          </a:p>
        </p:txBody>
      </p:sp>
      <p:sp>
        <p:nvSpPr>
          <p:cNvPr id="118787" name="Rectangle 3"/>
          <p:cNvSpPr>
            <a:spLocks noGrp="1" noChangeArrowheads="1"/>
          </p:cNvSpPr>
          <p:nvPr>
            <p:ph type="body" sz="half" idx="2"/>
          </p:nvPr>
        </p:nvSpPr>
        <p:spPr>
          <a:xfrm>
            <a:off x="222250" y="850900"/>
            <a:ext cx="7685088" cy="1189038"/>
          </a:xfrm>
        </p:spPr>
        <p:txBody>
          <a:bodyPr/>
          <a:lstStyle/>
          <a:p>
            <a:pPr marL="0" indent="0">
              <a:spcAft>
                <a:spcPct val="75000"/>
              </a:spcAft>
            </a:pPr>
            <a:r>
              <a:rPr lang="vi-VN" b="1" smtClean="0"/>
              <a:t>Khi áp dụng một chủ đề, nó luôn ảnh hưởng đến tất cả các bản chiếu trong bài trình bày. (Chọn một câu trả lời.)</a:t>
            </a:r>
            <a:endParaRPr lang="vi-VN" b="1"/>
          </a:p>
        </p:txBody>
      </p:sp>
      <p:sp>
        <p:nvSpPr>
          <p:cNvPr id="118788" name="Rectangle 4"/>
          <p:cNvSpPr>
            <a:spLocks noChangeArrowheads="1"/>
          </p:cNvSpPr>
          <p:nvPr/>
        </p:nvSpPr>
        <p:spPr bwMode="auto">
          <a:xfrm>
            <a:off x="242888" y="2344738"/>
            <a:ext cx="7624762" cy="3105150"/>
          </a:xfrm>
          <a:prstGeom prst="rect">
            <a:avLst/>
          </a:prstGeom>
          <a:noFill/>
          <a:ln w="9525">
            <a:noFill/>
            <a:miter lim="800000"/>
            <a:headEnd/>
            <a:tailEnd/>
          </a:ln>
          <a:effectLst/>
        </p:spPr>
        <p:txBody>
          <a:bodyPr/>
          <a:lstStyle/>
          <a:p>
            <a:pPr marL="401638" indent="-401638">
              <a:spcBef>
                <a:spcPct val="20000"/>
              </a:spcBef>
              <a:spcAft>
                <a:spcPct val="75000"/>
              </a:spcAft>
              <a:buFontTx/>
              <a:buAutoNum type="arabicPeriod"/>
            </a:pPr>
            <a:r>
              <a:rPr lang="vi-VN" sz="2000" b="0" smtClean="0"/>
              <a:t>Đúng.</a:t>
            </a:r>
          </a:p>
          <a:p>
            <a:pPr marL="401638" indent="-401638">
              <a:spcBef>
                <a:spcPct val="20000"/>
              </a:spcBef>
              <a:spcAft>
                <a:spcPct val="75000"/>
              </a:spcAft>
              <a:buFontTx/>
              <a:buAutoNum type="arabicPeriod"/>
            </a:pPr>
            <a:r>
              <a:rPr lang="vi-VN" sz="2000" b="0" smtClean="0"/>
              <a:t>Sai. </a:t>
            </a:r>
            <a:endParaRPr lang="vi-VN" sz="2000" b="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animEffect transition="in" filter="slide(fromTop)">
                                      <p:cBhvr>
                                        <p:cTn id="7" dur="500"/>
                                        <p:tgtEl>
                                          <p:spTgt spid="1187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18788">
                                            <p:txEl>
                                              <p:pRg st="0" end="0"/>
                                            </p:txEl>
                                          </p:spTgt>
                                        </p:tgtEl>
                                        <p:attrNameLst>
                                          <p:attrName>style.visibility</p:attrName>
                                        </p:attrNameLst>
                                      </p:cBhvr>
                                      <p:to>
                                        <p:strVal val="visible"/>
                                      </p:to>
                                    </p:set>
                                    <p:animEffect transition="in" filter="slide(fromLeft)">
                                      <p:cBhvr>
                                        <p:cTn id="12" dur="500"/>
                                        <p:tgtEl>
                                          <p:spTgt spid="11878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18788">
                                            <p:txEl>
                                              <p:pRg st="1" end="1"/>
                                            </p:txEl>
                                          </p:spTgt>
                                        </p:tgtEl>
                                        <p:attrNameLst>
                                          <p:attrName>style.visibility</p:attrName>
                                        </p:attrNameLst>
                                      </p:cBhvr>
                                      <p:to>
                                        <p:strVal val="visible"/>
                                      </p:to>
                                    </p:set>
                                    <p:animEffect transition="in" filter="slide(fromLeft)">
                                      <p:cBhvr>
                                        <p:cTn id="17" dur="500"/>
                                        <p:tgtEl>
                                          <p:spTgt spid="11878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build="p" autoUpdateAnimBg="0" advAuto="0"/>
      <p:bldP spid="118788"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vi-VN" dirty="0" smtClean="0"/>
              <a:t>Kiểm tra</a:t>
            </a:r>
            <a:r>
              <a:rPr lang="en-US" dirty="0" smtClean="0"/>
              <a:t> </a:t>
            </a:r>
            <a:r>
              <a:rPr lang="vi-VN" dirty="0" smtClean="0"/>
              <a:t>2, câu hỏi 1: Trả lời</a:t>
            </a:r>
            <a:endParaRPr lang="vi-VN" dirty="0"/>
          </a:p>
        </p:txBody>
      </p:sp>
      <p:sp>
        <p:nvSpPr>
          <p:cNvPr id="120835" name="Rectangle 3"/>
          <p:cNvSpPr>
            <a:spLocks noGrp="1" noChangeArrowheads="1"/>
          </p:cNvSpPr>
          <p:nvPr>
            <p:ph sz="half" idx="2"/>
          </p:nvPr>
        </p:nvSpPr>
        <p:spPr>
          <a:xfrm>
            <a:off x="323850" y="815975"/>
            <a:ext cx="8350250" cy="703263"/>
          </a:xfrm>
        </p:spPr>
        <p:txBody>
          <a:bodyPr/>
          <a:lstStyle/>
          <a:p>
            <a:pPr marL="0" indent="0">
              <a:spcAft>
                <a:spcPct val="75000"/>
              </a:spcAft>
            </a:pPr>
            <a:r>
              <a:rPr lang="vi-VN" smtClean="0"/>
              <a:t>Sai. </a:t>
            </a:r>
            <a:endParaRPr lang="vi-VN"/>
          </a:p>
        </p:txBody>
      </p:sp>
      <p:sp>
        <p:nvSpPr>
          <p:cNvPr id="120836" name="Rectangle 4"/>
          <p:cNvSpPr>
            <a:spLocks noChangeArrowheads="1"/>
          </p:cNvSpPr>
          <p:nvPr/>
        </p:nvSpPr>
        <p:spPr bwMode="auto">
          <a:xfrm>
            <a:off x="300038" y="2000250"/>
            <a:ext cx="8350250" cy="1171575"/>
          </a:xfrm>
          <a:prstGeom prst="rect">
            <a:avLst/>
          </a:prstGeom>
          <a:noFill/>
          <a:ln w="9525">
            <a:noFill/>
            <a:miter lim="800000"/>
            <a:headEnd/>
            <a:tailEnd/>
          </a:ln>
          <a:effectLst/>
        </p:spPr>
        <p:txBody>
          <a:bodyPr/>
          <a:lstStyle/>
          <a:p>
            <a:pPr>
              <a:spcBef>
                <a:spcPct val="20000"/>
              </a:spcBef>
              <a:spcAft>
                <a:spcPct val="75000"/>
              </a:spcAft>
            </a:pPr>
            <a:r>
              <a:rPr lang="vi-VN" sz="2000" b="0" smtClean="0"/>
              <a:t>Nếu chỉ muốn áp dụng chủ đề cho một bản chiếu hoặc một vài bản chiếu, chọn các bản chiếu đó. Sau đó mở sưu tập chủ đề, bấm chuột phải vào chủ đề muốn áp dụng, và chọn </a:t>
            </a:r>
            <a:r>
              <a:rPr lang="vi-VN" sz="2000" smtClean="0"/>
              <a:t>Áp dụng cho Các bản chiếu đã chọn</a:t>
            </a:r>
            <a:r>
              <a:rPr lang="vi-VN" sz="2000" b="0" smtClean="0"/>
              <a:t>.</a:t>
            </a:r>
            <a:endParaRPr lang="vi-VN" sz="2000" b="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0835"/>
                                        </p:tgtEl>
                                        <p:attrNameLst>
                                          <p:attrName>style.visibility</p:attrName>
                                        </p:attrNameLst>
                                      </p:cBhvr>
                                      <p:to>
                                        <p:strVal val="visible"/>
                                      </p:to>
                                    </p:set>
                                    <p:anim calcmode="lin" valueType="num">
                                      <p:cBhvr>
                                        <p:cTn id="7" dur="500" fill="hold"/>
                                        <p:tgtEl>
                                          <p:spTgt spid="120835"/>
                                        </p:tgtEl>
                                        <p:attrNameLst>
                                          <p:attrName>ppt_w</p:attrName>
                                        </p:attrNameLst>
                                      </p:cBhvr>
                                      <p:tavLst>
                                        <p:tav tm="0">
                                          <p:val>
                                            <p:fltVal val="0"/>
                                          </p:val>
                                        </p:tav>
                                        <p:tav tm="100000">
                                          <p:val>
                                            <p:strVal val="#ppt_w"/>
                                          </p:val>
                                        </p:tav>
                                      </p:tavLst>
                                    </p:anim>
                                    <p:anim calcmode="lin" valueType="num">
                                      <p:cBhvr>
                                        <p:cTn id="8" dur="500" fill="hold"/>
                                        <p:tgtEl>
                                          <p:spTgt spid="12083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20836"/>
                                        </p:tgtEl>
                                        <p:attrNameLst>
                                          <p:attrName>style.visibility</p:attrName>
                                        </p:attrNameLst>
                                      </p:cBhvr>
                                      <p:to>
                                        <p:strVal val="visible"/>
                                      </p:to>
                                    </p:set>
                                    <p:animEffect transition="in" filter="slide(fromBottom)">
                                      <p:cBhvr>
                                        <p:cTn id="13" dur="500"/>
                                        <p:tgtEl>
                                          <p:spTgt spid="1208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autoUpdateAnimBg="0"/>
      <p:bldP spid="120836"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vi-VN" dirty="0" smtClean="0"/>
              <a:t>Kiểm tra</a:t>
            </a:r>
            <a:r>
              <a:rPr lang="en-US" dirty="0" smtClean="0"/>
              <a:t> </a:t>
            </a:r>
            <a:r>
              <a:rPr lang="vi-VN" dirty="0" smtClean="0"/>
              <a:t>2, câu hỏi 2</a:t>
            </a:r>
            <a:endParaRPr lang="vi-VN" dirty="0"/>
          </a:p>
        </p:txBody>
      </p:sp>
      <p:sp>
        <p:nvSpPr>
          <p:cNvPr id="122883" name="Rectangle 3"/>
          <p:cNvSpPr>
            <a:spLocks noGrp="1" noChangeArrowheads="1"/>
          </p:cNvSpPr>
          <p:nvPr>
            <p:ph type="body" sz="half" idx="2"/>
          </p:nvPr>
        </p:nvSpPr>
        <p:spPr>
          <a:xfrm>
            <a:off x="242888" y="850900"/>
            <a:ext cx="7685087" cy="1189038"/>
          </a:xfrm>
        </p:spPr>
        <p:txBody>
          <a:bodyPr/>
          <a:lstStyle/>
          <a:p>
            <a:pPr marL="0" indent="0">
              <a:spcAft>
                <a:spcPct val="75000"/>
              </a:spcAft>
            </a:pPr>
            <a:r>
              <a:rPr lang="vi-VN" b="1" smtClean="0"/>
              <a:t>Bạn có thể chèn một hộp văn bản từ một biểu tượng nằm bên trong một kiểu bố trí bản chiếu nào đó. (Chọn một câu trả lời.)</a:t>
            </a:r>
            <a:endParaRPr lang="vi-VN" b="1"/>
          </a:p>
        </p:txBody>
      </p:sp>
      <p:sp>
        <p:nvSpPr>
          <p:cNvPr id="122884" name="Rectangle 4"/>
          <p:cNvSpPr>
            <a:spLocks noChangeArrowheads="1"/>
          </p:cNvSpPr>
          <p:nvPr/>
        </p:nvSpPr>
        <p:spPr bwMode="auto">
          <a:xfrm>
            <a:off x="242888" y="2241550"/>
            <a:ext cx="7624762" cy="3105150"/>
          </a:xfrm>
          <a:prstGeom prst="rect">
            <a:avLst/>
          </a:prstGeom>
          <a:noFill/>
          <a:ln w="9525">
            <a:noFill/>
            <a:miter lim="800000"/>
            <a:headEnd/>
            <a:tailEnd/>
          </a:ln>
          <a:effectLst/>
        </p:spPr>
        <p:txBody>
          <a:bodyPr/>
          <a:lstStyle/>
          <a:p>
            <a:pPr marL="401638" indent="-401638">
              <a:spcBef>
                <a:spcPct val="20000"/>
              </a:spcBef>
              <a:spcAft>
                <a:spcPct val="75000"/>
              </a:spcAft>
              <a:buFontTx/>
              <a:buAutoNum type="arabicPeriod"/>
            </a:pPr>
            <a:r>
              <a:rPr lang="vi-VN" sz="2000" b="0" smtClean="0"/>
              <a:t>Đúng.</a:t>
            </a:r>
          </a:p>
          <a:p>
            <a:pPr marL="401638" indent="-401638">
              <a:spcBef>
                <a:spcPct val="20000"/>
              </a:spcBef>
              <a:spcAft>
                <a:spcPct val="75000"/>
              </a:spcAft>
              <a:buFontTx/>
              <a:buAutoNum type="arabicPeriod"/>
            </a:pPr>
            <a:r>
              <a:rPr lang="vi-VN" sz="2000" b="0" smtClean="0"/>
              <a:t>Sai. </a:t>
            </a:r>
            <a:endParaRPr lang="vi-VN" sz="2000" b="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animEffect transition="in" filter="slide(fromTop)">
                                      <p:cBhvr>
                                        <p:cTn id="7" dur="500"/>
                                        <p:tgtEl>
                                          <p:spTgt spid="1228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22884">
                                            <p:txEl>
                                              <p:pRg st="0" end="0"/>
                                            </p:txEl>
                                          </p:spTgt>
                                        </p:tgtEl>
                                        <p:attrNameLst>
                                          <p:attrName>style.visibility</p:attrName>
                                        </p:attrNameLst>
                                      </p:cBhvr>
                                      <p:to>
                                        <p:strVal val="visible"/>
                                      </p:to>
                                    </p:set>
                                    <p:animEffect transition="in" filter="slide(fromLeft)">
                                      <p:cBhvr>
                                        <p:cTn id="12" dur="500"/>
                                        <p:tgtEl>
                                          <p:spTgt spid="12288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22884">
                                            <p:txEl>
                                              <p:pRg st="1" end="1"/>
                                            </p:txEl>
                                          </p:spTgt>
                                        </p:tgtEl>
                                        <p:attrNameLst>
                                          <p:attrName>style.visibility</p:attrName>
                                        </p:attrNameLst>
                                      </p:cBhvr>
                                      <p:to>
                                        <p:strVal val="visible"/>
                                      </p:to>
                                    </p:set>
                                    <p:animEffect transition="in" filter="slide(fromLeft)">
                                      <p:cBhvr>
                                        <p:cTn id="17" dur="500"/>
                                        <p:tgtEl>
                                          <p:spTgt spid="12288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build="p" autoUpdateAnimBg="0" advAuto="0"/>
      <p:bldP spid="122884"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vi-VN" dirty="0" smtClean="0"/>
              <a:t>Kiểm tra</a:t>
            </a:r>
            <a:r>
              <a:rPr lang="en-US" dirty="0" smtClean="0"/>
              <a:t> </a:t>
            </a:r>
            <a:r>
              <a:rPr lang="vi-VN" dirty="0" smtClean="0"/>
              <a:t>2, câu hỏi 2: Trả lời</a:t>
            </a:r>
            <a:endParaRPr lang="vi-VN" dirty="0"/>
          </a:p>
        </p:txBody>
      </p:sp>
      <p:sp>
        <p:nvSpPr>
          <p:cNvPr id="124931" name="Rectangle 3"/>
          <p:cNvSpPr>
            <a:spLocks noGrp="1" noChangeArrowheads="1"/>
          </p:cNvSpPr>
          <p:nvPr>
            <p:ph sz="half" idx="2"/>
          </p:nvPr>
        </p:nvSpPr>
        <p:spPr>
          <a:xfrm>
            <a:off x="261938" y="836613"/>
            <a:ext cx="8350250" cy="703262"/>
          </a:xfrm>
        </p:spPr>
        <p:txBody>
          <a:bodyPr/>
          <a:lstStyle/>
          <a:p>
            <a:pPr marL="0" indent="0">
              <a:spcAft>
                <a:spcPct val="75000"/>
              </a:spcAft>
            </a:pPr>
            <a:r>
              <a:rPr lang="vi-VN" smtClean="0"/>
              <a:t>Sai. </a:t>
            </a:r>
            <a:endParaRPr lang="vi-VN"/>
          </a:p>
        </p:txBody>
      </p:sp>
      <p:sp>
        <p:nvSpPr>
          <p:cNvPr id="124932" name="Rectangle 4"/>
          <p:cNvSpPr>
            <a:spLocks noChangeArrowheads="1"/>
          </p:cNvSpPr>
          <p:nvPr/>
        </p:nvSpPr>
        <p:spPr bwMode="auto">
          <a:xfrm>
            <a:off x="238125" y="2082800"/>
            <a:ext cx="8350250" cy="1463675"/>
          </a:xfrm>
          <a:prstGeom prst="rect">
            <a:avLst/>
          </a:prstGeom>
          <a:noFill/>
          <a:ln w="9525">
            <a:noFill/>
            <a:miter lim="800000"/>
            <a:headEnd/>
            <a:tailEnd/>
          </a:ln>
          <a:effectLst/>
        </p:spPr>
        <p:txBody>
          <a:bodyPr/>
          <a:lstStyle/>
          <a:p>
            <a:pPr>
              <a:spcBef>
                <a:spcPct val="20000"/>
              </a:spcBef>
              <a:spcAft>
                <a:spcPct val="75000"/>
              </a:spcAft>
            </a:pPr>
            <a:r>
              <a:rPr lang="vi-VN" sz="2000" b="0" smtClean="0"/>
              <a:t>Bạn có thể chèn ảnh, biểu đồ, đồ họa SmartArt, bảng và các tệp phương tiện bằng cách dùng các biểu tượng trong các kiểu bố trí nội dung. Tuy nhiên, để chèn hộp văn bản, bạn phải dùng tab </a:t>
            </a:r>
            <a:r>
              <a:rPr lang="vi-VN" sz="2000" smtClean="0"/>
              <a:t>Chèn</a:t>
            </a:r>
            <a:r>
              <a:rPr lang="vi-VN" sz="2000" b="0" smtClean="0"/>
              <a:t>. Tại đó, bấm </a:t>
            </a:r>
            <a:r>
              <a:rPr lang="vi-VN" sz="2000" smtClean="0"/>
              <a:t>Hộp văn bản</a:t>
            </a:r>
            <a:r>
              <a:rPr lang="vi-VN" sz="2000" b="0" smtClean="0"/>
              <a:t>, sau đó vẽ một hộp trên bản chiếu để chèn văn bản.</a:t>
            </a:r>
            <a:endParaRPr lang="vi-VN" sz="2000" b="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4931"/>
                                        </p:tgtEl>
                                        <p:attrNameLst>
                                          <p:attrName>style.visibility</p:attrName>
                                        </p:attrNameLst>
                                      </p:cBhvr>
                                      <p:to>
                                        <p:strVal val="visible"/>
                                      </p:to>
                                    </p:set>
                                    <p:anim calcmode="lin" valueType="num">
                                      <p:cBhvr>
                                        <p:cTn id="7" dur="500" fill="hold"/>
                                        <p:tgtEl>
                                          <p:spTgt spid="124931"/>
                                        </p:tgtEl>
                                        <p:attrNameLst>
                                          <p:attrName>ppt_w</p:attrName>
                                        </p:attrNameLst>
                                      </p:cBhvr>
                                      <p:tavLst>
                                        <p:tav tm="0">
                                          <p:val>
                                            <p:fltVal val="0"/>
                                          </p:val>
                                        </p:tav>
                                        <p:tav tm="100000">
                                          <p:val>
                                            <p:strVal val="#ppt_w"/>
                                          </p:val>
                                        </p:tav>
                                      </p:tavLst>
                                    </p:anim>
                                    <p:anim calcmode="lin" valueType="num">
                                      <p:cBhvr>
                                        <p:cTn id="8" dur="500" fill="hold"/>
                                        <p:tgtEl>
                                          <p:spTgt spid="124931"/>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24932"/>
                                        </p:tgtEl>
                                        <p:attrNameLst>
                                          <p:attrName>style.visibility</p:attrName>
                                        </p:attrNameLst>
                                      </p:cBhvr>
                                      <p:to>
                                        <p:strVal val="visible"/>
                                      </p:to>
                                    </p:set>
                                    <p:animEffect transition="in" filter="slide(fromBottom)">
                                      <p:cBhvr>
                                        <p:cTn id="13" dur="500"/>
                                        <p:tgtEl>
                                          <p:spTgt spid="1249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autoUpdateAnimBg="0"/>
      <p:bldP spid="124932"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vi-VN" dirty="0" smtClean="0"/>
              <a:t>Kiểm tra</a:t>
            </a:r>
            <a:r>
              <a:rPr lang="en-US" dirty="0" smtClean="0"/>
              <a:t> </a:t>
            </a:r>
            <a:r>
              <a:rPr lang="vi-VN" dirty="0" smtClean="0"/>
              <a:t>2, câu hỏi 3</a:t>
            </a:r>
            <a:endParaRPr lang="vi-VN" dirty="0"/>
          </a:p>
        </p:txBody>
      </p:sp>
      <p:sp>
        <p:nvSpPr>
          <p:cNvPr id="126979" name="Rectangle 3"/>
          <p:cNvSpPr>
            <a:spLocks noGrp="1" noChangeArrowheads="1"/>
          </p:cNvSpPr>
          <p:nvPr>
            <p:ph type="body" sz="half" idx="2"/>
          </p:nvPr>
        </p:nvSpPr>
        <p:spPr>
          <a:xfrm>
            <a:off x="242888" y="850899"/>
            <a:ext cx="7685087" cy="1711547"/>
          </a:xfrm>
        </p:spPr>
        <p:txBody>
          <a:bodyPr/>
          <a:lstStyle/>
          <a:p>
            <a:pPr marL="0" indent="0">
              <a:spcAft>
                <a:spcPct val="75000"/>
              </a:spcAft>
            </a:pPr>
            <a:r>
              <a:rPr lang="vi-VN" b="1" smtClean="0"/>
              <a:t>Bạn muốn căn chú thích với ảnh trên bản chiếu, sao cho chú thích nằm chính giữa ảnh. Với ảnh và lời chú thích đã chọn, bạn bấm tab Định dạng, dưới mục Công cụ Hình ảnh trên Ruy-băng. Bây giờ bạn phải tìm các lệnh để căn chỉnh theo ý mình? (Chọn một câu trả lời.)</a:t>
            </a:r>
            <a:endParaRPr lang="vi-VN" b="1"/>
          </a:p>
        </p:txBody>
      </p:sp>
      <p:sp>
        <p:nvSpPr>
          <p:cNvPr id="126980" name="Rectangle 4"/>
          <p:cNvSpPr>
            <a:spLocks noChangeArrowheads="1"/>
          </p:cNvSpPr>
          <p:nvPr/>
        </p:nvSpPr>
        <p:spPr bwMode="auto">
          <a:xfrm>
            <a:off x="242888" y="2927350"/>
            <a:ext cx="7624762" cy="3105150"/>
          </a:xfrm>
          <a:prstGeom prst="rect">
            <a:avLst/>
          </a:prstGeom>
          <a:noFill/>
          <a:ln w="9525">
            <a:noFill/>
            <a:miter lim="800000"/>
            <a:headEnd/>
            <a:tailEnd/>
          </a:ln>
          <a:effectLst/>
        </p:spPr>
        <p:txBody>
          <a:bodyPr/>
          <a:lstStyle/>
          <a:p>
            <a:pPr marL="401638" indent="-401638">
              <a:spcBef>
                <a:spcPct val="20000"/>
              </a:spcBef>
              <a:spcAft>
                <a:spcPct val="75000"/>
              </a:spcAft>
              <a:buFontTx/>
              <a:buAutoNum type="arabicPeriod"/>
            </a:pPr>
            <a:r>
              <a:rPr lang="vi-VN" sz="2000" b="0" dirty="0" smtClean="0"/>
              <a:t>Nhóm </a:t>
            </a:r>
            <a:r>
              <a:rPr lang="vi-VN" sz="2000" dirty="0" smtClean="0"/>
              <a:t>Điều chỉnh</a:t>
            </a:r>
            <a:r>
              <a:rPr lang="vi-VN" sz="2000" b="0" dirty="0" smtClean="0"/>
              <a:t>, nút </a:t>
            </a:r>
            <a:r>
              <a:rPr lang="vi-VN" sz="2000" dirty="0" smtClean="0"/>
              <a:t>Đổi Hình ảnh</a:t>
            </a:r>
            <a:r>
              <a:rPr lang="vi-VN" sz="2000" b="0" dirty="0" smtClean="0"/>
              <a:t>.  </a:t>
            </a:r>
          </a:p>
          <a:p>
            <a:pPr marL="401638" indent="-401638">
              <a:spcBef>
                <a:spcPct val="20000"/>
              </a:spcBef>
              <a:spcAft>
                <a:spcPct val="75000"/>
              </a:spcAft>
              <a:buFontTx/>
              <a:buAutoNum type="arabicPeriod"/>
            </a:pPr>
            <a:r>
              <a:rPr lang="vi-VN" sz="2000" b="0" dirty="0" smtClean="0"/>
              <a:t>Nhóm </a:t>
            </a:r>
            <a:r>
              <a:rPr lang="vi-VN" sz="2000" dirty="0" smtClean="0"/>
              <a:t>Sắp đặt</a:t>
            </a:r>
            <a:r>
              <a:rPr lang="vi-VN" sz="2000" b="0" dirty="0" smtClean="0"/>
              <a:t>, nút </a:t>
            </a:r>
            <a:r>
              <a:rPr lang="vi-VN" sz="2000" dirty="0" smtClean="0"/>
              <a:t>Căn</a:t>
            </a:r>
            <a:r>
              <a:rPr lang="vi-VN" sz="2000" b="0" dirty="0" smtClean="0"/>
              <a:t>.  </a:t>
            </a:r>
          </a:p>
          <a:p>
            <a:pPr marL="401638" indent="-401638">
              <a:spcBef>
                <a:spcPct val="20000"/>
              </a:spcBef>
              <a:spcAft>
                <a:spcPct val="75000"/>
              </a:spcAft>
              <a:buFontTx/>
              <a:buAutoNum type="arabicPeriod"/>
            </a:pPr>
            <a:r>
              <a:rPr lang="vi-VN" sz="2000" b="0" dirty="0" smtClean="0"/>
              <a:t>Nhóm </a:t>
            </a:r>
            <a:r>
              <a:rPr lang="vi-VN" sz="2000" dirty="0" smtClean="0"/>
              <a:t>Sắp đặt</a:t>
            </a:r>
            <a:r>
              <a:rPr lang="vi-VN" sz="2000" b="0" dirty="0" smtClean="0"/>
              <a:t>, nút </a:t>
            </a:r>
            <a:r>
              <a:rPr lang="vi-VN" sz="2000" dirty="0" smtClean="0"/>
              <a:t>Xoay</a:t>
            </a:r>
            <a:r>
              <a:rPr lang="vi-VN" sz="2000" b="0" dirty="0" smtClean="0"/>
              <a:t>. </a:t>
            </a:r>
            <a:endParaRPr lang="vi-VN" sz="2000" b="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26979">
                                            <p:txEl>
                                              <p:pRg st="0" end="0"/>
                                            </p:txEl>
                                          </p:spTgt>
                                        </p:tgtEl>
                                        <p:attrNameLst>
                                          <p:attrName>style.visibility</p:attrName>
                                        </p:attrNameLst>
                                      </p:cBhvr>
                                      <p:to>
                                        <p:strVal val="visible"/>
                                      </p:to>
                                    </p:set>
                                    <p:animEffect transition="in" filter="slide(fromTop)">
                                      <p:cBhvr>
                                        <p:cTn id="7" dur="500"/>
                                        <p:tgtEl>
                                          <p:spTgt spid="1269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26980">
                                            <p:txEl>
                                              <p:pRg st="0" end="0"/>
                                            </p:txEl>
                                          </p:spTgt>
                                        </p:tgtEl>
                                        <p:attrNameLst>
                                          <p:attrName>style.visibility</p:attrName>
                                        </p:attrNameLst>
                                      </p:cBhvr>
                                      <p:to>
                                        <p:strVal val="visible"/>
                                      </p:to>
                                    </p:set>
                                    <p:animEffect transition="in" filter="slide(fromLeft)">
                                      <p:cBhvr>
                                        <p:cTn id="12" dur="500"/>
                                        <p:tgtEl>
                                          <p:spTgt spid="12698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26980">
                                            <p:txEl>
                                              <p:pRg st="1" end="1"/>
                                            </p:txEl>
                                          </p:spTgt>
                                        </p:tgtEl>
                                        <p:attrNameLst>
                                          <p:attrName>style.visibility</p:attrName>
                                        </p:attrNameLst>
                                      </p:cBhvr>
                                      <p:to>
                                        <p:strVal val="visible"/>
                                      </p:to>
                                    </p:set>
                                    <p:animEffect transition="in" filter="slide(fromLeft)">
                                      <p:cBhvr>
                                        <p:cTn id="17" dur="500"/>
                                        <p:tgtEl>
                                          <p:spTgt spid="12698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26980">
                                            <p:txEl>
                                              <p:pRg st="2" end="2"/>
                                            </p:txEl>
                                          </p:spTgt>
                                        </p:tgtEl>
                                        <p:attrNameLst>
                                          <p:attrName>style.visibility</p:attrName>
                                        </p:attrNameLst>
                                      </p:cBhvr>
                                      <p:to>
                                        <p:strVal val="visible"/>
                                      </p:to>
                                    </p:set>
                                    <p:animEffect transition="in" filter="slide(fromLeft)">
                                      <p:cBhvr>
                                        <p:cTn id="22" dur="500"/>
                                        <p:tgtEl>
                                          <p:spTgt spid="12698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build="p" autoUpdateAnimBg="0" advAuto="0"/>
      <p:bldP spid="126980"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vi-VN" dirty="0" smtClean="0"/>
              <a:t>Kiểm tra</a:t>
            </a:r>
            <a:r>
              <a:rPr lang="en-US" dirty="0" smtClean="0"/>
              <a:t> </a:t>
            </a:r>
            <a:r>
              <a:rPr lang="vi-VN" dirty="0" smtClean="0"/>
              <a:t>2, câu 3: Trả lời</a:t>
            </a:r>
            <a:endParaRPr lang="vi-VN" dirty="0"/>
          </a:p>
        </p:txBody>
      </p:sp>
      <p:sp>
        <p:nvSpPr>
          <p:cNvPr id="129027" name="Rectangle 3"/>
          <p:cNvSpPr>
            <a:spLocks noGrp="1" noChangeArrowheads="1"/>
          </p:cNvSpPr>
          <p:nvPr>
            <p:ph sz="half" idx="2"/>
          </p:nvPr>
        </p:nvSpPr>
        <p:spPr>
          <a:xfrm>
            <a:off x="261938" y="877888"/>
            <a:ext cx="8350250" cy="703262"/>
          </a:xfrm>
        </p:spPr>
        <p:txBody>
          <a:bodyPr/>
          <a:lstStyle/>
          <a:p>
            <a:pPr marL="0" indent="0">
              <a:spcAft>
                <a:spcPct val="75000"/>
              </a:spcAft>
            </a:pPr>
            <a:r>
              <a:rPr lang="vi-VN" dirty="0" smtClean="0"/>
              <a:t>Nhóm </a:t>
            </a:r>
            <a:r>
              <a:rPr lang="vi-VN" b="1" dirty="0" smtClean="0"/>
              <a:t>Sắp đặt</a:t>
            </a:r>
            <a:r>
              <a:rPr lang="vi-VN" dirty="0" smtClean="0"/>
              <a:t>, nút </a:t>
            </a:r>
            <a:r>
              <a:rPr lang="vi-VN" b="1" dirty="0" smtClean="0"/>
              <a:t>Căn</a:t>
            </a:r>
            <a:r>
              <a:rPr lang="vi-VN" dirty="0" smtClean="0"/>
              <a:t>.</a:t>
            </a:r>
            <a:endParaRPr lang="vi-VN" b="1" dirty="0"/>
          </a:p>
        </p:txBody>
      </p:sp>
      <p:sp>
        <p:nvSpPr>
          <p:cNvPr id="129028" name="Rectangle 4"/>
          <p:cNvSpPr>
            <a:spLocks noChangeArrowheads="1"/>
          </p:cNvSpPr>
          <p:nvPr/>
        </p:nvSpPr>
        <p:spPr bwMode="auto">
          <a:xfrm>
            <a:off x="238125" y="2124075"/>
            <a:ext cx="8350250" cy="1171575"/>
          </a:xfrm>
          <a:prstGeom prst="rect">
            <a:avLst/>
          </a:prstGeom>
          <a:noFill/>
          <a:ln w="9525">
            <a:noFill/>
            <a:miter lim="800000"/>
            <a:headEnd/>
            <a:tailEnd/>
          </a:ln>
          <a:effectLst/>
        </p:spPr>
        <p:txBody>
          <a:bodyPr/>
          <a:lstStyle/>
          <a:p>
            <a:pPr>
              <a:spcBef>
                <a:spcPct val="20000"/>
              </a:spcBef>
              <a:spcAft>
                <a:spcPct val="75000"/>
              </a:spcAft>
            </a:pPr>
            <a:r>
              <a:rPr lang="vi-VN" sz="2000" b="0" smtClean="0"/>
              <a:t>Nút này sẽ mở ra một menu có chứa các lệnh để căn chỉnh. Lệnh </a:t>
            </a:r>
            <a:r>
              <a:rPr lang="vi-VN" sz="2000" smtClean="0"/>
              <a:t>Căn Giữa</a:t>
            </a:r>
            <a:r>
              <a:rPr lang="vi-VN" sz="2000" b="0" smtClean="0"/>
              <a:t> là lệnh bạn cần dùng.</a:t>
            </a:r>
            <a:endParaRPr lang="vi-VN" sz="2000" b="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9027"/>
                                        </p:tgtEl>
                                        <p:attrNameLst>
                                          <p:attrName>style.visibility</p:attrName>
                                        </p:attrNameLst>
                                      </p:cBhvr>
                                      <p:to>
                                        <p:strVal val="visible"/>
                                      </p:to>
                                    </p:set>
                                    <p:anim calcmode="lin" valueType="num">
                                      <p:cBhvr>
                                        <p:cTn id="7" dur="500" fill="hold"/>
                                        <p:tgtEl>
                                          <p:spTgt spid="129027"/>
                                        </p:tgtEl>
                                        <p:attrNameLst>
                                          <p:attrName>ppt_w</p:attrName>
                                        </p:attrNameLst>
                                      </p:cBhvr>
                                      <p:tavLst>
                                        <p:tav tm="0">
                                          <p:val>
                                            <p:fltVal val="0"/>
                                          </p:val>
                                        </p:tav>
                                        <p:tav tm="100000">
                                          <p:val>
                                            <p:strVal val="#ppt_w"/>
                                          </p:val>
                                        </p:tav>
                                      </p:tavLst>
                                    </p:anim>
                                    <p:anim calcmode="lin" valueType="num">
                                      <p:cBhvr>
                                        <p:cTn id="8" dur="500" fill="hold"/>
                                        <p:tgtEl>
                                          <p:spTgt spid="12902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29028"/>
                                        </p:tgtEl>
                                        <p:attrNameLst>
                                          <p:attrName>style.visibility</p:attrName>
                                        </p:attrNameLst>
                                      </p:cBhvr>
                                      <p:to>
                                        <p:strVal val="visible"/>
                                      </p:to>
                                    </p:set>
                                    <p:animEffect transition="in" filter="slide(fromBottom)">
                                      <p:cBhvr>
                                        <p:cTn id="13" dur="500"/>
                                        <p:tgtEl>
                                          <p:spTgt spid="129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autoUpdateAnimBg="0"/>
      <p:bldP spid="129028"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a:xfrm>
            <a:off x="685800" y="2130425"/>
            <a:ext cx="7772400" cy="1470025"/>
          </a:xfrm>
        </p:spPr>
        <p:txBody>
          <a:bodyPr/>
          <a:lstStyle/>
          <a:p>
            <a:r>
              <a:rPr lang="vi-VN" smtClean="0"/>
              <a:t>Bài 3</a:t>
            </a:r>
            <a:endParaRPr lang="vi-VN"/>
          </a:p>
        </p:txBody>
      </p:sp>
      <p:sp>
        <p:nvSpPr>
          <p:cNvPr id="65539" name="Rectangle 3"/>
          <p:cNvSpPr>
            <a:spLocks noGrp="1" noChangeArrowheads="1"/>
          </p:cNvSpPr>
          <p:nvPr>
            <p:ph type="subTitle" idx="1"/>
          </p:nvPr>
        </p:nvSpPr>
        <p:spPr>
          <a:xfrm>
            <a:off x="685800" y="3886200"/>
            <a:ext cx="7772401" cy="1752600"/>
          </a:xfrm>
        </p:spPr>
        <p:txBody>
          <a:bodyPr/>
          <a:lstStyle/>
          <a:p>
            <a:r>
              <a:rPr lang="vi-VN" smtClean="0"/>
              <a:t>Soát lỗi, in ấn và chuẩn bị để trình chiếu</a:t>
            </a:r>
            <a:endParaRPr lang="vi-VN"/>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65538"/>
                                        </p:tgtEl>
                                        <p:attrNameLst>
                                          <p:attrName>style.visibility</p:attrName>
                                        </p:attrNameLst>
                                      </p:cBhvr>
                                      <p:to>
                                        <p:strVal val="visible"/>
                                      </p:to>
                                    </p:set>
                                    <p:anim calcmode="lin" valueType="num">
                                      <p:cBhvr>
                                        <p:cTn id="7" dur="500" fill="hold"/>
                                        <p:tgtEl>
                                          <p:spTgt spid="65538"/>
                                        </p:tgtEl>
                                        <p:attrNameLst>
                                          <p:attrName>ppt_w</p:attrName>
                                        </p:attrNameLst>
                                      </p:cBhvr>
                                      <p:tavLst>
                                        <p:tav tm="0">
                                          <p:val>
                                            <p:fltVal val="0"/>
                                          </p:val>
                                        </p:tav>
                                        <p:tav tm="100000">
                                          <p:val>
                                            <p:strVal val="#ppt_w"/>
                                          </p:val>
                                        </p:tav>
                                      </p:tavLst>
                                    </p:anim>
                                    <p:anim calcmode="lin" valueType="num">
                                      <p:cBhvr>
                                        <p:cTn id="8" dur="500" fill="hold"/>
                                        <p:tgtEl>
                                          <p:spTgt spid="65538"/>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65539">
                                            <p:txEl>
                                              <p:pRg st="0" end="0"/>
                                            </p:txEl>
                                          </p:spTgt>
                                        </p:tgtEl>
                                        <p:attrNameLst>
                                          <p:attrName>style.visibility</p:attrName>
                                        </p:attrNameLst>
                                      </p:cBhvr>
                                      <p:to>
                                        <p:strVal val="visible"/>
                                      </p:to>
                                    </p:set>
                                    <p:animEffect transition="in" filter="slide(fromBottom)">
                                      <p:cBhvr>
                                        <p:cTn id="12" dur="500"/>
                                        <p:tgtEl>
                                          <p:spTgt spid="655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autoUpdateAnimBg="0"/>
      <p:bldP spid="65539" grpId="0" build="p" autoUpdateAnimBg="0" advAuto="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242888" y="57150"/>
            <a:ext cx="8027987" cy="614363"/>
          </a:xfrm>
        </p:spPr>
        <p:txBody>
          <a:bodyPr/>
          <a:lstStyle/>
          <a:p>
            <a:r>
              <a:rPr lang="vi-VN" smtClean="0"/>
              <a:t>Soát lỗi, in ấn và chuẩn bị để trình chiếu</a:t>
            </a:r>
            <a:endParaRPr lang="vi-VN"/>
          </a:p>
        </p:txBody>
      </p:sp>
      <p:sp>
        <p:nvSpPr>
          <p:cNvPr id="131075"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vi-VN" sz="2000" b="0" smtClean="0"/>
              <a:t>Bạn đã tìm hiểu các bước cần thiết để tạo một bản chiếu hình. </a:t>
            </a:r>
          </a:p>
          <a:p>
            <a:pPr>
              <a:spcBef>
                <a:spcPct val="20000"/>
              </a:spcBef>
              <a:spcAft>
                <a:spcPct val="75000"/>
              </a:spcAft>
            </a:pPr>
            <a:r>
              <a:rPr lang="vi-VN" sz="2000" b="0" smtClean="0"/>
              <a:t>Bây giờ hãy hình dung bản trình bày của bạn đã sẵn sàng và bạn cần chuẩn bị để trình bày.</a:t>
            </a:r>
            <a:endParaRPr lang="vi-VN" sz="2000" b="0"/>
          </a:p>
        </p:txBody>
      </p:sp>
      <p:sp>
        <p:nvSpPr>
          <p:cNvPr id="131077" name="Rectangle 5"/>
          <p:cNvSpPr>
            <a:spLocks noChangeArrowheads="1"/>
          </p:cNvSpPr>
          <p:nvPr/>
        </p:nvSpPr>
        <p:spPr bwMode="auto">
          <a:xfrm>
            <a:off x="277813" y="3994150"/>
            <a:ext cx="5741987" cy="1957388"/>
          </a:xfrm>
          <a:prstGeom prst="rect">
            <a:avLst/>
          </a:prstGeom>
          <a:noFill/>
          <a:ln w="9525">
            <a:noFill/>
            <a:miter lim="800000"/>
            <a:headEnd/>
            <a:tailEnd/>
          </a:ln>
          <a:effectLst/>
        </p:spPr>
        <p:txBody>
          <a:bodyPr/>
          <a:lstStyle/>
          <a:p>
            <a:pPr>
              <a:spcBef>
                <a:spcPct val="20000"/>
              </a:spcBef>
              <a:spcAft>
                <a:spcPct val="75000"/>
              </a:spcAft>
            </a:pPr>
            <a:r>
              <a:rPr lang="vi-VN" b="0" dirty="0" smtClean="0">
                <a:solidFill>
                  <a:srgbClr val="FFCC00"/>
                </a:solidFill>
              </a:rPr>
              <a:t>Bạn sẽ cần xem trước bản trình bày, nghe ý kiến đóng góp, kiểm tra các bản phân phát và ghi chú trước khi in.</a:t>
            </a:r>
          </a:p>
          <a:p>
            <a:pPr>
              <a:spcBef>
                <a:spcPct val="20000"/>
              </a:spcBef>
              <a:spcAft>
                <a:spcPct val="75000"/>
              </a:spcAft>
            </a:pPr>
            <a:r>
              <a:rPr lang="vi-VN" b="0" dirty="0" smtClean="0">
                <a:solidFill>
                  <a:srgbClr val="FFCC00"/>
                </a:solidFill>
              </a:rPr>
              <a:t>Sau đó bạn có thể dùng tính năng </a:t>
            </a:r>
            <a:r>
              <a:rPr lang="vi-VN" dirty="0" smtClean="0">
                <a:solidFill>
                  <a:srgbClr val="FFCC00"/>
                </a:solidFill>
              </a:rPr>
              <a:t>đóng gói </a:t>
            </a:r>
            <a:r>
              <a:rPr lang="vi-VN" b="0" dirty="0" smtClean="0">
                <a:solidFill>
                  <a:srgbClr val="FFCC00"/>
                </a:solidFill>
              </a:rPr>
              <a:t>của PowerPoint để ghi bản trình bày vào đĩa CD hoặc máy tính bạn sẽ dùng để trình chiếu. </a:t>
            </a:r>
            <a:endParaRPr lang="vi-VN" b="0" dirty="0">
              <a:solidFill>
                <a:srgbClr val="FFCC00"/>
              </a:solidFill>
            </a:endParaRPr>
          </a:p>
        </p:txBody>
      </p:sp>
      <p:sp>
        <p:nvSpPr>
          <p:cNvPr id="131078" name="Line 6"/>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vi-VN"/>
          </a:p>
        </p:txBody>
      </p:sp>
      <p:pic>
        <p:nvPicPr>
          <p:cNvPr id="131080" name="Picture 8"/>
          <p:cNvPicPr>
            <a:picLocks noChangeAspect="1" noChangeArrowheads="1"/>
          </p:cNvPicPr>
          <p:nvPr/>
        </p:nvPicPr>
        <p:blipFill>
          <a:blip r:embed="rId3"/>
          <a:srcRect/>
          <a:stretch>
            <a:fillRect/>
          </a:stretch>
        </p:blipFill>
        <p:spPr bwMode="auto">
          <a:xfrm>
            <a:off x="415925" y="1000125"/>
            <a:ext cx="5292299" cy="2673349"/>
          </a:xfrm>
          <a:prstGeom prst="rect">
            <a:avLst/>
          </a:prstGeom>
          <a:noFill/>
          <a:ln w="9525">
            <a:noFill/>
            <a:miter lim="800000"/>
            <a:headEnd/>
            <a:tailEnd/>
          </a:ln>
          <a:effectLst/>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31075">
                                            <p:txEl>
                                              <p:pRg st="0" end="0"/>
                                            </p:txEl>
                                          </p:spTgt>
                                        </p:tgtEl>
                                        <p:attrNameLst>
                                          <p:attrName>style.visibility</p:attrName>
                                        </p:attrNameLst>
                                      </p:cBhvr>
                                      <p:to>
                                        <p:strVal val="visible"/>
                                      </p:to>
                                    </p:set>
                                    <p:animEffect transition="in" filter="slide(fromTop)">
                                      <p:cBhvr>
                                        <p:cTn id="7" dur="500"/>
                                        <p:tgtEl>
                                          <p:spTgt spid="131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31075">
                                            <p:txEl>
                                              <p:pRg st="1" end="1"/>
                                            </p:txEl>
                                          </p:spTgt>
                                        </p:tgtEl>
                                        <p:attrNameLst>
                                          <p:attrName>style.visibility</p:attrName>
                                        </p:attrNameLst>
                                      </p:cBhvr>
                                      <p:to>
                                        <p:strVal val="visible"/>
                                      </p:to>
                                    </p:set>
                                    <p:animEffect transition="in" filter="slide(fromTop)">
                                      <p:cBhvr>
                                        <p:cTn id="12" dur="500"/>
                                        <p:tgtEl>
                                          <p:spTgt spid="1310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31077">
                                            <p:txEl>
                                              <p:pRg st="0" end="0"/>
                                            </p:txEl>
                                          </p:spTgt>
                                        </p:tgtEl>
                                        <p:attrNameLst>
                                          <p:attrName>style.visibility</p:attrName>
                                        </p:attrNameLst>
                                      </p:cBhvr>
                                      <p:to>
                                        <p:strVal val="visible"/>
                                      </p:to>
                                    </p:set>
                                    <p:animEffect transition="in" filter="slide(fromLeft)">
                                      <p:cBhvr>
                                        <p:cTn id="17" dur="500"/>
                                        <p:tgtEl>
                                          <p:spTgt spid="13107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31077">
                                            <p:txEl>
                                              <p:pRg st="1" end="1"/>
                                            </p:txEl>
                                          </p:spTgt>
                                        </p:tgtEl>
                                        <p:attrNameLst>
                                          <p:attrName>style.visibility</p:attrName>
                                        </p:attrNameLst>
                                      </p:cBhvr>
                                      <p:to>
                                        <p:strVal val="visible"/>
                                      </p:to>
                                    </p:set>
                                    <p:animEffect transition="in" filter="slide(fromLeft)">
                                      <p:cBhvr>
                                        <p:cTn id="22" dur="500"/>
                                        <p:tgtEl>
                                          <p:spTgt spid="13107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build="p" autoUpdateAnimBg="0"/>
      <p:bldP spid="131077"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239713" y="63500"/>
            <a:ext cx="8904287" cy="614363"/>
          </a:xfrm>
        </p:spPr>
        <p:txBody>
          <a:bodyPr/>
          <a:lstStyle/>
          <a:p>
            <a:r>
              <a:rPr lang="vi-VN" smtClean="0"/>
              <a:t>Xem trước trên máy tính</a:t>
            </a:r>
            <a:endParaRPr lang="vi-VN"/>
          </a:p>
        </p:txBody>
      </p:sp>
      <p:sp>
        <p:nvSpPr>
          <p:cNvPr id="135171"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vi-VN" sz="2000" b="0" smtClean="0"/>
              <a:t>Khi tạo một phần trình chiếu, bạn có thể xem trước nó bất kỳ lúc nào ở dạng xem Chiếu Hình. </a:t>
            </a:r>
          </a:p>
          <a:p>
            <a:pPr>
              <a:spcBef>
                <a:spcPct val="20000"/>
              </a:spcBef>
              <a:spcAft>
                <a:spcPct val="75000"/>
              </a:spcAft>
            </a:pPr>
            <a:r>
              <a:rPr lang="vi-VN" sz="2000" b="0" smtClean="0"/>
              <a:t>Dạng xem này cho bạn thấy các bản chiếu của mình sẽ ra sao khi được chiếu. </a:t>
            </a:r>
            <a:endParaRPr lang="vi-VN" sz="2000" b="0"/>
          </a:p>
        </p:txBody>
      </p:sp>
      <p:graphicFrame>
        <p:nvGraphicFramePr>
          <p:cNvPr id="135172" name="Object 4"/>
          <p:cNvGraphicFramePr>
            <a:graphicFrameLocks noChangeAspect="1"/>
          </p:cNvGraphicFramePr>
          <p:nvPr/>
        </p:nvGraphicFramePr>
        <p:xfrm>
          <a:off x="339725" y="4040188"/>
          <a:ext cx="269875" cy="303212"/>
        </p:xfrm>
        <a:graphic>
          <a:graphicData uri="http://schemas.openxmlformats.org/presentationml/2006/ole">
            <p:oleObj spid="_x0000_s135172" name="Visio" r:id="rId4" imgW="270231" imgH="303063" progId="">
              <p:embed/>
            </p:oleObj>
          </a:graphicData>
        </a:graphic>
      </p:graphicFrame>
      <p:graphicFrame>
        <p:nvGraphicFramePr>
          <p:cNvPr id="135173" name="Object 5"/>
          <p:cNvGraphicFramePr>
            <a:graphicFrameLocks noChangeAspect="1"/>
          </p:cNvGraphicFramePr>
          <p:nvPr/>
        </p:nvGraphicFramePr>
        <p:xfrm>
          <a:off x="339725" y="5021263"/>
          <a:ext cx="269875" cy="303212"/>
        </p:xfrm>
        <a:graphic>
          <a:graphicData uri="http://schemas.openxmlformats.org/presentationml/2006/ole">
            <p:oleObj spid="_x0000_s135173" name="Visio" r:id="rId5" imgW="270231" imgH="303063" progId="">
              <p:embed/>
            </p:oleObj>
          </a:graphicData>
        </a:graphic>
      </p:graphicFrame>
      <p:sp>
        <p:nvSpPr>
          <p:cNvPr id="135175"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vi-VN"/>
          </a:p>
        </p:txBody>
      </p:sp>
      <p:sp>
        <p:nvSpPr>
          <p:cNvPr id="135177" name="Rectangle 9"/>
          <p:cNvSpPr>
            <a:spLocks noChangeArrowheads="1"/>
          </p:cNvSpPr>
          <p:nvPr/>
        </p:nvSpPr>
        <p:spPr bwMode="auto">
          <a:xfrm>
            <a:off x="676275" y="4006850"/>
            <a:ext cx="5940425" cy="1837426"/>
          </a:xfrm>
          <a:prstGeom prst="rect">
            <a:avLst/>
          </a:prstGeom>
          <a:noFill/>
          <a:ln w="9525" algn="ctr">
            <a:noFill/>
            <a:miter lim="800000"/>
            <a:headEnd/>
            <a:tailEnd/>
          </a:ln>
          <a:effectLst/>
        </p:spPr>
        <p:txBody>
          <a:bodyPr>
            <a:spAutoFit/>
          </a:bodyPr>
          <a:lstStyle/>
          <a:p>
            <a:pPr>
              <a:spcBef>
                <a:spcPct val="20000"/>
              </a:spcBef>
              <a:spcAft>
                <a:spcPct val="45000"/>
              </a:spcAft>
            </a:pPr>
            <a:r>
              <a:rPr lang="vi-VN" b="0" smtClean="0">
                <a:solidFill>
                  <a:srgbClr val="FFCC00"/>
                </a:solidFill>
              </a:rPr>
              <a:t>Để mở dạng xem Chiếu hình, bấm tab </a:t>
            </a:r>
            <a:r>
              <a:rPr lang="vi-VN" smtClean="0">
                <a:solidFill>
                  <a:srgbClr val="FFCC00"/>
                </a:solidFill>
              </a:rPr>
              <a:t>Chiếu hình</a:t>
            </a:r>
            <a:r>
              <a:rPr lang="vi-VN" b="0" smtClean="0">
                <a:solidFill>
                  <a:srgbClr val="FFCC00"/>
                </a:solidFill>
              </a:rPr>
              <a:t>, và chọn một lệnh trọng nhóm </a:t>
            </a:r>
            <a:r>
              <a:rPr lang="vi-VN" smtClean="0">
                <a:solidFill>
                  <a:srgbClr val="FFCC00"/>
                </a:solidFill>
              </a:rPr>
              <a:t>Bắt đầu Chiếu Hình</a:t>
            </a:r>
            <a:r>
              <a:rPr lang="vi-VN" b="0" smtClean="0">
                <a:solidFill>
                  <a:srgbClr val="FFCC00"/>
                </a:solidFill>
              </a:rPr>
              <a:t>—để bắt đầu với bản chiếu đầu tiên hoặc bản chiếu hiện tại.</a:t>
            </a:r>
          </a:p>
          <a:p>
            <a:pPr>
              <a:spcBef>
                <a:spcPct val="20000"/>
              </a:spcBef>
              <a:spcAft>
                <a:spcPct val="45000"/>
              </a:spcAft>
            </a:pPr>
            <a:r>
              <a:rPr lang="vi-VN" b="0" smtClean="0">
                <a:solidFill>
                  <a:srgbClr val="FFCC00"/>
                </a:solidFill>
              </a:rPr>
              <a:t>Chiếu hình sẽ phủ kín màn hình máy tính của bạn. </a:t>
            </a:r>
            <a:endParaRPr lang="vi-VN" smtClean="0">
              <a:solidFill>
                <a:srgbClr val="FFCC00"/>
              </a:solidFill>
            </a:endParaRPr>
          </a:p>
          <a:p>
            <a:pPr>
              <a:spcBef>
                <a:spcPct val="20000"/>
              </a:spcBef>
              <a:spcAft>
                <a:spcPct val="45000"/>
              </a:spcAft>
            </a:pPr>
            <a:endParaRPr lang="vi-VN" b="0">
              <a:solidFill>
                <a:srgbClr val="FFCC00"/>
              </a:solidFill>
            </a:endParaRPr>
          </a:p>
        </p:txBody>
      </p:sp>
      <p:pic>
        <p:nvPicPr>
          <p:cNvPr id="135180" name="Picture 12"/>
          <p:cNvPicPr>
            <a:picLocks noChangeAspect="1" noChangeArrowheads="1"/>
          </p:cNvPicPr>
          <p:nvPr/>
        </p:nvPicPr>
        <p:blipFill>
          <a:blip r:embed="rId6"/>
          <a:srcRect/>
          <a:stretch>
            <a:fillRect/>
          </a:stretch>
        </p:blipFill>
        <p:spPr bwMode="auto">
          <a:xfrm>
            <a:off x="307976" y="914400"/>
            <a:ext cx="5735208" cy="2901950"/>
          </a:xfrm>
          <a:prstGeom prst="rect">
            <a:avLst/>
          </a:prstGeom>
          <a:noFill/>
          <a:ln w="9525">
            <a:noFill/>
            <a:miter lim="800000"/>
            <a:headEnd/>
            <a:tailEnd/>
          </a:ln>
          <a:effectLst/>
        </p:spPr>
      </p:pic>
      <p:sp>
        <p:nvSpPr>
          <p:cNvPr id="14" name="TextBox 13"/>
          <p:cNvSpPr txBox="1"/>
          <p:nvPr/>
        </p:nvSpPr>
        <p:spPr>
          <a:xfrm>
            <a:off x="3514089" y="1055674"/>
            <a:ext cx="812249" cy="215444"/>
          </a:xfrm>
          <a:prstGeom prst="rect">
            <a:avLst/>
          </a:prstGeom>
          <a:noFill/>
        </p:spPr>
        <p:txBody>
          <a:bodyPr wrap="square" rtlCol="0">
            <a:spAutoFit/>
          </a:bodyPr>
          <a:lstStyle/>
          <a:p>
            <a:pPr algn="ctr"/>
            <a:r>
              <a:rPr lang="vi-VN" sz="800" smtClean="0">
                <a:solidFill>
                  <a:schemeClr val="accent2">
                    <a:lumMod val="75000"/>
                  </a:schemeClr>
                </a:solidFill>
              </a:rPr>
              <a:t>Chiếu hình</a:t>
            </a:r>
            <a:endParaRPr lang="vi-VN" sz="700">
              <a:solidFill>
                <a:schemeClr val="accent2">
                  <a:lumMod val="75000"/>
                </a:schemeClr>
              </a:solidFill>
            </a:endParaRPr>
          </a:p>
        </p:txBody>
      </p:sp>
      <p:sp>
        <p:nvSpPr>
          <p:cNvPr id="15" name="TextBox 14"/>
          <p:cNvSpPr txBox="1"/>
          <p:nvPr/>
        </p:nvSpPr>
        <p:spPr>
          <a:xfrm>
            <a:off x="5242807" y="2886501"/>
            <a:ext cx="414192" cy="246221"/>
          </a:xfrm>
          <a:prstGeom prst="rect">
            <a:avLst/>
          </a:prstGeom>
          <a:noFill/>
        </p:spPr>
        <p:txBody>
          <a:bodyPr wrap="square" rtlCol="0">
            <a:spAutoFit/>
          </a:bodyPr>
          <a:lstStyle/>
          <a:p>
            <a:pPr algn="ctr"/>
            <a:r>
              <a:rPr lang="vi-VN" sz="1000" smtClean="0">
                <a:solidFill>
                  <a:schemeClr val="accent2">
                    <a:lumMod val="75000"/>
                  </a:schemeClr>
                </a:solidFill>
              </a:rPr>
              <a:t>Esc</a:t>
            </a:r>
            <a:endParaRPr lang="vi-VN" sz="900">
              <a:solidFill>
                <a:schemeClr val="accent2">
                  <a:lumMod val="75000"/>
                </a:schemeClr>
              </a:solidFill>
            </a:endParaRPr>
          </a:p>
        </p:txBody>
      </p:sp>
      <p:sp>
        <p:nvSpPr>
          <p:cNvPr id="16" name="TextBox 15"/>
          <p:cNvSpPr txBox="1"/>
          <p:nvPr/>
        </p:nvSpPr>
        <p:spPr>
          <a:xfrm>
            <a:off x="314325" y="1638300"/>
            <a:ext cx="990600" cy="207749"/>
          </a:xfrm>
          <a:prstGeom prst="rect">
            <a:avLst/>
          </a:prstGeom>
          <a:noFill/>
        </p:spPr>
        <p:txBody>
          <a:bodyPr wrap="square" rtlCol="0">
            <a:spAutoFit/>
          </a:bodyPr>
          <a:lstStyle/>
          <a:p>
            <a:pPr algn="ctr"/>
            <a:r>
              <a:rPr lang="vi-VN" sz="750" b="0" smtClean="0">
                <a:solidFill>
                  <a:schemeClr val="accent2">
                    <a:lumMod val="75000"/>
                  </a:schemeClr>
                </a:solidFill>
              </a:rPr>
              <a:t>Từ đầu</a:t>
            </a:r>
            <a:endParaRPr lang="vi-VN" sz="750" b="0">
              <a:solidFill>
                <a:schemeClr val="accent2">
                  <a:lumMod val="75000"/>
                </a:schemeClr>
              </a:solidFill>
            </a:endParaRPr>
          </a:p>
        </p:txBody>
      </p:sp>
      <p:sp>
        <p:nvSpPr>
          <p:cNvPr id="17" name="TextBox 16"/>
          <p:cNvSpPr txBox="1"/>
          <p:nvPr/>
        </p:nvSpPr>
        <p:spPr>
          <a:xfrm>
            <a:off x="1000125" y="1638300"/>
            <a:ext cx="990600" cy="323165"/>
          </a:xfrm>
          <a:prstGeom prst="rect">
            <a:avLst/>
          </a:prstGeom>
          <a:noFill/>
        </p:spPr>
        <p:txBody>
          <a:bodyPr wrap="square" rtlCol="0">
            <a:spAutoFit/>
          </a:bodyPr>
          <a:lstStyle/>
          <a:p>
            <a:pPr algn="ctr"/>
            <a:r>
              <a:rPr lang="vi-VN" sz="750" b="0" dirty="0" smtClean="0">
                <a:solidFill>
                  <a:schemeClr val="accent2">
                    <a:lumMod val="75000"/>
                  </a:schemeClr>
                </a:solidFill>
              </a:rPr>
              <a:t>Từ Bản chiếu </a:t>
            </a:r>
            <a:endParaRPr lang="en-US" sz="750" b="0" dirty="0" smtClean="0">
              <a:solidFill>
                <a:schemeClr val="accent2">
                  <a:lumMod val="75000"/>
                </a:schemeClr>
              </a:solidFill>
            </a:endParaRPr>
          </a:p>
          <a:p>
            <a:pPr algn="ctr"/>
            <a:r>
              <a:rPr lang="vi-VN" sz="750" b="0" dirty="0" smtClean="0">
                <a:solidFill>
                  <a:schemeClr val="accent2">
                    <a:lumMod val="75000"/>
                  </a:schemeClr>
                </a:solidFill>
              </a:rPr>
              <a:t>Hiện thời</a:t>
            </a:r>
            <a:endParaRPr lang="vi-VN" sz="750" b="0" dirty="0">
              <a:solidFill>
                <a:schemeClr val="accent2">
                  <a:lumMod val="75000"/>
                </a:schemeClr>
              </a:solidFill>
            </a:endParaRPr>
          </a:p>
        </p:txBody>
      </p:sp>
      <p:sp>
        <p:nvSpPr>
          <p:cNvPr id="18" name="TextBox 17"/>
          <p:cNvSpPr txBox="1"/>
          <p:nvPr/>
        </p:nvSpPr>
        <p:spPr>
          <a:xfrm>
            <a:off x="1714500" y="1638300"/>
            <a:ext cx="990600" cy="323165"/>
          </a:xfrm>
          <a:prstGeom prst="rect">
            <a:avLst/>
          </a:prstGeom>
          <a:noFill/>
        </p:spPr>
        <p:txBody>
          <a:bodyPr wrap="square" rtlCol="0">
            <a:spAutoFit/>
          </a:bodyPr>
          <a:lstStyle/>
          <a:p>
            <a:pPr algn="ctr"/>
            <a:r>
              <a:rPr lang="vi-VN" sz="750" b="0" smtClean="0">
                <a:solidFill>
                  <a:schemeClr val="accent2">
                    <a:lumMod val="75000"/>
                  </a:schemeClr>
                </a:solidFill>
              </a:rPr>
              <a:t>Chiếu hình</a:t>
            </a:r>
          </a:p>
          <a:p>
            <a:pPr algn="ctr"/>
            <a:r>
              <a:rPr lang="vi-VN" sz="750" b="0" smtClean="0">
                <a:solidFill>
                  <a:schemeClr val="accent2">
                    <a:lumMod val="75000"/>
                  </a:schemeClr>
                </a:solidFill>
              </a:rPr>
              <a:t>Tùy chỉnh</a:t>
            </a:r>
            <a:endParaRPr lang="vi-VN" sz="750" b="0">
              <a:solidFill>
                <a:schemeClr val="accent2">
                  <a:lumMod val="75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35171">
                                            <p:txEl>
                                              <p:pRg st="0" end="0"/>
                                            </p:txEl>
                                          </p:spTgt>
                                        </p:tgtEl>
                                        <p:attrNameLst>
                                          <p:attrName>style.visibility</p:attrName>
                                        </p:attrNameLst>
                                      </p:cBhvr>
                                      <p:to>
                                        <p:strVal val="visible"/>
                                      </p:to>
                                    </p:set>
                                    <p:animEffect transition="in" filter="slide(fromTop)">
                                      <p:cBhvr>
                                        <p:cTn id="7" dur="500"/>
                                        <p:tgtEl>
                                          <p:spTgt spid="135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35171">
                                            <p:txEl>
                                              <p:pRg st="1" end="1"/>
                                            </p:txEl>
                                          </p:spTgt>
                                        </p:tgtEl>
                                        <p:attrNameLst>
                                          <p:attrName>style.visibility</p:attrName>
                                        </p:attrNameLst>
                                      </p:cBhvr>
                                      <p:to>
                                        <p:strVal val="visible"/>
                                      </p:to>
                                    </p:set>
                                    <p:animEffect transition="in" filter="slide(fromTop)">
                                      <p:cBhvr>
                                        <p:cTn id="12" dur="500"/>
                                        <p:tgtEl>
                                          <p:spTgt spid="135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35172"/>
                                        </p:tgtEl>
                                        <p:attrNameLst>
                                          <p:attrName>style.visibility</p:attrName>
                                        </p:attrNameLst>
                                      </p:cBhvr>
                                      <p:to>
                                        <p:strVal val="visible"/>
                                      </p:to>
                                    </p:set>
                                    <p:animEffect transition="in" filter="dissolve">
                                      <p:cBhvr>
                                        <p:cTn id="17" dur="500"/>
                                        <p:tgtEl>
                                          <p:spTgt spid="135172"/>
                                        </p:tgtEl>
                                      </p:cBhvr>
                                    </p:animEffect>
                                  </p:childTnLst>
                                </p:cTn>
                              </p:par>
                            </p:childTnLst>
                          </p:cTn>
                        </p:par>
                        <p:par>
                          <p:cTn id="18" fill="hold">
                            <p:stCondLst>
                              <p:cond delay="500"/>
                            </p:stCondLst>
                            <p:childTnLst>
                              <p:par>
                                <p:cTn id="19" presetID="9" presetClass="entr" presetSubtype="0" fill="hold" nodeType="afterEffect">
                                  <p:stCondLst>
                                    <p:cond delay="0"/>
                                  </p:stCondLst>
                                  <p:childTnLst>
                                    <p:set>
                                      <p:cBhvr>
                                        <p:cTn id="20" dur="1" fill="hold">
                                          <p:stCondLst>
                                            <p:cond delay="0"/>
                                          </p:stCondLst>
                                        </p:cTn>
                                        <p:tgtEl>
                                          <p:spTgt spid="135173"/>
                                        </p:tgtEl>
                                        <p:attrNameLst>
                                          <p:attrName>style.visibility</p:attrName>
                                        </p:attrNameLst>
                                      </p:cBhvr>
                                      <p:to>
                                        <p:strVal val="visible"/>
                                      </p:to>
                                    </p:set>
                                    <p:animEffect transition="in" filter="dissolve">
                                      <p:cBhvr>
                                        <p:cTn id="21" dur="500"/>
                                        <p:tgtEl>
                                          <p:spTgt spid="135173"/>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135177">
                                            <p:txEl>
                                              <p:pRg st="0" end="0"/>
                                            </p:txEl>
                                          </p:spTgt>
                                        </p:tgtEl>
                                        <p:attrNameLst>
                                          <p:attrName>style.visibility</p:attrName>
                                        </p:attrNameLst>
                                      </p:cBhvr>
                                      <p:to>
                                        <p:strVal val="visible"/>
                                      </p:to>
                                    </p:set>
                                    <p:animEffect transition="in" filter="checkerboard(across)">
                                      <p:cBhvr>
                                        <p:cTn id="26" dur="500"/>
                                        <p:tgtEl>
                                          <p:spTgt spid="13517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135177">
                                            <p:txEl>
                                              <p:pRg st="1" end="1"/>
                                            </p:txEl>
                                          </p:spTgt>
                                        </p:tgtEl>
                                        <p:attrNameLst>
                                          <p:attrName>style.visibility</p:attrName>
                                        </p:attrNameLst>
                                      </p:cBhvr>
                                      <p:to>
                                        <p:strVal val="visible"/>
                                      </p:to>
                                    </p:set>
                                    <p:animEffect transition="in" filter="checkerboard(across)">
                                      <p:cBhvr>
                                        <p:cTn id="31" dur="500"/>
                                        <p:tgtEl>
                                          <p:spTgt spid="13517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1" grpId="0" build="p" autoUpdateAnimBg="0"/>
      <p:bldP spid="135177"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239713" y="63500"/>
            <a:ext cx="8904287" cy="614363"/>
          </a:xfrm>
        </p:spPr>
        <p:txBody>
          <a:bodyPr/>
          <a:lstStyle/>
          <a:p>
            <a:r>
              <a:rPr lang="vi-VN" smtClean="0"/>
              <a:t>Xem trước trên máy tính</a:t>
            </a:r>
            <a:endParaRPr lang="vi-VN"/>
          </a:p>
        </p:txBody>
      </p:sp>
      <p:graphicFrame>
        <p:nvGraphicFramePr>
          <p:cNvPr id="242694" name="Object 6"/>
          <p:cNvGraphicFramePr>
            <a:graphicFrameLocks noChangeAspect="1"/>
          </p:cNvGraphicFramePr>
          <p:nvPr/>
        </p:nvGraphicFramePr>
        <p:xfrm>
          <a:off x="339725" y="4037013"/>
          <a:ext cx="269875" cy="303212"/>
        </p:xfrm>
        <a:graphic>
          <a:graphicData uri="http://schemas.openxmlformats.org/presentationml/2006/ole">
            <p:oleObj spid="_x0000_s242694" name="Visio" r:id="rId4" imgW="270231" imgH="303063" progId="">
              <p:embed/>
            </p:oleObj>
          </a:graphicData>
        </a:graphic>
      </p:graphicFrame>
      <p:sp>
        <p:nvSpPr>
          <p:cNvPr id="242695"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vi-VN"/>
          </a:p>
        </p:txBody>
      </p:sp>
      <p:sp>
        <p:nvSpPr>
          <p:cNvPr id="242696" name="Rectangle 8"/>
          <p:cNvSpPr>
            <a:spLocks noChangeArrowheads="1"/>
          </p:cNvSpPr>
          <p:nvPr/>
        </p:nvSpPr>
        <p:spPr bwMode="auto">
          <a:xfrm>
            <a:off x="676275" y="4006850"/>
            <a:ext cx="5940425" cy="923330"/>
          </a:xfrm>
          <a:prstGeom prst="rect">
            <a:avLst/>
          </a:prstGeom>
          <a:noFill/>
          <a:ln w="9525" algn="ctr">
            <a:noFill/>
            <a:miter lim="800000"/>
            <a:headEnd/>
            <a:tailEnd/>
          </a:ln>
          <a:effectLst/>
        </p:spPr>
        <p:txBody>
          <a:bodyPr>
            <a:spAutoFit/>
          </a:bodyPr>
          <a:lstStyle/>
          <a:p>
            <a:pPr>
              <a:spcBef>
                <a:spcPct val="20000"/>
              </a:spcBef>
              <a:spcAft>
                <a:spcPct val="45000"/>
              </a:spcAft>
            </a:pPr>
            <a:r>
              <a:rPr lang="vi-VN" b="0" smtClean="0">
                <a:solidFill>
                  <a:srgbClr val="FFCC00"/>
                </a:solidFill>
              </a:rPr>
              <a:t>Một cách để chuyển từ bản chiếu này đến bản chiếu khác là sử dụng thanh công cụ </a:t>
            </a:r>
            <a:r>
              <a:rPr lang="vi-VN" smtClean="0">
                <a:solidFill>
                  <a:srgbClr val="FFCC00"/>
                </a:solidFill>
              </a:rPr>
              <a:t>Chiếu hình</a:t>
            </a:r>
            <a:r>
              <a:rPr lang="vi-VN" b="0" smtClean="0">
                <a:solidFill>
                  <a:srgbClr val="FFCC00"/>
                </a:solidFill>
              </a:rPr>
              <a:t>, nằm phía dưới bên tay trái màn hình. </a:t>
            </a:r>
            <a:endParaRPr lang="vi-VN" b="0">
              <a:solidFill>
                <a:srgbClr val="FFCC00"/>
              </a:solidFill>
            </a:endParaRPr>
          </a:p>
        </p:txBody>
      </p:sp>
      <p:sp>
        <p:nvSpPr>
          <p:cNvPr id="242698" name="Rectangle 10"/>
          <p:cNvSpPr>
            <a:spLocks noChangeArrowheads="1"/>
          </p:cNvSpPr>
          <p:nvPr/>
        </p:nvSpPr>
        <p:spPr bwMode="auto">
          <a:xfrm>
            <a:off x="676275" y="4840288"/>
            <a:ext cx="5940425" cy="923330"/>
          </a:xfrm>
          <a:prstGeom prst="rect">
            <a:avLst/>
          </a:prstGeom>
          <a:noFill/>
          <a:ln w="9525" algn="ctr">
            <a:noFill/>
            <a:miter lim="800000"/>
            <a:headEnd/>
            <a:tailEnd/>
          </a:ln>
          <a:effectLst/>
        </p:spPr>
        <p:txBody>
          <a:bodyPr>
            <a:spAutoFit/>
          </a:bodyPr>
          <a:lstStyle/>
          <a:p>
            <a:pPr>
              <a:spcBef>
                <a:spcPct val="20000"/>
              </a:spcBef>
              <a:spcAft>
                <a:spcPct val="45000"/>
              </a:spcAft>
            </a:pPr>
            <a:r>
              <a:rPr lang="vi-VN" b="0" smtClean="0">
                <a:solidFill>
                  <a:srgbClr val="FFCC00"/>
                </a:solidFill>
              </a:rPr>
              <a:t>Để thoát khỏi Chiếu hình ở bất kỳ thời điểm nào, nhấn phím ESC. Hành động này sẽ giúp bạn quay lại dạng xem trước đó, thường là Dạng xem Chuẩn. </a:t>
            </a:r>
            <a:endParaRPr lang="vi-VN" b="0">
              <a:solidFill>
                <a:srgbClr val="FFCC00"/>
              </a:solidFill>
            </a:endParaRPr>
          </a:p>
        </p:txBody>
      </p:sp>
      <p:graphicFrame>
        <p:nvGraphicFramePr>
          <p:cNvPr id="242699" name="Object 11"/>
          <p:cNvGraphicFramePr>
            <a:graphicFrameLocks noChangeAspect="1"/>
          </p:cNvGraphicFramePr>
          <p:nvPr/>
        </p:nvGraphicFramePr>
        <p:xfrm>
          <a:off x="339725" y="4868863"/>
          <a:ext cx="269875" cy="303212"/>
        </p:xfrm>
        <a:graphic>
          <a:graphicData uri="http://schemas.openxmlformats.org/presentationml/2006/ole">
            <p:oleObj spid="_x0000_s242699" name="Visio" r:id="rId5" imgW="270231" imgH="303063" progId="">
              <p:embed/>
            </p:oleObj>
          </a:graphicData>
        </a:graphic>
      </p:graphicFrame>
      <p:pic>
        <p:nvPicPr>
          <p:cNvPr id="14" name="Picture 12"/>
          <p:cNvPicPr>
            <a:picLocks noChangeAspect="1" noChangeArrowheads="1"/>
          </p:cNvPicPr>
          <p:nvPr/>
        </p:nvPicPr>
        <p:blipFill>
          <a:blip r:embed="rId6"/>
          <a:srcRect/>
          <a:stretch>
            <a:fillRect/>
          </a:stretch>
        </p:blipFill>
        <p:spPr bwMode="auto">
          <a:xfrm>
            <a:off x="307976" y="914400"/>
            <a:ext cx="5735208" cy="2901950"/>
          </a:xfrm>
          <a:prstGeom prst="rect">
            <a:avLst/>
          </a:prstGeom>
          <a:noFill/>
          <a:ln w="9525">
            <a:noFill/>
            <a:miter lim="800000"/>
            <a:headEnd/>
            <a:tailEnd/>
          </a:ln>
          <a:effectLst/>
        </p:spPr>
      </p:pic>
      <p:sp>
        <p:nvSpPr>
          <p:cNvPr id="19" name="TextBox 18"/>
          <p:cNvSpPr txBox="1"/>
          <p:nvPr/>
        </p:nvSpPr>
        <p:spPr>
          <a:xfrm>
            <a:off x="3514089" y="1055674"/>
            <a:ext cx="812249" cy="215444"/>
          </a:xfrm>
          <a:prstGeom prst="rect">
            <a:avLst/>
          </a:prstGeom>
          <a:noFill/>
        </p:spPr>
        <p:txBody>
          <a:bodyPr wrap="square" rtlCol="0">
            <a:spAutoFit/>
          </a:bodyPr>
          <a:lstStyle/>
          <a:p>
            <a:pPr algn="ctr"/>
            <a:r>
              <a:rPr lang="vi-VN" sz="800" smtClean="0">
                <a:solidFill>
                  <a:schemeClr val="accent2">
                    <a:lumMod val="75000"/>
                  </a:schemeClr>
                </a:solidFill>
              </a:rPr>
              <a:t>Chiếu hình</a:t>
            </a:r>
            <a:endParaRPr lang="vi-VN" sz="700">
              <a:solidFill>
                <a:schemeClr val="accent2">
                  <a:lumMod val="75000"/>
                </a:schemeClr>
              </a:solidFill>
            </a:endParaRPr>
          </a:p>
        </p:txBody>
      </p:sp>
      <p:sp>
        <p:nvSpPr>
          <p:cNvPr id="20" name="TextBox 19"/>
          <p:cNvSpPr txBox="1"/>
          <p:nvPr/>
        </p:nvSpPr>
        <p:spPr>
          <a:xfrm>
            <a:off x="5242807" y="2886501"/>
            <a:ext cx="414192" cy="246221"/>
          </a:xfrm>
          <a:prstGeom prst="rect">
            <a:avLst/>
          </a:prstGeom>
          <a:noFill/>
        </p:spPr>
        <p:txBody>
          <a:bodyPr wrap="square" rtlCol="0">
            <a:spAutoFit/>
          </a:bodyPr>
          <a:lstStyle/>
          <a:p>
            <a:pPr algn="ctr"/>
            <a:r>
              <a:rPr lang="vi-VN" sz="1000" smtClean="0">
                <a:solidFill>
                  <a:schemeClr val="accent2">
                    <a:lumMod val="75000"/>
                  </a:schemeClr>
                </a:solidFill>
              </a:rPr>
              <a:t>Esc</a:t>
            </a:r>
            <a:endParaRPr lang="vi-VN" sz="900">
              <a:solidFill>
                <a:schemeClr val="accent2">
                  <a:lumMod val="75000"/>
                </a:schemeClr>
              </a:solidFill>
            </a:endParaRPr>
          </a:p>
        </p:txBody>
      </p:sp>
      <p:sp>
        <p:nvSpPr>
          <p:cNvPr id="21" name="TextBox 20"/>
          <p:cNvSpPr txBox="1"/>
          <p:nvPr/>
        </p:nvSpPr>
        <p:spPr>
          <a:xfrm>
            <a:off x="314325" y="1638300"/>
            <a:ext cx="990600" cy="207749"/>
          </a:xfrm>
          <a:prstGeom prst="rect">
            <a:avLst/>
          </a:prstGeom>
          <a:noFill/>
        </p:spPr>
        <p:txBody>
          <a:bodyPr wrap="square" rtlCol="0">
            <a:spAutoFit/>
          </a:bodyPr>
          <a:lstStyle/>
          <a:p>
            <a:pPr algn="ctr"/>
            <a:r>
              <a:rPr lang="vi-VN" sz="750" b="0" smtClean="0">
                <a:solidFill>
                  <a:schemeClr val="accent2">
                    <a:lumMod val="75000"/>
                  </a:schemeClr>
                </a:solidFill>
              </a:rPr>
              <a:t>Từ đầu</a:t>
            </a:r>
            <a:endParaRPr lang="vi-VN" sz="750" b="0">
              <a:solidFill>
                <a:schemeClr val="accent2">
                  <a:lumMod val="75000"/>
                </a:schemeClr>
              </a:solidFill>
            </a:endParaRPr>
          </a:p>
        </p:txBody>
      </p:sp>
      <p:sp>
        <p:nvSpPr>
          <p:cNvPr id="22" name="TextBox 21"/>
          <p:cNvSpPr txBox="1"/>
          <p:nvPr/>
        </p:nvSpPr>
        <p:spPr>
          <a:xfrm>
            <a:off x="1000125" y="1638300"/>
            <a:ext cx="990600" cy="323165"/>
          </a:xfrm>
          <a:prstGeom prst="rect">
            <a:avLst/>
          </a:prstGeom>
          <a:noFill/>
        </p:spPr>
        <p:txBody>
          <a:bodyPr wrap="square" rtlCol="0">
            <a:spAutoFit/>
          </a:bodyPr>
          <a:lstStyle/>
          <a:p>
            <a:pPr algn="ctr"/>
            <a:r>
              <a:rPr lang="vi-VN" sz="750" b="0" dirty="0" smtClean="0">
                <a:solidFill>
                  <a:schemeClr val="accent2">
                    <a:lumMod val="75000"/>
                  </a:schemeClr>
                </a:solidFill>
              </a:rPr>
              <a:t>Từ Bản chiếu</a:t>
            </a:r>
            <a:endParaRPr lang="en-US" sz="750" b="0" dirty="0" smtClean="0">
              <a:solidFill>
                <a:schemeClr val="accent2">
                  <a:lumMod val="75000"/>
                </a:schemeClr>
              </a:solidFill>
            </a:endParaRPr>
          </a:p>
          <a:p>
            <a:pPr algn="ctr"/>
            <a:r>
              <a:rPr lang="vi-VN" sz="750" b="0" dirty="0" smtClean="0">
                <a:solidFill>
                  <a:schemeClr val="accent2">
                    <a:lumMod val="75000"/>
                  </a:schemeClr>
                </a:solidFill>
              </a:rPr>
              <a:t>Hiện thời</a:t>
            </a:r>
            <a:endParaRPr lang="vi-VN" sz="750" b="0" dirty="0">
              <a:solidFill>
                <a:schemeClr val="accent2">
                  <a:lumMod val="75000"/>
                </a:schemeClr>
              </a:solidFill>
            </a:endParaRPr>
          </a:p>
        </p:txBody>
      </p:sp>
      <p:sp>
        <p:nvSpPr>
          <p:cNvPr id="23" name="TextBox 22"/>
          <p:cNvSpPr txBox="1"/>
          <p:nvPr/>
        </p:nvSpPr>
        <p:spPr>
          <a:xfrm>
            <a:off x="1714500" y="1638300"/>
            <a:ext cx="990600" cy="323165"/>
          </a:xfrm>
          <a:prstGeom prst="rect">
            <a:avLst/>
          </a:prstGeom>
          <a:noFill/>
        </p:spPr>
        <p:txBody>
          <a:bodyPr wrap="square" rtlCol="0">
            <a:spAutoFit/>
          </a:bodyPr>
          <a:lstStyle/>
          <a:p>
            <a:pPr algn="ctr"/>
            <a:r>
              <a:rPr lang="vi-VN" sz="750" b="0" smtClean="0">
                <a:solidFill>
                  <a:schemeClr val="accent2">
                    <a:lumMod val="75000"/>
                  </a:schemeClr>
                </a:solidFill>
              </a:rPr>
              <a:t>Chiếu hình</a:t>
            </a:r>
          </a:p>
          <a:p>
            <a:pPr algn="ctr"/>
            <a:r>
              <a:rPr lang="vi-VN" sz="750" b="0" smtClean="0">
                <a:solidFill>
                  <a:schemeClr val="accent2">
                    <a:lumMod val="75000"/>
                  </a:schemeClr>
                </a:solidFill>
              </a:rPr>
              <a:t>Tùy chỉnh</a:t>
            </a:r>
          </a:p>
        </p:txBody>
      </p:sp>
      <p:sp>
        <p:nvSpPr>
          <p:cNvPr id="24"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vi-VN" sz="2000" b="0" smtClean="0"/>
              <a:t>Khi tạo một phần trình chiếu, bạn có thể xem trước nó bất kỳ lúc nào ở dạng xem Chiếu Hình. </a:t>
            </a:r>
          </a:p>
          <a:p>
            <a:pPr>
              <a:spcBef>
                <a:spcPct val="20000"/>
              </a:spcBef>
              <a:spcAft>
                <a:spcPct val="75000"/>
              </a:spcAft>
            </a:pPr>
            <a:r>
              <a:rPr lang="vi-VN" sz="2000" b="0" smtClean="0"/>
              <a:t>Dạng xem này cho bạn thấy các bản chiếu của mình sẽ ra sao khi được chiếu. </a:t>
            </a:r>
            <a:endParaRPr lang="vi-VN" sz="2000" b="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42694"/>
                                        </p:tgtEl>
                                        <p:attrNameLst>
                                          <p:attrName>style.visibility</p:attrName>
                                        </p:attrNameLst>
                                      </p:cBhvr>
                                      <p:to>
                                        <p:strVal val="visible"/>
                                      </p:to>
                                    </p:set>
                                    <p:animEffect transition="in" filter="dissolve">
                                      <p:cBhvr>
                                        <p:cTn id="7" dur="500"/>
                                        <p:tgtEl>
                                          <p:spTgt spid="242694"/>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42699"/>
                                        </p:tgtEl>
                                        <p:attrNameLst>
                                          <p:attrName>style.visibility</p:attrName>
                                        </p:attrNameLst>
                                      </p:cBhvr>
                                      <p:to>
                                        <p:strVal val="visible"/>
                                      </p:to>
                                    </p:set>
                                    <p:animEffect transition="in" filter="dissolve">
                                      <p:cBhvr>
                                        <p:cTn id="11" dur="500"/>
                                        <p:tgtEl>
                                          <p:spTgt spid="242699"/>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242696">
                                            <p:txEl>
                                              <p:pRg st="0" end="0"/>
                                            </p:txEl>
                                          </p:spTgt>
                                        </p:tgtEl>
                                        <p:attrNameLst>
                                          <p:attrName>style.visibility</p:attrName>
                                        </p:attrNameLst>
                                      </p:cBhvr>
                                      <p:to>
                                        <p:strVal val="visible"/>
                                      </p:to>
                                    </p:set>
                                    <p:animEffect transition="in" filter="checkerboard(across)">
                                      <p:cBhvr>
                                        <p:cTn id="15" dur="500"/>
                                        <p:tgtEl>
                                          <p:spTgt spid="24269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242698">
                                            <p:txEl>
                                              <p:pRg st="0" end="0"/>
                                            </p:txEl>
                                          </p:spTgt>
                                        </p:tgtEl>
                                        <p:attrNameLst>
                                          <p:attrName>style.visibility</p:attrName>
                                        </p:attrNameLst>
                                      </p:cBhvr>
                                      <p:to>
                                        <p:strVal val="visible"/>
                                      </p:to>
                                    </p:set>
                                    <p:animEffect transition="in" filter="checkerboard(across)">
                                      <p:cBhvr>
                                        <p:cTn id="20" dur="500"/>
                                        <p:tgtEl>
                                          <p:spTgt spid="2426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6" grpId="0" build="p" autoUpdateAnimBg="0" advAuto="0"/>
      <p:bldP spid="242698"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11138" y="73025"/>
            <a:ext cx="8027987" cy="614363"/>
          </a:xfrm>
        </p:spPr>
        <p:txBody>
          <a:bodyPr/>
          <a:lstStyle/>
          <a:p>
            <a:r>
              <a:rPr lang="vi-VN" smtClean="0"/>
              <a:t>Tạo bản chiếu</a:t>
            </a:r>
            <a:endParaRPr lang="vi-VN"/>
          </a:p>
        </p:txBody>
      </p:sp>
      <p:sp>
        <p:nvSpPr>
          <p:cNvPr id="23555" name="Rectangle 3"/>
          <p:cNvSpPr>
            <a:spLocks noChangeArrowheads="1"/>
          </p:cNvSpPr>
          <p:nvPr/>
        </p:nvSpPr>
        <p:spPr bwMode="auto">
          <a:xfrm>
            <a:off x="6119813" y="854075"/>
            <a:ext cx="2744787" cy="2960688"/>
          </a:xfrm>
          <a:prstGeom prst="rect">
            <a:avLst/>
          </a:prstGeom>
          <a:noFill/>
          <a:ln w="9525">
            <a:noFill/>
            <a:miter lim="800000"/>
            <a:headEnd/>
            <a:tailEnd/>
          </a:ln>
          <a:effectLst/>
        </p:spPr>
        <p:txBody>
          <a:bodyPr/>
          <a:lstStyle/>
          <a:p>
            <a:pPr>
              <a:spcBef>
                <a:spcPct val="20000"/>
              </a:spcBef>
              <a:spcAft>
                <a:spcPct val="75000"/>
              </a:spcAft>
            </a:pPr>
            <a:r>
              <a:rPr lang="vi-VN" sz="2000" b="0" smtClean="0"/>
              <a:t>Đây là phần tổng quan cửa sổ PowerPoint. </a:t>
            </a:r>
          </a:p>
          <a:p>
            <a:pPr>
              <a:spcBef>
                <a:spcPct val="20000"/>
              </a:spcBef>
              <a:spcAft>
                <a:spcPct val="75000"/>
              </a:spcAft>
            </a:pPr>
            <a:r>
              <a:rPr lang="vi-VN" sz="2000" b="0" smtClean="0"/>
              <a:t>Bài học này sẽ giới thiệu với bạn về cửa sổ này và giúp bạn làm việc với nó một cách thoải mái.</a:t>
            </a:r>
            <a:endParaRPr lang="vi-VN" sz="2000" b="0"/>
          </a:p>
        </p:txBody>
      </p:sp>
      <p:sp>
        <p:nvSpPr>
          <p:cNvPr id="23557" name="Rectangle 5"/>
          <p:cNvSpPr>
            <a:spLocks noChangeArrowheads="1"/>
          </p:cNvSpPr>
          <p:nvPr/>
        </p:nvSpPr>
        <p:spPr bwMode="auto">
          <a:xfrm>
            <a:off x="313908" y="3994150"/>
            <a:ext cx="5741987" cy="1957388"/>
          </a:xfrm>
          <a:prstGeom prst="rect">
            <a:avLst/>
          </a:prstGeom>
          <a:noFill/>
          <a:ln w="9525">
            <a:noFill/>
            <a:miter lim="800000"/>
            <a:headEnd/>
            <a:tailEnd/>
          </a:ln>
          <a:effectLst/>
        </p:spPr>
        <p:txBody>
          <a:bodyPr/>
          <a:lstStyle/>
          <a:p>
            <a:pPr>
              <a:spcBef>
                <a:spcPct val="20000"/>
              </a:spcBef>
              <a:spcAft>
                <a:spcPct val="75000"/>
              </a:spcAft>
            </a:pPr>
            <a:r>
              <a:rPr lang="vi-VN" b="0" smtClean="0">
                <a:solidFill>
                  <a:srgbClr val="FFCC00"/>
                </a:solidFill>
              </a:rPr>
              <a:t>Bạn cũng sẽ xem cách thêm bản chiếu mới, chọn bố cục cho bản chiếu và thêm văn bản cũng như sử dụng lại các bản chiếu từ một bản trình bày khác.</a:t>
            </a:r>
          </a:p>
          <a:p>
            <a:pPr>
              <a:spcBef>
                <a:spcPct val="20000"/>
              </a:spcBef>
              <a:spcAft>
                <a:spcPct val="75000"/>
              </a:spcAft>
            </a:pPr>
            <a:r>
              <a:rPr lang="vi-VN" b="0" smtClean="0">
                <a:solidFill>
                  <a:srgbClr val="FFCC00"/>
                </a:solidFill>
              </a:rPr>
              <a:t>Cuối cùng, bạn sẽ tìm hiểu cách chuẩn bị các ghi chú  để tham chiếu đến trong khi bạn trình bày. </a:t>
            </a:r>
            <a:endParaRPr lang="vi-VN" b="0">
              <a:solidFill>
                <a:srgbClr val="FFCC00"/>
              </a:solidFill>
            </a:endParaRPr>
          </a:p>
        </p:txBody>
      </p:sp>
      <p:sp>
        <p:nvSpPr>
          <p:cNvPr id="23558" name="Line 6"/>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en-US"/>
          </a:p>
        </p:txBody>
      </p:sp>
      <p:grpSp>
        <p:nvGrpSpPr>
          <p:cNvPr id="39" name="Group 38"/>
          <p:cNvGrpSpPr/>
          <p:nvPr/>
        </p:nvGrpSpPr>
        <p:grpSpPr>
          <a:xfrm>
            <a:off x="275142" y="963631"/>
            <a:ext cx="5560174" cy="2817994"/>
            <a:chOff x="3583826" y="3875273"/>
            <a:chExt cx="5560174" cy="2817994"/>
          </a:xfrm>
        </p:grpSpPr>
        <p:pic>
          <p:nvPicPr>
            <p:cNvPr id="33" name="Picture 2"/>
            <p:cNvPicPr>
              <a:picLocks noChangeAspect="1" noChangeArrowheads="1"/>
            </p:cNvPicPr>
            <p:nvPr/>
          </p:nvPicPr>
          <p:blipFill>
            <a:blip r:embed="rId3"/>
            <a:srcRect/>
            <a:stretch>
              <a:fillRect/>
            </a:stretch>
          </p:blipFill>
          <p:spPr bwMode="auto">
            <a:xfrm>
              <a:off x="3583826" y="3875273"/>
              <a:ext cx="5560174" cy="2817994"/>
            </a:xfrm>
            <a:prstGeom prst="rect">
              <a:avLst/>
            </a:prstGeom>
            <a:noFill/>
            <a:ln w="9525">
              <a:noFill/>
              <a:miter lim="800000"/>
              <a:headEnd/>
              <a:tailEnd/>
            </a:ln>
            <a:effectLst/>
          </p:spPr>
        </p:pic>
        <p:sp>
          <p:nvSpPr>
            <p:cNvPr id="35" name="TextBox 34"/>
            <p:cNvSpPr txBox="1"/>
            <p:nvPr/>
          </p:nvSpPr>
          <p:spPr>
            <a:xfrm>
              <a:off x="5522495" y="4800600"/>
              <a:ext cx="2237874" cy="307777"/>
            </a:xfrm>
            <a:prstGeom prst="rect">
              <a:avLst/>
            </a:prstGeom>
            <a:noFill/>
          </p:spPr>
          <p:txBody>
            <a:bodyPr wrap="square" rtlCol="0">
              <a:spAutoFit/>
            </a:bodyPr>
            <a:lstStyle/>
            <a:p>
              <a:pPr algn="ctr"/>
              <a:r>
                <a:rPr lang="vi-VN" sz="1400" dirty="0" smtClean="0">
                  <a:solidFill>
                    <a:srgbClr val="002060"/>
                  </a:solidFill>
                </a:rPr>
                <a:t>Thêm tiêu đề ở đây</a:t>
              </a:r>
              <a:endParaRPr lang="vi-VN" sz="1400" dirty="0">
                <a:solidFill>
                  <a:srgbClr val="002060"/>
                </a:solidFill>
              </a:endParaRPr>
            </a:p>
          </p:txBody>
        </p:sp>
        <p:sp>
          <p:nvSpPr>
            <p:cNvPr id="36" name="TextBox 35"/>
            <p:cNvSpPr txBox="1"/>
            <p:nvPr/>
          </p:nvSpPr>
          <p:spPr>
            <a:xfrm>
              <a:off x="5727032" y="5257797"/>
              <a:ext cx="1840831" cy="253916"/>
            </a:xfrm>
            <a:prstGeom prst="rect">
              <a:avLst/>
            </a:prstGeom>
            <a:noFill/>
          </p:spPr>
          <p:txBody>
            <a:bodyPr wrap="square" rtlCol="0">
              <a:spAutoFit/>
            </a:bodyPr>
            <a:lstStyle/>
            <a:p>
              <a:pPr algn="ctr"/>
              <a:r>
                <a:rPr lang="vi-VN" sz="1050" smtClean="0">
                  <a:solidFill>
                    <a:schemeClr val="tx1">
                      <a:lumMod val="75000"/>
                    </a:schemeClr>
                  </a:solidFill>
                </a:rPr>
                <a:t>Bấm </a:t>
              </a:r>
              <a:r>
                <a:rPr lang="vi-VN" sz="1050" dirty="0" smtClean="0">
                  <a:solidFill>
                    <a:schemeClr val="tx1">
                      <a:lumMod val="75000"/>
                    </a:schemeClr>
                  </a:solidFill>
                </a:rPr>
                <a:t>để thêm tiêu đề phụ</a:t>
              </a:r>
              <a:endParaRPr lang="vi-VN" sz="1050" dirty="0">
                <a:solidFill>
                  <a:schemeClr val="tx1">
                    <a:lumMod val="75000"/>
                  </a:schemeClr>
                </a:solidFill>
              </a:endParaRPr>
            </a:p>
          </p:txBody>
        </p:sp>
        <p:sp>
          <p:nvSpPr>
            <p:cNvPr id="37" name="TextBox 36"/>
            <p:cNvSpPr txBox="1"/>
            <p:nvPr/>
          </p:nvSpPr>
          <p:spPr>
            <a:xfrm>
              <a:off x="4993105" y="6172201"/>
              <a:ext cx="1588168" cy="230832"/>
            </a:xfrm>
            <a:prstGeom prst="rect">
              <a:avLst/>
            </a:prstGeom>
            <a:noFill/>
          </p:spPr>
          <p:txBody>
            <a:bodyPr wrap="square" rtlCol="0">
              <a:spAutoFit/>
            </a:bodyPr>
            <a:lstStyle/>
            <a:p>
              <a:r>
                <a:rPr lang="vi-VN" sz="900" smtClean="0">
                  <a:solidFill>
                    <a:srgbClr val="002060"/>
                  </a:solidFill>
                </a:rPr>
                <a:t>Bấm để thêm ghi chú</a:t>
              </a:r>
              <a:endParaRPr lang="vi-VN" sz="900">
                <a:solidFill>
                  <a:srgbClr val="002060"/>
                </a:solidFill>
              </a:endParaRPr>
            </a:p>
          </p:txBody>
        </p:sp>
      </p:gr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slide(fromTop)">
                                      <p:cBhvr>
                                        <p:cTn id="7" dur="500"/>
                                        <p:tgtEl>
                                          <p:spTgt spid="235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slide(fromTop)">
                                      <p:cBhvr>
                                        <p:cTn id="12" dur="500"/>
                                        <p:tgtEl>
                                          <p:spTgt spid="235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3557">
                                            <p:txEl>
                                              <p:pRg st="0" end="0"/>
                                            </p:txEl>
                                          </p:spTgt>
                                        </p:tgtEl>
                                        <p:attrNameLst>
                                          <p:attrName>style.visibility</p:attrName>
                                        </p:attrNameLst>
                                      </p:cBhvr>
                                      <p:to>
                                        <p:strVal val="visible"/>
                                      </p:to>
                                    </p:set>
                                    <p:animEffect transition="in" filter="slide(fromLeft)">
                                      <p:cBhvr>
                                        <p:cTn id="17" dur="500"/>
                                        <p:tgtEl>
                                          <p:spTgt spid="2355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23557">
                                            <p:txEl>
                                              <p:pRg st="1" end="1"/>
                                            </p:txEl>
                                          </p:spTgt>
                                        </p:tgtEl>
                                        <p:attrNameLst>
                                          <p:attrName>style.visibility</p:attrName>
                                        </p:attrNameLst>
                                      </p:cBhvr>
                                      <p:to>
                                        <p:strVal val="visible"/>
                                      </p:to>
                                    </p:set>
                                    <p:animEffect transition="in" filter="slide(fromLeft)">
                                      <p:cBhvr>
                                        <p:cTn id="22" dur="500"/>
                                        <p:tgtEl>
                                          <p:spTgt spid="2355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uiExpand="1" build="p" autoUpdateAnimBg="0"/>
      <p:bldP spid="23557" grpId="0" uiExpand="1"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6786" name="Rectangle 2"/>
          <p:cNvSpPr>
            <a:spLocks noGrp="1" noChangeArrowheads="1"/>
          </p:cNvSpPr>
          <p:nvPr>
            <p:ph type="body" sz="half" idx="2"/>
          </p:nvPr>
        </p:nvSpPr>
        <p:spPr>
          <a:xfrm>
            <a:off x="277813" y="1609725"/>
            <a:ext cx="8037512" cy="1028700"/>
          </a:xfrm>
        </p:spPr>
        <p:txBody>
          <a:bodyPr/>
          <a:lstStyle/>
          <a:p>
            <a:pPr marL="169863" indent="-169863">
              <a:spcAft>
                <a:spcPct val="45000"/>
              </a:spcAft>
              <a:buFontTx/>
              <a:buChar char="•"/>
            </a:pPr>
            <a:r>
              <a:rPr lang="vi-VN" smtClean="0"/>
              <a:t>Bấm phím F5 để bắt đầu với bản chiếu đầu tiên. </a:t>
            </a:r>
          </a:p>
          <a:p>
            <a:pPr marL="169863" indent="-169863">
              <a:spcAft>
                <a:spcPct val="45000"/>
              </a:spcAft>
              <a:buFontTx/>
              <a:buChar char="•"/>
            </a:pPr>
            <a:r>
              <a:rPr lang="vi-VN" smtClean="0"/>
              <a:t>Bấm tổ hợp SHIFT+F5 để bắt đầu với bản chiếu hiện tại. </a:t>
            </a:r>
            <a:endParaRPr lang="vi-VN"/>
          </a:p>
        </p:txBody>
      </p:sp>
      <p:sp>
        <p:nvSpPr>
          <p:cNvPr id="246787" name="Rectangle 3"/>
          <p:cNvSpPr>
            <a:spLocks noGrp="1" noChangeArrowheads="1"/>
          </p:cNvSpPr>
          <p:nvPr>
            <p:ph type="title"/>
          </p:nvPr>
        </p:nvSpPr>
        <p:spPr>
          <a:xfrm>
            <a:off x="242888" y="57150"/>
            <a:ext cx="8901112" cy="609600"/>
          </a:xfrm>
        </p:spPr>
        <p:txBody>
          <a:bodyPr/>
          <a:lstStyle/>
          <a:p>
            <a:r>
              <a:rPr lang="vi-VN" smtClean="0"/>
              <a:t>Xem trước trên máy tính</a:t>
            </a:r>
            <a:endParaRPr lang="vi-VN"/>
          </a:p>
        </p:txBody>
      </p:sp>
      <p:sp>
        <p:nvSpPr>
          <p:cNvPr id="246789" name="Rectangle 5"/>
          <p:cNvSpPr>
            <a:spLocks noChangeArrowheads="1"/>
          </p:cNvSpPr>
          <p:nvPr/>
        </p:nvSpPr>
        <p:spPr bwMode="auto">
          <a:xfrm>
            <a:off x="277813" y="854075"/>
            <a:ext cx="8524875" cy="517525"/>
          </a:xfrm>
          <a:prstGeom prst="rect">
            <a:avLst/>
          </a:prstGeom>
          <a:noFill/>
          <a:ln w="9525">
            <a:noFill/>
            <a:miter lim="800000"/>
            <a:headEnd/>
            <a:tailEnd/>
          </a:ln>
          <a:effectLst/>
        </p:spPr>
        <p:txBody>
          <a:bodyPr/>
          <a:lstStyle/>
          <a:p>
            <a:pPr>
              <a:spcBef>
                <a:spcPct val="20000"/>
              </a:spcBef>
              <a:spcAft>
                <a:spcPct val="75000"/>
              </a:spcAft>
            </a:pPr>
            <a:r>
              <a:rPr lang="vi-VN" sz="2000" b="0" smtClean="0"/>
              <a:t>Dưới đây là một số cách khác để mở dạng xem Chiếu hình:</a:t>
            </a:r>
            <a:endParaRPr lang="vi-VN" sz="2000" b="0"/>
          </a:p>
        </p:txBody>
      </p:sp>
      <p:sp>
        <p:nvSpPr>
          <p:cNvPr id="246790" name="Rectangle 6"/>
          <p:cNvSpPr>
            <a:spLocks noChangeArrowheads="1"/>
          </p:cNvSpPr>
          <p:nvPr/>
        </p:nvSpPr>
        <p:spPr bwMode="auto">
          <a:xfrm>
            <a:off x="277813" y="3971925"/>
            <a:ext cx="8037512" cy="777875"/>
          </a:xfrm>
          <a:prstGeom prst="rect">
            <a:avLst/>
          </a:prstGeom>
          <a:noFill/>
          <a:ln w="9525">
            <a:noFill/>
            <a:miter lim="800000"/>
            <a:headEnd/>
            <a:tailEnd/>
          </a:ln>
          <a:effectLst/>
        </p:spPr>
        <p:txBody>
          <a:bodyPr/>
          <a:lstStyle/>
          <a:p>
            <a:pPr marL="169863" indent="4763">
              <a:spcBef>
                <a:spcPct val="20000"/>
              </a:spcBef>
              <a:spcAft>
                <a:spcPct val="45000"/>
              </a:spcAft>
            </a:pPr>
            <a:r>
              <a:rPr lang="vi-VN" sz="2000" b="0" smtClean="0"/>
              <a:t>Khi thực hiện thao tác này, phần chiếu hình sẽ bắt đầu với bản chiếu đang được chọn trên tab </a:t>
            </a:r>
            <a:r>
              <a:rPr lang="vi-VN" sz="2000" smtClean="0"/>
              <a:t>Bản chiếu</a:t>
            </a:r>
            <a:r>
              <a:rPr lang="vi-VN" sz="2000" b="0" smtClean="0"/>
              <a:t>. </a:t>
            </a:r>
            <a:endParaRPr lang="vi-VN" sz="2000" b="0"/>
          </a:p>
        </p:txBody>
      </p:sp>
      <p:sp>
        <p:nvSpPr>
          <p:cNvPr id="246791" name="Rectangle 7"/>
          <p:cNvSpPr>
            <a:spLocks noChangeArrowheads="1"/>
          </p:cNvSpPr>
          <p:nvPr/>
        </p:nvSpPr>
        <p:spPr bwMode="auto">
          <a:xfrm>
            <a:off x="277813" y="2600325"/>
            <a:ext cx="8037512" cy="728663"/>
          </a:xfrm>
          <a:prstGeom prst="rect">
            <a:avLst/>
          </a:prstGeom>
          <a:noFill/>
          <a:ln w="9525">
            <a:noFill/>
            <a:miter lim="800000"/>
            <a:headEnd/>
            <a:tailEnd/>
          </a:ln>
          <a:effectLst/>
        </p:spPr>
        <p:txBody>
          <a:bodyPr/>
          <a:lstStyle/>
          <a:p>
            <a:pPr marL="169863" indent="-169863">
              <a:spcBef>
                <a:spcPct val="20000"/>
              </a:spcBef>
              <a:spcAft>
                <a:spcPct val="45000"/>
              </a:spcAft>
              <a:buFontTx/>
              <a:buChar char="•"/>
            </a:pPr>
            <a:r>
              <a:rPr lang="vi-VN" sz="2000" b="0" smtClean="0"/>
              <a:t>Chọn nút </a:t>
            </a:r>
            <a:r>
              <a:rPr lang="vi-VN" sz="2000" smtClean="0"/>
              <a:t>Chiếu hình</a:t>
            </a:r>
            <a:r>
              <a:rPr lang="vi-VN" sz="2000" b="0" smtClean="0"/>
              <a:t> ở phía dưới bên tay phải của cửa sổ PowerPoint, bên cạnh thanh trượt </a:t>
            </a:r>
            <a:r>
              <a:rPr lang="vi-VN" sz="2000" smtClean="0"/>
              <a:t>Thu phóng</a:t>
            </a:r>
            <a:r>
              <a:rPr lang="vi-VN" sz="2000" b="0" smtClean="0"/>
              <a:t>.</a:t>
            </a:r>
            <a:endParaRPr lang="vi-VN" sz="2000" b="0"/>
          </a:p>
        </p:txBody>
      </p:sp>
      <p:pic>
        <p:nvPicPr>
          <p:cNvPr id="246792" name="Picture 8" descr="Button image"/>
          <p:cNvPicPr>
            <a:picLocks noChangeAspect="1" noChangeArrowheads="1"/>
          </p:cNvPicPr>
          <p:nvPr/>
        </p:nvPicPr>
        <p:blipFill>
          <a:blip r:embed="rId3"/>
          <a:srcRect/>
          <a:stretch>
            <a:fillRect/>
          </a:stretch>
        </p:blipFill>
        <p:spPr bwMode="auto">
          <a:xfrm>
            <a:off x="552450" y="3409950"/>
            <a:ext cx="1152525" cy="412750"/>
          </a:xfrm>
          <a:prstGeom prst="rect">
            <a:avLst/>
          </a:prstGeom>
          <a:noFill/>
        </p:spPr>
      </p:pic>
      <p:sp>
        <p:nvSpPr>
          <p:cNvPr id="246793" name="Rectangle 9"/>
          <p:cNvSpPr>
            <a:spLocks noChangeArrowheads="1"/>
          </p:cNvSpPr>
          <p:nvPr/>
        </p:nvSpPr>
        <p:spPr bwMode="auto">
          <a:xfrm>
            <a:off x="277813" y="4791075"/>
            <a:ext cx="8037512" cy="757238"/>
          </a:xfrm>
          <a:prstGeom prst="rect">
            <a:avLst/>
          </a:prstGeom>
          <a:noFill/>
          <a:ln w="9525">
            <a:noFill/>
            <a:miter lim="800000"/>
            <a:headEnd/>
            <a:tailEnd/>
          </a:ln>
          <a:effectLst/>
        </p:spPr>
        <p:txBody>
          <a:bodyPr/>
          <a:lstStyle/>
          <a:p>
            <a:pPr marL="169863" indent="-169863">
              <a:spcBef>
                <a:spcPct val="20000"/>
              </a:spcBef>
              <a:spcAft>
                <a:spcPct val="45000"/>
              </a:spcAft>
              <a:buFontTx/>
              <a:buChar char="•"/>
            </a:pPr>
            <a:r>
              <a:rPr lang="vi-VN" sz="2000" b="0" smtClean="0"/>
              <a:t>Chọn nút </a:t>
            </a:r>
            <a:r>
              <a:rPr lang="vi-VN" sz="2000" smtClean="0"/>
              <a:t>Chiếu hình</a:t>
            </a:r>
            <a:r>
              <a:rPr lang="vi-VN" sz="2000" b="0" smtClean="0"/>
              <a:t> trên tab </a:t>
            </a:r>
            <a:r>
              <a:rPr lang="vi-VN" sz="2000" smtClean="0"/>
              <a:t>Xem</a:t>
            </a:r>
            <a:r>
              <a:rPr lang="vi-VN" sz="2000" b="0" smtClean="0"/>
              <a:t>. Chiếu hình sẽ bắt đầu từ bản chiếu đầu tiên không cần biết bản chiếu nào hiện đang được chọn. </a:t>
            </a:r>
            <a:endParaRPr lang="vi-VN" sz="2000" b="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46789">
                                            <p:txEl>
                                              <p:pRg st="0" end="0"/>
                                            </p:txEl>
                                          </p:spTgt>
                                        </p:tgtEl>
                                        <p:attrNameLst>
                                          <p:attrName>style.visibility</p:attrName>
                                        </p:attrNameLst>
                                      </p:cBhvr>
                                      <p:to>
                                        <p:strVal val="visible"/>
                                      </p:to>
                                    </p:set>
                                    <p:animEffect transition="in" filter="slide(fromLeft)">
                                      <p:cBhvr>
                                        <p:cTn id="7" dur="500"/>
                                        <p:tgtEl>
                                          <p:spTgt spid="24678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46786">
                                            <p:txEl>
                                              <p:pRg st="0" end="0"/>
                                            </p:txEl>
                                          </p:spTgt>
                                        </p:tgtEl>
                                        <p:attrNameLst>
                                          <p:attrName>style.visibility</p:attrName>
                                        </p:attrNameLst>
                                      </p:cBhvr>
                                      <p:to>
                                        <p:strVal val="visible"/>
                                      </p:to>
                                    </p:set>
                                    <p:animEffect transition="in" filter="slide(fromLeft)">
                                      <p:cBhvr>
                                        <p:cTn id="12" dur="500"/>
                                        <p:tgtEl>
                                          <p:spTgt spid="24678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46786">
                                            <p:txEl>
                                              <p:pRg st="1" end="1"/>
                                            </p:txEl>
                                          </p:spTgt>
                                        </p:tgtEl>
                                        <p:attrNameLst>
                                          <p:attrName>style.visibility</p:attrName>
                                        </p:attrNameLst>
                                      </p:cBhvr>
                                      <p:to>
                                        <p:strVal val="visible"/>
                                      </p:to>
                                    </p:set>
                                    <p:animEffect transition="in" filter="slide(fromLeft)">
                                      <p:cBhvr>
                                        <p:cTn id="17" dur="500"/>
                                        <p:tgtEl>
                                          <p:spTgt spid="24678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246791">
                                            <p:txEl>
                                              <p:pRg st="0" end="0"/>
                                            </p:txEl>
                                          </p:spTgt>
                                        </p:tgtEl>
                                        <p:attrNameLst>
                                          <p:attrName>style.visibility</p:attrName>
                                        </p:attrNameLst>
                                      </p:cBhvr>
                                      <p:to>
                                        <p:strVal val="visible"/>
                                      </p:to>
                                    </p:set>
                                    <p:animEffect transition="in" filter="slide(fromLeft)">
                                      <p:cBhvr>
                                        <p:cTn id="22" dur="500"/>
                                        <p:tgtEl>
                                          <p:spTgt spid="246791">
                                            <p:txEl>
                                              <p:pRg st="0" end="0"/>
                                            </p:txEl>
                                          </p:spTgt>
                                        </p:tgtEl>
                                      </p:cBhvr>
                                    </p:animEffect>
                                  </p:childTnLst>
                                </p:cTn>
                              </p:par>
                            </p:childTnLst>
                          </p:cTn>
                        </p:par>
                        <p:par>
                          <p:cTn id="23" fill="hold">
                            <p:stCondLst>
                              <p:cond delay="500"/>
                            </p:stCondLst>
                            <p:childTnLst>
                              <p:par>
                                <p:cTn id="24" presetID="9" presetClass="entr" presetSubtype="0" fill="hold" nodeType="afterEffect">
                                  <p:stCondLst>
                                    <p:cond delay="0"/>
                                  </p:stCondLst>
                                  <p:childTnLst>
                                    <p:set>
                                      <p:cBhvr>
                                        <p:cTn id="25" dur="1" fill="hold">
                                          <p:stCondLst>
                                            <p:cond delay="0"/>
                                          </p:stCondLst>
                                        </p:cTn>
                                        <p:tgtEl>
                                          <p:spTgt spid="246792"/>
                                        </p:tgtEl>
                                        <p:attrNameLst>
                                          <p:attrName>style.visibility</p:attrName>
                                        </p:attrNameLst>
                                      </p:cBhvr>
                                      <p:to>
                                        <p:strVal val="visible"/>
                                      </p:to>
                                    </p:set>
                                    <p:animEffect transition="in" filter="dissolve">
                                      <p:cBhvr>
                                        <p:cTn id="26" dur="500"/>
                                        <p:tgtEl>
                                          <p:spTgt spid="246792"/>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grpId="0" nodeType="clickEffect">
                                  <p:stCondLst>
                                    <p:cond delay="0"/>
                                  </p:stCondLst>
                                  <p:childTnLst>
                                    <p:set>
                                      <p:cBhvr>
                                        <p:cTn id="30" dur="1" fill="hold">
                                          <p:stCondLst>
                                            <p:cond delay="0"/>
                                          </p:stCondLst>
                                        </p:cTn>
                                        <p:tgtEl>
                                          <p:spTgt spid="246790">
                                            <p:txEl>
                                              <p:pRg st="0" end="0"/>
                                            </p:txEl>
                                          </p:spTgt>
                                        </p:tgtEl>
                                        <p:attrNameLst>
                                          <p:attrName>style.visibility</p:attrName>
                                        </p:attrNameLst>
                                      </p:cBhvr>
                                      <p:to>
                                        <p:strVal val="visible"/>
                                      </p:to>
                                    </p:set>
                                    <p:animEffect transition="in" filter="slide(fromLeft)">
                                      <p:cBhvr>
                                        <p:cTn id="31" dur="500"/>
                                        <p:tgtEl>
                                          <p:spTgt spid="246790">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8" fill="hold" grpId="0" nodeType="clickEffect">
                                  <p:stCondLst>
                                    <p:cond delay="0"/>
                                  </p:stCondLst>
                                  <p:childTnLst>
                                    <p:set>
                                      <p:cBhvr>
                                        <p:cTn id="35" dur="1" fill="hold">
                                          <p:stCondLst>
                                            <p:cond delay="0"/>
                                          </p:stCondLst>
                                        </p:cTn>
                                        <p:tgtEl>
                                          <p:spTgt spid="246793">
                                            <p:txEl>
                                              <p:pRg st="0" end="0"/>
                                            </p:txEl>
                                          </p:spTgt>
                                        </p:tgtEl>
                                        <p:attrNameLst>
                                          <p:attrName>style.visibility</p:attrName>
                                        </p:attrNameLst>
                                      </p:cBhvr>
                                      <p:to>
                                        <p:strVal val="visible"/>
                                      </p:to>
                                    </p:set>
                                    <p:animEffect transition="in" filter="slide(fromLeft)">
                                      <p:cBhvr>
                                        <p:cTn id="36" dur="500"/>
                                        <p:tgtEl>
                                          <p:spTgt spid="24679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86" grpId="0" build="p" autoUpdateAnimBg="0"/>
      <p:bldP spid="246789" grpId="0" build="p" autoUpdateAnimBg="0" advAuto="0"/>
      <p:bldP spid="246790" grpId="0" build="p" autoUpdateAnimBg="0"/>
      <p:bldP spid="246791" grpId="0" build="p" bldLvl="2" autoUpdateAnimBg="0"/>
      <p:bldP spid="246793" grpId="0" build="p"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5505" name="Picture 1"/>
          <p:cNvPicPr>
            <a:picLocks noChangeAspect="1" noChangeArrowheads="1"/>
          </p:cNvPicPr>
          <p:nvPr/>
        </p:nvPicPr>
        <p:blipFill>
          <a:blip r:embed="rId3"/>
          <a:srcRect/>
          <a:stretch>
            <a:fillRect/>
          </a:stretch>
        </p:blipFill>
        <p:spPr bwMode="auto">
          <a:xfrm>
            <a:off x="328268" y="981075"/>
            <a:ext cx="5590278" cy="2838450"/>
          </a:xfrm>
          <a:prstGeom prst="rect">
            <a:avLst/>
          </a:prstGeom>
          <a:noFill/>
          <a:ln w="9525">
            <a:noFill/>
            <a:miter lim="800000"/>
            <a:headEnd/>
            <a:tailEnd/>
          </a:ln>
          <a:effectLst/>
        </p:spPr>
      </p:pic>
      <p:sp>
        <p:nvSpPr>
          <p:cNvPr id="252930" name="Rectangle 2"/>
          <p:cNvSpPr>
            <a:spLocks noGrp="1" noChangeArrowheads="1"/>
          </p:cNvSpPr>
          <p:nvPr>
            <p:ph type="title"/>
          </p:nvPr>
        </p:nvSpPr>
        <p:spPr>
          <a:xfrm>
            <a:off x="239713" y="63500"/>
            <a:ext cx="8904287" cy="614363"/>
          </a:xfrm>
        </p:spPr>
        <p:txBody>
          <a:bodyPr/>
          <a:lstStyle/>
          <a:p>
            <a:r>
              <a:rPr lang="vi-VN" smtClean="0"/>
              <a:t>In bản phân phát</a:t>
            </a:r>
            <a:endParaRPr lang="vi-VN"/>
          </a:p>
        </p:txBody>
      </p:sp>
      <p:sp>
        <p:nvSpPr>
          <p:cNvPr id="252931" name="Rectangle 3"/>
          <p:cNvSpPr>
            <a:spLocks noChangeArrowheads="1"/>
          </p:cNvSpPr>
          <p:nvPr/>
        </p:nvSpPr>
        <p:spPr bwMode="auto">
          <a:xfrm>
            <a:off x="6119813" y="854074"/>
            <a:ext cx="2744787" cy="3143767"/>
          </a:xfrm>
          <a:prstGeom prst="rect">
            <a:avLst/>
          </a:prstGeom>
          <a:noFill/>
          <a:ln w="9525">
            <a:noFill/>
            <a:miter lim="800000"/>
            <a:headEnd/>
            <a:tailEnd/>
          </a:ln>
          <a:effectLst/>
        </p:spPr>
        <p:txBody>
          <a:bodyPr/>
          <a:lstStyle/>
          <a:p>
            <a:pPr>
              <a:spcBef>
                <a:spcPct val="20000"/>
              </a:spcBef>
              <a:spcAft>
                <a:spcPct val="75000"/>
              </a:spcAft>
            </a:pPr>
            <a:r>
              <a:rPr lang="vi-VN" sz="2000" b="0" dirty="0" smtClean="0"/>
              <a:t>Loại bản in thông dụng nhất dành cho người nghe của PowerPoint là </a:t>
            </a:r>
            <a:r>
              <a:rPr lang="vi-VN" sz="2000" dirty="0" smtClean="0"/>
              <a:t>bản phân phát</a:t>
            </a:r>
            <a:r>
              <a:rPr lang="vi-VN" sz="2000" b="0" dirty="0" smtClean="0"/>
              <a:t>. </a:t>
            </a:r>
          </a:p>
          <a:p>
            <a:pPr>
              <a:spcBef>
                <a:spcPct val="20000"/>
              </a:spcBef>
              <a:spcAft>
                <a:spcPct val="75000"/>
              </a:spcAft>
            </a:pPr>
            <a:r>
              <a:rPr lang="vi-VN" sz="2000" b="0" dirty="0" smtClean="0"/>
              <a:t>Các bản phân phát có thể có một hoặc nhiều bản chiếu trên một trang, tối đa là 9.</a:t>
            </a:r>
            <a:endParaRPr lang="vi-VN" sz="2000" b="0" dirty="0"/>
          </a:p>
        </p:txBody>
      </p:sp>
      <p:sp>
        <p:nvSpPr>
          <p:cNvPr id="252935"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vi-VN"/>
          </a:p>
        </p:txBody>
      </p:sp>
      <p:sp>
        <p:nvSpPr>
          <p:cNvPr id="252938" name="Rectangle 10"/>
          <p:cNvSpPr>
            <a:spLocks noChangeArrowheads="1"/>
          </p:cNvSpPr>
          <p:nvPr/>
        </p:nvSpPr>
        <p:spPr bwMode="auto">
          <a:xfrm>
            <a:off x="277813" y="3994150"/>
            <a:ext cx="5926137" cy="1194538"/>
          </a:xfrm>
          <a:prstGeom prst="rect">
            <a:avLst/>
          </a:prstGeom>
          <a:noFill/>
          <a:ln w="9525">
            <a:noFill/>
            <a:miter lim="800000"/>
            <a:headEnd/>
            <a:tailEnd/>
          </a:ln>
          <a:effectLst/>
        </p:spPr>
        <p:txBody>
          <a:bodyPr/>
          <a:lstStyle/>
          <a:p>
            <a:pPr>
              <a:spcBef>
                <a:spcPct val="20000"/>
              </a:spcBef>
              <a:spcAft>
                <a:spcPct val="75000"/>
              </a:spcAft>
            </a:pPr>
            <a:r>
              <a:rPr lang="vi-VN" b="0" smtClean="0">
                <a:solidFill>
                  <a:srgbClr val="FFCC00"/>
                </a:solidFill>
              </a:rPr>
              <a:t>Kinh nghiệm khi sử dụng </a:t>
            </a:r>
            <a:r>
              <a:rPr lang="vi-VN" smtClean="0">
                <a:solidFill>
                  <a:srgbClr val="FFCC00"/>
                </a:solidFill>
              </a:rPr>
              <a:t>Xem truớc khi In </a:t>
            </a:r>
            <a:r>
              <a:rPr lang="vi-VN" b="0" smtClean="0">
                <a:solidFill>
                  <a:srgbClr val="FFCC00"/>
                </a:solidFill>
              </a:rPr>
              <a:t>là chọn kiểu bản phân phát bạn muốn dùng, như được thể hiện trên hình vẽ. Với cách này bạn có thể thấy được bản phân phát trông sẽ như thế nào trước khi in ra. </a:t>
            </a:r>
            <a:endParaRPr lang="vi-VN" b="0">
              <a:solidFill>
                <a:srgbClr val="FFCC00"/>
              </a:solidFill>
            </a:endParaRPr>
          </a:p>
        </p:txBody>
      </p:sp>
      <p:sp>
        <p:nvSpPr>
          <p:cNvPr id="11" name="TextBox 10"/>
          <p:cNvSpPr txBox="1"/>
          <p:nvPr/>
        </p:nvSpPr>
        <p:spPr>
          <a:xfrm>
            <a:off x="961389" y="1112824"/>
            <a:ext cx="1029336" cy="215444"/>
          </a:xfrm>
          <a:prstGeom prst="rect">
            <a:avLst/>
          </a:prstGeom>
          <a:noFill/>
        </p:spPr>
        <p:txBody>
          <a:bodyPr wrap="square" rtlCol="0">
            <a:spAutoFit/>
          </a:bodyPr>
          <a:lstStyle/>
          <a:p>
            <a:pPr algn="ctr"/>
            <a:r>
              <a:rPr lang="vi-VN" sz="800" smtClean="0">
                <a:solidFill>
                  <a:schemeClr val="accent2">
                    <a:lumMod val="75000"/>
                  </a:schemeClr>
                </a:solidFill>
              </a:rPr>
              <a:t>Xem trước khi In</a:t>
            </a:r>
            <a:endParaRPr lang="vi-VN" sz="700">
              <a:solidFill>
                <a:schemeClr val="accent2">
                  <a:lumMod val="75000"/>
                </a:schemeClr>
              </a:solidFill>
            </a:endParaRPr>
          </a:p>
        </p:txBody>
      </p:sp>
      <p:sp>
        <p:nvSpPr>
          <p:cNvPr id="12" name="TextBox 11"/>
          <p:cNvSpPr txBox="1"/>
          <p:nvPr/>
        </p:nvSpPr>
        <p:spPr>
          <a:xfrm>
            <a:off x="1285239" y="1427149"/>
            <a:ext cx="812249" cy="215444"/>
          </a:xfrm>
          <a:prstGeom prst="rect">
            <a:avLst/>
          </a:prstGeom>
          <a:noFill/>
        </p:spPr>
        <p:txBody>
          <a:bodyPr wrap="square" rtlCol="0">
            <a:spAutoFit/>
          </a:bodyPr>
          <a:lstStyle/>
          <a:p>
            <a:r>
              <a:rPr lang="vi-VN" sz="800" b="0" smtClean="0">
                <a:solidFill>
                  <a:schemeClr val="accent2">
                    <a:lumMod val="75000"/>
                  </a:schemeClr>
                </a:solidFill>
              </a:rPr>
              <a:t>In Gì:</a:t>
            </a:r>
            <a:endParaRPr lang="vi-VN" sz="700" b="0">
              <a:solidFill>
                <a:schemeClr val="accent2">
                  <a:lumMod val="75000"/>
                </a:schemeClr>
              </a:solidFill>
            </a:endParaRPr>
          </a:p>
        </p:txBody>
      </p:sp>
      <p:sp>
        <p:nvSpPr>
          <p:cNvPr id="13" name="TextBox 12"/>
          <p:cNvSpPr txBox="1"/>
          <p:nvPr/>
        </p:nvSpPr>
        <p:spPr>
          <a:xfrm>
            <a:off x="1275714" y="1703374"/>
            <a:ext cx="1048386" cy="215444"/>
          </a:xfrm>
          <a:prstGeom prst="rect">
            <a:avLst/>
          </a:prstGeom>
          <a:noFill/>
        </p:spPr>
        <p:txBody>
          <a:bodyPr wrap="square" rtlCol="0">
            <a:spAutoFit/>
          </a:bodyPr>
          <a:lstStyle/>
          <a:p>
            <a:r>
              <a:rPr lang="vi-VN" sz="800" b="0" smtClean="0">
                <a:solidFill>
                  <a:schemeClr val="accent2">
                    <a:lumMod val="75000"/>
                  </a:schemeClr>
                </a:solidFill>
              </a:rPr>
              <a:t>Bản phân phát...</a:t>
            </a:r>
            <a:endParaRPr lang="vi-VN" sz="700" b="0">
              <a:solidFill>
                <a:schemeClr val="accent2">
                  <a:lumMod val="75000"/>
                </a:schemeClr>
              </a:solidFill>
            </a:endParaRPr>
          </a:p>
        </p:txBody>
      </p:sp>
      <p:sp>
        <p:nvSpPr>
          <p:cNvPr id="14" name="TextBox 13"/>
          <p:cNvSpPr txBox="1"/>
          <p:nvPr/>
        </p:nvSpPr>
        <p:spPr>
          <a:xfrm>
            <a:off x="1218564" y="1903399"/>
            <a:ext cx="812249" cy="215444"/>
          </a:xfrm>
          <a:prstGeom prst="rect">
            <a:avLst/>
          </a:prstGeom>
          <a:noFill/>
        </p:spPr>
        <p:txBody>
          <a:bodyPr wrap="square" rtlCol="0">
            <a:spAutoFit/>
          </a:bodyPr>
          <a:lstStyle/>
          <a:p>
            <a:r>
              <a:rPr lang="vi-VN" sz="800" b="0" smtClean="0">
                <a:solidFill>
                  <a:schemeClr val="accent2">
                    <a:lumMod val="75000"/>
                  </a:schemeClr>
                </a:solidFill>
              </a:rPr>
              <a:t>Bản chiếu...</a:t>
            </a:r>
            <a:endParaRPr lang="vi-VN" sz="700" b="0">
              <a:solidFill>
                <a:schemeClr val="accent2">
                  <a:lumMod val="75000"/>
                </a:schemeClr>
              </a:solidFill>
            </a:endParaRPr>
          </a:p>
        </p:txBody>
      </p:sp>
      <p:sp>
        <p:nvSpPr>
          <p:cNvPr id="15" name="TextBox 14"/>
          <p:cNvSpPr txBox="1"/>
          <p:nvPr/>
        </p:nvSpPr>
        <p:spPr>
          <a:xfrm>
            <a:off x="1218563" y="2058974"/>
            <a:ext cx="2239012" cy="215444"/>
          </a:xfrm>
          <a:prstGeom prst="rect">
            <a:avLst/>
          </a:prstGeom>
          <a:noFill/>
        </p:spPr>
        <p:txBody>
          <a:bodyPr wrap="square" rtlCol="0">
            <a:spAutoFit/>
          </a:bodyPr>
          <a:lstStyle/>
          <a:p>
            <a:r>
              <a:rPr lang="vi-VN" sz="800" b="0" dirty="0" smtClean="0">
                <a:solidFill>
                  <a:schemeClr val="accent2">
                    <a:lumMod val="75000"/>
                  </a:schemeClr>
                </a:solidFill>
              </a:rPr>
              <a:t>Bản phân phát (1 Bản chiếu một Trang)</a:t>
            </a:r>
            <a:endParaRPr lang="vi-VN" sz="700" b="0" dirty="0">
              <a:solidFill>
                <a:schemeClr val="accent2">
                  <a:lumMod val="75000"/>
                </a:schemeClr>
              </a:solidFill>
            </a:endParaRPr>
          </a:p>
        </p:txBody>
      </p:sp>
      <p:sp>
        <p:nvSpPr>
          <p:cNvPr id="16" name="TextBox 15"/>
          <p:cNvSpPr txBox="1"/>
          <p:nvPr/>
        </p:nvSpPr>
        <p:spPr>
          <a:xfrm>
            <a:off x="1218563" y="2224074"/>
            <a:ext cx="1991362" cy="215444"/>
          </a:xfrm>
          <a:prstGeom prst="rect">
            <a:avLst/>
          </a:prstGeom>
          <a:noFill/>
        </p:spPr>
        <p:txBody>
          <a:bodyPr wrap="square" rtlCol="0">
            <a:spAutoFit/>
          </a:bodyPr>
          <a:lstStyle/>
          <a:p>
            <a:r>
              <a:rPr lang="vi-VN" sz="800" b="0" dirty="0" smtClean="0">
                <a:solidFill>
                  <a:schemeClr val="accent2">
                    <a:lumMod val="75000"/>
                  </a:schemeClr>
                </a:solidFill>
              </a:rPr>
              <a:t>Bản phân phát (2 Bản chiếu một Trang)</a:t>
            </a:r>
            <a:endParaRPr lang="vi-VN" sz="700" b="0" dirty="0">
              <a:solidFill>
                <a:schemeClr val="accent2">
                  <a:lumMod val="75000"/>
                </a:schemeClr>
              </a:solidFill>
            </a:endParaRPr>
          </a:p>
        </p:txBody>
      </p:sp>
      <p:sp>
        <p:nvSpPr>
          <p:cNvPr id="17" name="TextBox 16"/>
          <p:cNvSpPr txBox="1"/>
          <p:nvPr/>
        </p:nvSpPr>
        <p:spPr>
          <a:xfrm>
            <a:off x="1218563" y="2389174"/>
            <a:ext cx="2019937" cy="215444"/>
          </a:xfrm>
          <a:prstGeom prst="rect">
            <a:avLst/>
          </a:prstGeom>
          <a:noFill/>
        </p:spPr>
        <p:txBody>
          <a:bodyPr wrap="square" rtlCol="0">
            <a:spAutoFit/>
          </a:bodyPr>
          <a:lstStyle/>
          <a:p>
            <a:r>
              <a:rPr lang="vi-VN" sz="800" b="0" dirty="0" smtClean="0">
                <a:solidFill>
                  <a:schemeClr val="accent2">
                    <a:lumMod val="75000"/>
                  </a:schemeClr>
                </a:solidFill>
              </a:rPr>
              <a:t>Bản phân phát (3 Bản chiếu một Trang)</a:t>
            </a:r>
            <a:endParaRPr lang="vi-VN" sz="700" b="0" dirty="0">
              <a:solidFill>
                <a:schemeClr val="accent2">
                  <a:lumMod val="75000"/>
                </a:schemeClr>
              </a:solidFill>
            </a:endParaRPr>
          </a:p>
        </p:txBody>
      </p:sp>
      <p:sp>
        <p:nvSpPr>
          <p:cNvPr id="18" name="TextBox 17"/>
          <p:cNvSpPr txBox="1"/>
          <p:nvPr/>
        </p:nvSpPr>
        <p:spPr>
          <a:xfrm>
            <a:off x="1218563" y="2532574"/>
            <a:ext cx="2010412" cy="215444"/>
          </a:xfrm>
          <a:prstGeom prst="rect">
            <a:avLst/>
          </a:prstGeom>
          <a:noFill/>
        </p:spPr>
        <p:txBody>
          <a:bodyPr wrap="square" rtlCol="0">
            <a:spAutoFit/>
          </a:bodyPr>
          <a:lstStyle/>
          <a:p>
            <a:r>
              <a:rPr lang="vi-VN" sz="800" b="0" dirty="0" smtClean="0">
                <a:solidFill>
                  <a:schemeClr val="accent2">
                    <a:lumMod val="75000"/>
                  </a:schemeClr>
                </a:solidFill>
              </a:rPr>
              <a:t>Bản phân phát (4 Bản chiếu một Trang)</a:t>
            </a:r>
            <a:endParaRPr lang="vi-VN" sz="700" b="0" dirty="0">
              <a:solidFill>
                <a:schemeClr val="accent2">
                  <a:lumMod val="75000"/>
                </a:schemeClr>
              </a:solidFill>
            </a:endParaRPr>
          </a:p>
        </p:txBody>
      </p:sp>
      <p:sp>
        <p:nvSpPr>
          <p:cNvPr id="19" name="TextBox 18"/>
          <p:cNvSpPr txBox="1"/>
          <p:nvPr/>
        </p:nvSpPr>
        <p:spPr>
          <a:xfrm>
            <a:off x="1218563" y="2701512"/>
            <a:ext cx="2077087" cy="215444"/>
          </a:xfrm>
          <a:prstGeom prst="rect">
            <a:avLst/>
          </a:prstGeom>
          <a:noFill/>
        </p:spPr>
        <p:txBody>
          <a:bodyPr wrap="square" rtlCol="0">
            <a:spAutoFit/>
          </a:bodyPr>
          <a:lstStyle/>
          <a:p>
            <a:r>
              <a:rPr lang="vi-VN" sz="800" b="0" dirty="0" smtClean="0">
                <a:solidFill>
                  <a:schemeClr val="accent2">
                    <a:lumMod val="75000"/>
                  </a:schemeClr>
                </a:solidFill>
              </a:rPr>
              <a:t>Bản phân phát (6 Bản chiếu một Trang)</a:t>
            </a:r>
            <a:endParaRPr lang="vi-VN" sz="700" b="0" dirty="0">
              <a:solidFill>
                <a:schemeClr val="accent2">
                  <a:lumMod val="75000"/>
                </a:schemeClr>
              </a:solidFill>
            </a:endParaRPr>
          </a:p>
        </p:txBody>
      </p:sp>
      <p:sp>
        <p:nvSpPr>
          <p:cNvPr id="20" name="TextBox 19"/>
          <p:cNvSpPr txBox="1"/>
          <p:nvPr/>
        </p:nvSpPr>
        <p:spPr>
          <a:xfrm>
            <a:off x="1218563" y="2870450"/>
            <a:ext cx="2000887" cy="215444"/>
          </a:xfrm>
          <a:prstGeom prst="rect">
            <a:avLst/>
          </a:prstGeom>
          <a:noFill/>
        </p:spPr>
        <p:txBody>
          <a:bodyPr wrap="square" rtlCol="0">
            <a:spAutoFit/>
          </a:bodyPr>
          <a:lstStyle/>
          <a:p>
            <a:r>
              <a:rPr lang="vi-VN" sz="800" b="0" dirty="0" smtClean="0">
                <a:solidFill>
                  <a:schemeClr val="accent2">
                    <a:lumMod val="75000"/>
                  </a:schemeClr>
                </a:solidFill>
              </a:rPr>
              <a:t>Bản phân phát (9 Bản chiếu một Trang)</a:t>
            </a:r>
            <a:endParaRPr lang="vi-VN" sz="700" b="0" dirty="0">
              <a:solidFill>
                <a:schemeClr val="accent2">
                  <a:lumMod val="75000"/>
                </a:schemeClr>
              </a:solidFill>
            </a:endParaRPr>
          </a:p>
        </p:txBody>
      </p:sp>
      <p:sp>
        <p:nvSpPr>
          <p:cNvPr id="21" name="TextBox 20"/>
          <p:cNvSpPr txBox="1"/>
          <p:nvPr/>
        </p:nvSpPr>
        <p:spPr>
          <a:xfrm>
            <a:off x="1218563" y="3039388"/>
            <a:ext cx="1705611" cy="215444"/>
          </a:xfrm>
          <a:prstGeom prst="rect">
            <a:avLst/>
          </a:prstGeom>
          <a:noFill/>
        </p:spPr>
        <p:txBody>
          <a:bodyPr wrap="square" rtlCol="0">
            <a:spAutoFit/>
          </a:bodyPr>
          <a:lstStyle/>
          <a:p>
            <a:r>
              <a:rPr lang="vi-VN" sz="800" b="0" dirty="0" smtClean="0">
                <a:solidFill>
                  <a:schemeClr val="accent2">
                    <a:lumMod val="75000"/>
                  </a:schemeClr>
                </a:solidFill>
              </a:rPr>
              <a:t>Các trang ghi chú</a:t>
            </a:r>
            <a:endParaRPr lang="vi-VN" sz="700" b="0" dirty="0">
              <a:solidFill>
                <a:schemeClr val="accent2">
                  <a:lumMod val="75000"/>
                </a:schemeClr>
              </a:solidFill>
            </a:endParaRPr>
          </a:p>
        </p:txBody>
      </p:sp>
      <p:sp>
        <p:nvSpPr>
          <p:cNvPr id="22" name="TextBox 21"/>
          <p:cNvSpPr txBox="1"/>
          <p:nvPr/>
        </p:nvSpPr>
        <p:spPr>
          <a:xfrm>
            <a:off x="1209038" y="3179749"/>
            <a:ext cx="1705611" cy="215444"/>
          </a:xfrm>
          <a:prstGeom prst="rect">
            <a:avLst/>
          </a:prstGeom>
          <a:noFill/>
        </p:spPr>
        <p:txBody>
          <a:bodyPr wrap="square" rtlCol="0">
            <a:spAutoFit/>
          </a:bodyPr>
          <a:lstStyle/>
          <a:p>
            <a:r>
              <a:rPr lang="vi-VN" sz="800" b="0" dirty="0" smtClean="0">
                <a:solidFill>
                  <a:schemeClr val="accent2">
                    <a:lumMod val="75000"/>
                  </a:schemeClr>
                </a:solidFill>
              </a:rPr>
              <a:t>Dàn bài</a:t>
            </a:r>
            <a:endParaRPr lang="vi-VN" sz="700" b="0" dirty="0">
              <a:solidFill>
                <a:schemeClr val="accent2">
                  <a:lumMod val="75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52931">
                                            <p:txEl>
                                              <p:pRg st="0" end="0"/>
                                            </p:txEl>
                                          </p:spTgt>
                                        </p:tgtEl>
                                        <p:attrNameLst>
                                          <p:attrName>style.visibility</p:attrName>
                                        </p:attrNameLst>
                                      </p:cBhvr>
                                      <p:to>
                                        <p:strVal val="visible"/>
                                      </p:to>
                                    </p:set>
                                    <p:animEffect transition="in" filter="slide(fromTop)">
                                      <p:cBhvr>
                                        <p:cTn id="7" dur="500"/>
                                        <p:tgtEl>
                                          <p:spTgt spid="2529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52931">
                                            <p:txEl>
                                              <p:pRg st="1" end="1"/>
                                            </p:txEl>
                                          </p:spTgt>
                                        </p:tgtEl>
                                        <p:attrNameLst>
                                          <p:attrName>style.visibility</p:attrName>
                                        </p:attrNameLst>
                                      </p:cBhvr>
                                      <p:to>
                                        <p:strVal val="visible"/>
                                      </p:to>
                                    </p:set>
                                    <p:animEffect transition="in" filter="slide(fromTop)">
                                      <p:cBhvr>
                                        <p:cTn id="12" dur="500"/>
                                        <p:tgtEl>
                                          <p:spTgt spid="2529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52938">
                                            <p:txEl>
                                              <p:pRg st="0" end="0"/>
                                            </p:txEl>
                                          </p:spTgt>
                                        </p:tgtEl>
                                        <p:attrNameLst>
                                          <p:attrName>style.visibility</p:attrName>
                                        </p:attrNameLst>
                                      </p:cBhvr>
                                      <p:to>
                                        <p:strVal val="visible"/>
                                      </p:to>
                                    </p:set>
                                    <p:animEffect transition="in" filter="slide(fromLeft)">
                                      <p:cBhvr>
                                        <p:cTn id="17" dur="500"/>
                                        <p:tgtEl>
                                          <p:spTgt spid="2529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1" grpId="0" build="p" autoUpdateAnimBg="0"/>
      <p:bldP spid="252938"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239713" y="63500"/>
            <a:ext cx="8904287" cy="614363"/>
          </a:xfrm>
        </p:spPr>
        <p:txBody>
          <a:bodyPr/>
          <a:lstStyle/>
          <a:p>
            <a:r>
              <a:rPr lang="vi-VN" smtClean="0"/>
              <a:t>In bản phân phát</a:t>
            </a:r>
            <a:endParaRPr lang="vi-VN"/>
          </a:p>
        </p:txBody>
      </p:sp>
      <p:sp>
        <p:nvSpPr>
          <p:cNvPr id="254979" name="Rectangle 3"/>
          <p:cNvSpPr>
            <a:spLocks noChangeArrowheads="1"/>
          </p:cNvSpPr>
          <p:nvPr/>
        </p:nvSpPr>
        <p:spPr bwMode="auto">
          <a:xfrm>
            <a:off x="6119813" y="854075"/>
            <a:ext cx="2744787" cy="1989138"/>
          </a:xfrm>
          <a:prstGeom prst="rect">
            <a:avLst/>
          </a:prstGeom>
          <a:noFill/>
          <a:ln w="9525">
            <a:noFill/>
            <a:miter lim="800000"/>
            <a:headEnd/>
            <a:tailEnd/>
          </a:ln>
          <a:effectLst/>
        </p:spPr>
        <p:txBody>
          <a:bodyPr/>
          <a:lstStyle/>
          <a:p>
            <a:pPr>
              <a:spcBef>
                <a:spcPct val="20000"/>
              </a:spcBef>
              <a:spcAft>
                <a:spcPct val="75000"/>
              </a:spcAft>
            </a:pPr>
            <a:r>
              <a:rPr lang="vi-VN" sz="2000" b="0" dirty="0" smtClean="0"/>
              <a:t>Để in các bản phân phát, bắt đầu bằng việc bấm vào </a:t>
            </a:r>
            <a:r>
              <a:rPr lang="vi-VN" sz="2000" dirty="0" smtClean="0"/>
              <a:t>Xem trước khi In </a:t>
            </a:r>
            <a:r>
              <a:rPr lang="vi-VN" sz="2000" b="0" dirty="0" smtClean="0"/>
              <a:t>trên menu mở ra khi bấm </a:t>
            </a:r>
            <a:r>
              <a:rPr lang="vi-VN" sz="2000" dirty="0" smtClean="0"/>
              <a:t>Nút</a:t>
            </a:r>
            <a:r>
              <a:rPr lang="vi-VN" sz="2000" b="0" dirty="0" smtClean="0"/>
              <a:t>       </a:t>
            </a:r>
            <a:r>
              <a:rPr lang="vi-VN" sz="2000" dirty="0" smtClean="0"/>
              <a:t>Microsoft Office     </a:t>
            </a:r>
            <a:r>
              <a:rPr lang="vi-VN" sz="2000" b="0" dirty="0" smtClean="0"/>
              <a:t>.</a:t>
            </a:r>
            <a:endParaRPr lang="vi-VN" sz="2000" b="0" dirty="0"/>
          </a:p>
        </p:txBody>
      </p:sp>
      <p:graphicFrame>
        <p:nvGraphicFramePr>
          <p:cNvPr id="254980" name="Object 4"/>
          <p:cNvGraphicFramePr>
            <a:graphicFrameLocks noChangeAspect="1"/>
          </p:cNvGraphicFramePr>
          <p:nvPr/>
        </p:nvGraphicFramePr>
        <p:xfrm>
          <a:off x="339725" y="4078288"/>
          <a:ext cx="269875" cy="303212"/>
        </p:xfrm>
        <a:graphic>
          <a:graphicData uri="http://schemas.openxmlformats.org/presentationml/2006/ole">
            <p:oleObj spid="_x0000_s254980" name="Visio" r:id="rId4" imgW="270231" imgH="303063" progId="">
              <p:embed/>
            </p:oleObj>
          </a:graphicData>
        </a:graphic>
      </p:graphicFrame>
      <p:graphicFrame>
        <p:nvGraphicFramePr>
          <p:cNvPr id="254981" name="Object 5"/>
          <p:cNvGraphicFramePr>
            <a:graphicFrameLocks noChangeAspect="1"/>
          </p:cNvGraphicFramePr>
          <p:nvPr/>
        </p:nvGraphicFramePr>
        <p:xfrm>
          <a:off x="339725" y="4792663"/>
          <a:ext cx="269875" cy="303212"/>
        </p:xfrm>
        <a:graphic>
          <a:graphicData uri="http://schemas.openxmlformats.org/presentationml/2006/ole">
            <p:oleObj spid="_x0000_s254981" name="Visio" r:id="rId5" imgW="270231" imgH="303063" progId="">
              <p:embed/>
            </p:oleObj>
          </a:graphicData>
        </a:graphic>
      </p:graphicFrame>
      <p:sp>
        <p:nvSpPr>
          <p:cNvPr id="254983"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vi-VN"/>
          </a:p>
        </p:txBody>
      </p:sp>
      <p:sp>
        <p:nvSpPr>
          <p:cNvPr id="254984" name="Rectangle 8"/>
          <p:cNvSpPr>
            <a:spLocks noChangeArrowheads="1"/>
          </p:cNvSpPr>
          <p:nvPr/>
        </p:nvSpPr>
        <p:spPr bwMode="auto">
          <a:xfrm>
            <a:off x="676275" y="4064000"/>
            <a:ext cx="5940425" cy="1068388"/>
          </a:xfrm>
          <a:prstGeom prst="rect">
            <a:avLst/>
          </a:prstGeom>
          <a:noFill/>
          <a:ln w="9525" algn="ctr">
            <a:noFill/>
            <a:miter lim="800000"/>
            <a:headEnd/>
            <a:tailEnd/>
          </a:ln>
          <a:effectLst/>
        </p:spPr>
        <p:txBody>
          <a:bodyPr>
            <a:spAutoFit/>
          </a:bodyPr>
          <a:lstStyle/>
          <a:p>
            <a:pPr>
              <a:spcBef>
                <a:spcPct val="20000"/>
              </a:spcBef>
              <a:spcAft>
                <a:spcPct val="35000"/>
              </a:spcAft>
            </a:pPr>
            <a:r>
              <a:rPr lang="vi-VN" b="0" smtClean="0">
                <a:solidFill>
                  <a:srgbClr val="FFCC00"/>
                </a:solidFill>
              </a:rPr>
              <a:t>Trong </a:t>
            </a:r>
            <a:r>
              <a:rPr lang="vi-VN" smtClean="0">
                <a:solidFill>
                  <a:srgbClr val="FFCC00"/>
                </a:solidFill>
              </a:rPr>
              <a:t>Xem trước khi In</a:t>
            </a:r>
            <a:r>
              <a:rPr lang="vi-VN" b="0" smtClean="0">
                <a:solidFill>
                  <a:srgbClr val="FFCC00"/>
                </a:solidFill>
              </a:rPr>
              <a:t>, bấm vào mũi tên cạnh hộp </a:t>
            </a:r>
            <a:r>
              <a:rPr lang="vi-VN" smtClean="0">
                <a:solidFill>
                  <a:srgbClr val="FFCC00"/>
                </a:solidFill>
              </a:rPr>
              <a:t>In Gì</a:t>
            </a:r>
            <a:r>
              <a:rPr lang="vi-VN" b="0" smtClean="0">
                <a:solidFill>
                  <a:srgbClr val="FFCC00"/>
                </a:solidFill>
              </a:rPr>
              <a:t> để xem các kiểu bản phân phát. </a:t>
            </a:r>
          </a:p>
          <a:p>
            <a:pPr>
              <a:spcBef>
                <a:spcPct val="20000"/>
              </a:spcBef>
              <a:spcAft>
                <a:spcPct val="35000"/>
              </a:spcAft>
            </a:pPr>
            <a:r>
              <a:rPr lang="vi-VN" b="0" smtClean="0">
                <a:solidFill>
                  <a:srgbClr val="FFCC00"/>
                </a:solidFill>
              </a:rPr>
              <a:t>Chọn kiểu bạn muốn dùng.</a:t>
            </a:r>
            <a:endParaRPr lang="vi-VN" b="0">
              <a:solidFill>
                <a:srgbClr val="FFCC00"/>
              </a:solidFill>
            </a:endParaRPr>
          </a:p>
        </p:txBody>
      </p:sp>
      <p:sp>
        <p:nvSpPr>
          <p:cNvPr id="254988" name="Rectangle 12"/>
          <p:cNvSpPr>
            <a:spLocks noChangeArrowheads="1"/>
          </p:cNvSpPr>
          <p:nvPr/>
        </p:nvSpPr>
        <p:spPr bwMode="auto">
          <a:xfrm>
            <a:off x="6119813" y="3071813"/>
            <a:ext cx="2744787" cy="946150"/>
          </a:xfrm>
          <a:prstGeom prst="rect">
            <a:avLst/>
          </a:prstGeom>
          <a:noFill/>
          <a:ln w="9525">
            <a:noFill/>
            <a:miter lim="800000"/>
            <a:headEnd/>
            <a:tailEnd/>
          </a:ln>
          <a:effectLst/>
        </p:spPr>
        <p:txBody>
          <a:bodyPr/>
          <a:lstStyle/>
          <a:p>
            <a:pPr>
              <a:spcBef>
                <a:spcPct val="20000"/>
              </a:spcBef>
              <a:spcAft>
                <a:spcPct val="75000"/>
              </a:spcAft>
            </a:pPr>
            <a:r>
              <a:rPr lang="vi-VN" sz="2000" b="0" smtClean="0"/>
              <a:t>Sau đó làm theo các bước trên hình vẽ.  </a:t>
            </a:r>
            <a:endParaRPr lang="vi-VN" sz="2000" b="0"/>
          </a:p>
        </p:txBody>
      </p:sp>
      <p:pic>
        <p:nvPicPr>
          <p:cNvPr id="254989" name="Picture 13" descr="Button image"/>
          <p:cNvPicPr>
            <a:picLocks noChangeAspect="1" noChangeArrowheads="1"/>
          </p:cNvPicPr>
          <p:nvPr/>
        </p:nvPicPr>
        <p:blipFill>
          <a:blip r:embed="rId6"/>
          <a:srcRect/>
          <a:stretch>
            <a:fillRect/>
          </a:stretch>
        </p:blipFill>
        <p:spPr bwMode="auto">
          <a:xfrm>
            <a:off x="6984126" y="2722563"/>
            <a:ext cx="246063" cy="246062"/>
          </a:xfrm>
          <a:prstGeom prst="rect">
            <a:avLst/>
          </a:prstGeom>
          <a:noFill/>
        </p:spPr>
      </p:pic>
      <p:pic>
        <p:nvPicPr>
          <p:cNvPr id="22" name="Picture 1"/>
          <p:cNvPicPr>
            <a:picLocks noChangeAspect="1" noChangeArrowheads="1"/>
          </p:cNvPicPr>
          <p:nvPr/>
        </p:nvPicPr>
        <p:blipFill>
          <a:blip r:embed="rId7"/>
          <a:srcRect/>
          <a:stretch>
            <a:fillRect/>
          </a:stretch>
        </p:blipFill>
        <p:spPr bwMode="auto">
          <a:xfrm>
            <a:off x="328268" y="981075"/>
            <a:ext cx="5590278" cy="2838450"/>
          </a:xfrm>
          <a:prstGeom prst="rect">
            <a:avLst/>
          </a:prstGeom>
          <a:noFill/>
          <a:ln w="9525">
            <a:noFill/>
            <a:miter lim="800000"/>
            <a:headEnd/>
            <a:tailEnd/>
          </a:ln>
          <a:effectLst/>
        </p:spPr>
      </p:pic>
      <p:sp>
        <p:nvSpPr>
          <p:cNvPr id="23" name="TextBox 22"/>
          <p:cNvSpPr txBox="1"/>
          <p:nvPr/>
        </p:nvSpPr>
        <p:spPr>
          <a:xfrm>
            <a:off x="961389" y="1112824"/>
            <a:ext cx="1029336" cy="215444"/>
          </a:xfrm>
          <a:prstGeom prst="rect">
            <a:avLst/>
          </a:prstGeom>
          <a:noFill/>
        </p:spPr>
        <p:txBody>
          <a:bodyPr wrap="square" rtlCol="0">
            <a:spAutoFit/>
          </a:bodyPr>
          <a:lstStyle/>
          <a:p>
            <a:pPr algn="ctr"/>
            <a:r>
              <a:rPr lang="vi-VN" sz="800" smtClean="0">
                <a:solidFill>
                  <a:schemeClr val="accent2">
                    <a:lumMod val="75000"/>
                  </a:schemeClr>
                </a:solidFill>
              </a:rPr>
              <a:t>Xem trước khi In</a:t>
            </a:r>
            <a:endParaRPr lang="vi-VN" sz="700">
              <a:solidFill>
                <a:schemeClr val="accent2">
                  <a:lumMod val="75000"/>
                </a:schemeClr>
              </a:solidFill>
            </a:endParaRPr>
          </a:p>
        </p:txBody>
      </p:sp>
      <p:sp>
        <p:nvSpPr>
          <p:cNvPr id="24" name="TextBox 23"/>
          <p:cNvSpPr txBox="1"/>
          <p:nvPr/>
        </p:nvSpPr>
        <p:spPr>
          <a:xfrm>
            <a:off x="1285239" y="1427149"/>
            <a:ext cx="812249" cy="215444"/>
          </a:xfrm>
          <a:prstGeom prst="rect">
            <a:avLst/>
          </a:prstGeom>
          <a:noFill/>
        </p:spPr>
        <p:txBody>
          <a:bodyPr wrap="square" rtlCol="0">
            <a:spAutoFit/>
          </a:bodyPr>
          <a:lstStyle/>
          <a:p>
            <a:r>
              <a:rPr lang="vi-VN" sz="800" b="0" smtClean="0">
                <a:solidFill>
                  <a:schemeClr val="accent2">
                    <a:lumMod val="75000"/>
                  </a:schemeClr>
                </a:solidFill>
              </a:rPr>
              <a:t>In Gì:</a:t>
            </a:r>
            <a:endParaRPr lang="vi-VN" sz="700" b="0">
              <a:solidFill>
                <a:schemeClr val="accent2">
                  <a:lumMod val="75000"/>
                </a:schemeClr>
              </a:solidFill>
            </a:endParaRPr>
          </a:p>
        </p:txBody>
      </p:sp>
      <p:sp>
        <p:nvSpPr>
          <p:cNvPr id="25" name="TextBox 24"/>
          <p:cNvSpPr txBox="1"/>
          <p:nvPr/>
        </p:nvSpPr>
        <p:spPr>
          <a:xfrm>
            <a:off x="1275714" y="1703374"/>
            <a:ext cx="1048386" cy="215444"/>
          </a:xfrm>
          <a:prstGeom prst="rect">
            <a:avLst/>
          </a:prstGeom>
          <a:noFill/>
        </p:spPr>
        <p:txBody>
          <a:bodyPr wrap="square" rtlCol="0">
            <a:spAutoFit/>
          </a:bodyPr>
          <a:lstStyle/>
          <a:p>
            <a:r>
              <a:rPr lang="vi-VN" sz="800" b="0" smtClean="0">
                <a:solidFill>
                  <a:schemeClr val="accent2">
                    <a:lumMod val="75000"/>
                  </a:schemeClr>
                </a:solidFill>
              </a:rPr>
              <a:t>Bản phân phát...</a:t>
            </a:r>
            <a:endParaRPr lang="vi-VN" sz="700" b="0">
              <a:solidFill>
                <a:schemeClr val="accent2">
                  <a:lumMod val="75000"/>
                </a:schemeClr>
              </a:solidFill>
            </a:endParaRPr>
          </a:p>
        </p:txBody>
      </p:sp>
      <p:sp>
        <p:nvSpPr>
          <p:cNvPr id="26" name="TextBox 25"/>
          <p:cNvSpPr txBox="1"/>
          <p:nvPr/>
        </p:nvSpPr>
        <p:spPr>
          <a:xfrm>
            <a:off x="1218564" y="1903399"/>
            <a:ext cx="812249" cy="215444"/>
          </a:xfrm>
          <a:prstGeom prst="rect">
            <a:avLst/>
          </a:prstGeom>
          <a:noFill/>
        </p:spPr>
        <p:txBody>
          <a:bodyPr wrap="square" rtlCol="0">
            <a:spAutoFit/>
          </a:bodyPr>
          <a:lstStyle/>
          <a:p>
            <a:r>
              <a:rPr lang="vi-VN" sz="800" b="0" smtClean="0">
                <a:solidFill>
                  <a:schemeClr val="accent2">
                    <a:lumMod val="75000"/>
                  </a:schemeClr>
                </a:solidFill>
              </a:rPr>
              <a:t>Bản chiếu...</a:t>
            </a:r>
            <a:endParaRPr lang="vi-VN" sz="700" b="0">
              <a:solidFill>
                <a:schemeClr val="accent2">
                  <a:lumMod val="75000"/>
                </a:schemeClr>
              </a:solidFill>
            </a:endParaRPr>
          </a:p>
        </p:txBody>
      </p:sp>
      <p:sp>
        <p:nvSpPr>
          <p:cNvPr id="38" name="TextBox 37"/>
          <p:cNvSpPr txBox="1"/>
          <p:nvPr/>
        </p:nvSpPr>
        <p:spPr>
          <a:xfrm>
            <a:off x="1218563" y="2058974"/>
            <a:ext cx="2239012" cy="215444"/>
          </a:xfrm>
          <a:prstGeom prst="rect">
            <a:avLst/>
          </a:prstGeom>
          <a:noFill/>
        </p:spPr>
        <p:txBody>
          <a:bodyPr wrap="square" rtlCol="0">
            <a:spAutoFit/>
          </a:bodyPr>
          <a:lstStyle/>
          <a:p>
            <a:r>
              <a:rPr lang="vi-VN" sz="800" b="0" dirty="0" smtClean="0">
                <a:solidFill>
                  <a:schemeClr val="accent2">
                    <a:lumMod val="75000"/>
                  </a:schemeClr>
                </a:solidFill>
              </a:rPr>
              <a:t>Bản phân phát (1 Bản chiếu một Trang)</a:t>
            </a:r>
            <a:endParaRPr lang="vi-VN" sz="700" b="0" dirty="0">
              <a:solidFill>
                <a:schemeClr val="accent2">
                  <a:lumMod val="75000"/>
                </a:schemeClr>
              </a:solidFill>
            </a:endParaRPr>
          </a:p>
        </p:txBody>
      </p:sp>
      <p:sp>
        <p:nvSpPr>
          <p:cNvPr id="39" name="TextBox 38"/>
          <p:cNvSpPr txBox="1"/>
          <p:nvPr/>
        </p:nvSpPr>
        <p:spPr>
          <a:xfrm>
            <a:off x="1218563" y="2224074"/>
            <a:ext cx="1991362" cy="215444"/>
          </a:xfrm>
          <a:prstGeom prst="rect">
            <a:avLst/>
          </a:prstGeom>
          <a:noFill/>
        </p:spPr>
        <p:txBody>
          <a:bodyPr wrap="square" rtlCol="0">
            <a:spAutoFit/>
          </a:bodyPr>
          <a:lstStyle/>
          <a:p>
            <a:r>
              <a:rPr lang="vi-VN" sz="800" b="0" dirty="0" smtClean="0">
                <a:solidFill>
                  <a:schemeClr val="accent2">
                    <a:lumMod val="75000"/>
                  </a:schemeClr>
                </a:solidFill>
              </a:rPr>
              <a:t>Bản phân phát (2 Bản chiếu một Trang)</a:t>
            </a:r>
            <a:endParaRPr lang="vi-VN" sz="700" b="0" dirty="0">
              <a:solidFill>
                <a:schemeClr val="accent2">
                  <a:lumMod val="75000"/>
                </a:schemeClr>
              </a:solidFill>
            </a:endParaRPr>
          </a:p>
        </p:txBody>
      </p:sp>
      <p:sp>
        <p:nvSpPr>
          <p:cNvPr id="40" name="TextBox 39"/>
          <p:cNvSpPr txBox="1"/>
          <p:nvPr/>
        </p:nvSpPr>
        <p:spPr>
          <a:xfrm>
            <a:off x="1218563" y="2389174"/>
            <a:ext cx="2019937" cy="215444"/>
          </a:xfrm>
          <a:prstGeom prst="rect">
            <a:avLst/>
          </a:prstGeom>
          <a:noFill/>
        </p:spPr>
        <p:txBody>
          <a:bodyPr wrap="square" rtlCol="0">
            <a:spAutoFit/>
          </a:bodyPr>
          <a:lstStyle/>
          <a:p>
            <a:r>
              <a:rPr lang="vi-VN" sz="800" b="0" dirty="0" smtClean="0">
                <a:solidFill>
                  <a:schemeClr val="accent2">
                    <a:lumMod val="75000"/>
                  </a:schemeClr>
                </a:solidFill>
              </a:rPr>
              <a:t>Bản phân phát (3 Bản chiếu một Trang)</a:t>
            </a:r>
            <a:endParaRPr lang="vi-VN" sz="700" b="0" dirty="0">
              <a:solidFill>
                <a:schemeClr val="accent2">
                  <a:lumMod val="75000"/>
                </a:schemeClr>
              </a:solidFill>
            </a:endParaRPr>
          </a:p>
        </p:txBody>
      </p:sp>
      <p:sp>
        <p:nvSpPr>
          <p:cNvPr id="41" name="TextBox 40"/>
          <p:cNvSpPr txBox="1"/>
          <p:nvPr/>
        </p:nvSpPr>
        <p:spPr>
          <a:xfrm>
            <a:off x="1218563" y="2532574"/>
            <a:ext cx="2010412" cy="215444"/>
          </a:xfrm>
          <a:prstGeom prst="rect">
            <a:avLst/>
          </a:prstGeom>
          <a:noFill/>
        </p:spPr>
        <p:txBody>
          <a:bodyPr wrap="square" rtlCol="0">
            <a:spAutoFit/>
          </a:bodyPr>
          <a:lstStyle/>
          <a:p>
            <a:r>
              <a:rPr lang="vi-VN" sz="800" b="0" dirty="0" smtClean="0">
                <a:solidFill>
                  <a:schemeClr val="accent2">
                    <a:lumMod val="75000"/>
                  </a:schemeClr>
                </a:solidFill>
              </a:rPr>
              <a:t>Bản phân phát (4 Bản chiếu một Trang)</a:t>
            </a:r>
            <a:endParaRPr lang="vi-VN" sz="700" b="0" dirty="0">
              <a:solidFill>
                <a:schemeClr val="accent2">
                  <a:lumMod val="75000"/>
                </a:schemeClr>
              </a:solidFill>
            </a:endParaRPr>
          </a:p>
        </p:txBody>
      </p:sp>
      <p:sp>
        <p:nvSpPr>
          <p:cNvPr id="42" name="TextBox 41"/>
          <p:cNvSpPr txBox="1"/>
          <p:nvPr/>
        </p:nvSpPr>
        <p:spPr>
          <a:xfrm>
            <a:off x="1218563" y="2701512"/>
            <a:ext cx="2077087" cy="215444"/>
          </a:xfrm>
          <a:prstGeom prst="rect">
            <a:avLst/>
          </a:prstGeom>
          <a:noFill/>
        </p:spPr>
        <p:txBody>
          <a:bodyPr wrap="square" rtlCol="0">
            <a:spAutoFit/>
          </a:bodyPr>
          <a:lstStyle/>
          <a:p>
            <a:r>
              <a:rPr lang="vi-VN" sz="800" b="0" dirty="0" smtClean="0">
                <a:solidFill>
                  <a:schemeClr val="accent2">
                    <a:lumMod val="75000"/>
                  </a:schemeClr>
                </a:solidFill>
              </a:rPr>
              <a:t>Bản phân phát (6 Bản chiếu một Trang)</a:t>
            </a:r>
            <a:endParaRPr lang="vi-VN" sz="700" b="0" dirty="0">
              <a:solidFill>
                <a:schemeClr val="accent2">
                  <a:lumMod val="75000"/>
                </a:schemeClr>
              </a:solidFill>
            </a:endParaRPr>
          </a:p>
        </p:txBody>
      </p:sp>
      <p:sp>
        <p:nvSpPr>
          <p:cNvPr id="43" name="TextBox 42"/>
          <p:cNvSpPr txBox="1"/>
          <p:nvPr/>
        </p:nvSpPr>
        <p:spPr>
          <a:xfrm>
            <a:off x="1218563" y="2870450"/>
            <a:ext cx="2000887" cy="215444"/>
          </a:xfrm>
          <a:prstGeom prst="rect">
            <a:avLst/>
          </a:prstGeom>
          <a:noFill/>
        </p:spPr>
        <p:txBody>
          <a:bodyPr wrap="square" rtlCol="0">
            <a:spAutoFit/>
          </a:bodyPr>
          <a:lstStyle/>
          <a:p>
            <a:r>
              <a:rPr lang="vi-VN" sz="800" b="0" dirty="0" smtClean="0">
                <a:solidFill>
                  <a:schemeClr val="accent2">
                    <a:lumMod val="75000"/>
                  </a:schemeClr>
                </a:solidFill>
              </a:rPr>
              <a:t>Bản phân phát (9 Bản chiếu một Trang)</a:t>
            </a:r>
            <a:endParaRPr lang="vi-VN" sz="700" b="0" dirty="0">
              <a:solidFill>
                <a:schemeClr val="accent2">
                  <a:lumMod val="75000"/>
                </a:schemeClr>
              </a:solidFill>
            </a:endParaRPr>
          </a:p>
        </p:txBody>
      </p:sp>
      <p:sp>
        <p:nvSpPr>
          <p:cNvPr id="44" name="TextBox 43"/>
          <p:cNvSpPr txBox="1"/>
          <p:nvPr/>
        </p:nvSpPr>
        <p:spPr>
          <a:xfrm>
            <a:off x="1209038" y="3039388"/>
            <a:ext cx="1705611" cy="215444"/>
          </a:xfrm>
          <a:prstGeom prst="rect">
            <a:avLst/>
          </a:prstGeom>
          <a:noFill/>
        </p:spPr>
        <p:txBody>
          <a:bodyPr wrap="square" rtlCol="0">
            <a:spAutoFit/>
          </a:bodyPr>
          <a:lstStyle/>
          <a:p>
            <a:r>
              <a:rPr lang="vi-VN" sz="800" b="0" dirty="0" smtClean="0">
                <a:solidFill>
                  <a:schemeClr val="accent2">
                    <a:lumMod val="75000"/>
                  </a:schemeClr>
                </a:solidFill>
              </a:rPr>
              <a:t>Các trang ghi chú</a:t>
            </a:r>
            <a:endParaRPr lang="vi-VN" sz="700" b="0" dirty="0">
              <a:solidFill>
                <a:schemeClr val="accent2">
                  <a:lumMod val="75000"/>
                </a:schemeClr>
              </a:solidFill>
            </a:endParaRPr>
          </a:p>
        </p:txBody>
      </p:sp>
      <p:sp>
        <p:nvSpPr>
          <p:cNvPr id="45" name="TextBox 44"/>
          <p:cNvSpPr txBox="1"/>
          <p:nvPr/>
        </p:nvSpPr>
        <p:spPr>
          <a:xfrm>
            <a:off x="1209038" y="3179749"/>
            <a:ext cx="1705611" cy="215444"/>
          </a:xfrm>
          <a:prstGeom prst="rect">
            <a:avLst/>
          </a:prstGeom>
          <a:noFill/>
        </p:spPr>
        <p:txBody>
          <a:bodyPr wrap="square" rtlCol="0">
            <a:spAutoFit/>
          </a:bodyPr>
          <a:lstStyle/>
          <a:p>
            <a:r>
              <a:rPr lang="vi-VN" sz="800" b="0" dirty="0" smtClean="0">
                <a:solidFill>
                  <a:schemeClr val="accent2">
                    <a:lumMod val="75000"/>
                  </a:schemeClr>
                </a:solidFill>
              </a:rPr>
              <a:t>Dàn bài</a:t>
            </a:r>
            <a:endParaRPr lang="vi-VN" sz="700" b="0" dirty="0">
              <a:solidFill>
                <a:schemeClr val="accent2">
                  <a:lumMod val="75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54979"/>
                                        </p:tgtEl>
                                        <p:attrNameLst>
                                          <p:attrName>style.visibility</p:attrName>
                                        </p:attrNameLst>
                                      </p:cBhvr>
                                      <p:to>
                                        <p:strVal val="visible"/>
                                      </p:to>
                                    </p:set>
                                    <p:animEffect transition="in" filter="slide(fromTop)">
                                      <p:cBhvr>
                                        <p:cTn id="7" dur="500"/>
                                        <p:tgtEl>
                                          <p:spTgt spid="25497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54989"/>
                                        </p:tgtEl>
                                        <p:attrNameLst>
                                          <p:attrName>style.visibility</p:attrName>
                                        </p:attrNameLst>
                                      </p:cBhvr>
                                      <p:to>
                                        <p:strVal val="visible"/>
                                      </p:to>
                                    </p:set>
                                    <p:animEffect transition="in" filter="dissolve">
                                      <p:cBhvr>
                                        <p:cTn id="11" dur="500"/>
                                        <p:tgtEl>
                                          <p:spTgt spid="254989"/>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1" fill="hold" grpId="0" nodeType="clickEffect">
                                  <p:stCondLst>
                                    <p:cond delay="0"/>
                                  </p:stCondLst>
                                  <p:childTnLst>
                                    <p:set>
                                      <p:cBhvr>
                                        <p:cTn id="15" dur="1" fill="hold">
                                          <p:stCondLst>
                                            <p:cond delay="0"/>
                                          </p:stCondLst>
                                        </p:cTn>
                                        <p:tgtEl>
                                          <p:spTgt spid="254988"/>
                                        </p:tgtEl>
                                        <p:attrNameLst>
                                          <p:attrName>style.visibility</p:attrName>
                                        </p:attrNameLst>
                                      </p:cBhvr>
                                      <p:to>
                                        <p:strVal val="visible"/>
                                      </p:to>
                                    </p:set>
                                    <p:animEffect transition="in" filter="slide(fromTop)">
                                      <p:cBhvr>
                                        <p:cTn id="16" dur="500"/>
                                        <p:tgtEl>
                                          <p:spTgt spid="254988"/>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254980"/>
                                        </p:tgtEl>
                                        <p:attrNameLst>
                                          <p:attrName>style.visibility</p:attrName>
                                        </p:attrNameLst>
                                      </p:cBhvr>
                                      <p:to>
                                        <p:strVal val="visible"/>
                                      </p:to>
                                    </p:set>
                                    <p:animEffect transition="in" filter="dissolve">
                                      <p:cBhvr>
                                        <p:cTn id="21" dur="500"/>
                                        <p:tgtEl>
                                          <p:spTgt spid="254980"/>
                                        </p:tgtEl>
                                      </p:cBhvr>
                                    </p:animEffect>
                                  </p:childTnLst>
                                </p:cTn>
                              </p:par>
                            </p:childTnLst>
                          </p:cTn>
                        </p:par>
                        <p:par>
                          <p:cTn id="22" fill="hold">
                            <p:stCondLst>
                              <p:cond delay="500"/>
                            </p:stCondLst>
                            <p:childTnLst>
                              <p:par>
                                <p:cTn id="23" presetID="9" presetClass="entr" presetSubtype="0" fill="hold" nodeType="afterEffect">
                                  <p:stCondLst>
                                    <p:cond delay="0"/>
                                  </p:stCondLst>
                                  <p:childTnLst>
                                    <p:set>
                                      <p:cBhvr>
                                        <p:cTn id="24" dur="1" fill="hold">
                                          <p:stCondLst>
                                            <p:cond delay="0"/>
                                          </p:stCondLst>
                                        </p:cTn>
                                        <p:tgtEl>
                                          <p:spTgt spid="254981"/>
                                        </p:tgtEl>
                                        <p:attrNameLst>
                                          <p:attrName>style.visibility</p:attrName>
                                        </p:attrNameLst>
                                      </p:cBhvr>
                                      <p:to>
                                        <p:strVal val="visible"/>
                                      </p:to>
                                    </p:set>
                                    <p:animEffect transition="in" filter="dissolve">
                                      <p:cBhvr>
                                        <p:cTn id="25" dur="500"/>
                                        <p:tgtEl>
                                          <p:spTgt spid="254981"/>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254984">
                                            <p:txEl>
                                              <p:pRg st="0" end="0"/>
                                            </p:txEl>
                                          </p:spTgt>
                                        </p:tgtEl>
                                        <p:attrNameLst>
                                          <p:attrName>style.visibility</p:attrName>
                                        </p:attrNameLst>
                                      </p:cBhvr>
                                      <p:to>
                                        <p:strVal val="visible"/>
                                      </p:to>
                                    </p:set>
                                    <p:animEffect transition="in" filter="checkerboard(across)">
                                      <p:cBhvr>
                                        <p:cTn id="30" dur="500"/>
                                        <p:tgtEl>
                                          <p:spTgt spid="25498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254984">
                                            <p:txEl>
                                              <p:pRg st="1" end="1"/>
                                            </p:txEl>
                                          </p:spTgt>
                                        </p:tgtEl>
                                        <p:attrNameLst>
                                          <p:attrName>style.visibility</p:attrName>
                                        </p:attrNameLst>
                                      </p:cBhvr>
                                      <p:to>
                                        <p:strVal val="visible"/>
                                      </p:to>
                                    </p:set>
                                    <p:animEffect transition="in" filter="checkerboard(across)">
                                      <p:cBhvr>
                                        <p:cTn id="35" dur="500"/>
                                        <p:tgtEl>
                                          <p:spTgt spid="25498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79" grpId="0" autoUpdateAnimBg="0"/>
      <p:bldP spid="254984" grpId="0" build="p" autoUpdateAnimBg="0"/>
      <p:bldP spid="254988"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a:xfrm>
            <a:off x="239713" y="63500"/>
            <a:ext cx="8904287" cy="614363"/>
          </a:xfrm>
        </p:spPr>
        <p:txBody>
          <a:bodyPr/>
          <a:lstStyle/>
          <a:p>
            <a:r>
              <a:rPr lang="vi-VN" smtClean="0"/>
              <a:t>In bản phân phát</a:t>
            </a:r>
            <a:endParaRPr lang="vi-VN"/>
          </a:p>
        </p:txBody>
      </p:sp>
      <p:sp>
        <p:nvSpPr>
          <p:cNvPr id="289798" name="Line 6"/>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vi-VN"/>
          </a:p>
        </p:txBody>
      </p:sp>
      <p:sp>
        <p:nvSpPr>
          <p:cNvPr id="289799" name="Rectangle 7"/>
          <p:cNvSpPr>
            <a:spLocks noChangeArrowheads="1"/>
          </p:cNvSpPr>
          <p:nvPr/>
        </p:nvSpPr>
        <p:spPr bwMode="auto">
          <a:xfrm>
            <a:off x="676275" y="4064000"/>
            <a:ext cx="5940425" cy="1477328"/>
          </a:xfrm>
          <a:prstGeom prst="rect">
            <a:avLst/>
          </a:prstGeom>
          <a:noFill/>
          <a:ln w="9525" algn="ctr">
            <a:noFill/>
            <a:miter lim="800000"/>
            <a:headEnd/>
            <a:tailEnd/>
          </a:ln>
          <a:effectLst/>
        </p:spPr>
        <p:txBody>
          <a:bodyPr>
            <a:spAutoFit/>
          </a:bodyPr>
          <a:lstStyle/>
          <a:p>
            <a:pPr>
              <a:spcBef>
                <a:spcPct val="20000"/>
              </a:spcBef>
              <a:spcAft>
                <a:spcPct val="35000"/>
              </a:spcAft>
            </a:pPr>
            <a:r>
              <a:rPr lang="vi-VN" b="0" smtClean="0">
                <a:solidFill>
                  <a:srgbClr val="FFCC00"/>
                </a:solidFill>
              </a:rPr>
              <a:t>Khi chọn một kiểu bản phân phát, bạn sẽ thấy dạng xem trước các bản chiếu của mình như khi được in ra. Bạn có thể di chuyển đến tất cả các trang của bản phân phát.</a:t>
            </a:r>
            <a:r>
              <a:rPr lang="vi-VN" smtClean="0">
                <a:solidFill>
                  <a:srgbClr val="FFCC00"/>
                </a:solidFill>
              </a:rPr>
              <a:t> </a:t>
            </a:r>
            <a:r>
              <a:rPr lang="vi-VN" b="0" smtClean="0">
                <a:solidFill>
                  <a:srgbClr val="FFCC00"/>
                </a:solidFill>
              </a:rPr>
              <a:t>Kiểu bản phân phát </a:t>
            </a:r>
            <a:r>
              <a:rPr lang="vi-VN" smtClean="0">
                <a:solidFill>
                  <a:srgbClr val="FFCC00"/>
                </a:solidFill>
              </a:rPr>
              <a:t>3 bản chiếu một trang </a:t>
            </a:r>
            <a:r>
              <a:rPr lang="vi-VN" b="0" smtClean="0">
                <a:solidFill>
                  <a:srgbClr val="FFCC00"/>
                </a:solidFill>
              </a:rPr>
              <a:t>sẽ có cả phần ghi chú cho người nghe.</a:t>
            </a:r>
            <a:r>
              <a:rPr lang="vi-VN" smtClean="0"/>
              <a:t> </a:t>
            </a:r>
            <a:endParaRPr lang="vi-VN"/>
          </a:p>
        </p:txBody>
      </p:sp>
      <p:pic>
        <p:nvPicPr>
          <p:cNvPr id="289802" name="Picture 10" descr="Button image"/>
          <p:cNvPicPr>
            <a:picLocks noChangeAspect="1" noChangeArrowheads="1"/>
          </p:cNvPicPr>
          <p:nvPr/>
        </p:nvPicPr>
        <p:blipFill>
          <a:blip r:embed="rId4"/>
          <a:srcRect/>
          <a:stretch>
            <a:fillRect/>
          </a:stretch>
        </p:blipFill>
        <p:spPr bwMode="auto">
          <a:xfrm>
            <a:off x="7057768" y="2836863"/>
            <a:ext cx="246063" cy="246062"/>
          </a:xfrm>
          <a:prstGeom prst="rect">
            <a:avLst/>
          </a:prstGeom>
          <a:noFill/>
        </p:spPr>
      </p:pic>
      <p:graphicFrame>
        <p:nvGraphicFramePr>
          <p:cNvPr id="289803" name="Object 11"/>
          <p:cNvGraphicFramePr>
            <a:graphicFrameLocks noChangeAspect="1"/>
          </p:cNvGraphicFramePr>
          <p:nvPr/>
        </p:nvGraphicFramePr>
        <p:xfrm>
          <a:off x="339725" y="4094163"/>
          <a:ext cx="269875" cy="303212"/>
        </p:xfrm>
        <a:graphic>
          <a:graphicData uri="http://schemas.openxmlformats.org/presentationml/2006/ole">
            <p:oleObj spid="_x0000_s289803" name="Visio" r:id="rId5" imgW="270231" imgH="303063" progId="">
              <p:embed/>
            </p:oleObj>
          </a:graphicData>
        </a:graphic>
      </p:graphicFrame>
      <p:sp>
        <p:nvSpPr>
          <p:cNvPr id="289804" name="Rectangle 12"/>
          <p:cNvSpPr>
            <a:spLocks noChangeArrowheads="1"/>
          </p:cNvSpPr>
          <p:nvPr/>
        </p:nvSpPr>
        <p:spPr bwMode="auto">
          <a:xfrm>
            <a:off x="277813" y="5651500"/>
            <a:ext cx="5926137" cy="450850"/>
          </a:xfrm>
          <a:prstGeom prst="rect">
            <a:avLst/>
          </a:prstGeom>
          <a:noFill/>
          <a:ln w="9525">
            <a:noFill/>
            <a:miter lim="800000"/>
            <a:headEnd/>
            <a:tailEnd/>
          </a:ln>
          <a:effectLst/>
        </p:spPr>
        <p:txBody>
          <a:bodyPr/>
          <a:lstStyle/>
          <a:p>
            <a:pPr>
              <a:spcBef>
                <a:spcPct val="20000"/>
              </a:spcBef>
              <a:spcAft>
                <a:spcPct val="75000"/>
              </a:spcAft>
            </a:pPr>
            <a:r>
              <a:rPr lang="vi-VN" b="0" smtClean="0">
                <a:solidFill>
                  <a:srgbClr val="FFCC00"/>
                </a:solidFill>
              </a:rPr>
              <a:t>Khi đã sẵn sàng in, chọn </a:t>
            </a:r>
            <a:r>
              <a:rPr lang="vi-VN" smtClean="0">
                <a:solidFill>
                  <a:srgbClr val="FFCC00"/>
                </a:solidFill>
              </a:rPr>
              <a:t>In</a:t>
            </a:r>
            <a:r>
              <a:rPr lang="vi-VN" b="0" smtClean="0">
                <a:solidFill>
                  <a:srgbClr val="FFCC00"/>
                </a:solidFill>
              </a:rPr>
              <a:t>. </a:t>
            </a:r>
            <a:endParaRPr lang="vi-VN" b="0">
              <a:solidFill>
                <a:srgbClr val="FFCC00"/>
              </a:solidFill>
            </a:endParaRPr>
          </a:p>
        </p:txBody>
      </p:sp>
      <p:pic>
        <p:nvPicPr>
          <p:cNvPr id="22" name="Picture 1"/>
          <p:cNvPicPr>
            <a:picLocks noChangeAspect="1" noChangeArrowheads="1"/>
          </p:cNvPicPr>
          <p:nvPr/>
        </p:nvPicPr>
        <p:blipFill>
          <a:blip r:embed="rId6"/>
          <a:srcRect/>
          <a:stretch>
            <a:fillRect/>
          </a:stretch>
        </p:blipFill>
        <p:spPr bwMode="auto">
          <a:xfrm>
            <a:off x="328268" y="981075"/>
            <a:ext cx="5590278" cy="2838450"/>
          </a:xfrm>
          <a:prstGeom prst="rect">
            <a:avLst/>
          </a:prstGeom>
          <a:noFill/>
          <a:ln w="9525">
            <a:noFill/>
            <a:miter lim="800000"/>
            <a:headEnd/>
            <a:tailEnd/>
          </a:ln>
          <a:effectLst/>
        </p:spPr>
      </p:pic>
      <p:sp>
        <p:nvSpPr>
          <p:cNvPr id="23" name="TextBox 22"/>
          <p:cNvSpPr txBox="1"/>
          <p:nvPr/>
        </p:nvSpPr>
        <p:spPr>
          <a:xfrm>
            <a:off x="961389" y="1112824"/>
            <a:ext cx="1029336" cy="215444"/>
          </a:xfrm>
          <a:prstGeom prst="rect">
            <a:avLst/>
          </a:prstGeom>
          <a:noFill/>
        </p:spPr>
        <p:txBody>
          <a:bodyPr wrap="square" rtlCol="0">
            <a:spAutoFit/>
          </a:bodyPr>
          <a:lstStyle/>
          <a:p>
            <a:pPr algn="ctr"/>
            <a:r>
              <a:rPr lang="vi-VN" sz="800" smtClean="0">
                <a:solidFill>
                  <a:schemeClr val="accent2">
                    <a:lumMod val="75000"/>
                  </a:schemeClr>
                </a:solidFill>
              </a:rPr>
              <a:t>Xem trước khi In</a:t>
            </a:r>
            <a:endParaRPr lang="vi-VN" sz="700">
              <a:solidFill>
                <a:schemeClr val="accent2">
                  <a:lumMod val="75000"/>
                </a:schemeClr>
              </a:solidFill>
            </a:endParaRPr>
          </a:p>
        </p:txBody>
      </p:sp>
      <p:sp>
        <p:nvSpPr>
          <p:cNvPr id="24" name="TextBox 23"/>
          <p:cNvSpPr txBox="1"/>
          <p:nvPr/>
        </p:nvSpPr>
        <p:spPr>
          <a:xfrm>
            <a:off x="1285239" y="1427149"/>
            <a:ext cx="812249" cy="215444"/>
          </a:xfrm>
          <a:prstGeom prst="rect">
            <a:avLst/>
          </a:prstGeom>
          <a:noFill/>
        </p:spPr>
        <p:txBody>
          <a:bodyPr wrap="square" rtlCol="0">
            <a:spAutoFit/>
          </a:bodyPr>
          <a:lstStyle/>
          <a:p>
            <a:r>
              <a:rPr lang="vi-VN" sz="800" b="0" smtClean="0">
                <a:solidFill>
                  <a:schemeClr val="accent2">
                    <a:lumMod val="75000"/>
                  </a:schemeClr>
                </a:solidFill>
              </a:rPr>
              <a:t>In Gì:</a:t>
            </a:r>
            <a:endParaRPr lang="vi-VN" sz="700" b="0">
              <a:solidFill>
                <a:schemeClr val="accent2">
                  <a:lumMod val="75000"/>
                </a:schemeClr>
              </a:solidFill>
            </a:endParaRPr>
          </a:p>
        </p:txBody>
      </p:sp>
      <p:sp>
        <p:nvSpPr>
          <p:cNvPr id="25" name="TextBox 24"/>
          <p:cNvSpPr txBox="1"/>
          <p:nvPr/>
        </p:nvSpPr>
        <p:spPr>
          <a:xfrm>
            <a:off x="1275714" y="1703374"/>
            <a:ext cx="1048386" cy="215444"/>
          </a:xfrm>
          <a:prstGeom prst="rect">
            <a:avLst/>
          </a:prstGeom>
          <a:noFill/>
        </p:spPr>
        <p:txBody>
          <a:bodyPr wrap="square" rtlCol="0">
            <a:spAutoFit/>
          </a:bodyPr>
          <a:lstStyle/>
          <a:p>
            <a:r>
              <a:rPr lang="vi-VN" sz="800" b="0" smtClean="0">
                <a:solidFill>
                  <a:schemeClr val="accent2">
                    <a:lumMod val="75000"/>
                  </a:schemeClr>
                </a:solidFill>
              </a:rPr>
              <a:t>Bản phân phát...</a:t>
            </a:r>
            <a:endParaRPr lang="vi-VN" sz="700" b="0">
              <a:solidFill>
                <a:schemeClr val="accent2">
                  <a:lumMod val="75000"/>
                </a:schemeClr>
              </a:solidFill>
            </a:endParaRPr>
          </a:p>
        </p:txBody>
      </p:sp>
      <p:sp>
        <p:nvSpPr>
          <p:cNvPr id="26" name="TextBox 25"/>
          <p:cNvSpPr txBox="1"/>
          <p:nvPr/>
        </p:nvSpPr>
        <p:spPr>
          <a:xfrm>
            <a:off x="1218564" y="1903399"/>
            <a:ext cx="812249" cy="215444"/>
          </a:xfrm>
          <a:prstGeom prst="rect">
            <a:avLst/>
          </a:prstGeom>
          <a:noFill/>
        </p:spPr>
        <p:txBody>
          <a:bodyPr wrap="square" rtlCol="0">
            <a:spAutoFit/>
          </a:bodyPr>
          <a:lstStyle/>
          <a:p>
            <a:r>
              <a:rPr lang="vi-VN" sz="800" b="0" smtClean="0">
                <a:solidFill>
                  <a:schemeClr val="accent2">
                    <a:lumMod val="75000"/>
                  </a:schemeClr>
                </a:solidFill>
              </a:rPr>
              <a:t>Bản chiếu...</a:t>
            </a:r>
            <a:endParaRPr lang="vi-VN" sz="700" b="0">
              <a:solidFill>
                <a:schemeClr val="accent2">
                  <a:lumMod val="75000"/>
                </a:schemeClr>
              </a:solidFill>
            </a:endParaRPr>
          </a:p>
        </p:txBody>
      </p:sp>
      <p:sp>
        <p:nvSpPr>
          <p:cNvPr id="39" name="TextBox 38"/>
          <p:cNvSpPr txBox="1"/>
          <p:nvPr/>
        </p:nvSpPr>
        <p:spPr>
          <a:xfrm>
            <a:off x="1218563" y="2058974"/>
            <a:ext cx="2239012" cy="215444"/>
          </a:xfrm>
          <a:prstGeom prst="rect">
            <a:avLst/>
          </a:prstGeom>
          <a:noFill/>
        </p:spPr>
        <p:txBody>
          <a:bodyPr wrap="square" rtlCol="0">
            <a:spAutoFit/>
          </a:bodyPr>
          <a:lstStyle/>
          <a:p>
            <a:r>
              <a:rPr lang="vi-VN" sz="800" b="0" dirty="0" smtClean="0">
                <a:solidFill>
                  <a:schemeClr val="accent2">
                    <a:lumMod val="75000"/>
                  </a:schemeClr>
                </a:solidFill>
              </a:rPr>
              <a:t>Bản phân phát (1 Bản chiếu một Trang)</a:t>
            </a:r>
            <a:endParaRPr lang="vi-VN" sz="700" b="0" dirty="0">
              <a:solidFill>
                <a:schemeClr val="accent2">
                  <a:lumMod val="75000"/>
                </a:schemeClr>
              </a:solidFill>
            </a:endParaRPr>
          </a:p>
        </p:txBody>
      </p:sp>
      <p:sp>
        <p:nvSpPr>
          <p:cNvPr id="40" name="TextBox 39"/>
          <p:cNvSpPr txBox="1"/>
          <p:nvPr/>
        </p:nvSpPr>
        <p:spPr>
          <a:xfrm>
            <a:off x="1218563" y="2224074"/>
            <a:ext cx="1991362" cy="215444"/>
          </a:xfrm>
          <a:prstGeom prst="rect">
            <a:avLst/>
          </a:prstGeom>
          <a:noFill/>
        </p:spPr>
        <p:txBody>
          <a:bodyPr wrap="square" rtlCol="0">
            <a:spAutoFit/>
          </a:bodyPr>
          <a:lstStyle/>
          <a:p>
            <a:r>
              <a:rPr lang="vi-VN" sz="800" b="0" dirty="0" smtClean="0">
                <a:solidFill>
                  <a:schemeClr val="accent2">
                    <a:lumMod val="75000"/>
                  </a:schemeClr>
                </a:solidFill>
              </a:rPr>
              <a:t>Bản phân phát (2 Bản chiếu một Trang)</a:t>
            </a:r>
            <a:endParaRPr lang="vi-VN" sz="700" b="0" dirty="0">
              <a:solidFill>
                <a:schemeClr val="accent2">
                  <a:lumMod val="75000"/>
                </a:schemeClr>
              </a:solidFill>
            </a:endParaRPr>
          </a:p>
        </p:txBody>
      </p:sp>
      <p:sp>
        <p:nvSpPr>
          <p:cNvPr id="41" name="TextBox 40"/>
          <p:cNvSpPr txBox="1"/>
          <p:nvPr/>
        </p:nvSpPr>
        <p:spPr>
          <a:xfrm>
            <a:off x="1218563" y="2389174"/>
            <a:ext cx="2019937" cy="215444"/>
          </a:xfrm>
          <a:prstGeom prst="rect">
            <a:avLst/>
          </a:prstGeom>
          <a:noFill/>
        </p:spPr>
        <p:txBody>
          <a:bodyPr wrap="square" rtlCol="0">
            <a:spAutoFit/>
          </a:bodyPr>
          <a:lstStyle/>
          <a:p>
            <a:r>
              <a:rPr lang="vi-VN" sz="800" b="0" dirty="0" smtClean="0">
                <a:solidFill>
                  <a:schemeClr val="accent2">
                    <a:lumMod val="75000"/>
                  </a:schemeClr>
                </a:solidFill>
              </a:rPr>
              <a:t>Bản phân phát (3 Bản chiếu một Trang)</a:t>
            </a:r>
            <a:endParaRPr lang="vi-VN" sz="700" b="0" dirty="0">
              <a:solidFill>
                <a:schemeClr val="accent2">
                  <a:lumMod val="75000"/>
                </a:schemeClr>
              </a:solidFill>
            </a:endParaRPr>
          </a:p>
        </p:txBody>
      </p:sp>
      <p:sp>
        <p:nvSpPr>
          <p:cNvPr id="42" name="TextBox 41"/>
          <p:cNvSpPr txBox="1"/>
          <p:nvPr/>
        </p:nvSpPr>
        <p:spPr>
          <a:xfrm>
            <a:off x="1218563" y="2532574"/>
            <a:ext cx="2010412" cy="215444"/>
          </a:xfrm>
          <a:prstGeom prst="rect">
            <a:avLst/>
          </a:prstGeom>
          <a:noFill/>
        </p:spPr>
        <p:txBody>
          <a:bodyPr wrap="square" rtlCol="0">
            <a:spAutoFit/>
          </a:bodyPr>
          <a:lstStyle/>
          <a:p>
            <a:r>
              <a:rPr lang="vi-VN" sz="800" b="0" dirty="0" smtClean="0">
                <a:solidFill>
                  <a:schemeClr val="accent2">
                    <a:lumMod val="75000"/>
                  </a:schemeClr>
                </a:solidFill>
              </a:rPr>
              <a:t>Bản phân phát (4 Bản chiếu một Trang)</a:t>
            </a:r>
            <a:endParaRPr lang="vi-VN" sz="700" b="0" dirty="0">
              <a:solidFill>
                <a:schemeClr val="accent2">
                  <a:lumMod val="75000"/>
                </a:schemeClr>
              </a:solidFill>
            </a:endParaRPr>
          </a:p>
        </p:txBody>
      </p:sp>
      <p:sp>
        <p:nvSpPr>
          <p:cNvPr id="43" name="TextBox 42"/>
          <p:cNvSpPr txBox="1"/>
          <p:nvPr/>
        </p:nvSpPr>
        <p:spPr>
          <a:xfrm>
            <a:off x="1218563" y="2701512"/>
            <a:ext cx="2077087" cy="215444"/>
          </a:xfrm>
          <a:prstGeom prst="rect">
            <a:avLst/>
          </a:prstGeom>
          <a:noFill/>
        </p:spPr>
        <p:txBody>
          <a:bodyPr wrap="square" rtlCol="0">
            <a:spAutoFit/>
          </a:bodyPr>
          <a:lstStyle/>
          <a:p>
            <a:r>
              <a:rPr lang="vi-VN" sz="800" b="0" dirty="0" smtClean="0">
                <a:solidFill>
                  <a:schemeClr val="accent2">
                    <a:lumMod val="75000"/>
                  </a:schemeClr>
                </a:solidFill>
              </a:rPr>
              <a:t>Bản phân phát (6 Bản chiếu một Trang)</a:t>
            </a:r>
            <a:endParaRPr lang="vi-VN" sz="700" b="0" dirty="0">
              <a:solidFill>
                <a:schemeClr val="accent2">
                  <a:lumMod val="75000"/>
                </a:schemeClr>
              </a:solidFill>
            </a:endParaRPr>
          </a:p>
        </p:txBody>
      </p:sp>
      <p:sp>
        <p:nvSpPr>
          <p:cNvPr id="44" name="TextBox 43"/>
          <p:cNvSpPr txBox="1"/>
          <p:nvPr/>
        </p:nvSpPr>
        <p:spPr>
          <a:xfrm>
            <a:off x="1218563" y="2870450"/>
            <a:ext cx="2000887" cy="215444"/>
          </a:xfrm>
          <a:prstGeom prst="rect">
            <a:avLst/>
          </a:prstGeom>
          <a:noFill/>
        </p:spPr>
        <p:txBody>
          <a:bodyPr wrap="square" rtlCol="0">
            <a:spAutoFit/>
          </a:bodyPr>
          <a:lstStyle/>
          <a:p>
            <a:r>
              <a:rPr lang="vi-VN" sz="800" b="0" dirty="0" smtClean="0">
                <a:solidFill>
                  <a:schemeClr val="accent2">
                    <a:lumMod val="75000"/>
                  </a:schemeClr>
                </a:solidFill>
              </a:rPr>
              <a:t>Bản phân phát (9 Bản chiếu một Trang)</a:t>
            </a:r>
            <a:endParaRPr lang="vi-VN" sz="700" b="0" dirty="0">
              <a:solidFill>
                <a:schemeClr val="accent2">
                  <a:lumMod val="75000"/>
                </a:schemeClr>
              </a:solidFill>
            </a:endParaRPr>
          </a:p>
        </p:txBody>
      </p:sp>
      <p:sp>
        <p:nvSpPr>
          <p:cNvPr id="45" name="TextBox 44"/>
          <p:cNvSpPr txBox="1"/>
          <p:nvPr/>
        </p:nvSpPr>
        <p:spPr>
          <a:xfrm>
            <a:off x="1218563" y="3039388"/>
            <a:ext cx="1705611" cy="215444"/>
          </a:xfrm>
          <a:prstGeom prst="rect">
            <a:avLst/>
          </a:prstGeom>
          <a:noFill/>
        </p:spPr>
        <p:txBody>
          <a:bodyPr wrap="square" rtlCol="0">
            <a:spAutoFit/>
          </a:bodyPr>
          <a:lstStyle/>
          <a:p>
            <a:r>
              <a:rPr lang="vi-VN" sz="800" b="0" dirty="0" smtClean="0">
                <a:solidFill>
                  <a:schemeClr val="accent2">
                    <a:lumMod val="75000"/>
                  </a:schemeClr>
                </a:solidFill>
              </a:rPr>
              <a:t>Các trang ghi chú</a:t>
            </a:r>
            <a:endParaRPr lang="vi-VN" sz="700" b="0" dirty="0">
              <a:solidFill>
                <a:schemeClr val="accent2">
                  <a:lumMod val="75000"/>
                </a:schemeClr>
              </a:solidFill>
            </a:endParaRPr>
          </a:p>
        </p:txBody>
      </p:sp>
      <p:sp>
        <p:nvSpPr>
          <p:cNvPr id="46" name="TextBox 45"/>
          <p:cNvSpPr txBox="1"/>
          <p:nvPr/>
        </p:nvSpPr>
        <p:spPr>
          <a:xfrm>
            <a:off x="1209038" y="3179749"/>
            <a:ext cx="1705611" cy="215444"/>
          </a:xfrm>
          <a:prstGeom prst="rect">
            <a:avLst/>
          </a:prstGeom>
          <a:noFill/>
        </p:spPr>
        <p:txBody>
          <a:bodyPr wrap="square" rtlCol="0">
            <a:spAutoFit/>
          </a:bodyPr>
          <a:lstStyle/>
          <a:p>
            <a:r>
              <a:rPr lang="vi-VN" sz="800" b="0" dirty="0" smtClean="0">
                <a:solidFill>
                  <a:schemeClr val="accent2">
                    <a:lumMod val="75000"/>
                  </a:schemeClr>
                </a:solidFill>
              </a:rPr>
              <a:t>Dàn bài</a:t>
            </a:r>
            <a:endParaRPr lang="vi-VN" sz="700" b="0" dirty="0">
              <a:solidFill>
                <a:schemeClr val="accent2">
                  <a:lumMod val="75000"/>
                </a:schemeClr>
              </a:solidFill>
            </a:endParaRPr>
          </a:p>
        </p:txBody>
      </p:sp>
      <p:sp>
        <p:nvSpPr>
          <p:cNvPr id="47" name="Rectangle 3"/>
          <p:cNvSpPr>
            <a:spLocks noChangeArrowheads="1"/>
          </p:cNvSpPr>
          <p:nvPr/>
        </p:nvSpPr>
        <p:spPr bwMode="auto">
          <a:xfrm>
            <a:off x="6138863" y="945202"/>
            <a:ext cx="2744787" cy="1729759"/>
          </a:xfrm>
          <a:prstGeom prst="rect">
            <a:avLst/>
          </a:prstGeom>
          <a:noFill/>
          <a:ln w="9525">
            <a:noFill/>
            <a:miter lim="800000"/>
            <a:headEnd/>
            <a:tailEnd/>
          </a:ln>
          <a:effectLst/>
        </p:spPr>
        <p:txBody>
          <a:bodyPr/>
          <a:lstStyle/>
          <a:p>
            <a:pPr>
              <a:spcBef>
                <a:spcPct val="20000"/>
              </a:spcBef>
              <a:spcAft>
                <a:spcPct val="75000"/>
              </a:spcAft>
            </a:pPr>
            <a:r>
              <a:rPr lang="vi-VN" sz="2000" b="0" dirty="0" smtClean="0"/>
              <a:t>Để in các bản phân phát, bắt đầu bằng việc bấm vào </a:t>
            </a:r>
            <a:r>
              <a:rPr lang="vi-VN" sz="2000" dirty="0" smtClean="0"/>
              <a:t>Xem trước khi In </a:t>
            </a:r>
            <a:r>
              <a:rPr lang="vi-VN" sz="2000" b="0" dirty="0" smtClean="0"/>
              <a:t>trên menu mở ra khi bấm </a:t>
            </a:r>
            <a:r>
              <a:rPr lang="vi-VN" sz="2000" dirty="0" smtClean="0"/>
              <a:t>Nút</a:t>
            </a:r>
            <a:r>
              <a:rPr lang="vi-VN" sz="2000" b="0" dirty="0" smtClean="0"/>
              <a:t>      </a:t>
            </a:r>
            <a:r>
              <a:rPr lang="vi-VN" sz="2000" dirty="0" smtClean="0"/>
              <a:t>Microsoft Office      </a:t>
            </a:r>
            <a:r>
              <a:rPr lang="vi-VN" sz="2000" b="0" dirty="0" smtClean="0"/>
              <a:t>.</a:t>
            </a:r>
            <a:endParaRPr lang="vi-VN" sz="2000" b="0" dirty="0"/>
          </a:p>
        </p:txBody>
      </p:sp>
      <p:sp>
        <p:nvSpPr>
          <p:cNvPr id="48" name="Rectangle 12"/>
          <p:cNvSpPr>
            <a:spLocks noChangeArrowheads="1"/>
          </p:cNvSpPr>
          <p:nvPr/>
        </p:nvSpPr>
        <p:spPr bwMode="auto">
          <a:xfrm>
            <a:off x="6119813" y="3249237"/>
            <a:ext cx="2744787" cy="946150"/>
          </a:xfrm>
          <a:prstGeom prst="rect">
            <a:avLst/>
          </a:prstGeom>
          <a:noFill/>
          <a:ln w="9525">
            <a:noFill/>
            <a:miter lim="800000"/>
            <a:headEnd/>
            <a:tailEnd/>
          </a:ln>
          <a:effectLst/>
        </p:spPr>
        <p:txBody>
          <a:bodyPr/>
          <a:lstStyle/>
          <a:p>
            <a:pPr>
              <a:spcBef>
                <a:spcPct val="20000"/>
              </a:spcBef>
              <a:spcAft>
                <a:spcPct val="75000"/>
              </a:spcAft>
            </a:pPr>
            <a:r>
              <a:rPr lang="vi-VN" sz="2000" b="0" dirty="0" smtClean="0"/>
              <a:t>Sau đó làm theo các bước trên hình vẽ.  </a:t>
            </a:r>
            <a:endParaRPr lang="vi-VN" sz="2000" b="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89803"/>
                                        </p:tgtEl>
                                        <p:attrNameLst>
                                          <p:attrName>style.visibility</p:attrName>
                                        </p:attrNameLst>
                                      </p:cBhvr>
                                      <p:to>
                                        <p:strVal val="visible"/>
                                      </p:to>
                                    </p:set>
                                    <p:animEffect transition="in" filter="dissolve">
                                      <p:cBhvr>
                                        <p:cTn id="7" dur="500"/>
                                        <p:tgtEl>
                                          <p:spTgt spid="289803"/>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289799">
                                            <p:txEl>
                                              <p:pRg st="0" end="0"/>
                                            </p:txEl>
                                          </p:spTgt>
                                        </p:tgtEl>
                                        <p:attrNameLst>
                                          <p:attrName>style.visibility</p:attrName>
                                        </p:attrNameLst>
                                      </p:cBhvr>
                                      <p:to>
                                        <p:strVal val="visible"/>
                                      </p:to>
                                    </p:set>
                                    <p:animEffect transition="in" filter="checkerboard(across)">
                                      <p:cBhvr>
                                        <p:cTn id="11" dur="500"/>
                                        <p:tgtEl>
                                          <p:spTgt spid="28979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8" fill="hold" grpId="0" nodeType="clickEffect">
                                  <p:stCondLst>
                                    <p:cond delay="0"/>
                                  </p:stCondLst>
                                  <p:childTnLst>
                                    <p:set>
                                      <p:cBhvr>
                                        <p:cTn id="15" dur="1" fill="hold">
                                          <p:stCondLst>
                                            <p:cond delay="0"/>
                                          </p:stCondLst>
                                        </p:cTn>
                                        <p:tgtEl>
                                          <p:spTgt spid="289804"/>
                                        </p:tgtEl>
                                        <p:attrNameLst>
                                          <p:attrName>style.visibility</p:attrName>
                                        </p:attrNameLst>
                                      </p:cBhvr>
                                      <p:to>
                                        <p:strVal val="visible"/>
                                      </p:to>
                                    </p:set>
                                    <p:animEffect transition="in" filter="slide(fromLeft)">
                                      <p:cBhvr>
                                        <p:cTn id="16" dur="500"/>
                                        <p:tgtEl>
                                          <p:spTgt spid="289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9" grpId="0" build="p" autoUpdateAnimBg="0" advAuto="0"/>
      <p:bldP spid="289804"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239713" y="63500"/>
            <a:ext cx="8904287" cy="614363"/>
          </a:xfrm>
        </p:spPr>
        <p:txBody>
          <a:bodyPr/>
          <a:lstStyle/>
          <a:p>
            <a:r>
              <a:rPr lang="vi-VN" smtClean="0"/>
              <a:t>In ghi chú của người trình bày</a:t>
            </a:r>
            <a:endParaRPr lang="vi-VN"/>
          </a:p>
        </p:txBody>
      </p:sp>
      <p:sp>
        <p:nvSpPr>
          <p:cNvPr id="139267"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vi-VN" sz="2000" b="0" dirty="0" smtClean="0"/>
              <a:t>Bạn vừa in bản phân phát để cung cấp cho người nghe. </a:t>
            </a:r>
          </a:p>
          <a:p>
            <a:pPr>
              <a:spcBef>
                <a:spcPct val="20000"/>
              </a:spcBef>
              <a:spcAft>
                <a:spcPct val="75000"/>
              </a:spcAft>
            </a:pPr>
            <a:r>
              <a:rPr lang="vi-VN" sz="2000" b="0" dirty="0" smtClean="0"/>
              <a:t>Bây giờ hãy in phần ghi chú, dùng để tham chiếu khi trình bày. </a:t>
            </a:r>
            <a:endParaRPr lang="vi-VN" sz="2000" b="0" dirty="0"/>
          </a:p>
        </p:txBody>
      </p:sp>
      <p:sp>
        <p:nvSpPr>
          <p:cNvPr id="139271"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vi-VN"/>
          </a:p>
        </p:txBody>
      </p:sp>
      <p:sp>
        <p:nvSpPr>
          <p:cNvPr id="139274" name="Rectangle 10"/>
          <p:cNvSpPr>
            <a:spLocks noChangeArrowheads="1"/>
          </p:cNvSpPr>
          <p:nvPr/>
        </p:nvSpPr>
        <p:spPr bwMode="auto">
          <a:xfrm>
            <a:off x="277813" y="3994150"/>
            <a:ext cx="5926137" cy="1677988"/>
          </a:xfrm>
          <a:prstGeom prst="rect">
            <a:avLst/>
          </a:prstGeom>
          <a:noFill/>
          <a:ln w="9525">
            <a:noFill/>
            <a:miter lim="800000"/>
            <a:headEnd/>
            <a:tailEnd/>
          </a:ln>
          <a:effectLst/>
        </p:spPr>
        <p:txBody>
          <a:bodyPr/>
          <a:lstStyle/>
          <a:p>
            <a:pPr>
              <a:spcBef>
                <a:spcPct val="20000"/>
              </a:spcBef>
              <a:spcAft>
                <a:spcPct val="75000"/>
              </a:spcAft>
            </a:pPr>
            <a:r>
              <a:rPr lang="vi-VN" b="0" dirty="0" smtClean="0">
                <a:solidFill>
                  <a:srgbClr val="FFCC00"/>
                </a:solidFill>
              </a:rPr>
              <a:t>Tốt nhất nên xem qua ghi chú của bạn trước khi in, việc này giúp biết được chúng có như những gì bạn mong muốn hay không. </a:t>
            </a:r>
            <a:endParaRPr lang="vi-VN" b="0" dirty="0">
              <a:solidFill>
                <a:srgbClr val="FFCC00"/>
              </a:solidFill>
            </a:endParaRPr>
          </a:p>
        </p:txBody>
      </p:sp>
      <p:pic>
        <p:nvPicPr>
          <p:cNvPr id="24" name="Picture 1"/>
          <p:cNvPicPr>
            <a:picLocks noChangeAspect="1" noChangeArrowheads="1"/>
          </p:cNvPicPr>
          <p:nvPr/>
        </p:nvPicPr>
        <p:blipFill>
          <a:blip r:embed="rId3"/>
          <a:srcRect/>
          <a:stretch>
            <a:fillRect/>
          </a:stretch>
        </p:blipFill>
        <p:spPr bwMode="auto">
          <a:xfrm>
            <a:off x="328268" y="981075"/>
            <a:ext cx="5590278" cy="2838450"/>
          </a:xfrm>
          <a:prstGeom prst="rect">
            <a:avLst/>
          </a:prstGeom>
          <a:noFill/>
          <a:ln w="9525">
            <a:noFill/>
            <a:miter lim="800000"/>
            <a:headEnd/>
            <a:tailEnd/>
          </a:ln>
          <a:effectLst/>
        </p:spPr>
      </p:pic>
      <p:sp>
        <p:nvSpPr>
          <p:cNvPr id="25" name="TextBox 24"/>
          <p:cNvSpPr txBox="1"/>
          <p:nvPr/>
        </p:nvSpPr>
        <p:spPr>
          <a:xfrm>
            <a:off x="961389" y="1112824"/>
            <a:ext cx="1029336" cy="215444"/>
          </a:xfrm>
          <a:prstGeom prst="rect">
            <a:avLst/>
          </a:prstGeom>
          <a:noFill/>
        </p:spPr>
        <p:txBody>
          <a:bodyPr wrap="square" rtlCol="0">
            <a:spAutoFit/>
          </a:bodyPr>
          <a:lstStyle/>
          <a:p>
            <a:pPr algn="ctr"/>
            <a:r>
              <a:rPr lang="vi-VN" sz="800" smtClean="0">
                <a:solidFill>
                  <a:schemeClr val="accent2">
                    <a:lumMod val="75000"/>
                  </a:schemeClr>
                </a:solidFill>
              </a:rPr>
              <a:t>Xem trước khi In</a:t>
            </a:r>
            <a:endParaRPr lang="vi-VN" sz="700">
              <a:solidFill>
                <a:schemeClr val="accent2">
                  <a:lumMod val="75000"/>
                </a:schemeClr>
              </a:solidFill>
            </a:endParaRPr>
          </a:p>
        </p:txBody>
      </p:sp>
      <p:sp>
        <p:nvSpPr>
          <p:cNvPr id="26" name="TextBox 25"/>
          <p:cNvSpPr txBox="1"/>
          <p:nvPr/>
        </p:nvSpPr>
        <p:spPr>
          <a:xfrm>
            <a:off x="1285239" y="1427149"/>
            <a:ext cx="812249" cy="215444"/>
          </a:xfrm>
          <a:prstGeom prst="rect">
            <a:avLst/>
          </a:prstGeom>
          <a:noFill/>
        </p:spPr>
        <p:txBody>
          <a:bodyPr wrap="square" rtlCol="0">
            <a:spAutoFit/>
          </a:bodyPr>
          <a:lstStyle/>
          <a:p>
            <a:r>
              <a:rPr lang="vi-VN" sz="800" b="0" smtClean="0">
                <a:solidFill>
                  <a:schemeClr val="accent2">
                    <a:lumMod val="75000"/>
                  </a:schemeClr>
                </a:solidFill>
              </a:rPr>
              <a:t>In Gì:</a:t>
            </a:r>
            <a:endParaRPr lang="vi-VN" sz="700" b="0">
              <a:solidFill>
                <a:schemeClr val="accent2">
                  <a:lumMod val="75000"/>
                </a:schemeClr>
              </a:solidFill>
            </a:endParaRPr>
          </a:p>
        </p:txBody>
      </p:sp>
      <p:sp>
        <p:nvSpPr>
          <p:cNvPr id="27" name="TextBox 26"/>
          <p:cNvSpPr txBox="1"/>
          <p:nvPr/>
        </p:nvSpPr>
        <p:spPr>
          <a:xfrm>
            <a:off x="1275714" y="1703374"/>
            <a:ext cx="1048386" cy="215444"/>
          </a:xfrm>
          <a:prstGeom prst="rect">
            <a:avLst/>
          </a:prstGeom>
          <a:noFill/>
        </p:spPr>
        <p:txBody>
          <a:bodyPr wrap="square" rtlCol="0">
            <a:spAutoFit/>
          </a:bodyPr>
          <a:lstStyle/>
          <a:p>
            <a:r>
              <a:rPr lang="vi-VN" sz="800" b="0" smtClean="0">
                <a:solidFill>
                  <a:schemeClr val="accent2">
                    <a:lumMod val="75000"/>
                  </a:schemeClr>
                </a:solidFill>
              </a:rPr>
              <a:t>Bản phân phát...</a:t>
            </a:r>
            <a:endParaRPr lang="vi-VN" sz="700" b="0">
              <a:solidFill>
                <a:schemeClr val="accent2">
                  <a:lumMod val="75000"/>
                </a:schemeClr>
              </a:solidFill>
            </a:endParaRPr>
          </a:p>
        </p:txBody>
      </p:sp>
      <p:sp>
        <p:nvSpPr>
          <p:cNvPr id="28" name="TextBox 27"/>
          <p:cNvSpPr txBox="1"/>
          <p:nvPr/>
        </p:nvSpPr>
        <p:spPr>
          <a:xfrm>
            <a:off x="1218564" y="1903399"/>
            <a:ext cx="812249" cy="215444"/>
          </a:xfrm>
          <a:prstGeom prst="rect">
            <a:avLst/>
          </a:prstGeom>
          <a:noFill/>
        </p:spPr>
        <p:txBody>
          <a:bodyPr wrap="square" rtlCol="0">
            <a:spAutoFit/>
          </a:bodyPr>
          <a:lstStyle/>
          <a:p>
            <a:r>
              <a:rPr lang="vi-VN" sz="800" b="0" smtClean="0">
                <a:solidFill>
                  <a:schemeClr val="accent2">
                    <a:lumMod val="75000"/>
                  </a:schemeClr>
                </a:solidFill>
              </a:rPr>
              <a:t>Bản chiếu...</a:t>
            </a:r>
            <a:endParaRPr lang="vi-VN" sz="700" b="0">
              <a:solidFill>
                <a:schemeClr val="accent2">
                  <a:lumMod val="75000"/>
                </a:schemeClr>
              </a:solidFill>
            </a:endParaRPr>
          </a:p>
        </p:txBody>
      </p:sp>
      <p:sp>
        <p:nvSpPr>
          <p:cNvPr id="29" name="TextBox 28"/>
          <p:cNvSpPr txBox="1"/>
          <p:nvPr/>
        </p:nvSpPr>
        <p:spPr>
          <a:xfrm>
            <a:off x="1218563" y="2058974"/>
            <a:ext cx="2239012" cy="215444"/>
          </a:xfrm>
          <a:prstGeom prst="rect">
            <a:avLst/>
          </a:prstGeom>
          <a:noFill/>
        </p:spPr>
        <p:txBody>
          <a:bodyPr wrap="square" rtlCol="0">
            <a:spAutoFit/>
          </a:bodyPr>
          <a:lstStyle/>
          <a:p>
            <a:r>
              <a:rPr lang="vi-VN" sz="800" b="0" smtClean="0">
                <a:solidFill>
                  <a:schemeClr val="accent2">
                    <a:lumMod val="75000"/>
                  </a:schemeClr>
                </a:solidFill>
              </a:rPr>
              <a:t>Bản phân phát(1 Bản chiếu một Trang)</a:t>
            </a:r>
            <a:endParaRPr lang="vi-VN" sz="700" b="0">
              <a:solidFill>
                <a:schemeClr val="accent2">
                  <a:lumMod val="75000"/>
                </a:schemeClr>
              </a:solidFill>
            </a:endParaRPr>
          </a:p>
        </p:txBody>
      </p:sp>
      <p:sp>
        <p:nvSpPr>
          <p:cNvPr id="30" name="TextBox 29"/>
          <p:cNvSpPr txBox="1"/>
          <p:nvPr/>
        </p:nvSpPr>
        <p:spPr>
          <a:xfrm>
            <a:off x="1218563" y="2224074"/>
            <a:ext cx="1991362" cy="215444"/>
          </a:xfrm>
          <a:prstGeom prst="rect">
            <a:avLst/>
          </a:prstGeom>
          <a:noFill/>
        </p:spPr>
        <p:txBody>
          <a:bodyPr wrap="square" rtlCol="0">
            <a:spAutoFit/>
          </a:bodyPr>
          <a:lstStyle/>
          <a:p>
            <a:r>
              <a:rPr lang="vi-VN" sz="800" b="0" smtClean="0">
                <a:solidFill>
                  <a:schemeClr val="accent2">
                    <a:lumMod val="75000"/>
                  </a:schemeClr>
                </a:solidFill>
              </a:rPr>
              <a:t>Bản phân phát(2 Bản chiếu một Trang)</a:t>
            </a:r>
            <a:endParaRPr lang="vi-VN" sz="700" b="0">
              <a:solidFill>
                <a:schemeClr val="accent2">
                  <a:lumMod val="75000"/>
                </a:schemeClr>
              </a:solidFill>
            </a:endParaRPr>
          </a:p>
        </p:txBody>
      </p:sp>
      <p:sp>
        <p:nvSpPr>
          <p:cNvPr id="31" name="TextBox 30"/>
          <p:cNvSpPr txBox="1"/>
          <p:nvPr/>
        </p:nvSpPr>
        <p:spPr>
          <a:xfrm>
            <a:off x="1218563" y="2389174"/>
            <a:ext cx="2019937" cy="215444"/>
          </a:xfrm>
          <a:prstGeom prst="rect">
            <a:avLst/>
          </a:prstGeom>
          <a:noFill/>
        </p:spPr>
        <p:txBody>
          <a:bodyPr wrap="square" rtlCol="0">
            <a:spAutoFit/>
          </a:bodyPr>
          <a:lstStyle/>
          <a:p>
            <a:r>
              <a:rPr lang="vi-VN" sz="800" b="0" smtClean="0">
                <a:solidFill>
                  <a:schemeClr val="accent2">
                    <a:lumMod val="75000"/>
                  </a:schemeClr>
                </a:solidFill>
              </a:rPr>
              <a:t>Bản phân phát(3 Bản chiếu một Trang)</a:t>
            </a:r>
            <a:endParaRPr lang="vi-VN" sz="700" b="0">
              <a:solidFill>
                <a:schemeClr val="accent2">
                  <a:lumMod val="75000"/>
                </a:schemeClr>
              </a:solidFill>
            </a:endParaRPr>
          </a:p>
        </p:txBody>
      </p:sp>
      <p:sp>
        <p:nvSpPr>
          <p:cNvPr id="32" name="TextBox 31"/>
          <p:cNvSpPr txBox="1"/>
          <p:nvPr/>
        </p:nvSpPr>
        <p:spPr>
          <a:xfrm>
            <a:off x="1218563" y="2532574"/>
            <a:ext cx="2010412" cy="215444"/>
          </a:xfrm>
          <a:prstGeom prst="rect">
            <a:avLst/>
          </a:prstGeom>
          <a:noFill/>
        </p:spPr>
        <p:txBody>
          <a:bodyPr wrap="square" rtlCol="0">
            <a:spAutoFit/>
          </a:bodyPr>
          <a:lstStyle/>
          <a:p>
            <a:r>
              <a:rPr lang="vi-VN" sz="800" b="0" smtClean="0">
                <a:solidFill>
                  <a:schemeClr val="accent2">
                    <a:lumMod val="75000"/>
                  </a:schemeClr>
                </a:solidFill>
              </a:rPr>
              <a:t>Bản phân phát(4 Bản chiếu một Trang)</a:t>
            </a:r>
            <a:endParaRPr lang="vi-VN" sz="700" b="0">
              <a:solidFill>
                <a:schemeClr val="accent2">
                  <a:lumMod val="75000"/>
                </a:schemeClr>
              </a:solidFill>
            </a:endParaRPr>
          </a:p>
        </p:txBody>
      </p:sp>
      <p:sp>
        <p:nvSpPr>
          <p:cNvPr id="33" name="TextBox 32"/>
          <p:cNvSpPr txBox="1"/>
          <p:nvPr/>
        </p:nvSpPr>
        <p:spPr>
          <a:xfrm>
            <a:off x="1218563" y="2701512"/>
            <a:ext cx="2077087" cy="215444"/>
          </a:xfrm>
          <a:prstGeom prst="rect">
            <a:avLst/>
          </a:prstGeom>
          <a:noFill/>
        </p:spPr>
        <p:txBody>
          <a:bodyPr wrap="square" rtlCol="0">
            <a:spAutoFit/>
          </a:bodyPr>
          <a:lstStyle/>
          <a:p>
            <a:r>
              <a:rPr lang="vi-VN" sz="800" b="0" smtClean="0">
                <a:solidFill>
                  <a:schemeClr val="accent2">
                    <a:lumMod val="75000"/>
                  </a:schemeClr>
                </a:solidFill>
              </a:rPr>
              <a:t>Bản phân phát(6 Bản chiếu một Trang)</a:t>
            </a:r>
            <a:endParaRPr lang="vi-VN" sz="700" b="0">
              <a:solidFill>
                <a:schemeClr val="accent2">
                  <a:lumMod val="75000"/>
                </a:schemeClr>
              </a:solidFill>
            </a:endParaRPr>
          </a:p>
        </p:txBody>
      </p:sp>
      <p:sp>
        <p:nvSpPr>
          <p:cNvPr id="34" name="TextBox 33"/>
          <p:cNvSpPr txBox="1"/>
          <p:nvPr/>
        </p:nvSpPr>
        <p:spPr>
          <a:xfrm>
            <a:off x="1218563" y="2870450"/>
            <a:ext cx="2000887" cy="215444"/>
          </a:xfrm>
          <a:prstGeom prst="rect">
            <a:avLst/>
          </a:prstGeom>
          <a:noFill/>
        </p:spPr>
        <p:txBody>
          <a:bodyPr wrap="square" rtlCol="0">
            <a:spAutoFit/>
          </a:bodyPr>
          <a:lstStyle/>
          <a:p>
            <a:r>
              <a:rPr lang="vi-VN" sz="800" b="0" smtClean="0">
                <a:solidFill>
                  <a:schemeClr val="accent2">
                    <a:lumMod val="75000"/>
                  </a:schemeClr>
                </a:solidFill>
              </a:rPr>
              <a:t>Bản phân phát(9 Bản chiếu một Trang)</a:t>
            </a:r>
            <a:endParaRPr lang="vi-VN" sz="700" b="0">
              <a:solidFill>
                <a:schemeClr val="accent2">
                  <a:lumMod val="75000"/>
                </a:schemeClr>
              </a:solidFill>
            </a:endParaRPr>
          </a:p>
        </p:txBody>
      </p:sp>
      <p:sp>
        <p:nvSpPr>
          <p:cNvPr id="35" name="TextBox 34"/>
          <p:cNvSpPr txBox="1"/>
          <p:nvPr/>
        </p:nvSpPr>
        <p:spPr>
          <a:xfrm>
            <a:off x="1218563" y="3039388"/>
            <a:ext cx="1705611" cy="215444"/>
          </a:xfrm>
          <a:prstGeom prst="rect">
            <a:avLst/>
          </a:prstGeom>
          <a:noFill/>
        </p:spPr>
        <p:txBody>
          <a:bodyPr wrap="square" rtlCol="0">
            <a:spAutoFit/>
          </a:bodyPr>
          <a:lstStyle/>
          <a:p>
            <a:r>
              <a:rPr lang="vi-VN" sz="800" b="0" dirty="0" smtClean="0">
                <a:solidFill>
                  <a:schemeClr val="accent2">
                    <a:lumMod val="75000"/>
                  </a:schemeClr>
                </a:solidFill>
              </a:rPr>
              <a:t>Các trang ghi chú</a:t>
            </a:r>
            <a:endParaRPr lang="vi-VN" sz="700" b="0" dirty="0">
              <a:solidFill>
                <a:schemeClr val="accent2">
                  <a:lumMod val="75000"/>
                </a:schemeClr>
              </a:solidFill>
            </a:endParaRPr>
          </a:p>
        </p:txBody>
      </p:sp>
      <p:sp>
        <p:nvSpPr>
          <p:cNvPr id="36" name="TextBox 35"/>
          <p:cNvSpPr txBox="1"/>
          <p:nvPr/>
        </p:nvSpPr>
        <p:spPr>
          <a:xfrm>
            <a:off x="1209038" y="3179749"/>
            <a:ext cx="1705611" cy="215444"/>
          </a:xfrm>
          <a:prstGeom prst="rect">
            <a:avLst/>
          </a:prstGeom>
          <a:noFill/>
        </p:spPr>
        <p:txBody>
          <a:bodyPr wrap="square" rtlCol="0">
            <a:spAutoFit/>
          </a:bodyPr>
          <a:lstStyle/>
          <a:p>
            <a:r>
              <a:rPr lang="vi-VN" sz="800" b="0" dirty="0" smtClean="0">
                <a:solidFill>
                  <a:schemeClr val="accent2">
                    <a:lumMod val="75000"/>
                  </a:schemeClr>
                </a:solidFill>
              </a:rPr>
              <a:t>Dàn bài</a:t>
            </a:r>
            <a:endParaRPr lang="vi-VN" sz="700" b="0" dirty="0">
              <a:solidFill>
                <a:schemeClr val="accent2">
                  <a:lumMod val="75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39267">
                                            <p:txEl>
                                              <p:pRg st="0" end="0"/>
                                            </p:txEl>
                                          </p:spTgt>
                                        </p:tgtEl>
                                        <p:attrNameLst>
                                          <p:attrName>style.visibility</p:attrName>
                                        </p:attrNameLst>
                                      </p:cBhvr>
                                      <p:to>
                                        <p:strVal val="visible"/>
                                      </p:to>
                                    </p:set>
                                    <p:animEffect transition="in" filter="slide(fromTop)">
                                      <p:cBhvr>
                                        <p:cTn id="7" dur="500"/>
                                        <p:tgtEl>
                                          <p:spTgt spid="139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39267">
                                            <p:txEl>
                                              <p:pRg st="1" end="1"/>
                                            </p:txEl>
                                          </p:spTgt>
                                        </p:tgtEl>
                                        <p:attrNameLst>
                                          <p:attrName>style.visibility</p:attrName>
                                        </p:attrNameLst>
                                      </p:cBhvr>
                                      <p:to>
                                        <p:strVal val="visible"/>
                                      </p:to>
                                    </p:set>
                                    <p:animEffect transition="in" filter="slide(fromTop)">
                                      <p:cBhvr>
                                        <p:cTn id="12" dur="500"/>
                                        <p:tgtEl>
                                          <p:spTgt spid="1392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39274">
                                            <p:txEl>
                                              <p:pRg st="0" end="0"/>
                                            </p:txEl>
                                          </p:spTgt>
                                        </p:tgtEl>
                                        <p:attrNameLst>
                                          <p:attrName>style.visibility</p:attrName>
                                        </p:attrNameLst>
                                      </p:cBhvr>
                                      <p:to>
                                        <p:strVal val="visible"/>
                                      </p:to>
                                    </p:set>
                                    <p:animEffect transition="in" filter="slide(fromLeft)">
                                      <p:cBhvr>
                                        <p:cTn id="17" dur="500"/>
                                        <p:tgtEl>
                                          <p:spTgt spid="13927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build="p" autoUpdateAnimBg="0"/>
      <p:bldP spid="139274" grpId="0" build="p"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a:xfrm>
            <a:off x="239713" y="63500"/>
            <a:ext cx="8904287" cy="614363"/>
          </a:xfrm>
        </p:spPr>
        <p:txBody>
          <a:bodyPr/>
          <a:lstStyle/>
          <a:p>
            <a:r>
              <a:rPr lang="vi-VN" smtClean="0"/>
              <a:t>In ghi chú của người trình bày</a:t>
            </a:r>
            <a:endParaRPr lang="vi-VN"/>
          </a:p>
        </p:txBody>
      </p:sp>
      <p:sp>
        <p:nvSpPr>
          <p:cNvPr id="263171" name="Rectangle 3"/>
          <p:cNvSpPr>
            <a:spLocks noChangeArrowheads="1"/>
          </p:cNvSpPr>
          <p:nvPr/>
        </p:nvSpPr>
        <p:spPr bwMode="auto">
          <a:xfrm>
            <a:off x="6119813" y="854075"/>
            <a:ext cx="2744787" cy="1901825"/>
          </a:xfrm>
          <a:prstGeom prst="rect">
            <a:avLst/>
          </a:prstGeom>
          <a:noFill/>
          <a:ln w="9525">
            <a:noFill/>
            <a:miter lim="800000"/>
            <a:headEnd/>
            <a:tailEnd/>
          </a:ln>
          <a:effectLst/>
        </p:spPr>
        <p:txBody>
          <a:bodyPr/>
          <a:lstStyle/>
          <a:p>
            <a:pPr>
              <a:spcBef>
                <a:spcPct val="20000"/>
              </a:spcBef>
              <a:spcAft>
                <a:spcPct val="75000"/>
              </a:spcAft>
            </a:pPr>
            <a:r>
              <a:rPr lang="vi-VN" sz="2000" b="0" smtClean="0"/>
              <a:t>Để in phần ghi chú, bấm vào </a:t>
            </a:r>
            <a:r>
              <a:rPr lang="vi-VN" sz="2000" smtClean="0"/>
              <a:t>Nút Microsoft Office</a:t>
            </a:r>
            <a:r>
              <a:rPr lang="vi-VN" sz="2000" b="0" smtClean="0"/>
              <a:t>, trỏ đến </a:t>
            </a:r>
            <a:r>
              <a:rPr lang="vi-VN" sz="2000" smtClean="0"/>
              <a:t>In</a:t>
            </a:r>
            <a:r>
              <a:rPr lang="vi-VN" sz="2000" b="0" smtClean="0"/>
              <a:t>, rồi bấm </a:t>
            </a:r>
            <a:r>
              <a:rPr lang="vi-VN" sz="2000" smtClean="0"/>
              <a:t>Xem trước khi In</a:t>
            </a:r>
            <a:r>
              <a:rPr lang="vi-VN" sz="2000" b="0" smtClean="0"/>
              <a:t>.</a:t>
            </a:r>
            <a:endParaRPr lang="vi-VN" sz="2000" b="0"/>
          </a:p>
        </p:txBody>
      </p:sp>
      <p:graphicFrame>
        <p:nvGraphicFramePr>
          <p:cNvPr id="263172" name="Object 4"/>
          <p:cNvGraphicFramePr>
            <a:graphicFrameLocks noChangeAspect="1"/>
          </p:cNvGraphicFramePr>
          <p:nvPr/>
        </p:nvGraphicFramePr>
        <p:xfrm>
          <a:off x="339725" y="4029075"/>
          <a:ext cx="269875" cy="303213"/>
        </p:xfrm>
        <a:graphic>
          <a:graphicData uri="http://schemas.openxmlformats.org/presentationml/2006/ole">
            <p:oleObj spid="_x0000_s263172" name="Visio" r:id="rId4" imgW="270231" imgH="303063" progId="">
              <p:embed/>
            </p:oleObj>
          </a:graphicData>
        </a:graphic>
      </p:graphicFrame>
      <p:graphicFrame>
        <p:nvGraphicFramePr>
          <p:cNvPr id="263173" name="Object 5"/>
          <p:cNvGraphicFramePr>
            <a:graphicFrameLocks noChangeAspect="1"/>
          </p:cNvGraphicFramePr>
          <p:nvPr/>
        </p:nvGraphicFramePr>
        <p:xfrm>
          <a:off x="339725" y="4481513"/>
          <a:ext cx="269875" cy="303212"/>
        </p:xfrm>
        <a:graphic>
          <a:graphicData uri="http://schemas.openxmlformats.org/presentationml/2006/ole">
            <p:oleObj spid="_x0000_s263173" name="Visio" r:id="rId5" imgW="270231" imgH="303063" progId="">
              <p:embed/>
            </p:oleObj>
          </a:graphicData>
        </a:graphic>
      </p:graphicFrame>
      <p:sp>
        <p:nvSpPr>
          <p:cNvPr id="263175"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vi-VN"/>
          </a:p>
        </p:txBody>
      </p:sp>
      <p:sp>
        <p:nvSpPr>
          <p:cNvPr id="263176" name="Rectangle 8"/>
          <p:cNvSpPr>
            <a:spLocks noChangeArrowheads="1"/>
          </p:cNvSpPr>
          <p:nvPr/>
        </p:nvSpPr>
        <p:spPr bwMode="auto">
          <a:xfrm>
            <a:off x="676275" y="3995738"/>
            <a:ext cx="5940425" cy="1380378"/>
          </a:xfrm>
          <a:prstGeom prst="rect">
            <a:avLst/>
          </a:prstGeom>
          <a:noFill/>
          <a:ln w="9525" algn="ctr">
            <a:noFill/>
            <a:miter lim="800000"/>
            <a:headEnd/>
            <a:tailEnd/>
          </a:ln>
          <a:effectLst/>
        </p:spPr>
        <p:txBody>
          <a:bodyPr>
            <a:spAutoFit/>
          </a:bodyPr>
          <a:lstStyle/>
          <a:p>
            <a:pPr>
              <a:spcBef>
                <a:spcPct val="20000"/>
              </a:spcBef>
              <a:spcAft>
                <a:spcPct val="45000"/>
              </a:spcAft>
            </a:pPr>
            <a:r>
              <a:rPr lang="vi-VN" b="0" smtClean="0">
                <a:solidFill>
                  <a:srgbClr val="FFCC00"/>
                </a:solidFill>
              </a:rPr>
              <a:t>Chọn T</a:t>
            </a:r>
            <a:r>
              <a:rPr lang="vi-VN" smtClean="0">
                <a:solidFill>
                  <a:srgbClr val="FFCC00"/>
                </a:solidFill>
              </a:rPr>
              <a:t>rang Ghi chú </a:t>
            </a:r>
            <a:r>
              <a:rPr lang="vi-VN" b="0" smtClean="0">
                <a:solidFill>
                  <a:srgbClr val="FFCC00"/>
                </a:solidFill>
              </a:rPr>
              <a:t>trong danh sách </a:t>
            </a:r>
            <a:r>
              <a:rPr lang="vi-VN" smtClean="0">
                <a:solidFill>
                  <a:srgbClr val="FFCC00"/>
                </a:solidFill>
              </a:rPr>
              <a:t>In Gì</a:t>
            </a:r>
            <a:r>
              <a:rPr lang="vi-VN" b="0" smtClean="0">
                <a:solidFill>
                  <a:srgbClr val="FFCC00"/>
                </a:solidFill>
              </a:rPr>
              <a:t>.</a:t>
            </a:r>
          </a:p>
          <a:p>
            <a:pPr>
              <a:spcBef>
                <a:spcPct val="20000"/>
              </a:spcBef>
              <a:spcAft>
                <a:spcPct val="45000"/>
              </a:spcAft>
            </a:pPr>
            <a:r>
              <a:rPr lang="vi-VN" b="0" smtClean="0">
                <a:solidFill>
                  <a:srgbClr val="FFCC00"/>
                </a:solidFill>
              </a:rPr>
              <a:t>Các trang ghi chú của bạn sẽ được thể hiện trong cửa sổ xem trước, bắt đầu từ bản chiếu đầu tiên (trừ trường hợp bạn có lựa chọn khác).</a:t>
            </a:r>
            <a:endParaRPr lang="vi-VN" b="0">
              <a:solidFill>
                <a:srgbClr val="FFCC00"/>
              </a:solidFill>
            </a:endParaRPr>
          </a:p>
        </p:txBody>
      </p:sp>
      <p:sp>
        <p:nvSpPr>
          <p:cNvPr id="263179" name="Rectangle 11"/>
          <p:cNvSpPr>
            <a:spLocks noChangeArrowheads="1"/>
          </p:cNvSpPr>
          <p:nvPr/>
        </p:nvSpPr>
        <p:spPr bwMode="auto">
          <a:xfrm>
            <a:off x="6115050" y="2855913"/>
            <a:ext cx="2744788" cy="1001712"/>
          </a:xfrm>
          <a:prstGeom prst="rect">
            <a:avLst/>
          </a:prstGeom>
          <a:noFill/>
          <a:ln w="9525">
            <a:noFill/>
            <a:miter lim="800000"/>
            <a:headEnd/>
            <a:tailEnd/>
          </a:ln>
          <a:effectLst/>
        </p:spPr>
        <p:txBody>
          <a:bodyPr/>
          <a:lstStyle/>
          <a:p>
            <a:pPr>
              <a:spcBef>
                <a:spcPct val="20000"/>
              </a:spcBef>
              <a:spcAft>
                <a:spcPct val="75000"/>
              </a:spcAft>
            </a:pPr>
            <a:r>
              <a:rPr lang="vi-VN" sz="2000" b="0" smtClean="0"/>
              <a:t>Sau đó làm theo các bước trong hình.  </a:t>
            </a:r>
            <a:endParaRPr lang="vi-VN" sz="2000" b="0"/>
          </a:p>
        </p:txBody>
      </p:sp>
      <p:pic>
        <p:nvPicPr>
          <p:cNvPr id="22" name="Picture 1"/>
          <p:cNvPicPr>
            <a:picLocks noChangeAspect="1" noChangeArrowheads="1"/>
          </p:cNvPicPr>
          <p:nvPr/>
        </p:nvPicPr>
        <p:blipFill>
          <a:blip r:embed="rId6"/>
          <a:srcRect/>
          <a:stretch>
            <a:fillRect/>
          </a:stretch>
        </p:blipFill>
        <p:spPr bwMode="auto">
          <a:xfrm>
            <a:off x="328268" y="981075"/>
            <a:ext cx="5590278" cy="2838450"/>
          </a:xfrm>
          <a:prstGeom prst="rect">
            <a:avLst/>
          </a:prstGeom>
          <a:noFill/>
          <a:ln w="9525">
            <a:noFill/>
            <a:miter lim="800000"/>
            <a:headEnd/>
            <a:tailEnd/>
          </a:ln>
          <a:effectLst/>
        </p:spPr>
      </p:pic>
      <p:sp>
        <p:nvSpPr>
          <p:cNvPr id="23" name="TextBox 22"/>
          <p:cNvSpPr txBox="1"/>
          <p:nvPr/>
        </p:nvSpPr>
        <p:spPr>
          <a:xfrm>
            <a:off x="961389" y="1112824"/>
            <a:ext cx="1029336" cy="215444"/>
          </a:xfrm>
          <a:prstGeom prst="rect">
            <a:avLst/>
          </a:prstGeom>
          <a:noFill/>
        </p:spPr>
        <p:txBody>
          <a:bodyPr wrap="square" rtlCol="0">
            <a:spAutoFit/>
          </a:bodyPr>
          <a:lstStyle/>
          <a:p>
            <a:pPr algn="ctr"/>
            <a:r>
              <a:rPr lang="vi-VN" sz="800" smtClean="0">
                <a:solidFill>
                  <a:schemeClr val="accent2">
                    <a:lumMod val="75000"/>
                  </a:schemeClr>
                </a:solidFill>
              </a:rPr>
              <a:t>Xem trước khi In</a:t>
            </a:r>
            <a:endParaRPr lang="vi-VN" sz="700">
              <a:solidFill>
                <a:schemeClr val="accent2">
                  <a:lumMod val="75000"/>
                </a:schemeClr>
              </a:solidFill>
            </a:endParaRPr>
          </a:p>
        </p:txBody>
      </p:sp>
      <p:sp>
        <p:nvSpPr>
          <p:cNvPr id="24" name="TextBox 23"/>
          <p:cNvSpPr txBox="1"/>
          <p:nvPr/>
        </p:nvSpPr>
        <p:spPr>
          <a:xfrm>
            <a:off x="1285239" y="1427149"/>
            <a:ext cx="812249" cy="215444"/>
          </a:xfrm>
          <a:prstGeom prst="rect">
            <a:avLst/>
          </a:prstGeom>
          <a:noFill/>
        </p:spPr>
        <p:txBody>
          <a:bodyPr wrap="square" rtlCol="0">
            <a:spAutoFit/>
          </a:bodyPr>
          <a:lstStyle/>
          <a:p>
            <a:r>
              <a:rPr lang="vi-VN" sz="800" b="0" smtClean="0">
                <a:solidFill>
                  <a:schemeClr val="accent2">
                    <a:lumMod val="75000"/>
                  </a:schemeClr>
                </a:solidFill>
              </a:rPr>
              <a:t>In Gì:</a:t>
            </a:r>
            <a:endParaRPr lang="vi-VN" sz="700" b="0">
              <a:solidFill>
                <a:schemeClr val="accent2">
                  <a:lumMod val="75000"/>
                </a:schemeClr>
              </a:solidFill>
            </a:endParaRPr>
          </a:p>
        </p:txBody>
      </p:sp>
      <p:sp>
        <p:nvSpPr>
          <p:cNvPr id="25" name="TextBox 24"/>
          <p:cNvSpPr txBox="1"/>
          <p:nvPr/>
        </p:nvSpPr>
        <p:spPr>
          <a:xfrm>
            <a:off x="1275714" y="1703374"/>
            <a:ext cx="1048386" cy="215444"/>
          </a:xfrm>
          <a:prstGeom prst="rect">
            <a:avLst/>
          </a:prstGeom>
          <a:noFill/>
        </p:spPr>
        <p:txBody>
          <a:bodyPr wrap="square" rtlCol="0">
            <a:spAutoFit/>
          </a:bodyPr>
          <a:lstStyle/>
          <a:p>
            <a:r>
              <a:rPr lang="vi-VN" sz="800" b="0" smtClean="0">
                <a:solidFill>
                  <a:schemeClr val="accent2">
                    <a:lumMod val="75000"/>
                  </a:schemeClr>
                </a:solidFill>
              </a:rPr>
              <a:t>Bản phân phát...</a:t>
            </a:r>
            <a:endParaRPr lang="vi-VN" sz="700" b="0">
              <a:solidFill>
                <a:schemeClr val="accent2">
                  <a:lumMod val="75000"/>
                </a:schemeClr>
              </a:solidFill>
            </a:endParaRPr>
          </a:p>
        </p:txBody>
      </p:sp>
      <p:sp>
        <p:nvSpPr>
          <p:cNvPr id="39" name="TextBox 38"/>
          <p:cNvSpPr txBox="1"/>
          <p:nvPr/>
        </p:nvSpPr>
        <p:spPr>
          <a:xfrm>
            <a:off x="1218564" y="1903399"/>
            <a:ext cx="812249" cy="215444"/>
          </a:xfrm>
          <a:prstGeom prst="rect">
            <a:avLst/>
          </a:prstGeom>
          <a:noFill/>
        </p:spPr>
        <p:txBody>
          <a:bodyPr wrap="square" rtlCol="0">
            <a:spAutoFit/>
          </a:bodyPr>
          <a:lstStyle/>
          <a:p>
            <a:r>
              <a:rPr lang="vi-VN" sz="800" b="0" smtClean="0">
                <a:solidFill>
                  <a:schemeClr val="accent2">
                    <a:lumMod val="75000"/>
                  </a:schemeClr>
                </a:solidFill>
              </a:rPr>
              <a:t>Bản chiếu...</a:t>
            </a:r>
            <a:endParaRPr lang="vi-VN" sz="700" b="0">
              <a:solidFill>
                <a:schemeClr val="accent2">
                  <a:lumMod val="75000"/>
                </a:schemeClr>
              </a:solidFill>
            </a:endParaRPr>
          </a:p>
        </p:txBody>
      </p:sp>
      <p:sp>
        <p:nvSpPr>
          <p:cNvPr id="40" name="TextBox 39"/>
          <p:cNvSpPr txBox="1"/>
          <p:nvPr/>
        </p:nvSpPr>
        <p:spPr>
          <a:xfrm>
            <a:off x="1218563" y="2058974"/>
            <a:ext cx="2239012" cy="215444"/>
          </a:xfrm>
          <a:prstGeom prst="rect">
            <a:avLst/>
          </a:prstGeom>
          <a:noFill/>
        </p:spPr>
        <p:txBody>
          <a:bodyPr wrap="square" rtlCol="0">
            <a:spAutoFit/>
          </a:bodyPr>
          <a:lstStyle/>
          <a:p>
            <a:r>
              <a:rPr lang="vi-VN" sz="800" b="0" dirty="0" smtClean="0">
                <a:solidFill>
                  <a:schemeClr val="accent2">
                    <a:lumMod val="75000"/>
                  </a:schemeClr>
                </a:solidFill>
              </a:rPr>
              <a:t>Bản phân phát (1 Bản chiếu một Trang)</a:t>
            </a:r>
            <a:endParaRPr lang="vi-VN" sz="700" b="0" dirty="0">
              <a:solidFill>
                <a:schemeClr val="accent2">
                  <a:lumMod val="75000"/>
                </a:schemeClr>
              </a:solidFill>
            </a:endParaRPr>
          </a:p>
        </p:txBody>
      </p:sp>
      <p:sp>
        <p:nvSpPr>
          <p:cNvPr id="41" name="TextBox 40"/>
          <p:cNvSpPr txBox="1"/>
          <p:nvPr/>
        </p:nvSpPr>
        <p:spPr>
          <a:xfrm>
            <a:off x="1218563" y="2224074"/>
            <a:ext cx="1991362" cy="215444"/>
          </a:xfrm>
          <a:prstGeom prst="rect">
            <a:avLst/>
          </a:prstGeom>
          <a:noFill/>
        </p:spPr>
        <p:txBody>
          <a:bodyPr wrap="square" rtlCol="0">
            <a:spAutoFit/>
          </a:bodyPr>
          <a:lstStyle/>
          <a:p>
            <a:r>
              <a:rPr lang="vi-VN" sz="800" b="0" dirty="0" smtClean="0">
                <a:solidFill>
                  <a:schemeClr val="accent2">
                    <a:lumMod val="75000"/>
                  </a:schemeClr>
                </a:solidFill>
              </a:rPr>
              <a:t>Bản phân phát (2 Bản chiếu một Trang)</a:t>
            </a:r>
            <a:endParaRPr lang="vi-VN" sz="700" b="0" dirty="0">
              <a:solidFill>
                <a:schemeClr val="accent2">
                  <a:lumMod val="75000"/>
                </a:schemeClr>
              </a:solidFill>
            </a:endParaRPr>
          </a:p>
        </p:txBody>
      </p:sp>
      <p:sp>
        <p:nvSpPr>
          <p:cNvPr id="42" name="TextBox 41"/>
          <p:cNvSpPr txBox="1"/>
          <p:nvPr/>
        </p:nvSpPr>
        <p:spPr>
          <a:xfrm>
            <a:off x="1218563" y="2389174"/>
            <a:ext cx="2019937" cy="215444"/>
          </a:xfrm>
          <a:prstGeom prst="rect">
            <a:avLst/>
          </a:prstGeom>
          <a:noFill/>
        </p:spPr>
        <p:txBody>
          <a:bodyPr wrap="square" rtlCol="0">
            <a:spAutoFit/>
          </a:bodyPr>
          <a:lstStyle/>
          <a:p>
            <a:r>
              <a:rPr lang="vi-VN" sz="800" b="0" dirty="0" smtClean="0">
                <a:solidFill>
                  <a:schemeClr val="accent2">
                    <a:lumMod val="75000"/>
                  </a:schemeClr>
                </a:solidFill>
              </a:rPr>
              <a:t>Bản phân phát (3 Bản chiếu một Trang)</a:t>
            </a:r>
            <a:endParaRPr lang="vi-VN" sz="700" b="0" dirty="0">
              <a:solidFill>
                <a:schemeClr val="accent2">
                  <a:lumMod val="75000"/>
                </a:schemeClr>
              </a:solidFill>
            </a:endParaRPr>
          </a:p>
        </p:txBody>
      </p:sp>
      <p:sp>
        <p:nvSpPr>
          <p:cNvPr id="43" name="TextBox 42"/>
          <p:cNvSpPr txBox="1"/>
          <p:nvPr/>
        </p:nvSpPr>
        <p:spPr>
          <a:xfrm>
            <a:off x="1218563" y="2532574"/>
            <a:ext cx="2010412" cy="215444"/>
          </a:xfrm>
          <a:prstGeom prst="rect">
            <a:avLst/>
          </a:prstGeom>
          <a:noFill/>
        </p:spPr>
        <p:txBody>
          <a:bodyPr wrap="square" rtlCol="0">
            <a:spAutoFit/>
          </a:bodyPr>
          <a:lstStyle/>
          <a:p>
            <a:r>
              <a:rPr lang="vi-VN" sz="800" b="0" dirty="0" smtClean="0">
                <a:solidFill>
                  <a:schemeClr val="accent2">
                    <a:lumMod val="75000"/>
                  </a:schemeClr>
                </a:solidFill>
              </a:rPr>
              <a:t>Bản phân phát (4 Bản chiếu một Trang)</a:t>
            </a:r>
            <a:endParaRPr lang="vi-VN" sz="700" b="0" dirty="0">
              <a:solidFill>
                <a:schemeClr val="accent2">
                  <a:lumMod val="75000"/>
                </a:schemeClr>
              </a:solidFill>
            </a:endParaRPr>
          </a:p>
        </p:txBody>
      </p:sp>
      <p:sp>
        <p:nvSpPr>
          <p:cNvPr id="44" name="TextBox 43"/>
          <p:cNvSpPr txBox="1"/>
          <p:nvPr/>
        </p:nvSpPr>
        <p:spPr>
          <a:xfrm>
            <a:off x="1218563" y="2701512"/>
            <a:ext cx="2077087" cy="215444"/>
          </a:xfrm>
          <a:prstGeom prst="rect">
            <a:avLst/>
          </a:prstGeom>
          <a:noFill/>
        </p:spPr>
        <p:txBody>
          <a:bodyPr wrap="square" rtlCol="0">
            <a:spAutoFit/>
          </a:bodyPr>
          <a:lstStyle/>
          <a:p>
            <a:r>
              <a:rPr lang="vi-VN" sz="800" b="0" dirty="0" smtClean="0">
                <a:solidFill>
                  <a:schemeClr val="accent2">
                    <a:lumMod val="75000"/>
                  </a:schemeClr>
                </a:solidFill>
              </a:rPr>
              <a:t>Bản phân phát (6 Bản chiếu một Trang)</a:t>
            </a:r>
            <a:endParaRPr lang="vi-VN" sz="700" b="0" dirty="0">
              <a:solidFill>
                <a:schemeClr val="accent2">
                  <a:lumMod val="75000"/>
                </a:schemeClr>
              </a:solidFill>
            </a:endParaRPr>
          </a:p>
        </p:txBody>
      </p:sp>
      <p:sp>
        <p:nvSpPr>
          <p:cNvPr id="45" name="TextBox 44"/>
          <p:cNvSpPr txBox="1"/>
          <p:nvPr/>
        </p:nvSpPr>
        <p:spPr>
          <a:xfrm>
            <a:off x="1218563" y="2870450"/>
            <a:ext cx="2000887" cy="215444"/>
          </a:xfrm>
          <a:prstGeom prst="rect">
            <a:avLst/>
          </a:prstGeom>
          <a:noFill/>
        </p:spPr>
        <p:txBody>
          <a:bodyPr wrap="square" rtlCol="0">
            <a:spAutoFit/>
          </a:bodyPr>
          <a:lstStyle/>
          <a:p>
            <a:r>
              <a:rPr lang="vi-VN" sz="800" b="0" dirty="0" smtClean="0">
                <a:solidFill>
                  <a:schemeClr val="accent2">
                    <a:lumMod val="75000"/>
                  </a:schemeClr>
                </a:solidFill>
              </a:rPr>
              <a:t>Bản phân phát (9 Bản chiếu một Trang)</a:t>
            </a:r>
            <a:endParaRPr lang="vi-VN" sz="700" b="0" dirty="0">
              <a:solidFill>
                <a:schemeClr val="accent2">
                  <a:lumMod val="75000"/>
                </a:schemeClr>
              </a:solidFill>
            </a:endParaRPr>
          </a:p>
        </p:txBody>
      </p:sp>
      <p:sp>
        <p:nvSpPr>
          <p:cNvPr id="46" name="TextBox 45"/>
          <p:cNvSpPr txBox="1"/>
          <p:nvPr/>
        </p:nvSpPr>
        <p:spPr>
          <a:xfrm>
            <a:off x="1213800" y="3044151"/>
            <a:ext cx="1705611" cy="215444"/>
          </a:xfrm>
          <a:prstGeom prst="rect">
            <a:avLst/>
          </a:prstGeom>
          <a:noFill/>
        </p:spPr>
        <p:txBody>
          <a:bodyPr wrap="square" rtlCol="0">
            <a:spAutoFit/>
          </a:bodyPr>
          <a:lstStyle/>
          <a:p>
            <a:r>
              <a:rPr lang="vi-VN" sz="800" b="0" dirty="0" smtClean="0">
                <a:solidFill>
                  <a:schemeClr val="accent2">
                    <a:lumMod val="75000"/>
                  </a:schemeClr>
                </a:solidFill>
              </a:rPr>
              <a:t>Các trang ghi chú</a:t>
            </a:r>
            <a:endParaRPr lang="vi-VN" sz="700" b="0" dirty="0">
              <a:solidFill>
                <a:schemeClr val="accent2">
                  <a:lumMod val="75000"/>
                </a:schemeClr>
              </a:solidFill>
            </a:endParaRPr>
          </a:p>
        </p:txBody>
      </p:sp>
      <p:sp>
        <p:nvSpPr>
          <p:cNvPr id="47" name="TextBox 46"/>
          <p:cNvSpPr txBox="1"/>
          <p:nvPr/>
        </p:nvSpPr>
        <p:spPr>
          <a:xfrm>
            <a:off x="1209038" y="3179749"/>
            <a:ext cx="1705611" cy="215444"/>
          </a:xfrm>
          <a:prstGeom prst="rect">
            <a:avLst/>
          </a:prstGeom>
          <a:noFill/>
        </p:spPr>
        <p:txBody>
          <a:bodyPr wrap="square" rtlCol="0">
            <a:spAutoFit/>
          </a:bodyPr>
          <a:lstStyle/>
          <a:p>
            <a:r>
              <a:rPr lang="vi-VN" sz="800" b="0" dirty="0" smtClean="0">
                <a:solidFill>
                  <a:schemeClr val="accent2">
                    <a:lumMod val="75000"/>
                  </a:schemeClr>
                </a:solidFill>
              </a:rPr>
              <a:t>Dàn bài</a:t>
            </a:r>
            <a:endParaRPr lang="vi-VN" sz="700" b="0" dirty="0">
              <a:solidFill>
                <a:schemeClr val="accent2">
                  <a:lumMod val="75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63171"/>
                                        </p:tgtEl>
                                        <p:attrNameLst>
                                          <p:attrName>style.visibility</p:attrName>
                                        </p:attrNameLst>
                                      </p:cBhvr>
                                      <p:to>
                                        <p:strVal val="visible"/>
                                      </p:to>
                                    </p:set>
                                    <p:animEffect transition="in" filter="slide(fromTop)">
                                      <p:cBhvr>
                                        <p:cTn id="7" dur="500"/>
                                        <p:tgtEl>
                                          <p:spTgt spid="26317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63179"/>
                                        </p:tgtEl>
                                        <p:attrNameLst>
                                          <p:attrName>style.visibility</p:attrName>
                                        </p:attrNameLst>
                                      </p:cBhvr>
                                      <p:to>
                                        <p:strVal val="visible"/>
                                      </p:to>
                                    </p:set>
                                    <p:animEffect transition="in" filter="slide(fromTop)">
                                      <p:cBhvr>
                                        <p:cTn id="12" dur="500"/>
                                        <p:tgtEl>
                                          <p:spTgt spid="26317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63172"/>
                                        </p:tgtEl>
                                        <p:attrNameLst>
                                          <p:attrName>style.visibility</p:attrName>
                                        </p:attrNameLst>
                                      </p:cBhvr>
                                      <p:to>
                                        <p:strVal val="visible"/>
                                      </p:to>
                                    </p:set>
                                    <p:animEffect transition="in" filter="dissolve">
                                      <p:cBhvr>
                                        <p:cTn id="17" dur="500"/>
                                        <p:tgtEl>
                                          <p:spTgt spid="263172"/>
                                        </p:tgtEl>
                                      </p:cBhvr>
                                    </p:animEffect>
                                  </p:childTnLst>
                                </p:cTn>
                              </p:par>
                            </p:childTnLst>
                          </p:cTn>
                        </p:par>
                        <p:par>
                          <p:cTn id="18" fill="hold">
                            <p:stCondLst>
                              <p:cond delay="500"/>
                            </p:stCondLst>
                            <p:childTnLst>
                              <p:par>
                                <p:cTn id="19" presetID="9" presetClass="entr" presetSubtype="0" fill="hold" nodeType="afterEffect">
                                  <p:stCondLst>
                                    <p:cond delay="0"/>
                                  </p:stCondLst>
                                  <p:childTnLst>
                                    <p:set>
                                      <p:cBhvr>
                                        <p:cTn id="20" dur="1" fill="hold">
                                          <p:stCondLst>
                                            <p:cond delay="0"/>
                                          </p:stCondLst>
                                        </p:cTn>
                                        <p:tgtEl>
                                          <p:spTgt spid="263173"/>
                                        </p:tgtEl>
                                        <p:attrNameLst>
                                          <p:attrName>style.visibility</p:attrName>
                                        </p:attrNameLst>
                                      </p:cBhvr>
                                      <p:to>
                                        <p:strVal val="visible"/>
                                      </p:to>
                                    </p:set>
                                    <p:animEffect transition="in" filter="dissolve">
                                      <p:cBhvr>
                                        <p:cTn id="21" dur="500"/>
                                        <p:tgtEl>
                                          <p:spTgt spid="263173"/>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263176">
                                            <p:txEl>
                                              <p:pRg st="0" end="0"/>
                                            </p:txEl>
                                          </p:spTgt>
                                        </p:tgtEl>
                                        <p:attrNameLst>
                                          <p:attrName>style.visibility</p:attrName>
                                        </p:attrNameLst>
                                      </p:cBhvr>
                                      <p:to>
                                        <p:strVal val="visible"/>
                                      </p:to>
                                    </p:set>
                                    <p:animEffect transition="in" filter="checkerboard(across)">
                                      <p:cBhvr>
                                        <p:cTn id="26" dur="500"/>
                                        <p:tgtEl>
                                          <p:spTgt spid="26317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263176">
                                            <p:txEl>
                                              <p:pRg st="1" end="1"/>
                                            </p:txEl>
                                          </p:spTgt>
                                        </p:tgtEl>
                                        <p:attrNameLst>
                                          <p:attrName>style.visibility</p:attrName>
                                        </p:attrNameLst>
                                      </p:cBhvr>
                                      <p:to>
                                        <p:strVal val="visible"/>
                                      </p:to>
                                    </p:set>
                                    <p:animEffect transition="in" filter="checkerboard(across)">
                                      <p:cBhvr>
                                        <p:cTn id="31" dur="500"/>
                                        <p:tgtEl>
                                          <p:spTgt spid="26317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1" grpId="0" autoUpdateAnimBg="0"/>
      <p:bldP spid="263176" grpId="0" build="p" autoUpdateAnimBg="0"/>
      <p:bldP spid="263179"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a:xfrm>
            <a:off x="239713" y="63500"/>
            <a:ext cx="8904287" cy="614363"/>
          </a:xfrm>
        </p:spPr>
        <p:txBody>
          <a:bodyPr/>
          <a:lstStyle/>
          <a:p>
            <a:r>
              <a:rPr lang="vi-VN" smtClean="0"/>
              <a:t>In ghi chú của người trình bày</a:t>
            </a:r>
            <a:endParaRPr lang="vi-VN"/>
          </a:p>
        </p:txBody>
      </p:sp>
      <p:sp>
        <p:nvSpPr>
          <p:cNvPr id="265220"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vi-VN"/>
          </a:p>
        </p:txBody>
      </p:sp>
      <p:sp>
        <p:nvSpPr>
          <p:cNvPr id="265221" name="Rectangle 5"/>
          <p:cNvSpPr>
            <a:spLocks noChangeArrowheads="1"/>
          </p:cNvSpPr>
          <p:nvPr/>
        </p:nvSpPr>
        <p:spPr bwMode="auto">
          <a:xfrm>
            <a:off x="277814" y="3994150"/>
            <a:ext cx="6027294" cy="901700"/>
          </a:xfrm>
          <a:prstGeom prst="rect">
            <a:avLst/>
          </a:prstGeom>
          <a:noFill/>
          <a:ln w="9525">
            <a:noFill/>
            <a:miter lim="800000"/>
            <a:headEnd/>
            <a:tailEnd/>
          </a:ln>
          <a:effectLst/>
        </p:spPr>
        <p:txBody>
          <a:bodyPr/>
          <a:lstStyle/>
          <a:p>
            <a:pPr>
              <a:spcBef>
                <a:spcPct val="20000"/>
              </a:spcBef>
              <a:spcAft>
                <a:spcPct val="75000"/>
              </a:spcAft>
            </a:pPr>
            <a:r>
              <a:rPr lang="vi-VN" b="0" dirty="0" smtClean="0">
                <a:solidFill>
                  <a:srgbClr val="FFCC00"/>
                </a:solidFill>
              </a:rPr>
              <a:t>Nếu một số phần không được định dạng như bạn muốn, hoặc nếu văn bản ghi chú bị cắt bớt, hãy thực hiện các thay đổi cần thiết ở dạng xem </a:t>
            </a:r>
            <a:r>
              <a:rPr lang="vi-VN" dirty="0" smtClean="0">
                <a:solidFill>
                  <a:srgbClr val="FFCC00"/>
                </a:solidFill>
              </a:rPr>
              <a:t>Các trang ghi chú</a:t>
            </a:r>
            <a:r>
              <a:rPr lang="en-US" dirty="0" smtClean="0">
                <a:solidFill>
                  <a:srgbClr val="FFCC00"/>
                </a:solidFill>
              </a:rPr>
              <a:t> </a:t>
            </a:r>
            <a:r>
              <a:rPr lang="vi-VN" b="0" dirty="0" smtClean="0">
                <a:solidFill>
                  <a:srgbClr val="FFCC00"/>
                </a:solidFill>
              </a:rPr>
              <a:t>hoặc Chuẩn.</a:t>
            </a:r>
            <a:endParaRPr lang="vi-VN" b="0" dirty="0">
              <a:solidFill>
                <a:srgbClr val="FFCC00"/>
              </a:solidFill>
            </a:endParaRPr>
          </a:p>
        </p:txBody>
      </p:sp>
      <p:sp>
        <p:nvSpPr>
          <p:cNvPr id="265223" name="Rectangle 7"/>
          <p:cNvSpPr>
            <a:spLocks noChangeArrowheads="1"/>
          </p:cNvSpPr>
          <p:nvPr/>
        </p:nvSpPr>
        <p:spPr bwMode="auto">
          <a:xfrm>
            <a:off x="277813" y="5080000"/>
            <a:ext cx="5926137" cy="1055688"/>
          </a:xfrm>
          <a:prstGeom prst="rect">
            <a:avLst/>
          </a:prstGeom>
          <a:noFill/>
          <a:ln w="9525">
            <a:noFill/>
            <a:miter lim="800000"/>
            <a:headEnd/>
            <a:tailEnd/>
          </a:ln>
          <a:effectLst/>
        </p:spPr>
        <p:txBody>
          <a:bodyPr/>
          <a:lstStyle/>
          <a:p>
            <a:pPr>
              <a:spcBef>
                <a:spcPct val="20000"/>
              </a:spcBef>
              <a:spcAft>
                <a:spcPct val="75000"/>
              </a:spcAft>
            </a:pPr>
            <a:r>
              <a:rPr lang="vi-VN" b="0" smtClean="0">
                <a:solidFill>
                  <a:srgbClr val="FFCC00"/>
                </a:solidFill>
              </a:rPr>
              <a:t>Sau khi kiểm tra các ghi chú và sẵn sàng cho việc in ấn, chọn </a:t>
            </a:r>
            <a:r>
              <a:rPr lang="vi-VN" smtClean="0">
                <a:solidFill>
                  <a:srgbClr val="FFCC00"/>
                </a:solidFill>
              </a:rPr>
              <a:t>In</a:t>
            </a:r>
            <a:r>
              <a:rPr lang="vi-VN" b="0" smtClean="0">
                <a:solidFill>
                  <a:srgbClr val="FFCC00"/>
                </a:solidFill>
              </a:rPr>
              <a:t>.</a:t>
            </a:r>
            <a:endParaRPr lang="vi-VN" b="0">
              <a:solidFill>
                <a:srgbClr val="FFCC00"/>
              </a:solidFill>
            </a:endParaRPr>
          </a:p>
        </p:txBody>
      </p:sp>
      <p:pic>
        <p:nvPicPr>
          <p:cNvPr id="21" name="Picture 1"/>
          <p:cNvPicPr>
            <a:picLocks noChangeAspect="1" noChangeArrowheads="1"/>
          </p:cNvPicPr>
          <p:nvPr/>
        </p:nvPicPr>
        <p:blipFill>
          <a:blip r:embed="rId3"/>
          <a:srcRect/>
          <a:stretch>
            <a:fillRect/>
          </a:stretch>
        </p:blipFill>
        <p:spPr bwMode="auto">
          <a:xfrm>
            <a:off x="328268" y="981075"/>
            <a:ext cx="5590278" cy="2838450"/>
          </a:xfrm>
          <a:prstGeom prst="rect">
            <a:avLst/>
          </a:prstGeom>
          <a:noFill/>
          <a:ln w="9525">
            <a:noFill/>
            <a:miter lim="800000"/>
            <a:headEnd/>
            <a:tailEnd/>
          </a:ln>
          <a:effectLst/>
        </p:spPr>
      </p:pic>
      <p:sp>
        <p:nvSpPr>
          <p:cNvPr id="22" name="TextBox 21"/>
          <p:cNvSpPr txBox="1"/>
          <p:nvPr/>
        </p:nvSpPr>
        <p:spPr>
          <a:xfrm>
            <a:off x="961389" y="1112824"/>
            <a:ext cx="1029336" cy="215444"/>
          </a:xfrm>
          <a:prstGeom prst="rect">
            <a:avLst/>
          </a:prstGeom>
          <a:noFill/>
        </p:spPr>
        <p:txBody>
          <a:bodyPr wrap="square" rtlCol="0">
            <a:spAutoFit/>
          </a:bodyPr>
          <a:lstStyle/>
          <a:p>
            <a:pPr algn="ctr"/>
            <a:r>
              <a:rPr lang="vi-VN" sz="800" smtClean="0">
                <a:solidFill>
                  <a:schemeClr val="accent2">
                    <a:lumMod val="75000"/>
                  </a:schemeClr>
                </a:solidFill>
              </a:rPr>
              <a:t>Xem trước khi In</a:t>
            </a:r>
            <a:endParaRPr lang="vi-VN" sz="700">
              <a:solidFill>
                <a:schemeClr val="accent2">
                  <a:lumMod val="75000"/>
                </a:schemeClr>
              </a:solidFill>
            </a:endParaRPr>
          </a:p>
        </p:txBody>
      </p:sp>
      <p:sp>
        <p:nvSpPr>
          <p:cNvPr id="23" name="TextBox 22"/>
          <p:cNvSpPr txBox="1"/>
          <p:nvPr/>
        </p:nvSpPr>
        <p:spPr>
          <a:xfrm>
            <a:off x="1285239" y="1427149"/>
            <a:ext cx="812249" cy="215444"/>
          </a:xfrm>
          <a:prstGeom prst="rect">
            <a:avLst/>
          </a:prstGeom>
          <a:noFill/>
        </p:spPr>
        <p:txBody>
          <a:bodyPr wrap="square" rtlCol="0">
            <a:spAutoFit/>
          </a:bodyPr>
          <a:lstStyle/>
          <a:p>
            <a:r>
              <a:rPr lang="vi-VN" sz="800" b="0" smtClean="0">
                <a:solidFill>
                  <a:schemeClr val="accent2">
                    <a:lumMod val="75000"/>
                  </a:schemeClr>
                </a:solidFill>
              </a:rPr>
              <a:t>In Gì:</a:t>
            </a:r>
            <a:endParaRPr lang="vi-VN" sz="700" b="0">
              <a:solidFill>
                <a:schemeClr val="accent2">
                  <a:lumMod val="75000"/>
                </a:schemeClr>
              </a:solidFill>
            </a:endParaRPr>
          </a:p>
        </p:txBody>
      </p:sp>
      <p:sp>
        <p:nvSpPr>
          <p:cNvPr id="24" name="TextBox 23"/>
          <p:cNvSpPr txBox="1"/>
          <p:nvPr/>
        </p:nvSpPr>
        <p:spPr>
          <a:xfrm>
            <a:off x="1275714" y="1703374"/>
            <a:ext cx="1048386" cy="215444"/>
          </a:xfrm>
          <a:prstGeom prst="rect">
            <a:avLst/>
          </a:prstGeom>
          <a:noFill/>
        </p:spPr>
        <p:txBody>
          <a:bodyPr wrap="square" rtlCol="0">
            <a:spAutoFit/>
          </a:bodyPr>
          <a:lstStyle/>
          <a:p>
            <a:r>
              <a:rPr lang="vi-VN" sz="800" b="0" smtClean="0">
                <a:solidFill>
                  <a:schemeClr val="accent2">
                    <a:lumMod val="75000"/>
                  </a:schemeClr>
                </a:solidFill>
              </a:rPr>
              <a:t>Bản phân phát...</a:t>
            </a:r>
            <a:endParaRPr lang="vi-VN" sz="700" b="0">
              <a:solidFill>
                <a:schemeClr val="accent2">
                  <a:lumMod val="75000"/>
                </a:schemeClr>
              </a:solidFill>
            </a:endParaRPr>
          </a:p>
        </p:txBody>
      </p:sp>
      <p:sp>
        <p:nvSpPr>
          <p:cNvPr id="38" name="TextBox 37"/>
          <p:cNvSpPr txBox="1"/>
          <p:nvPr/>
        </p:nvSpPr>
        <p:spPr>
          <a:xfrm>
            <a:off x="1218564" y="1903399"/>
            <a:ext cx="812249" cy="215444"/>
          </a:xfrm>
          <a:prstGeom prst="rect">
            <a:avLst/>
          </a:prstGeom>
          <a:noFill/>
        </p:spPr>
        <p:txBody>
          <a:bodyPr wrap="square" rtlCol="0">
            <a:spAutoFit/>
          </a:bodyPr>
          <a:lstStyle/>
          <a:p>
            <a:r>
              <a:rPr lang="vi-VN" sz="800" b="0" smtClean="0">
                <a:solidFill>
                  <a:schemeClr val="accent2">
                    <a:lumMod val="75000"/>
                  </a:schemeClr>
                </a:solidFill>
              </a:rPr>
              <a:t>Bản chiếu...</a:t>
            </a:r>
            <a:endParaRPr lang="vi-VN" sz="700" b="0">
              <a:solidFill>
                <a:schemeClr val="accent2">
                  <a:lumMod val="75000"/>
                </a:schemeClr>
              </a:solidFill>
            </a:endParaRPr>
          </a:p>
        </p:txBody>
      </p:sp>
      <p:sp>
        <p:nvSpPr>
          <p:cNvPr id="39" name="TextBox 38"/>
          <p:cNvSpPr txBox="1"/>
          <p:nvPr/>
        </p:nvSpPr>
        <p:spPr>
          <a:xfrm>
            <a:off x="1218563" y="2058974"/>
            <a:ext cx="2239012" cy="215444"/>
          </a:xfrm>
          <a:prstGeom prst="rect">
            <a:avLst/>
          </a:prstGeom>
          <a:noFill/>
        </p:spPr>
        <p:txBody>
          <a:bodyPr wrap="square" rtlCol="0">
            <a:spAutoFit/>
          </a:bodyPr>
          <a:lstStyle/>
          <a:p>
            <a:r>
              <a:rPr lang="vi-VN" sz="800" b="0" dirty="0" smtClean="0">
                <a:solidFill>
                  <a:schemeClr val="accent2">
                    <a:lumMod val="75000"/>
                  </a:schemeClr>
                </a:solidFill>
              </a:rPr>
              <a:t>Bản phân phát (1 Bản chiếu một Trang)</a:t>
            </a:r>
            <a:endParaRPr lang="vi-VN" sz="700" b="0" dirty="0">
              <a:solidFill>
                <a:schemeClr val="accent2">
                  <a:lumMod val="75000"/>
                </a:schemeClr>
              </a:solidFill>
            </a:endParaRPr>
          </a:p>
        </p:txBody>
      </p:sp>
      <p:sp>
        <p:nvSpPr>
          <p:cNvPr id="40" name="TextBox 39"/>
          <p:cNvSpPr txBox="1"/>
          <p:nvPr/>
        </p:nvSpPr>
        <p:spPr>
          <a:xfrm>
            <a:off x="1218563" y="2224074"/>
            <a:ext cx="1991362" cy="215444"/>
          </a:xfrm>
          <a:prstGeom prst="rect">
            <a:avLst/>
          </a:prstGeom>
          <a:noFill/>
        </p:spPr>
        <p:txBody>
          <a:bodyPr wrap="square" rtlCol="0">
            <a:spAutoFit/>
          </a:bodyPr>
          <a:lstStyle/>
          <a:p>
            <a:r>
              <a:rPr lang="vi-VN" sz="800" b="0" dirty="0" smtClean="0">
                <a:solidFill>
                  <a:schemeClr val="accent2">
                    <a:lumMod val="75000"/>
                  </a:schemeClr>
                </a:solidFill>
              </a:rPr>
              <a:t>Bản phân phát (2 Bản chiếu một Trang)</a:t>
            </a:r>
            <a:endParaRPr lang="vi-VN" sz="700" b="0" dirty="0">
              <a:solidFill>
                <a:schemeClr val="accent2">
                  <a:lumMod val="75000"/>
                </a:schemeClr>
              </a:solidFill>
            </a:endParaRPr>
          </a:p>
        </p:txBody>
      </p:sp>
      <p:sp>
        <p:nvSpPr>
          <p:cNvPr id="41" name="TextBox 40"/>
          <p:cNvSpPr txBox="1"/>
          <p:nvPr/>
        </p:nvSpPr>
        <p:spPr>
          <a:xfrm>
            <a:off x="1218563" y="2389174"/>
            <a:ext cx="2019937" cy="215444"/>
          </a:xfrm>
          <a:prstGeom prst="rect">
            <a:avLst/>
          </a:prstGeom>
          <a:noFill/>
        </p:spPr>
        <p:txBody>
          <a:bodyPr wrap="square" rtlCol="0">
            <a:spAutoFit/>
          </a:bodyPr>
          <a:lstStyle/>
          <a:p>
            <a:r>
              <a:rPr lang="vi-VN" sz="800" b="0" dirty="0" smtClean="0">
                <a:solidFill>
                  <a:schemeClr val="accent2">
                    <a:lumMod val="75000"/>
                  </a:schemeClr>
                </a:solidFill>
              </a:rPr>
              <a:t>Bản phân phát (3 Bản chiếu một Trang)</a:t>
            </a:r>
            <a:endParaRPr lang="vi-VN" sz="700" b="0" dirty="0">
              <a:solidFill>
                <a:schemeClr val="accent2">
                  <a:lumMod val="75000"/>
                </a:schemeClr>
              </a:solidFill>
            </a:endParaRPr>
          </a:p>
        </p:txBody>
      </p:sp>
      <p:sp>
        <p:nvSpPr>
          <p:cNvPr id="42" name="TextBox 41"/>
          <p:cNvSpPr txBox="1"/>
          <p:nvPr/>
        </p:nvSpPr>
        <p:spPr>
          <a:xfrm>
            <a:off x="1218563" y="2532574"/>
            <a:ext cx="2010412" cy="215444"/>
          </a:xfrm>
          <a:prstGeom prst="rect">
            <a:avLst/>
          </a:prstGeom>
          <a:noFill/>
        </p:spPr>
        <p:txBody>
          <a:bodyPr wrap="square" rtlCol="0">
            <a:spAutoFit/>
          </a:bodyPr>
          <a:lstStyle/>
          <a:p>
            <a:r>
              <a:rPr lang="vi-VN" sz="800" b="0" dirty="0" smtClean="0">
                <a:solidFill>
                  <a:schemeClr val="accent2">
                    <a:lumMod val="75000"/>
                  </a:schemeClr>
                </a:solidFill>
              </a:rPr>
              <a:t>Bản phân phát (4 Bản chiếu một Trang)</a:t>
            </a:r>
            <a:endParaRPr lang="vi-VN" sz="700" b="0" dirty="0">
              <a:solidFill>
                <a:schemeClr val="accent2">
                  <a:lumMod val="75000"/>
                </a:schemeClr>
              </a:solidFill>
            </a:endParaRPr>
          </a:p>
        </p:txBody>
      </p:sp>
      <p:sp>
        <p:nvSpPr>
          <p:cNvPr id="43" name="TextBox 42"/>
          <p:cNvSpPr txBox="1"/>
          <p:nvPr/>
        </p:nvSpPr>
        <p:spPr>
          <a:xfrm>
            <a:off x="1218563" y="2701512"/>
            <a:ext cx="2077087" cy="215444"/>
          </a:xfrm>
          <a:prstGeom prst="rect">
            <a:avLst/>
          </a:prstGeom>
          <a:noFill/>
        </p:spPr>
        <p:txBody>
          <a:bodyPr wrap="square" rtlCol="0">
            <a:spAutoFit/>
          </a:bodyPr>
          <a:lstStyle/>
          <a:p>
            <a:r>
              <a:rPr lang="vi-VN" sz="800" b="0" dirty="0" smtClean="0">
                <a:solidFill>
                  <a:schemeClr val="accent2">
                    <a:lumMod val="75000"/>
                  </a:schemeClr>
                </a:solidFill>
              </a:rPr>
              <a:t>Bản phân phát (6 Bản chiếu một Trang)</a:t>
            </a:r>
            <a:endParaRPr lang="vi-VN" sz="700" b="0" dirty="0">
              <a:solidFill>
                <a:schemeClr val="accent2">
                  <a:lumMod val="75000"/>
                </a:schemeClr>
              </a:solidFill>
            </a:endParaRPr>
          </a:p>
        </p:txBody>
      </p:sp>
      <p:sp>
        <p:nvSpPr>
          <p:cNvPr id="44" name="TextBox 43"/>
          <p:cNvSpPr txBox="1"/>
          <p:nvPr/>
        </p:nvSpPr>
        <p:spPr>
          <a:xfrm>
            <a:off x="1218563" y="2870450"/>
            <a:ext cx="2000887" cy="215444"/>
          </a:xfrm>
          <a:prstGeom prst="rect">
            <a:avLst/>
          </a:prstGeom>
          <a:noFill/>
        </p:spPr>
        <p:txBody>
          <a:bodyPr wrap="square" rtlCol="0">
            <a:spAutoFit/>
          </a:bodyPr>
          <a:lstStyle/>
          <a:p>
            <a:r>
              <a:rPr lang="vi-VN" sz="800" b="0" dirty="0" smtClean="0">
                <a:solidFill>
                  <a:schemeClr val="accent2">
                    <a:lumMod val="75000"/>
                  </a:schemeClr>
                </a:solidFill>
              </a:rPr>
              <a:t>Bản phân phát (9 Bản chiếu một Trang)</a:t>
            </a:r>
            <a:endParaRPr lang="vi-VN" sz="700" b="0" dirty="0">
              <a:solidFill>
                <a:schemeClr val="accent2">
                  <a:lumMod val="75000"/>
                </a:schemeClr>
              </a:solidFill>
            </a:endParaRPr>
          </a:p>
        </p:txBody>
      </p:sp>
      <p:sp>
        <p:nvSpPr>
          <p:cNvPr id="45" name="TextBox 44"/>
          <p:cNvSpPr txBox="1"/>
          <p:nvPr/>
        </p:nvSpPr>
        <p:spPr>
          <a:xfrm>
            <a:off x="1218563" y="3039388"/>
            <a:ext cx="1705611" cy="215444"/>
          </a:xfrm>
          <a:prstGeom prst="rect">
            <a:avLst/>
          </a:prstGeom>
          <a:noFill/>
        </p:spPr>
        <p:txBody>
          <a:bodyPr wrap="square" rtlCol="0">
            <a:spAutoFit/>
          </a:bodyPr>
          <a:lstStyle/>
          <a:p>
            <a:r>
              <a:rPr lang="vi-VN" sz="800" b="0" dirty="0" smtClean="0">
                <a:solidFill>
                  <a:schemeClr val="accent2">
                    <a:lumMod val="75000"/>
                  </a:schemeClr>
                </a:solidFill>
              </a:rPr>
              <a:t>Các trang ghi chú</a:t>
            </a:r>
            <a:endParaRPr lang="vi-VN" sz="700" b="0" dirty="0">
              <a:solidFill>
                <a:schemeClr val="accent2">
                  <a:lumMod val="75000"/>
                </a:schemeClr>
              </a:solidFill>
            </a:endParaRPr>
          </a:p>
        </p:txBody>
      </p:sp>
      <p:sp>
        <p:nvSpPr>
          <p:cNvPr id="46" name="TextBox 45"/>
          <p:cNvSpPr txBox="1"/>
          <p:nvPr/>
        </p:nvSpPr>
        <p:spPr>
          <a:xfrm>
            <a:off x="1209038" y="3179749"/>
            <a:ext cx="1705611" cy="215444"/>
          </a:xfrm>
          <a:prstGeom prst="rect">
            <a:avLst/>
          </a:prstGeom>
          <a:noFill/>
        </p:spPr>
        <p:txBody>
          <a:bodyPr wrap="square" rtlCol="0">
            <a:spAutoFit/>
          </a:bodyPr>
          <a:lstStyle/>
          <a:p>
            <a:r>
              <a:rPr lang="vi-VN" sz="800" b="0" dirty="0" smtClean="0">
                <a:solidFill>
                  <a:schemeClr val="accent2">
                    <a:lumMod val="75000"/>
                  </a:schemeClr>
                </a:solidFill>
              </a:rPr>
              <a:t>Dàn bài</a:t>
            </a:r>
            <a:endParaRPr lang="vi-VN" sz="700" b="0" dirty="0">
              <a:solidFill>
                <a:schemeClr val="accent2">
                  <a:lumMod val="75000"/>
                </a:schemeClr>
              </a:solidFill>
            </a:endParaRPr>
          </a:p>
        </p:txBody>
      </p:sp>
      <p:sp>
        <p:nvSpPr>
          <p:cNvPr id="47" name="Rectangle 3"/>
          <p:cNvSpPr>
            <a:spLocks noChangeArrowheads="1"/>
          </p:cNvSpPr>
          <p:nvPr/>
        </p:nvSpPr>
        <p:spPr bwMode="auto">
          <a:xfrm>
            <a:off x="6119813" y="854075"/>
            <a:ext cx="2744787" cy="1901825"/>
          </a:xfrm>
          <a:prstGeom prst="rect">
            <a:avLst/>
          </a:prstGeom>
          <a:noFill/>
          <a:ln w="9525">
            <a:noFill/>
            <a:miter lim="800000"/>
            <a:headEnd/>
            <a:tailEnd/>
          </a:ln>
          <a:effectLst/>
        </p:spPr>
        <p:txBody>
          <a:bodyPr/>
          <a:lstStyle/>
          <a:p>
            <a:pPr>
              <a:spcBef>
                <a:spcPct val="20000"/>
              </a:spcBef>
              <a:spcAft>
                <a:spcPct val="75000"/>
              </a:spcAft>
            </a:pPr>
            <a:r>
              <a:rPr lang="vi-VN" sz="2000" b="0" smtClean="0"/>
              <a:t>Để in phần ghi chú, bấm vào </a:t>
            </a:r>
            <a:r>
              <a:rPr lang="vi-VN" sz="2000" smtClean="0"/>
              <a:t>Nút Microsoft Office</a:t>
            </a:r>
            <a:r>
              <a:rPr lang="vi-VN" sz="2000" b="0" smtClean="0"/>
              <a:t>, trỏ đến </a:t>
            </a:r>
            <a:r>
              <a:rPr lang="vi-VN" sz="2000" smtClean="0"/>
              <a:t>In</a:t>
            </a:r>
            <a:r>
              <a:rPr lang="vi-VN" sz="2000" b="0" smtClean="0"/>
              <a:t>, rồi bấm </a:t>
            </a:r>
            <a:r>
              <a:rPr lang="vi-VN" sz="2000" smtClean="0"/>
              <a:t>Xem trước khi In</a:t>
            </a:r>
            <a:r>
              <a:rPr lang="vi-VN" sz="2000" b="0" smtClean="0"/>
              <a:t>.</a:t>
            </a:r>
            <a:endParaRPr lang="vi-VN" sz="2000" b="0"/>
          </a:p>
        </p:txBody>
      </p:sp>
      <p:sp>
        <p:nvSpPr>
          <p:cNvPr id="48" name="Rectangle 11"/>
          <p:cNvSpPr>
            <a:spLocks noChangeArrowheads="1"/>
          </p:cNvSpPr>
          <p:nvPr/>
        </p:nvSpPr>
        <p:spPr bwMode="auto">
          <a:xfrm>
            <a:off x="6115050" y="2855913"/>
            <a:ext cx="2744788" cy="1001712"/>
          </a:xfrm>
          <a:prstGeom prst="rect">
            <a:avLst/>
          </a:prstGeom>
          <a:noFill/>
          <a:ln w="9525">
            <a:noFill/>
            <a:miter lim="800000"/>
            <a:headEnd/>
            <a:tailEnd/>
          </a:ln>
          <a:effectLst/>
        </p:spPr>
        <p:txBody>
          <a:bodyPr/>
          <a:lstStyle/>
          <a:p>
            <a:pPr>
              <a:spcBef>
                <a:spcPct val="20000"/>
              </a:spcBef>
              <a:spcAft>
                <a:spcPct val="75000"/>
              </a:spcAft>
            </a:pPr>
            <a:r>
              <a:rPr lang="vi-VN" sz="2000" b="0" smtClean="0"/>
              <a:t>Sau đó làm theo các bước trong hình.  </a:t>
            </a:r>
            <a:endParaRPr lang="vi-VN" sz="2000" b="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65221">
                                            <p:txEl>
                                              <p:pRg st="0" end="0"/>
                                            </p:txEl>
                                          </p:spTgt>
                                        </p:tgtEl>
                                        <p:attrNameLst>
                                          <p:attrName>style.visibility</p:attrName>
                                        </p:attrNameLst>
                                      </p:cBhvr>
                                      <p:to>
                                        <p:strVal val="visible"/>
                                      </p:to>
                                    </p:set>
                                    <p:animEffect transition="in" filter="slide(fromLeft)">
                                      <p:cBhvr>
                                        <p:cTn id="7" dur="500"/>
                                        <p:tgtEl>
                                          <p:spTgt spid="2652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65223">
                                            <p:txEl>
                                              <p:pRg st="0" end="0"/>
                                            </p:txEl>
                                          </p:spTgt>
                                        </p:tgtEl>
                                        <p:attrNameLst>
                                          <p:attrName>style.visibility</p:attrName>
                                        </p:attrNameLst>
                                      </p:cBhvr>
                                      <p:to>
                                        <p:strVal val="visible"/>
                                      </p:to>
                                    </p:set>
                                    <p:animEffect transition="in" filter="slide(fromLeft)">
                                      <p:cBhvr>
                                        <p:cTn id="12" dur="500"/>
                                        <p:tgtEl>
                                          <p:spTgt spid="2652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21" grpId="0" build="p" autoUpdateAnimBg="0" advAuto="0"/>
      <p:bldP spid="265223" grpId="0" build="p"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14721" name="Picture 1"/>
          <p:cNvPicPr>
            <a:picLocks noChangeAspect="1" noChangeArrowheads="1"/>
          </p:cNvPicPr>
          <p:nvPr/>
        </p:nvPicPr>
        <p:blipFill>
          <a:blip r:embed="rId3"/>
          <a:srcRect/>
          <a:stretch>
            <a:fillRect/>
          </a:stretch>
        </p:blipFill>
        <p:spPr bwMode="auto">
          <a:xfrm>
            <a:off x="331789" y="966163"/>
            <a:ext cx="5640386" cy="2868274"/>
          </a:xfrm>
          <a:prstGeom prst="rect">
            <a:avLst/>
          </a:prstGeom>
          <a:noFill/>
          <a:ln w="9525">
            <a:noFill/>
            <a:miter lim="800000"/>
            <a:headEnd/>
            <a:tailEnd/>
          </a:ln>
          <a:effectLst/>
        </p:spPr>
      </p:pic>
      <p:sp>
        <p:nvSpPr>
          <p:cNvPr id="143362" name="Rectangle 2"/>
          <p:cNvSpPr>
            <a:spLocks noGrp="1" noChangeArrowheads="1"/>
          </p:cNvSpPr>
          <p:nvPr>
            <p:ph type="title"/>
          </p:nvPr>
        </p:nvSpPr>
        <p:spPr>
          <a:xfrm>
            <a:off x="239713" y="63500"/>
            <a:ext cx="8904287" cy="614363"/>
          </a:xfrm>
        </p:spPr>
        <p:txBody>
          <a:bodyPr/>
          <a:lstStyle/>
          <a:p>
            <a:r>
              <a:rPr lang="vi-VN" smtClean="0"/>
              <a:t>Thêm chân trang cho ghi chú và bản phân phát</a:t>
            </a:r>
            <a:endParaRPr lang="vi-VN"/>
          </a:p>
        </p:txBody>
      </p:sp>
      <p:sp>
        <p:nvSpPr>
          <p:cNvPr id="143363" name="Rectangle 3"/>
          <p:cNvSpPr>
            <a:spLocks noChangeArrowheads="1"/>
          </p:cNvSpPr>
          <p:nvPr/>
        </p:nvSpPr>
        <p:spPr bwMode="auto">
          <a:xfrm>
            <a:off x="6119814" y="854075"/>
            <a:ext cx="2843434" cy="2763838"/>
          </a:xfrm>
          <a:prstGeom prst="rect">
            <a:avLst/>
          </a:prstGeom>
          <a:noFill/>
          <a:ln w="9525">
            <a:noFill/>
            <a:miter lim="800000"/>
            <a:headEnd/>
            <a:tailEnd/>
          </a:ln>
          <a:effectLst/>
        </p:spPr>
        <p:txBody>
          <a:bodyPr/>
          <a:lstStyle/>
          <a:p>
            <a:pPr>
              <a:spcBef>
                <a:spcPct val="20000"/>
              </a:spcBef>
              <a:spcAft>
                <a:spcPct val="75000"/>
              </a:spcAft>
            </a:pPr>
            <a:r>
              <a:rPr lang="vi-VN" sz="2000" smtClean="0"/>
              <a:t>Xem trước khi In </a:t>
            </a:r>
            <a:r>
              <a:rPr lang="vi-VN" sz="2000" b="0" smtClean="0"/>
              <a:t>cũng cung cấp cho bạn cơ hội để thêm hoặc điều chỉnh các chân trang trong ghi chú hoặc bản phân phát.</a:t>
            </a:r>
            <a:endParaRPr lang="vi-VN" sz="2000" b="0"/>
          </a:p>
        </p:txBody>
      </p:sp>
      <p:sp>
        <p:nvSpPr>
          <p:cNvPr id="143364"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vi-VN"/>
          </a:p>
        </p:txBody>
      </p:sp>
      <p:sp>
        <p:nvSpPr>
          <p:cNvPr id="143367" name="Rectangle 7"/>
          <p:cNvSpPr>
            <a:spLocks noChangeArrowheads="1"/>
          </p:cNvSpPr>
          <p:nvPr/>
        </p:nvSpPr>
        <p:spPr bwMode="auto">
          <a:xfrm>
            <a:off x="242888" y="4019550"/>
            <a:ext cx="5934075" cy="1570038"/>
          </a:xfrm>
          <a:prstGeom prst="rect">
            <a:avLst/>
          </a:prstGeom>
          <a:noFill/>
          <a:ln w="9525">
            <a:noFill/>
            <a:miter lim="800000"/>
            <a:headEnd/>
            <a:tailEnd/>
          </a:ln>
          <a:effectLst/>
        </p:spPr>
        <p:txBody>
          <a:bodyPr/>
          <a:lstStyle/>
          <a:p>
            <a:pPr>
              <a:spcBef>
                <a:spcPct val="20000"/>
              </a:spcBef>
              <a:spcAft>
                <a:spcPct val="75000"/>
              </a:spcAft>
            </a:pPr>
            <a:r>
              <a:rPr lang="vi-VN" b="0" dirty="0" smtClean="0">
                <a:solidFill>
                  <a:srgbClr val="FFCC00"/>
                </a:solidFill>
              </a:rPr>
              <a:t>Mặc định, ghi chú và bản phân phát đều được đánh số trang.</a:t>
            </a:r>
          </a:p>
          <a:p>
            <a:pPr>
              <a:spcBef>
                <a:spcPct val="20000"/>
              </a:spcBef>
              <a:spcAft>
                <a:spcPct val="75000"/>
              </a:spcAft>
            </a:pPr>
            <a:r>
              <a:rPr lang="vi-VN" b="0" dirty="0" smtClean="0">
                <a:solidFill>
                  <a:srgbClr val="FFCC00"/>
                </a:solidFill>
              </a:rPr>
              <a:t>Nhưng chúng còn có thể thể hiện nhiều nội dung khác, ví dụ văn bản chân trang. </a:t>
            </a:r>
            <a:endParaRPr lang="vi-VN" b="0" dirty="0">
              <a:solidFill>
                <a:srgbClr val="FFCC00"/>
              </a:solidFill>
            </a:endParaRPr>
          </a:p>
        </p:txBody>
      </p:sp>
      <p:sp>
        <p:nvSpPr>
          <p:cNvPr id="11" name="TextBox 10"/>
          <p:cNvSpPr txBox="1"/>
          <p:nvPr/>
        </p:nvSpPr>
        <p:spPr>
          <a:xfrm>
            <a:off x="1075689" y="1046149"/>
            <a:ext cx="1019811" cy="215444"/>
          </a:xfrm>
          <a:prstGeom prst="rect">
            <a:avLst/>
          </a:prstGeom>
          <a:noFill/>
        </p:spPr>
        <p:txBody>
          <a:bodyPr wrap="square" rtlCol="0">
            <a:spAutoFit/>
          </a:bodyPr>
          <a:lstStyle/>
          <a:p>
            <a:pPr algn="ctr"/>
            <a:r>
              <a:rPr lang="vi-VN" sz="800" smtClean="0">
                <a:solidFill>
                  <a:schemeClr val="accent2">
                    <a:lumMod val="75000"/>
                  </a:schemeClr>
                </a:solidFill>
              </a:rPr>
              <a:t>Xem trước khi In</a:t>
            </a:r>
            <a:endParaRPr lang="vi-VN" sz="700">
              <a:solidFill>
                <a:schemeClr val="accent2">
                  <a:lumMod val="75000"/>
                </a:schemeClr>
              </a:solidFill>
            </a:endParaRPr>
          </a:p>
        </p:txBody>
      </p:sp>
      <p:sp>
        <p:nvSpPr>
          <p:cNvPr id="13" name="TextBox 12"/>
          <p:cNvSpPr txBox="1"/>
          <p:nvPr/>
        </p:nvSpPr>
        <p:spPr>
          <a:xfrm>
            <a:off x="694689" y="1627174"/>
            <a:ext cx="812249" cy="215444"/>
          </a:xfrm>
          <a:prstGeom prst="rect">
            <a:avLst/>
          </a:prstGeom>
          <a:noFill/>
        </p:spPr>
        <p:txBody>
          <a:bodyPr wrap="square" rtlCol="0">
            <a:spAutoFit/>
          </a:bodyPr>
          <a:lstStyle/>
          <a:p>
            <a:pPr algn="ctr"/>
            <a:r>
              <a:rPr lang="vi-VN" sz="800" b="0" smtClean="0">
                <a:solidFill>
                  <a:schemeClr val="accent2">
                    <a:lumMod val="75000"/>
                  </a:schemeClr>
                </a:solidFill>
              </a:rPr>
              <a:t>Tùy chọn</a:t>
            </a:r>
            <a:endParaRPr lang="vi-VN" sz="700" b="0">
              <a:solidFill>
                <a:schemeClr val="accent2">
                  <a:lumMod val="75000"/>
                </a:schemeClr>
              </a:solidFill>
            </a:endParaRPr>
          </a:p>
        </p:txBody>
      </p:sp>
      <p:sp>
        <p:nvSpPr>
          <p:cNvPr id="14" name="TextBox 13"/>
          <p:cNvSpPr txBox="1"/>
          <p:nvPr/>
        </p:nvSpPr>
        <p:spPr>
          <a:xfrm>
            <a:off x="3038475" y="1104900"/>
            <a:ext cx="2209800" cy="276999"/>
          </a:xfrm>
          <a:prstGeom prst="rect">
            <a:avLst/>
          </a:prstGeom>
          <a:noFill/>
        </p:spPr>
        <p:txBody>
          <a:bodyPr wrap="square" rtlCol="0">
            <a:spAutoFit/>
          </a:bodyPr>
          <a:lstStyle/>
          <a:p>
            <a:r>
              <a:rPr lang="vi-VN" sz="1200" smtClean="0"/>
              <a:t>Đầu trang và Chân trang</a:t>
            </a:r>
            <a:endParaRPr lang="vi-VN" sz="1200"/>
          </a:p>
        </p:txBody>
      </p:sp>
      <p:sp>
        <p:nvSpPr>
          <p:cNvPr id="15" name="TextBox 14"/>
          <p:cNvSpPr txBox="1"/>
          <p:nvPr/>
        </p:nvSpPr>
        <p:spPr>
          <a:xfrm>
            <a:off x="3514088" y="1398574"/>
            <a:ext cx="1534162" cy="215444"/>
          </a:xfrm>
          <a:prstGeom prst="rect">
            <a:avLst/>
          </a:prstGeom>
          <a:noFill/>
        </p:spPr>
        <p:txBody>
          <a:bodyPr wrap="square" rtlCol="0">
            <a:spAutoFit/>
          </a:bodyPr>
          <a:lstStyle/>
          <a:p>
            <a:pPr algn="ctr"/>
            <a:r>
              <a:rPr lang="vi-VN" sz="800" smtClean="0">
                <a:solidFill>
                  <a:schemeClr val="accent2">
                    <a:lumMod val="75000"/>
                  </a:schemeClr>
                </a:solidFill>
              </a:rPr>
              <a:t>Ghi chú và Bản phân phát</a:t>
            </a:r>
            <a:endParaRPr lang="vi-VN" sz="700">
              <a:solidFill>
                <a:schemeClr val="accent2">
                  <a:lumMod val="75000"/>
                </a:schemeClr>
              </a:solidFill>
            </a:endParaRPr>
          </a:p>
        </p:txBody>
      </p:sp>
      <p:sp>
        <p:nvSpPr>
          <p:cNvPr id="17" name="TextBox 16"/>
          <p:cNvSpPr txBox="1"/>
          <p:nvPr/>
        </p:nvSpPr>
        <p:spPr>
          <a:xfrm>
            <a:off x="3320278" y="2938476"/>
            <a:ext cx="861197" cy="215444"/>
          </a:xfrm>
          <a:prstGeom prst="rect">
            <a:avLst/>
          </a:prstGeom>
          <a:noFill/>
        </p:spPr>
        <p:txBody>
          <a:bodyPr wrap="square" rtlCol="0">
            <a:spAutoFit/>
          </a:bodyPr>
          <a:lstStyle/>
          <a:p>
            <a:r>
              <a:rPr lang="vi-VN" sz="800" smtClean="0">
                <a:solidFill>
                  <a:schemeClr val="accent2">
                    <a:lumMod val="75000"/>
                  </a:schemeClr>
                </a:solidFill>
              </a:rPr>
              <a:t>Đầu trang</a:t>
            </a:r>
            <a:endParaRPr lang="vi-VN" sz="700">
              <a:solidFill>
                <a:schemeClr val="accent2">
                  <a:lumMod val="75000"/>
                </a:schemeClr>
              </a:solidFill>
            </a:endParaRPr>
          </a:p>
        </p:txBody>
      </p:sp>
      <p:sp>
        <p:nvSpPr>
          <p:cNvPr id="18" name="TextBox 17"/>
          <p:cNvSpPr txBox="1"/>
          <p:nvPr/>
        </p:nvSpPr>
        <p:spPr>
          <a:xfrm>
            <a:off x="3320278" y="3161111"/>
            <a:ext cx="933669" cy="215444"/>
          </a:xfrm>
          <a:prstGeom prst="rect">
            <a:avLst/>
          </a:prstGeom>
          <a:noFill/>
        </p:spPr>
        <p:txBody>
          <a:bodyPr wrap="square" rtlCol="0">
            <a:spAutoFit/>
          </a:bodyPr>
          <a:lstStyle/>
          <a:p>
            <a:r>
              <a:rPr lang="vi-VN" sz="800" smtClean="0">
                <a:solidFill>
                  <a:schemeClr val="accent2">
                    <a:lumMod val="75000"/>
                  </a:schemeClr>
                </a:solidFill>
              </a:rPr>
              <a:t>Số trang</a:t>
            </a:r>
            <a:endParaRPr lang="vi-VN" sz="700">
              <a:solidFill>
                <a:schemeClr val="accent2">
                  <a:lumMod val="75000"/>
                </a:schemeClr>
              </a:solidFill>
            </a:endParaRPr>
          </a:p>
        </p:txBody>
      </p:sp>
      <p:sp>
        <p:nvSpPr>
          <p:cNvPr id="19" name="TextBox 18"/>
          <p:cNvSpPr txBox="1"/>
          <p:nvPr/>
        </p:nvSpPr>
        <p:spPr>
          <a:xfrm>
            <a:off x="3320278" y="3343993"/>
            <a:ext cx="889772" cy="215444"/>
          </a:xfrm>
          <a:prstGeom prst="rect">
            <a:avLst/>
          </a:prstGeom>
          <a:noFill/>
        </p:spPr>
        <p:txBody>
          <a:bodyPr wrap="square" rtlCol="0">
            <a:spAutoFit/>
          </a:bodyPr>
          <a:lstStyle/>
          <a:p>
            <a:r>
              <a:rPr lang="vi-VN" sz="800" smtClean="0">
                <a:solidFill>
                  <a:schemeClr val="accent2">
                    <a:lumMod val="75000"/>
                  </a:schemeClr>
                </a:solidFill>
              </a:rPr>
              <a:t>Chân trang</a:t>
            </a:r>
            <a:endParaRPr lang="vi-VN" sz="700">
              <a:solidFill>
                <a:schemeClr val="accent2">
                  <a:lumMod val="75000"/>
                </a:schemeClr>
              </a:solidFill>
            </a:endParaRPr>
          </a:p>
        </p:txBody>
      </p:sp>
      <p:sp>
        <p:nvSpPr>
          <p:cNvPr id="20" name="TextBox 19"/>
          <p:cNvSpPr txBox="1"/>
          <p:nvPr/>
        </p:nvSpPr>
        <p:spPr>
          <a:xfrm>
            <a:off x="1094738" y="1941499"/>
            <a:ext cx="1553211" cy="215444"/>
          </a:xfrm>
          <a:prstGeom prst="rect">
            <a:avLst/>
          </a:prstGeom>
          <a:noFill/>
        </p:spPr>
        <p:txBody>
          <a:bodyPr wrap="square" rtlCol="0">
            <a:spAutoFit/>
          </a:bodyPr>
          <a:lstStyle/>
          <a:p>
            <a:r>
              <a:rPr lang="vi-VN" sz="800" smtClean="0">
                <a:solidFill>
                  <a:schemeClr val="accent2">
                    <a:lumMod val="75000"/>
                  </a:schemeClr>
                </a:solidFill>
              </a:rPr>
              <a:t>Đầu trang và Chân trang...</a:t>
            </a:r>
            <a:endParaRPr lang="vi-VN" sz="700">
              <a:solidFill>
                <a:schemeClr val="accent2">
                  <a:lumMod val="75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43363"/>
                                        </p:tgtEl>
                                        <p:attrNameLst>
                                          <p:attrName>style.visibility</p:attrName>
                                        </p:attrNameLst>
                                      </p:cBhvr>
                                      <p:to>
                                        <p:strVal val="visible"/>
                                      </p:to>
                                    </p:set>
                                    <p:animEffect transition="in" filter="slide(fromTop)">
                                      <p:cBhvr>
                                        <p:cTn id="7" dur="500"/>
                                        <p:tgtEl>
                                          <p:spTgt spid="14336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43367">
                                            <p:txEl>
                                              <p:pRg st="0" end="0"/>
                                            </p:txEl>
                                          </p:spTgt>
                                        </p:tgtEl>
                                        <p:attrNameLst>
                                          <p:attrName>style.visibility</p:attrName>
                                        </p:attrNameLst>
                                      </p:cBhvr>
                                      <p:to>
                                        <p:strVal val="visible"/>
                                      </p:to>
                                    </p:set>
                                    <p:animEffect transition="in" filter="slide(fromLeft)">
                                      <p:cBhvr>
                                        <p:cTn id="12" dur="500"/>
                                        <p:tgtEl>
                                          <p:spTgt spid="14336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43367">
                                            <p:txEl>
                                              <p:pRg st="1" end="1"/>
                                            </p:txEl>
                                          </p:spTgt>
                                        </p:tgtEl>
                                        <p:attrNameLst>
                                          <p:attrName>style.visibility</p:attrName>
                                        </p:attrNameLst>
                                      </p:cBhvr>
                                      <p:to>
                                        <p:strVal val="visible"/>
                                      </p:to>
                                    </p:set>
                                    <p:animEffect transition="in" filter="slide(fromLeft)">
                                      <p:cBhvr>
                                        <p:cTn id="17" dur="500"/>
                                        <p:tgtEl>
                                          <p:spTgt spid="1433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autoUpdateAnimBg="0"/>
      <p:bldP spid="143367" grpId="0" build="p"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239713" y="63500"/>
            <a:ext cx="8904287" cy="614363"/>
          </a:xfrm>
        </p:spPr>
        <p:txBody>
          <a:bodyPr/>
          <a:lstStyle/>
          <a:p>
            <a:r>
              <a:rPr lang="vi-VN" smtClean="0"/>
              <a:t>Thêm chân trang cho ghi chú và bản phân phát</a:t>
            </a:r>
            <a:endParaRPr lang="vi-VN"/>
          </a:p>
        </p:txBody>
      </p:sp>
      <p:sp>
        <p:nvSpPr>
          <p:cNvPr id="267267"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vi-VN" sz="2000" b="0" smtClean="0"/>
              <a:t>Theo các bước sau nếu bạn muốn bản in ra thể hiện nội dung khác. </a:t>
            </a:r>
            <a:endParaRPr lang="vi-VN" sz="2000" b="0"/>
          </a:p>
        </p:txBody>
      </p:sp>
      <p:sp>
        <p:nvSpPr>
          <p:cNvPr id="267268"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vi-VN"/>
          </a:p>
        </p:txBody>
      </p:sp>
      <p:graphicFrame>
        <p:nvGraphicFramePr>
          <p:cNvPr id="267271" name="Object 7"/>
          <p:cNvGraphicFramePr>
            <a:graphicFrameLocks noChangeAspect="1"/>
          </p:cNvGraphicFramePr>
          <p:nvPr/>
        </p:nvGraphicFramePr>
        <p:xfrm>
          <a:off x="339725" y="4078288"/>
          <a:ext cx="269875" cy="303212"/>
        </p:xfrm>
        <a:graphic>
          <a:graphicData uri="http://schemas.openxmlformats.org/presentationml/2006/ole">
            <p:oleObj spid="_x0000_s267271" name="Visio" r:id="rId4" imgW="270231" imgH="303063" progId="">
              <p:embed/>
            </p:oleObj>
          </a:graphicData>
        </a:graphic>
      </p:graphicFrame>
      <p:graphicFrame>
        <p:nvGraphicFramePr>
          <p:cNvPr id="267272" name="Object 8"/>
          <p:cNvGraphicFramePr>
            <a:graphicFrameLocks noChangeAspect="1"/>
          </p:cNvGraphicFramePr>
          <p:nvPr/>
        </p:nvGraphicFramePr>
        <p:xfrm>
          <a:off x="339725" y="4525963"/>
          <a:ext cx="269875" cy="303212"/>
        </p:xfrm>
        <a:graphic>
          <a:graphicData uri="http://schemas.openxmlformats.org/presentationml/2006/ole">
            <p:oleObj spid="_x0000_s267272" name="Visio" r:id="rId5" imgW="270231" imgH="303063" progId="">
              <p:embed/>
            </p:oleObj>
          </a:graphicData>
        </a:graphic>
      </p:graphicFrame>
      <p:sp>
        <p:nvSpPr>
          <p:cNvPr id="267273" name="Rectangle 9"/>
          <p:cNvSpPr>
            <a:spLocks noChangeArrowheads="1"/>
          </p:cNvSpPr>
          <p:nvPr/>
        </p:nvSpPr>
        <p:spPr bwMode="auto">
          <a:xfrm>
            <a:off x="676275" y="4064000"/>
            <a:ext cx="6143625" cy="1352678"/>
          </a:xfrm>
          <a:prstGeom prst="rect">
            <a:avLst/>
          </a:prstGeom>
          <a:noFill/>
          <a:ln w="9525" algn="ctr">
            <a:noFill/>
            <a:miter lim="800000"/>
            <a:headEnd/>
            <a:tailEnd/>
          </a:ln>
          <a:effectLst/>
        </p:spPr>
        <p:txBody>
          <a:bodyPr wrap="square">
            <a:spAutoFit/>
          </a:bodyPr>
          <a:lstStyle/>
          <a:p>
            <a:pPr>
              <a:spcBef>
                <a:spcPct val="20000"/>
              </a:spcBef>
              <a:spcAft>
                <a:spcPct val="35000"/>
              </a:spcAft>
            </a:pPr>
            <a:r>
              <a:rPr lang="vi-VN" b="0" smtClean="0">
                <a:solidFill>
                  <a:srgbClr val="FFCC00"/>
                </a:solidFill>
              </a:rPr>
              <a:t>Chọn </a:t>
            </a:r>
            <a:r>
              <a:rPr lang="vi-VN" smtClean="0">
                <a:solidFill>
                  <a:srgbClr val="FFCC00"/>
                </a:solidFill>
              </a:rPr>
              <a:t>Tùy chọn</a:t>
            </a:r>
            <a:r>
              <a:rPr lang="vi-VN" b="0" smtClean="0">
                <a:solidFill>
                  <a:srgbClr val="FFCC00"/>
                </a:solidFill>
              </a:rPr>
              <a:t>, sau đó chọn </a:t>
            </a:r>
            <a:r>
              <a:rPr lang="vi-VN" smtClean="0">
                <a:solidFill>
                  <a:srgbClr val="FFCC00"/>
                </a:solidFill>
              </a:rPr>
              <a:t>Đầu trang và Chân trang</a:t>
            </a:r>
            <a:r>
              <a:rPr lang="vi-VN" b="0" smtClean="0">
                <a:solidFill>
                  <a:srgbClr val="FFCC00"/>
                </a:solidFill>
              </a:rPr>
              <a:t>. </a:t>
            </a:r>
          </a:p>
          <a:p>
            <a:pPr>
              <a:spcBef>
                <a:spcPct val="20000"/>
              </a:spcBef>
              <a:spcAft>
                <a:spcPct val="35000"/>
              </a:spcAft>
            </a:pPr>
            <a:r>
              <a:rPr lang="vi-VN" b="0" smtClean="0">
                <a:solidFill>
                  <a:srgbClr val="FFCC00"/>
                </a:solidFill>
              </a:rPr>
              <a:t>Để hiện văn bản chân trang, ví dụ “Bản nháp” hay “Tối mật,”, lựa tùy chọn </a:t>
            </a:r>
            <a:r>
              <a:rPr lang="vi-VN" smtClean="0">
                <a:solidFill>
                  <a:srgbClr val="FFCC00"/>
                </a:solidFill>
              </a:rPr>
              <a:t>Chân trang</a:t>
            </a:r>
            <a:r>
              <a:rPr lang="vi-VN" b="0" smtClean="0">
                <a:solidFill>
                  <a:srgbClr val="FFCC00"/>
                </a:solidFill>
              </a:rPr>
              <a:t>, sau đó gõ văn bản bạn muốn vào hộp. </a:t>
            </a:r>
            <a:endParaRPr lang="vi-VN" b="0">
              <a:solidFill>
                <a:srgbClr val="FFCC00"/>
              </a:solidFill>
            </a:endParaRPr>
          </a:p>
        </p:txBody>
      </p:sp>
      <p:pic>
        <p:nvPicPr>
          <p:cNvPr id="17" name="Picture 1"/>
          <p:cNvPicPr>
            <a:picLocks noChangeAspect="1" noChangeArrowheads="1"/>
          </p:cNvPicPr>
          <p:nvPr/>
        </p:nvPicPr>
        <p:blipFill>
          <a:blip r:embed="rId6"/>
          <a:srcRect/>
          <a:stretch>
            <a:fillRect/>
          </a:stretch>
        </p:blipFill>
        <p:spPr bwMode="auto">
          <a:xfrm>
            <a:off x="331789" y="966163"/>
            <a:ext cx="5640386" cy="2868274"/>
          </a:xfrm>
          <a:prstGeom prst="rect">
            <a:avLst/>
          </a:prstGeom>
          <a:noFill/>
          <a:ln w="9525">
            <a:noFill/>
            <a:miter lim="800000"/>
            <a:headEnd/>
            <a:tailEnd/>
          </a:ln>
          <a:effectLst/>
        </p:spPr>
      </p:pic>
      <p:sp>
        <p:nvSpPr>
          <p:cNvPr id="18" name="TextBox 17"/>
          <p:cNvSpPr txBox="1"/>
          <p:nvPr/>
        </p:nvSpPr>
        <p:spPr>
          <a:xfrm>
            <a:off x="1075689" y="1046149"/>
            <a:ext cx="1019811" cy="215444"/>
          </a:xfrm>
          <a:prstGeom prst="rect">
            <a:avLst/>
          </a:prstGeom>
          <a:noFill/>
        </p:spPr>
        <p:txBody>
          <a:bodyPr wrap="square" rtlCol="0">
            <a:spAutoFit/>
          </a:bodyPr>
          <a:lstStyle/>
          <a:p>
            <a:pPr algn="ctr"/>
            <a:r>
              <a:rPr lang="vi-VN" sz="800" smtClean="0">
                <a:solidFill>
                  <a:schemeClr val="accent2">
                    <a:lumMod val="75000"/>
                  </a:schemeClr>
                </a:solidFill>
              </a:rPr>
              <a:t>Xem trước khi In</a:t>
            </a:r>
            <a:endParaRPr lang="vi-VN" sz="700">
              <a:solidFill>
                <a:schemeClr val="accent2">
                  <a:lumMod val="75000"/>
                </a:schemeClr>
              </a:solidFill>
            </a:endParaRPr>
          </a:p>
        </p:txBody>
      </p:sp>
      <p:sp>
        <p:nvSpPr>
          <p:cNvPr id="19" name="TextBox 18"/>
          <p:cNvSpPr txBox="1"/>
          <p:nvPr/>
        </p:nvSpPr>
        <p:spPr>
          <a:xfrm>
            <a:off x="694689" y="1627174"/>
            <a:ext cx="812249" cy="215444"/>
          </a:xfrm>
          <a:prstGeom prst="rect">
            <a:avLst/>
          </a:prstGeom>
          <a:noFill/>
        </p:spPr>
        <p:txBody>
          <a:bodyPr wrap="square" rtlCol="0">
            <a:spAutoFit/>
          </a:bodyPr>
          <a:lstStyle/>
          <a:p>
            <a:pPr algn="ctr"/>
            <a:r>
              <a:rPr lang="vi-VN" sz="800" b="0" smtClean="0">
                <a:solidFill>
                  <a:schemeClr val="accent2">
                    <a:lumMod val="75000"/>
                  </a:schemeClr>
                </a:solidFill>
              </a:rPr>
              <a:t>Tùy chọn</a:t>
            </a:r>
            <a:endParaRPr lang="vi-VN" sz="700" b="0">
              <a:solidFill>
                <a:schemeClr val="accent2">
                  <a:lumMod val="75000"/>
                </a:schemeClr>
              </a:solidFill>
            </a:endParaRPr>
          </a:p>
        </p:txBody>
      </p:sp>
      <p:sp>
        <p:nvSpPr>
          <p:cNvPr id="28" name="TextBox 27"/>
          <p:cNvSpPr txBox="1"/>
          <p:nvPr/>
        </p:nvSpPr>
        <p:spPr>
          <a:xfrm>
            <a:off x="3038475" y="1104900"/>
            <a:ext cx="2209800" cy="276999"/>
          </a:xfrm>
          <a:prstGeom prst="rect">
            <a:avLst/>
          </a:prstGeom>
          <a:noFill/>
        </p:spPr>
        <p:txBody>
          <a:bodyPr wrap="square" rtlCol="0">
            <a:spAutoFit/>
          </a:bodyPr>
          <a:lstStyle/>
          <a:p>
            <a:r>
              <a:rPr lang="vi-VN" sz="1200" smtClean="0"/>
              <a:t>Đầu trang và Chân trang</a:t>
            </a:r>
            <a:endParaRPr lang="vi-VN" sz="1200"/>
          </a:p>
        </p:txBody>
      </p:sp>
      <p:sp>
        <p:nvSpPr>
          <p:cNvPr id="30" name="TextBox 29"/>
          <p:cNvSpPr txBox="1"/>
          <p:nvPr/>
        </p:nvSpPr>
        <p:spPr>
          <a:xfrm>
            <a:off x="3514088" y="1398574"/>
            <a:ext cx="1534162" cy="215444"/>
          </a:xfrm>
          <a:prstGeom prst="rect">
            <a:avLst/>
          </a:prstGeom>
          <a:noFill/>
        </p:spPr>
        <p:txBody>
          <a:bodyPr wrap="square" rtlCol="0">
            <a:spAutoFit/>
          </a:bodyPr>
          <a:lstStyle/>
          <a:p>
            <a:pPr algn="ctr"/>
            <a:r>
              <a:rPr lang="vi-VN" sz="800" smtClean="0">
                <a:solidFill>
                  <a:schemeClr val="accent2">
                    <a:lumMod val="75000"/>
                  </a:schemeClr>
                </a:solidFill>
              </a:rPr>
              <a:t>Ghi chú và Bản phân phát</a:t>
            </a:r>
            <a:endParaRPr lang="vi-VN" sz="700">
              <a:solidFill>
                <a:schemeClr val="accent2">
                  <a:lumMod val="75000"/>
                </a:schemeClr>
              </a:solidFill>
            </a:endParaRPr>
          </a:p>
        </p:txBody>
      </p:sp>
      <p:sp>
        <p:nvSpPr>
          <p:cNvPr id="31" name="TextBox 30"/>
          <p:cNvSpPr txBox="1"/>
          <p:nvPr/>
        </p:nvSpPr>
        <p:spPr>
          <a:xfrm>
            <a:off x="3320278" y="2938476"/>
            <a:ext cx="861197" cy="215444"/>
          </a:xfrm>
          <a:prstGeom prst="rect">
            <a:avLst/>
          </a:prstGeom>
          <a:noFill/>
        </p:spPr>
        <p:txBody>
          <a:bodyPr wrap="square" rtlCol="0">
            <a:spAutoFit/>
          </a:bodyPr>
          <a:lstStyle/>
          <a:p>
            <a:r>
              <a:rPr lang="vi-VN" sz="800" smtClean="0">
                <a:solidFill>
                  <a:schemeClr val="accent2">
                    <a:lumMod val="75000"/>
                  </a:schemeClr>
                </a:solidFill>
              </a:rPr>
              <a:t>Đầu trang</a:t>
            </a:r>
            <a:endParaRPr lang="vi-VN" sz="700">
              <a:solidFill>
                <a:schemeClr val="accent2">
                  <a:lumMod val="75000"/>
                </a:schemeClr>
              </a:solidFill>
            </a:endParaRPr>
          </a:p>
        </p:txBody>
      </p:sp>
      <p:sp>
        <p:nvSpPr>
          <p:cNvPr id="32" name="TextBox 31"/>
          <p:cNvSpPr txBox="1"/>
          <p:nvPr/>
        </p:nvSpPr>
        <p:spPr>
          <a:xfrm>
            <a:off x="3320278" y="3161111"/>
            <a:ext cx="933669" cy="215444"/>
          </a:xfrm>
          <a:prstGeom prst="rect">
            <a:avLst/>
          </a:prstGeom>
          <a:noFill/>
        </p:spPr>
        <p:txBody>
          <a:bodyPr wrap="square" rtlCol="0">
            <a:spAutoFit/>
          </a:bodyPr>
          <a:lstStyle/>
          <a:p>
            <a:r>
              <a:rPr lang="vi-VN" sz="800" smtClean="0">
                <a:solidFill>
                  <a:schemeClr val="accent2">
                    <a:lumMod val="75000"/>
                  </a:schemeClr>
                </a:solidFill>
              </a:rPr>
              <a:t>Số trang</a:t>
            </a:r>
            <a:endParaRPr lang="vi-VN" sz="700">
              <a:solidFill>
                <a:schemeClr val="accent2">
                  <a:lumMod val="75000"/>
                </a:schemeClr>
              </a:solidFill>
            </a:endParaRPr>
          </a:p>
        </p:txBody>
      </p:sp>
      <p:sp>
        <p:nvSpPr>
          <p:cNvPr id="33" name="TextBox 32"/>
          <p:cNvSpPr txBox="1"/>
          <p:nvPr/>
        </p:nvSpPr>
        <p:spPr>
          <a:xfrm>
            <a:off x="3320278" y="3343993"/>
            <a:ext cx="889772" cy="215444"/>
          </a:xfrm>
          <a:prstGeom prst="rect">
            <a:avLst/>
          </a:prstGeom>
          <a:noFill/>
        </p:spPr>
        <p:txBody>
          <a:bodyPr wrap="square" rtlCol="0">
            <a:spAutoFit/>
          </a:bodyPr>
          <a:lstStyle/>
          <a:p>
            <a:r>
              <a:rPr lang="vi-VN" sz="800" smtClean="0">
                <a:solidFill>
                  <a:schemeClr val="accent2">
                    <a:lumMod val="75000"/>
                  </a:schemeClr>
                </a:solidFill>
              </a:rPr>
              <a:t>Chân trang</a:t>
            </a:r>
            <a:endParaRPr lang="vi-VN" sz="700">
              <a:solidFill>
                <a:schemeClr val="accent2">
                  <a:lumMod val="75000"/>
                </a:schemeClr>
              </a:solidFill>
            </a:endParaRPr>
          </a:p>
        </p:txBody>
      </p:sp>
      <p:sp>
        <p:nvSpPr>
          <p:cNvPr id="34" name="TextBox 33"/>
          <p:cNvSpPr txBox="1"/>
          <p:nvPr/>
        </p:nvSpPr>
        <p:spPr>
          <a:xfrm>
            <a:off x="1094738" y="1941499"/>
            <a:ext cx="1553211" cy="215444"/>
          </a:xfrm>
          <a:prstGeom prst="rect">
            <a:avLst/>
          </a:prstGeom>
          <a:noFill/>
        </p:spPr>
        <p:txBody>
          <a:bodyPr wrap="square" rtlCol="0">
            <a:spAutoFit/>
          </a:bodyPr>
          <a:lstStyle/>
          <a:p>
            <a:r>
              <a:rPr lang="vi-VN" sz="800" smtClean="0">
                <a:solidFill>
                  <a:schemeClr val="accent2">
                    <a:lumMod val="75000"/>
                  </a:schemeClr>
                </a:solidFill>
              </a:rPr>
              <a:t>Đầu trang và Chân trang...</a:t>
            </a:r>
            <a:endParaRPr lang="vi-VN" sz="700">
              <a:solidFill>
                <a:schemeClr val="accent2">
                  <a:lumMod val="75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67267"/>
                                        </p:tgtEl>
                                        <p:attrNameLst>
                                          <p:attrName>style.visibility</p:attrName>
                                        </p:attrNameLst>
                                      </p:cBhvr>
                                      <p:to>
                                        <p:strVal val="visible"/>
                                      </p:to>
                                    </p:set>
                                    <p:animEffect transition="in" filter="slide(fromTop)">
                                      <p:cBhvr>
                                        <p:cTn id="7" dur="500"/>
                                        <p:tgtEl>
                                          <p:spTgt spid="26726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67271"/>
                                        </p:tgtEl>
                                        <p:attrNameLst>
                                          <p:attrName>style.visibility</p:attrName>
                                        </p:attrNameLst>
                                      </p:cBhvr>
                                      <p:to>
                                        <p:strVal val="visible"/>
                                      </p:to>
                                    </p:set>
                                    <p:animEffect transition="in" filter="dissolve">
                                      <p:cBhvr>
                                        <p:cTn id="12" dur="500"/>
                                        <p:tgtEl>
                                          <p:spTgt spid="267271"/>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267272"/>
                                        </p:tgtEl>
                                        <p:attrNameLst>
                                          <p:attrName>style.visibility</p:attrName>
                                        </p:attrNameLst>
                                      </p:cBhvr>
                                      <p:to>
                                        <p:strVal val="visible"/>
                                      </p:to>
                                    </p:set>
                                    <p:animEffect transition="in" filter="dissolve">
                                      <p:cBhvr>
                                        <p:cTn id="16" dur="500"/>
                                        <p:tgtEl>
                                          <p:spTgt spid="267272"/>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267273">
                                            <p:txEl>
                                              <p:pRg st="0" end="0"/>
                                            </p:txEl>
                                          </p:spTgt>
                                        </p:tgtEl>
                                        <p:attrNameLst>
                                          <p:attrName>style.visibility</p:attrName>
                                        </p:attrNameLst>
                                      </p:cBhvr>
                                      <p:to>
                                        <p:strVal val="visible"/>
                                      </p:to>
                                    </p:set>
                                    <p:animEffect transition="in" filter="checkerboard(across)">
                                      <p:cBhvr>
                                        <p:cTn id="21" dur="500"/>
                                        <p:tgtEl>
                                          <p:spTgt spid="26727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267273">
                                            <p:txEl>
                                              <p:pRg st="1" end="1"/>
                                            </p:txEl>
                                          </p:spTgt>
                                        </p:tgtEl>
                                        <p:attrNameLst>
                                          <p:attrName>style.visibility</p:attrName>
                                        </p:attrNameLst>
                                      </p:cBhvr>
                                      <p:to>
                                        <p:strVal val="visible"/>
                                      </p:to>
                                    </p:set>
                                    <p:animEffect transition="in" filter="checkerboard(across)">
                                      <p:cBhvr>
                                        <p:cTn id="26" dur="500"/>
                                        <p:tgtEl>
                                          <p:spTgt spid="26727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67" grpId="0" autoUpdateAnimBg="0"/>
      <p:bldP spid="267273" grpId="0" build="p"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a:xfrm>
            <a:off x="239713" y="63500"/>
            <a:ext cx="8904287" cy="614363"/>
          </a:xfrm>
        </p:spPr>
        <p:txBody>
          <a:bodyPr/>
          <a:lstStyle/>
          <a:p>
            <a:r>
              <a:rPr lang="vi-VN" smtClean="0"/>
              <a:t>Thêm chân trang cho ghi chú và bản phân phát</a:t>
            </a:r>
            <a:endParaRPr lang="vi-VN"/>
          </a:p>
        </p:txBody>
      </p:sp>
      <p:sp>
        <p:nvSpPr>
          <p:cNvPr id="269316"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vi-VN"/>
          </a:p>
        </p:txBody>
      </p:sp>
      <p:sp>
        <p:nvSpPr>
          <p:cNvPr id="269317" name="Rectangle 5"/>
          <p:cNvSpPr>
            <a:spLocks noChangeArrowheads="1"/>
          </p:cNvSpPr>
          <p:nvPr/>
        </p:nvSpPr>
        <p:spPr bwMode="auto">
          <a:xfrm>
            <a:off x="242888" y="4019550"/>
            <a:ext cx="5934075" cy="1570038"/>
          </a:xfrm>
          <a:prstGeom prst="rect">
            <a:avLst/>
          </a:prstGeom>
          <a:noFill/>
          <a:ln w="9525">
            <a:noFill/>
            <a:miter lim="800000"/>
            <a:headEnd/>
            <a:tailEnd/>
          </a:ln>
          <a:effectLst/>
        </p:spPr>
        <p:txBody>
          <a:bodyPr/>
          <a:lstStyle/>
          <a:p>
            <a:pPr>
              <a:spcBef>
                <a:spcPct val="20000"/>
              </a:spcBef>
              <a:spcAft>
                <a:spcPct val="75000"/>
              </a:spcAft>
            </a:pPr>
            <a:r>
              <a:rPr lang="vi-VN" b="0" dirty="0" smtClean="0">
                <a:solidFill>
                  <a:srgbClr val="FFCC00"/>
                </a:solidFill>
              </a:rPr>
              <a:t>Các lựa chọn mà bạn chọn trên tab </a:t>
            </a:r>
            <a:r>
              <a:rPr lang="vi-VN" dirty="0" smtClean="0">
                <a:solidFill>
                  <a:srgbClr val="FFCC00"/>
                </a:solidFill>
              </a:rPr>
              <a:t>Ghi chú và Bản phân phát</a:t>
            </a:r>
            <a:r>
              <a:rPr lang="vi-VN" b="0" dirty="0" smtClean="0">
                <a:solidFill>
                  <a:srgbClr val="FFCC00"/>
                </a:solidFill>
              </a:rPr>
              <a:t> trong hộp thoại</a:t>
            </a:r>
            <a:r>
              <a:rPr lang="vi-VN" dirty="0" smtClean="0">
                <a:solidFill>
                  <a:srgbClr val="FFCC00"/>
                </a:solidFill>
              </a:rPr>
              <a:t> Đầu trang và Chân trang</a:t>
            </a:r>
            <a:r>
              <a:rPr lang="vi-VN" b="0" dirty="0" smtClean="0">
                <a:solidFill>
                  <a:srgbClr val="FFCC00"/>
                </a:solidFill>
              </a:rPr>
              <a:t> sẽ áp dụng cho cả bản phân phát và trang ghi chú.</a:t>
            </a:r>
            <a:endParaRPr lang="vi-VN" b="0" dirty="0">
              <a:solidFill>
                <a:srgbClr val="FFCC00"/>
              </a:solidFill>
            </a:endParaRPr>
          </a:p>
        </p:txBody>
      </p:sp>
      <p:pic>
        <p:nvPicPr>
          <p:cNvPr id="15" name="Picture 1"/>
          <p:cNvPicPr>
            <a:picLocks noChangeAspect="1" noChangeArrowheads="1"/>
          </p:cNvPicPr>
          <p:nvPr/>
        </p:nvPicPr>
        <p:blipFill>
          <a:blip r:embed="rId3"/>
          <a:srcRect/>
          <a:stretch>
            <a:fillRect/>
          </a:stretch>
        </p:blipFill>
        <p:spPr bwMode="auto">
          <a:xfrm>
            <a:off x="331789" y="966163"/>
            <a:ext cx="5640386" cy="2868274"/>
          </a:xfrm>
          <a:prstGeom prst="rect">
            <a:avLst/>
          </a:prstGeom>
          <a:noFill/>
          <a:ln w="9525">
            <a:noFill/>
            <a:miter lim="800000"/>
            <a:headEnd/>
            <a:tailEnd/>
          </a:ln>
          <a:effectLst/>
        </p:spPr>
      </p:pic>
      <p:sp>
        <p:nvSpPr>
          <p:cNvPr id="16" name="TextBox 15"/>
          <p:cNvSpPr txBox="1"/>
          <p:nvPr/>
        </p:nvSpPr>
        <p:spPr>
          <a:xfrm>
            <a:off x="1075689" y="1046149"/>
            <a:ext cx="1019811" cy="215444"/>
          </a:xfrm>
          <a:prstGeom prst="rect">
            <a:avLst/>
          </a:prstGeom>
          <a:noFill/>
        </p:spPr>
        <p:txBody>
          <a:bodyPr wrap="square" rtlCol="0">
            <a:spAutoFit/>
          </a:bodyPr>
          <a:lstStyle/>
          <a:p>
            <a:pPr algn="ctr"/>
            <a:r>
              <a:rPr lang="vi-VN" sz="800" smtClean="0">
                <a:solidFill>
                  <a:schemeClr val="accent2">
                    <a:lumMod val="75000"/>
                  </a:schemeClr>
                </a:solidFill>
              </a:rPr>
              <a:t>Xem trước khi In</a:t>
            </a:r>
            <a:endParaRPr lang="vi-VN" sz="700">
              <a:solidFill>
                <a:schemeClr val="accent2">
                  <a:lumMod val="75000"/>
                </a:schemeClr>
              </a:solidFill>
            </a:endParaRPr>
          </a:p>
        </p:txBody>
      </p:sp>
      <p:sp>
        <p:nvSpPr>
          <p:cNvPr id="17" name="TextBox 16"/>
          <p:cNvSpPr txBox="1"/>
          <p:nvPr/>
        </p:nvSpPr>
        <p:spPr>
          <a:xfrm>
            <a:off x="694689" y="1627174"/>
            <a:ext cx="812249" cy="215444"/>
          </a:xfrm>
          <a:prstGeom prst="rect">
            <a:avLst/>
          </a:prstGeom>
          <a:noFill/>
        </p:spPr>
        <p:txBody>
          <a:bodyPr wrap="square" rtlCol="0">
            <a:spAutoFit/>
          </a:bodyPr>
          <a:lstStyle/>
          <a:p>
            <a:pPr algn="ctr"/>
            <a:r>
              <a:rPr lang="vi-VN" sz="800" b="0" smtClean="0">
                <a:solidFill>
                  <a:schemeClr val="accent2">
                    <a:lumMod val="75000"/>
                  </a:schemeClr>
                </a:solidFill>
              </a:rPr>
              <a:t>Tùy chọn</a:t>
            </a:r>
            <a:endParaRPr lang="vi-VN" sz="700" b="0">
              <a:solidFill>
                <a:schemeClr val="accent2">
                  <a:lumMod val="75000"/>
                </a:schemeClr>
              </a:solidFill>
            </a:endParaRPr>
          </a:p>
        </p:txBody>
      </p:sp>
      <p:sp>
        <p:nvSpPr>
          <p:cNvPr id="18" name="TextBox 17"/>
          <p:cNvSpPr txBox="1"/>
          <p:nvPr/>
        </p:nvSpPr>
        <p:spPr>
          <a:xfrm>
            <a:off x="3038475" y="1104900"/>
            <a:ext cx="2209800" cy="276999"/>
          </a:xfrm>
          <a:prstGeom prst="rect">
            <a:avLst/>
          </a:prstGeom>
          <a:noFill/>
        </p:spPr>
        <p:txBody>
          <a:bodyPr wrap="square" rtlCol="0">
            <a:spAutoFit/>
          </a:bodyPr>
          <a:lstStyle/>
          <a:p>
            <a:r>
              <a:rPr lang="vi-VN" sz="1200" smtClean="0"/>
              <a:t>Đầu trang và Chân trang</a:t>
            </a:r>
            <a:endParaRPr lang="vi-VN" sz="1200"/>
          </a:p>
        </p:txBody>
      </p:sp>
      <p:sp>
        <p:nvSpPr>
          <p:cNvPr id="28" name="TextBox 27"/>
          <p:cNvSpPr txBox="1"/>
          <p:nvPr/>
        </p:nvSpPr>
        <p:spPr>
          <a:xfrm>
            <a:off x="3514088" y="1398574"/>
            <a:ext cx="1534162" cy="215444"/>
          </a:xfrm>
          <a:prstGeom prst="rect">
            <a:avLst/>
          </a:prstGeom>
          <a:noFill/>
        </p:spPr>
        <p:txBody>
          <a:bodyPr wrap="square" rtlCol="0">
            <a:spAutoFit/>
          </a:bodyPr>
          <a:lstStyle/>
          <a:p>
            <a:pPr algn="ctr"/>
            <a:r>
              <a:rPr lang="vi-VN" sz="800" smtClean="0">
                <a:solidFill>
                  <a:schemeClr val="accent2">
                    <a:lumMod val="75000"/>
                  </a:schemeClr>
                </a:solidFill>
              </a:rPr>
              <a:t>Ghi chú và Bản phân phát</a:t>
            </a:r>
            <a:endParaRPr lang="vi-VN" sz="700">
              <a:solidFill>
                <a:schemeClr val="accent2">
                  <a:lumMod val="75000"/>
                </a:schemeClr>
              </a:solidFill>
            </a:endParaRPr>
          </a:p>
        </p:txBody>
      </p:sp>
      <p:sp>
        <p:nvSpPr>
          <p:cNvPr id="29" name="TextBox 28"/>
          <p:cNvSpPr txBox="1"/>
          <p:nvPr/>
        </p:nvSpPr>
        <p:spPr>
          <a:xfrm>
            <a:off x="3320278" y="2938476"/>
            <a:ext cx="861197" cy="215444"/>
          </a:xfrm>
          <a:prstGeom prst="rect">
            <a:avLst/>
          </a:prstGeom>
          <a:noFill/>
        </p:spPr>
        <p:txBody>
          <a:bodyPr wrap="square" rtlCol="0">
            <a:spAutoFit/>
          </a:bodyPr>
          <a:lstStyle/>
          <a:p>
            <a:r>
              <a:rPr lang="vi-VN" sz="800" smtClean="0">
                <a:solidFill>
                  <a:schemeClr val="accent2">
                    <a:lumMod val="75000"/>
                  </a:schemeClr>
                </a:solidFill>
              </a:rPr>
              <a:t>Đầu trang</a:t>
            </a:r>
            <a:endParaRPr lang="vi-VN" sz="700">
              <a:solidFill>
                <a:schemeClr val="accent2">
                  <a:lumMod val="75000"/>
                </a:schemeClr>
              </a:solidFill>
            </a:endParaRPr>
          </a:p>
        </p:txBody>
      </p:sp>
      <p:sp>
        <p:nvSpPr>
          <p:cNvPr id="30" name="TextBox 29"/>
          <p:cNvSpPr txBox="1"/>
          <p:nvPr/>
        </p:nvSpPr>
        <p:spPr>
          <a:xfrm>
            <a:off x="3320278" y="3161111"/>
            <a:ext cx="933669" cy="215444"/>
          </a:xfrm>
          <a:prstGeom prst="rect">
            <a:avLst/>
          </a:prstGeom>
          <a:noFill/>
        </p:spPr>
        <p:txBody>
          <a:bodyPr wrap="square" rtlCol="0">
            <a:spAutoFit/>
          </a:bodyPr>
          <a:lstStyle/>
          <a:p>
            <a:r>
              <a:rPr lang="vi-VN" sz="800" smtClean="0">
                <a:solidFill>
                  <a:schemeClr val="accent2">
                    <a:lumMod val="75000"/>
                  </a:schemeClr>
                </a:solidFill>
              </a:rPr>
              <a:t>Số trang</a:t>
            </a:r>
            <a:endParaRPr lang="vi-VN" sz="700">
              <a:solidFill>
                <a:schemeClr val="accent2">
                  <a:lumMod val="75000"/>
                </a:schemeClr>
              </a:solidFill>
            </a:endParaRPr>
          </a:p>
        </p:txBody>
      </p:sp>
      <p:sp>
        <p:nvSpPr>
          <p:cNvPr id="31" name="TextBox 30"/>
          <p:cNvSpPr txBox="1"/>
          <p:nvPr/>
        </p:nvSpPr>
        <p:spPr>
          <a:xfrm>
            <a:off x="3320278" y="3343993"/>
            <a:ext cx="889772" cy="215444"/>
          </a:xfrm>
          <a:prstGeom prst="rect">
            <a:avLst/>
          </a:prstGeom>
          <a:noFill/>
        </p:spPr>
        <p:txBody>
          <a:bodyPr wrap="square" rtlCol="0">
            <a:spAutoFit/>
          </a:bodyPr>
          <a:lstStyle/>
          <a:p>
            <a:r>
              <a:rPr lang="vi-VN" sz="800" smtClean="0">
                <a:solidFill>
                  <a:schemeClr val="accent2">
                    <a:lumMod val="75000"/>
                  </a:schemeClr>
                </a:solidFill>
              </a:rPr>
              <a:t>Chân trang</a:t>
            </a:r>
            <a:endParaRPr lang="vi-VN" sz="700">
              <a:solidFill>
                <a:schemeClr val="accent2">
                  <a:lumMod val="75000"/>
                </a:schemeClr>
              </a:solidFill>
            </a:endParaRPr>
          </a:p>
        </p:txBody>
      </p:sp>
      <p:sp>
        <p:nvSpPr>
          <p:cNvPr id="32" name="TextBox 31"/>
          <p:cNvSpPr txBox="1"/>
          <p:nvPr/>
        </p:nvSpPr>
        <p:spPr>
          <a:xfrm>
            <a:off x="1094738" y="1941499"/>
            <a:ext cx="1553211" cy="215444"/>
          </a:xfrm>
          <a:prstGeom prst="rect">
            <a:avLst/>
          </a:prstGeom>
          <a:noFill/>
        </p:spPr>
        <p:txBody>
          <a:bodyPr wrap="square" rtlCol="0">
            <a:spAutoFit/>
          </a:bodyPr>
          <a:lstStyle/>
          <a:p>
            <a:r>
              <a:rPr lang="vi-VN" sz="800" smtClean="0">
                <a:solidFill>
                  <a:schemeClr val="accent2">
                    <a:lumMod val="75000"/>
                  </a:schemeClr>
                </a:solidFill>
              </a:rPr>
              <a:t>Đầu trang và Chân trang...</a:t>
            </a:r>
            <a:endParaRPr lang="vi-VN" sz="700">
              <a:solidFill>
                <a:schemeClr val="accent2">
                  <a:lumMod val="75000"/>
                </a:schemeClr>
              </a:solidFill>
            </a:endParaRPr>
          </a:p>
        </p:txBody>
      </p:sp>
      <p:sp>
        <p:nvSpPr>
          <p:cNvPr id="33"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vi-VN" sz="2000" b="0" smtClean="0"/>
              <a:t>Theo các bước sau nếu bạn muốn bản in ra thể hiện nội dung khác. </a:t>
            </a:r>
            <a:endParaRPr lang="vi-VN" sz="2000" b="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69317">
                                            <p:txEl>
                                              <p:pRg st="0" end="0"/>
                                            </p:txEl>
                                          </p:spTgt>
                                        </p:tgtEl>
                                        <p:attrNameLst>
                                          <p:attrName>style.visibility</p:attrName>
                                        </p:attrNameLst>
                                      </p:cBhvr>
                                      <p:to>
                                        <p:strVal val="visible"/>
                                      </p:to>
                                    </p:set>
                                    <p:animEffect transition="in" filter="slide(fromLeft)">
                                      <p:cBhvr>
                                        <p:cTn id="7" dur="500"/>
                                        <p:tgtEl>
                                          <p:spTgt spid="2693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17" grpId="0" build="p" autoUpdateAnimBg="0" advAuto="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39713" y="63500"/>
            <a:ext cx="8904287" cy="614363"/>
          </a:xfrm>
        </p:spPr>
        <p:txBody>
          <a:bodyPr/>
          <a:lstStyle/>
          <a:p>
            <a:r>
              <a:rPr lang="vi-VN" smtClean="0"/>
              <a:t>Tìm hiểu không gian làm việc của bạn</a:t>
            </a:r>
            <a:endParaRPr lang="vi-VN"/>
          </a:p>
        </p:txBody>
      </p:sp>
      <p:sp>
        <p:nvSpPr>
          <p:cNvPr id="27651"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vi-VN" sz="2000" b="0" smtClean="0"/>
              <a:t>Đây là dạng xem khi lần đầu tiên mở PowerPoint. Được gọi là dạng xem Chuẩn.</a:t>
            </a:r>
          </a:p>
          <a:p>
            <a:pPr>
              <a:spcBef>
                <a:spcPct val="20000"/>
              </a:spcBef>
              <a:spcAft>
                <a:spcPct val="75000"/>
              </a:spcAft>
            </a:pPr>
            <a:r>
              <a:rPr lang="vi-VN" sz="2000" b="0" smtClean="0"/>
              <a:t>Bạn sẽ tạo các bản chiếu tại đây. </a:t>
            </a:r>
          </a:p>
          <a:p>
            <a:pPr>
              <a:spcBef>
                <a:spcPct val="20000"/>
              </a:spcBef>
              <a:spcAft>
                <a:spcPct val="75000"/>
              </a:spcAft>
            </a:pPr>
            <a:endParaRPr lang="vi-VN" sz="2000" b="0"/>
          </a:p>
        </p:txBody>
      </p:sp>
      <p:graphicFrame>
        <p:nvGraphicFramePr>
          <p:cNvPr id="27652" name="Object 4"/>
          <p:cNvGraphicFramePr>
            <a:graphicFrameLocks noChangeAspect="1"/>
          </p:cNvGraphicFramePr>
          <p:nvPr/>
        </p:nvGraphicFramePr>
        <p:xfrm>
          <a:off x="339725" y="4535488"/>
          <a:ext cx="269875" cy="303212"/>
        </p:xfrm>
        <a:graphic>
          <a:graphicData uri="http://schemas.openxmlformats.org/presentationml/2006/ole">
            <p:oleObj spid="_x0000_s292866" name="Visio" r:id="rId4" imgW="270231" imgH="303063" progId="">
              <p:embed/>
            </p:oleObj>
          </a:graphicData>
        </a:graphic>
      </p:graphicFrame>
      <p:graphicFrame>
        <p:nvGraphicFramePr>
          <p:cNvPr id="27653" name="Object 5"/>
          <p:cNvGraphicFramePr>
            <a:graphicFrameLocks noChangeAspect="1"/>
          </p:cNvGraphicFramePr>
          <p:nvPr/>
        </p:nvGraphicFramePr>
        <p:xfrm>
          <a:off x="339725" y="5268913"/>
          <a:ext cx="269875" cy="303212"/>
        </p:xfrm>
        <a:graphic>
          <a:graphicData uri="http://schemas.openxmlformats.org/presentationml/2006/ole">
            <p:oleObj spid="_x0000_s292867" name="Visio" r:id="rId5" imgW="270231" imgH="303063" progId="">
              <p:embed/>
            </p:oleObj>
          </a:graphicData>
        </a:graphic>
      </p:graphicFrame>
      <p:sp>
        <p:nvSpPr>
          <p:cNvPr id="27655" name="Line 7"/>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vi-VN"/>
          </a:p>
        </p:txBody>
      </p:sp>
      <p:sp>
        <p:nvSpPr>
          <p:cNvPr id="27657" name="Rectangle 9"/>
          <p:cNvSpPr>
            <a:spLocks noChangeArrowheads="1"/>
          </p:cNvSpPr>
          <p:nvPr/>
        </p:nvSpPr>
        <p:spPr bwMode="auto">
          <a:xfrm>
            <a:off x="676275" y="4502150"/>
            <a:ext cx="5940425" cy="2114425"/>
          </a:xfrm>
          <a:prstGeom prst="rect">
            <a:avLst/>
          </a:prstGeom>
          <a:noFill/>
          <a:ln w="9525" algn="ctr">
            <a:noFill/>
            <a:miter lim="800000"/>
            <a:headEnd/>
            <a:tailEnd/>
          </a:ln>
          <a:effectLst/>
        </p:spPr>
        <p:txBody>
          <a:bodyPr>
            <a:spAutoFit/>
          </a:bodyPr>
          <a:lstStyle/>
          <a:p>
            <a:pPr>
              <a:spcBef>
                <a:spcPct val="20000"/>
              </a:spcBef>
              <a:spcAft>
                <a:spcPct val="45000"/>
              </a:spcAft>
            </a:pPr>
            <a:r>
              <a:rPr lang="vi-VN" smtClean="0">
                <a:solidFill>
                  <a:srgbClr val="FFCC00"/>
                </a:solidFill>
              </a:rPr>
              <a:t>Ngăn Bản chiếu </a:t>
            </a:r>
            <a:r>
              <a:rPr lang="vi-VN" b="0" smtClean="0">
                <a:solidFill>
                  <a:srgbClr val="FFCC00"/>
                </a:solidFill>
              </a:rPr>
              <a:t>là vùng lớn nhất ở giữa. Bạn làm việc trực tiếp với các bản chiếu ở vùng này. </a:t>
            </a:r>
          </a:p>
          <a:p>
            <a:pPr>
              <a:spcBef>
                <a:spcPct val="20000"/>
              </a:spcBef>
              <a:spcAft>
                <a:spcPct val="45000"/>
              </a:spcAft>
            </a:pPr>
            <a:r>
              <a:rPr lang="vi-VN" b="0" smtClean="0">
                <a:solidFill>
                  <a:srgbClr val="FFCC00"/>
                </a:solidFill>
              </a:rPr>
              <a:t>Trên bản chiếu, các hộp có đường viền chấm chấm được gọi là </a:t>
            </a:r>
            <a:r>
              <a:rPr lang="vi-VN" smtClean="0">
                <a:solidFill>
                  <a:srgbClr val="FFCC00"/>
                </a:solidFill>
              </a:rPr>
              <a:t>chỗ dành sẵn</a:t>
            </a:r>
            <a:r>
              <a:rPr lang="vi-VN" b="0" smtClean="0">
                <a:solidFill>
                  <a:srgbClr val="FFCC00"/>
                </a:solidFill>
              </a:rPr>
              <a:t>. Ở đó bạn có thể nhập văn bản, chèn ảnh hoặc thêm các nội dung khác. </a:t>
            </a:r>
            <a:endParaRPr lang="vi-VN" smtClean="0">
              <a:solidFill>
                <a:srgbClr val="FFCC00"/>
              </a:solidFill>
            </a:endParaRPr>
          </a:p>
          <a:p>
            <a:pPr>
              <a:spcBef>
                <a:spcPct val="20000"/>
              </a:spcBef>
              <a:spcAft>
                <a:spcPct val="45000"/>
              </a:spcAft>
            </a:pPr>
            <a:endParaRPr lang="vi-VN" b="0">
              <a:solidFill>
                <a:srgbClr val="FFCC00"/>
              </a:solidFill>
            </a:endParaRPr>
          </a:p>
        </p:txBody>
      </p:sp>
      <p:sp>
        <p:nvSpPr>
          <p:cNvPr id="27658" name="Rectangle 10"/>
          <p:cNvSpPr>
            <a:spLocks noChangeArrowheads="1"/>
          </p:cNvSpPr>
          <p:nvPr/>
        </p:nvSpPr>
        <p:spPr bwMode="auto">
          <a:xfrm>
            <a:off x="277813" y="3994150"/>
            <a:ext cx="5926137" cy="450850"/>
          </a:xfrm>
          <a:prstGeom prst="rect">
            <a:avLst/>
          </a:prstGeom>
          <a:noFill/>
          <a:ln w="9525">
            <a:noFill/>
            <a:miter lim="800000"/>
            <a:headEnd/>
            <a:tailEnd/>
          </a:ln>
          <a:effectLst/>
        </p:spPr>
        <p:txBody>
          <a:bodyPr/>
          <a:lstStyle/>
          <a:p>
            <a:pPr>
              <a:spcBef>
                <a:spcPct val="20000"/>
              </a:spcBef>
              <a:spcAft>
                <a:spcPct val="75000"/>
              </a:spcAft>
            </a:pPr>
            <a:r>
              <a:rPr lang="vi-VN" b="0" smtClean="0">
                <a:solidFill>
                  <a:srgbClr val="FFCC00"/>
                </a:solidFill>
              </a:rPr>
              <a:t>Có 3 vùng chính trong dạng xem Chuẩn. </a:t>
            </a:r>
            <a:endParaRPr lang="vi-VN" b="0">
              <a:solidFill>
                <a:srgbClr val="FFCC00"/>
              </a:solidFill>
            </a:endParaRPr>
          </a:p>
        </p:txBody>
      </p:sp>
      <p:grpSp>
        <p:nvGrpSpPr>
          <p:cNvPr id="21" name="Group 20"/>
          <p:cNvGrpSpPr/>
          <p:nvPr/>
        </p:nvGrpSpPr>
        <p:grpSpPr>
          <a:xfrm>
            <a:off x="275142" y="963631"/>
            <a:ext cx="5560174" cy="2817994"/>
            <a:chOff x="275142" y="963631"/>
            <a:chExt cx="5560174" cy="2817994"/>
          </a:xfrm>
        </p:grpSpPr>
        <p:grpSp>
          <p:nvGrpSpPr>
            <p:cNvPr id="13" name="Group 12"/>
            <p:cNvGrpSpPr/>
            <p:nvPr/>
          </p:nvGrpSpPr>
          <p:grpSpPr>
            <a:xfrm>
              <a:off x="275142" y="963631"/>
              <a:ext cx="5560174" cy="2817994"/>
              <a:chOff x="3583826" y="3875273"/>
              <a:chExt cx="5560174" cy="2817994"/>
            </a:xfrm>
          </p:grpSpPr>
          <p:pic>
            <p:nvPicPr>
              <p:cNvPr id="14" name="Picture 2"/>
              <p:cNvPicPr>
                <a:picLocks noChangeAspect="1" noChangeArrowheads="1"/>
              </p:cNvPicPr>
              <p:nvPr/>
            </p:nvPicPr>
            <p:blipFill>
              <a:blip r:embed="rId6"/>
              <a:srcRect/>
              <a:stretch>
                <a:fillRect/>
              </a:stretch>
            </p:blipFill>
            <p:spPr bwMode="auto">
              <a:xfrm>
                <a:off x="3583826" y="3875273"/>
                <a:ext cx="5560174" cy="2817994"/>
              </a:xfrm>
              <a:prstGeom prst="rect">
                <a:avLst/>
              </a:prstGeom>
              <a:noFill/>
              <a:ln w="9525">
                <a:noFill/>
                <a:miter lim="800000"/>
                <a:headEnd/>
                <a:tailEnd/>
              </a:ln>
              <a:effectLst/>
            </p:spPr>
          </p:pic>
          <p:sp>
            <p:nvSpPr>
              <p:cNvPr id="15" name="TextBox 14"/>
              <p:cNvSpPr txBox="1"/>
              <p:nvPr/>
            </p:nvSpPr>
            <p:spPr>
              <a:xfrm>
                <a:off x="5522495" y="4800600"/>
                <a:ext cx="2237874" cy="307777"/>
              </a:xfrm>
              <a:prstGeom prst="rect">
                <a:avLst/>
              </a:prstGeom>
              <a:noFill/>
            </p:spPr>
            <p:txBody>
              <a:bodyPr wrap="square" rtlCol="0">
                <a:spAutoFit/>
              </a:bodyPr>
              <a:lstStyle/>
              <a:p>
                <a:pPr algn="ctr"/>
                <a:r>
                  <a:rPr lang="vi-VN" sz="1400" dirty="0" smtClean="0">
                    <a:solidFill>
                      <a:srgbClr val="002060"/>
                    </a:solidFill>
                  </a:rPr>
                  <a:t>Thêm tiêu đề ở đây</a:t>
                </a:r>
                <a:endParaRPr lang="vi-VN" sz="1400" dirty="0">
                  <a:solidFill>
                    <a:srgbClr val="002060"/>
                  </a:solidFill>
                </a:endParaRPr>
              </a:p>
            </p:txBody>
          </p:sp>
          <p:sp>
            <p:nvSpPr>
              <p:cNvPr id="16" name="TextBox 15"/>
              <p:cNvSpPr txBox="1"/>
              <p:nvPr/>
            </p:nvSpPr>
            <p:spPr>
              <a:xfrm>
                <a:off x="5727032" y="5257797"/>
                <a:ext cx="1840831" cy="261610"/>
              </a:xfrm>
              <a:prstGeom prst="rect">
                <a:avLst/>
              </a:prstGeom>
              <a:noFill/>
            </p:spPr>
            <p:txBody>
              <a:bodyPr wrap="square" rtlCol="0">
                <a:spAutoFit/>
              </a:bodyPr>
              <a:lstStyle/>
              <a:p>
                <a:pPr algn="ctr"/>
                <a:r>
                  <a:rPr lang="vi-VN" sz="1050" smtClean="0">
                    <a:solidFill>
                      <a:schemeClr val="tx1">
                        <a:lumMod val="75000"/>
                      </a:schemeClr>
                    </a:solidFill>
                  </a:rPr>
                  <a:t>Bấm để thêm tiêu đề phụ</a:t>
                </a:r>
                <a:endParaRPr lang="vi-VN" sz="1050">
                  <a:solidFill>
                    <a:schemeClr val="tx1">
                      <a:lumMod val="75000"/>
                    </a:schemeClr>
                  </a:solidFill>
                </a:endParaRPr>
              </a:p>
            </p:txBody>
          </p:sp>
          <p:sp>
            <p:nvSpPr>
              <p:cNvPr id="17" name="TextBox 16"/>
              <p:cNvSpPr txBox="1"/>
              <p:nvPr/>
            </p:nvSpPr>
            <p:spPr>
              <a:xfrm>
                <a:off x="4993105" y="6172201"/>
                <a:ext cx="1588168" cy="230832"/>
              </a:xfrm>
              <a:prstGeom prst="rect">
                <a:avLst/>
              </a:prstGeom>
              <a:noFill/>
            </p:spPr>
            <p:txBody>
              <a:bodyPr wrap="square" rtlCol="0">
                <a:spAutoFit/>
              </a:bodyPr>
              <a:lstStyle/>
              <a:p>
                <a:r>
                  <a:rPr lang="vi-VN" sz="900" smtClean="0">
                    <a:solidFill>
                      <a:srgbClr val="002060"/>
                    </a:solidFill>
                  </a:rPr>
                  <a:t>Bấm để thêm ghi chú</a:t>
                </a:r>
                <a:endParaRPr lang="vi-VN" sz="900">
                  <a:solidFill>
                    <a:srgbClr val="002060"/>
                  </a:solidFill>
                </a:endParaRPr>
              </a:p>
            </p:txBody>
          </p:sp>
        </p:grpSp>
        <p:graphicFrame>
          <p:nvGraphicFramePr>
            <p:cNvPr id="292868" name="Object 4"/>
            <p:cNvGraphicFramePr>
              <a:graphicFrameLocks noChangeAspect="1"/>
            </p:cNvGraphicFramePr>
            <p:nvPr/>
          </p:nvGraphicFramePr>
          <p:xfrm>
            <a:off x="2167856" y="1322388"/>
            <a:ext cx="269875" cy="303212"/>
          </p:xfrm>
          <a:graphic>
            <a:graphicData uri="http://schemas.openxmlformats.org/presentationml/2006/ole">
              <p:oleObj spid="_x0000_s292868" name="Visio" r:id="rId7" imgW="270231" imgH="303063" progId="">
                <p:embed/>
              </p:oleObj>
            </a:graphicData>
          </a:graphic>
        </p:graphicFrame>
        <p:graphicFrame>
          <p:nvGraphicFramePr>
            <p:cNvPr id="292869" name="Object 5"/>
            <p:cNvGraphicFramePr>
              <a:graphicFrameLocks noChangeAspect="1"/>
            </p:cNvGraphicFramePr>
            <p:nvPr/>
          </p:nvGraphicFramePr>
          <p:xfrm>
            <a:off x="3984625" y="1646739"/>
            <a:ext cx="269875" cy="303212"/>
          </p:xfrm>
          <a:graphic>
            <a:graphicData uri="http://schemas.openxmlformats.org/presentationml/2006/ole">
              <p:oleObj spid="_x0000_s292869" name="Visio" r:id="rId8" imgW="270231" imgH="303063" progId="">
                <p:embed/>
              </p:oleObj>
            </a:graphicData>
          </a:graphic>
        </p:graphicFrame>
        <p:graphicFrame>
          <p:nvGraphicFramePr>
            <p:cNvPr id="292870" name="Object 6"/>
            <p:cNvGraphicFramePr>
              <a:graphicFrameLocks noChangeAspect="1"/>
            </p:cNvGraphicFramePr>
            <p:nvPr/>
          </p:nvGraphicFramePr>
          <p:xfrm>
            <a:off x="1265488" y="1583908"/>
            <a:ext cx="269875" cy="303212"/>
          </p:xfrm>
          <a:graphic>
            <a:graphicData uri="http://schemas.openxmlformats.org/presentationml/2006/ole">
              <p:oleObj spid="_x0000_s292870" name="Visio" r:id="rId9" imgW="270231" imgH="303063" progId="">
                <p:embed/>
              </p:oleObj>
            </a:graphicData>
          </a:graphic>
        </p:graphicFrame>
        <p:graphicFrame>
          <p:nvGraphicFramePr>
            <p:cNvPr id="292871" name="Object 7"/>
            <p:cNvGraphicFramePr>
              <a:graphicFrameLocks noChangeAspect="1"/>
            </p:cNvGraphicFramePr>
            <p:nvPr/>
          </p:nvGraphicFramePr>
          <p:xfrm>
            <a:off x="3051175" y="3209758"/>
            <a:ext cx="269875" cy="303213"/>
          </p:xfrm>
          <a:graphic>
            <a:graphicData uri="http://schemas.openxmlformats.org/presentationml/2006/ole">
              <p:oleObj spid="_x0000_s292871" name="Visio" r:id="rId10" imgW="270231" imgH="303063" progId="">
                <p:embed/>
              </p:oleObj>
            </a:graphicData>
          </a:graphic>
        </p:graphicFrame>
      </p:gr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slide(fromTop)">
                                      <p:cBhvr>
                                        <p:cTn id="7" dur="500"/>
                                        <p:tgtEl>
                                          <p:spTgt spid="276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slide(fromTop)">
                                      <p:cBhvr>
                                        <p:cTn id="12" dur="500"/>
                                        <p:tgtEl>
                                          <p:spTgt spid="276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7658">
                                            <p:txEl>
                                              <p:pRg st="0" end="0"/>
                                            </p:txEl>
                                          </p:spTgt>
                                        </p:tgtEl>
                                        <p:attrNameLst>
                                          <p:attrName>style.visibility</p:attrName>
                                        </p:attrNameLst>
                                      </p:cBhvr>
                                      <p:to>
                                        <p:strVal val="visible"/>
                                      </p:to>
                                    </p:set>
                                    <p:animEffect transition="in" filter="slide(fromLeft)">
                                      <p:cBhvr>
                                        <p:cTn id="17" dur="500"/>
                                        <p:tgtEl>
                                          <p:spTgt spid="2765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7652"/>
                                        </p:tgtEl>
                                        <p:attrNameLst>
                                          <p:attrName>style.visibility</p:attrName>
                                        </p:attrNameLst>
                                      </p:cBhvr>
                                      <p:to>
                                        <p:strVal val="visible"/>
                                      </p:to>
                                    </p:set>
                                    <p:animEffect transition="in" filter="dissolve">
                                      <p:cBhvr>
                                        <p:cTn id="22" dur="500"/>
                                        <p:tgtEl>
                                          <p:spTgt spid="27652"/>
                                        </p:tgtEl>
                                      </p:cBhvr>
                                    </p:animEffect>
                                  </p:childTnLst>
                                </p:cTn>
                              </p:par>
                            </p:childTnLst>
                          </p:cTn>
                        </p:par>
                        <p:par>
                          <p:cTn id="23" fill="hold">
                            <p:stCondLst>
                              <p:cond delay="500"/>
                            </p:stCondLst>
                            <p:childTnLst>
                              <p:par>
                                <p:cTn id="24" presetID="9" presetClass="entr" presetSubtype="0" fill="hold" nodeType="afterEffect">
                                  <p:stCondLst>
                                    <p:cond delay="0"/>
                                  </p:stCondLst>
                                  <p:childTnLst>
                                    <p:set>
                                      <p:cBhvr>
                                        <p:cTn id="25" dur="1" fill="hold">
                                          <p:stCondLst>
                                            <p:cond delay="0"/>
                                          </p:stCondLst>
                                        </p:cTn>
                                        <p:tgtEl>
                                          <p:spTgt spid="27653"/>
                                        </p:tgtEl>
                                        <p:attrNameLst>
                                          <p:attrName>style.visibility</p:attrName>
                                        </p:attrNameLst>
                                      </p:cBhvr>
                                      <p:to>
                                        <p:strVal val="visible"/>
                                      </p:to>
                                    </p:set>
                                    <p:animEffect transition="in" filter="dissolve">
                                      <p:cBhvr>
                                        <p:cTn id="26" dur="500"/>
                                        <p:tgtEl>
                                          <p:spTgt spid="27653"/>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27657">
                                            <p:txEl>
                                              <p:pRg st="0" end="0"/>
                                            </p:txEl>
                                          </p:spTgt>
                                        </p:tgtEl>
                                        <p:attrNameLst>
                                          <p:attrName>style.visibility</p:attrName>
                                        </p:attrNameLst>
                                      </p:cBhvr>
                                      <p:to>
                                        <p:strVal val="visible"/>
                                      </p:to>
                                    </p:set>
                                    <p:animEffect transition="in" filter="checkerboard(across)">
                                      <p:cBhvr>
                                        <p:cTn id="31" dur="500"/>
                                        <p:tgtEl>
                                          <p:spTgt spid="27657">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27657">
                                            <p:txEl>
                                              <p:pRg st="1" end="1"/>
                                            </p:txEl>
                                          </p:spTgt>
                                        </p:tgtEl>
                                        <p:attrNameLst>
                                          <p:attrName>style.visibility</p:attrName>
                                        </p:attrNameLst>
                                      </p:cBhvr>
                                      <p:to>
                                        <p:strVal val="visible"/>
                                      </p:to>
                                    </p:set>
                                    <p:animEffect transition="in" filter="checkerboard(across)">
                                      <p:cBhvr>
                                        <p:cTn id="36" dur="500"/>
                                        <p:tgtEl>
                                          <p:spTgt spid="2765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utoUpdateAnimBg="0"/>
      <p:bldP spid="27657" grpId="0" build="p" autoUpdateAnimBg="0"/>
      <p:bldP spid="27658" grpId="0" build="p"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5418" name="Picture 10"/>
          <p:cNvPicPr>
            <a:picLocks noChangeAspect="1" noChangeArrowheads="1"/>
          </p:cNvPicPr>
          <p:nvPr/>
        </p:nvPicPr>
        <p:blipFill>
          <a:blip r:embed="rId4"/>
          <a:srcRect/>
          <a:stretch>
            <a:fillRect/>
          </a:stretch>
        </p:blipFill>
        <p:spPr bwMode="auto">
          <a:xfrm>
            <a:off x="274639" y="1013869"/>
            <a:ext cx="5602286" cy="2849062"/>
          </a:xfrm>
          <a:prstGeom prst="rect">
            <a:avLst/>
          </a:prstGeom>
          <a:noFill/>
          <a:ln w="9525">
            <a:noFill/>
            <a:miter lim="800000"/>
            <a:headEnd/>
            <a:tailEnd/>
          </a:ln>
          <a:effectLst/>
        </p:spPr>
      </p:pic>
      <p:sp>
        <p:nvSpPr>
          <p:cNvPr id="145410" name="Rectangle 2"/>
          <p:cNvSpPr>
            <a:spLocks noGrp="1" noChangeArrowheads="1"/>
          </p:cNvSpPr>
          <p:nvPr>
            <p:ph type="title"/>
          </p:nvPr>
        </p:nvSpPr>
        <p:spPr>
          <a:xfrm>
            <a:off x="239713" y="63500"/>
            <a:ext cx="8904287" cy="614363"/>
          </a:xfrm>
        </p:spPr>
        <p:txBody>
          <a:bodyPr/>
          <a:lstStyle/>
          <a:p>
            <a:r>
              <a:rPr lang="vi-VN" smtClean="0"/>
              <a:t>Các tùy chọn màu sắc khi in ấn</a:t>
            </a:r>
            <a:endParaRPr lang="vi-VN"/>
          </a:p>
        </p:txBody>
      </p:sp>
      <p:sp>
        <p:nvSpPr>
          <p:cNvPr id="145411"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vi-VN" sz="2000" b="0" dirty="0" smtClean="0"/>
              <a:t>Phụ thuộc vào loại máy in bạn đang dùng, bạn có thể in bản trình bày của mình ở chế độ Màu, Cấp độ xám, hoặc Thuần túy Đen Trắng.</a:t>
            </a:r>
            <a:endParaRPr lang="vi-VN" sz="2000" b="0" dirty="0"/>
          </a:p>
        </p:txBody>
      </p:sp>
      <p:sp>
        <p:nvSpPr>
          <p:cNvPr id="145412"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vi-VN"/>
          </a:p>
        </p:txBody>
      </p:sp>
      <p:sp>
        <p:nvSpPr>
          <p:cNvPr id="145415" name="Rectangle 7"/>
          <p:cNvSpPr>
            <a:spLocks noChangeArrowheads="1"/>
          </p:cNvSpPr>
          <p:nvPr/>
        </p:nvSpPr>
        <p:spPr bwMode="auto">
          <a:xfrm>
            <a:off x="242888" y="4019550"/>
            <a:ext cx="5934075" cy="401638"/>
          </a:xfrm>
          <a:prstGeom prst="rect">
            <a:avLst/>
          </a:prstGeom>
          <a:noFill/>
          <a:ln w="9525">
            <a:noFill/>
            <a:miter lim="800000"/>
            <a:headEnd/>
            <a:tailEnd/>
          </a:ln>
          <a:effectLst/>
        </p:spPr>
        <p:txBody>
          <a:bodyPr/>
          <a:lstStyle/>
          <a:p>
            <a:pPr>
              <a:spcBef>
                <a:spcPct val="20000"/>
              </a:spcBef>
              <a:spcAft>
                <a:spcPct val="75000"/>
              </a:spcAft>
            </a:pPr>
            <a:r>
              <a:rPr lang="vi-VN" b="0" smtClean="0">
                <a:solidFill>
                  <a:srgbClr val="FFCC00"/>
                </a:solidFill>
              </a:rPr>
              <a:t>Dưới đây là cách lựa một tuỳ chọn khi in ấn:</a:t>
            </a:r>
            <a:endParaRPr lang="vi-VN" b="0">
              <a:solidFill>
                <a:srgbClr val="FFCC00"/>
              </a:solidFill>
            </a:endParaRPr>
          </a:p>
        </p:txBody>
      </p:sp>
      <p:graphicFrame>
        <p:nvGraphicFramePr>
          <p:cNvPr id="145417" name="Object 9"/>
          <p:cNvGraphicFramePr>
            <a:graphicFrameLocks noChangeAspect="1"/>
          </p:cNvGraphicFramePr>
          <p:nvPr/>
        </p:nvGraphicFramePr>
        <p:xfrm>
          <a:off x="339725" y="4459288"/>
          <a:ext cx="269875" cy="303212"/>
        </p:xfrm>
        <a:graphic>
          <a:graphicData uri="http://schemas.openxmlformats.org/presentationml/2006/ole">
            <p:oleObj spid="_x0000_s145417" name="Visio" r:id="rId5" imgW="270231" imgH="303063" progId="">
              <p:embed/>
            </p:oleObj>
          </a:graphicData>
        </a:graphic>
      </p:graphicFrame>
      <p:sp>
        <p:nvSpPr>
          <p:cNvPr id="145419" name="Rectangle 11"/>
          <p:cNvSpPr>
            <a:spLocks noChangeArrowheads="1"/>
          </p:cNvSpPr>
          <p:nvPr/>
        </p:nvSpPr>
        <p:spPr bwMode="auto">
          <a:xfrm>
            <a:off x="676275" y="4425950"/>
            <a:ext cx="5940425" cy="1200329"/>
          </a:xfrm>
          <a:prstGeom prst="rect">
            <a:avLst/>
          </a:prstGeom>
          <a:noFill/>
          <a:ln w="9525" algn="ctr">
            <a:noFill/>
            <a:miter lim="800000"/>
            <a:headEnd/>
            <a:tailEnd/>
          </a:ln>
          <a:effectLst/>
        </p:spPr>
        <p:txBody>
          <a:bodyPr>
            <a:spAutoFit/>
          </a:bodyPr>
          <a:lstStyle/>
          <a:p>
            <a:pPr>
              <a:spcBef>
                <a:spcPct val="20000"/>
              </a:spcBef>
              <a:spcAft>
                <a:spcPct val="35000"/>
              </a:spcAft>
            </a:pPr>
            <a:r>
              <a:rPr lang="vi-VN" b="0" dirty="0" smtClean="0">
                <a:solidFill>
                  <a:srgbClr val="FFCC00"/>
                </a:solidFill>
              </a:rPr>
              <a:t>Dưới phần </a:t>
            </a:r>
            <a:r>
              <a:rPr lang="vi-VN" dirty="0" smtClean="0">
                <a:solidFill>
                  <a:srgbClr val="FFCC00"/>
                </a:solidFill>
              </a:rPr>
              <a:t>Xem trước khi In</a:t>
            </a:r>
            <a:r>
              <a:rPr lang="vi-VN" b="0" dirty="0" smtClean="0">
                <a:solidFill>
                  <a:srgbClr val="FFCC00"/>
                </a:solidFill>
              </a:rPr>
              <a:t>, chọn </a:t>
            </a:r>
            <a:r>
              <a:rPr lang="vi-VN" dirty="0" smtClean="0">
                <a:solidFill>
                  <a:srgbClr val="FFCC00"/>
                </a:solidFill>
              </a:rPr>
              <a:t>Tùy chọn</a:t>
            </a:r>
            <a:r>
              <a:rPr lang="vi-VN" b="0" dirty="0" smtClean="0">
                <a:solidFill>
                  <a:srgbClr val="FFCC00"/>
                </a:solidFill>
              </a:rPr>
              <a:t>, rồi trỏ tới </a:t>
            </a:r>
            <a:r>
              <a:rPr lang="vi-VN" dirty="0" smtClean="0">
                <a:solidFill>
                  <a:srgbClr val="FFCC00"/>
                </a:solidFill>
              </a:rPr>
              <a:t>Màu/Cấp độ xám</a:t>
            </a:r>
            <a:r>
              <a:rPr lang="vi-VN" b="0" dirty="0" smtClean="0">
                <a:solidFill>
                  <a:srgbClr val="FFCC00"/>
                </a:solidFill>
              </a:rPr>
              <a:t>. Sau đó chọn từ menu. Các bản chiếu của bạn sẽ được xem trước và in với lựa chọn bạn đã áp dụng. </a:t>
            </a:r>
            <a:endParaRPr lang="vi-VN" b="0" dirty="0">
              <a:solidFill>
                <a:srgbClr val="FFCC00"/>
              </a:solidFill>
            </a:endParaRPr>
          </a:p>
        </p:txBody>
      </p:sp>
      <p:sp>
        <p:nvSpPr>
          <p:cNvPr id="13" name="TextBox 12"/>
          <p:cNvSpPr txBox="1"/>
          <p:nvPr/>
        </p:nvSpPr>
        <p:spPr>
          <a:xfrm>
            <a:off x="952500" y="1350949"/>
            <a:ext cx="1114425" cy="215444"/>
          </a:xfrm>
          <a:prstGeom prst="rect">
            <a:avLst/>
          </a:prstGeom>
          <a:noFill/>
        </p:spPr>
        <p:txBody>
          <a:bodyPr wrap="square" rtlCol="0">
            <a:spAutoFit/>
          </a:bodyPr>
          <a:lstStyle/>
          <a:p>
            <a:pPr algn="ctr"/>
            <a:r>
              <a:rPr lang="vi-VN" sz="800" smtClean="0">
                <a:solidFill>
                  <a:schemeClr val="accent2">
                    <a:lumMod val="75000"/>
                  </a:schemeClr>
                </a:solidFill>
              </a:rPr>
              <a:t>Xem trước khi In</a:t>
            </a:r>
            <a:endParaRPr lang="vi-VN" sz="700">
              <a:solidFill>
                <a:schemeClr val="accent2">
                  <a:lumMod val="75000"/>
                </a:schemeClr>
              </a:solidFill>
            </a:endParaRPr>
          </a:p>
        </p:txBody>
      </p:sp>
      <p:sp>
        <p:nvSpPr>
          <p:cNvPr id="14" name="TextBox 13"/>
          <p:cNvSpPr txBox="1"/>
          <p:nvPr/>
        </p:nvSpPr>
        <p:spPr>
          <a:xfrm>
            <a:off x="1037589" y="2455849"/>
            <a:ext cx="1200786" cy="215444"/>
          </a:xfrm>
          <a:prstGeom prst="rect">
            <a:avLst/>
          </a:prstGeom>
          <a:noFill/>
        </p:spPr>
        <p:txBody>
          <a:bodyPr wrap="square" rtlCol="0">
            <a:spAutoFit/>
          </a:bodyPr>
          <a:lstStyle/>
          <a:p>
            <a:r>
              <a:rPr lang="vi-VN" sz="800" smtClean="0">
                <a:solidFill>
                  <a:schemeClr val="accent2">
                    <a:lumMod val="75000"/>
                  </a:schemeClr>
                </a:solidFill>
              </a:rPr>
              <a:t>Mầu/Cấp độ xám</a:t>
            </a:r>
            <a:endParaRPr lang="vi-VN" sz="700">
              <a:solidFill>
                <a:schemeClr val="accent2">
                  <a:lumMod val="75000"/>
                </a:schemeClr>
              </a:solidFill>
            </a:endParaRPr>
          </a:p>
        </p:txBody>
      </p:sp>
      <p:sp>
        <p:nvSpPr>
          <p:cNvPr id="15" name="TextBox 14"/>
          <p:cNvSpPr txBox="1"/>
          <p:nvPr/>
        </p:nvSpPr>
        <p:spPr>
          <a:xfrm>
            <a:off x="637539" y="1941499"/>
            <a:ext cx="812249" cy="215444"/>
          </a:xfrm>
          <a:prstGeom prst="rect">
            <a:avLst/>
          </a:prstGeom>
          <a:noFill/>
        </p:spPr>
        <p:txBody>
          <a:bodyPr wrap="square" rtlCol="0">
            <a:spAutoFit/>
          </a:bodyPr>
          <a:lstStyle/>
          <a:p>
            <a:pPr algn="ctr"/>
            <a:r>
              <a:rPr lang="vi-VN" sz="800" b="0" smtClean="0">
                <a:solidFill>
                  <a:schemeClr val="accent2">
                    <a:lumMod val="75000"/>
                  </a:schemeClr>
                </a:solidFill>
              </a:rPr>
              <a:t>Tùy chọn</a:t>
            </a:r>
            <a:endParaRPr lang="vi-VN" sz="700" b="0">
              <a:solidFill>
                <a:schemeClr val="accent2">
                  <a:lumMod val="75000"/>
                </a:schemeClr>
              </a:solidFill>
            </a:endParaRPr>
          </a:p>
        </p:txBody>
      </p:sp>
      <p:sp>
        <p:nvSpPr>
          <p:cNvPr id="16" name="TextBox 15"/>
          <p:cNvSpPr txBox="1"/>
          <p:nvPr/>
        </p:nvSpPr>
        <p:spPr>
          <a:xfrm>
            <a:off x="2675889" y="2465374"/>
            <a:ext cx="1257936" cy="215444"/>
          </a:xfrm>
          <a:prstGeom prst="rect">
            <a:avLst/>
          </a:prstGeom>
          <a:noFill/>
        </p:spPr>
        <p:txBody>
          <a:bodyPr wrap="square" rtlCol="0">
            <a:spAutoFit/>
          </a:bodyPr>
          <a:lstStyle/>
          <a:p>
            <a:r>
              <a:rPr lang="vi-VN" sz="800" smtClean="0">
                <a:solidFill>
                  <a:schemeClr val="accent2">
                    <a:lumMod val="75000"/>
                  </a:schemeClr>
                </a:solidFill>
              </a:rPr>
              <a:t>Mầu</a:t>
            </a:r>
            <a:endParaRPr lang="vi-VN" sz="700">
              <a:solidFill>
                <a:schemeClr val="accent2">
                  <a:lumMod val="75000"/>
                </a:schemeClr>
              </a:solidFill>
            </a:endParaRPr>
          </a:p>
        </p:txBody>
      </p:sp>
      <p:sp>
        <p:nvSpPr>
          <p:cNvPr id="17" name="TextBox 16"/>
          <p:cNvSpPr txBox="1"/>
          <p:nvPr/>
        </p:nvSpPr>
        <p:spPr>
          <a:xfrm>
            <a:off x="2666364" y="2674924"/>
            <a:ext cx="1257936" cy="215444"/>
          </a:xfrm>
          <a:prstGeom prst="rect">
            <a:avLst/>
          </a:prstGeom>
          <a:noFill/>
        </p:spPr>
        <p:txBody>
          <a:bodyPr wrap="square" rtlCol="0">
            <a:spAutoFit/>
          </a:bodyPr>
          <a:lstStyle/>
          <a:p>
            <a:r>
              <a:rPr lang="vi-VN" sz="800" smtClean="0">
                <a:solidFill>
                  <a:schemeClr val="accent2">
                    <a:lumMod val="75000"/>
                  </a:schemeClr>
                </a:solidFill>
              </a:rPr>
              <a:t>Cấp độ xám</a:t>
            </a:r>
            <a:endParaRPr lang="vi-VN" sz="700">
              <a:solidFill>
                <a:schemeClr val="accent2">
                  <a:lumMod val="75000"/>
                </a:schemeClr>
              </a:solidFill>
            </a:endParaRPr>
          </a:p>
        </p:txBody>
      </p:sp>
      <p:sp>
        <p:nvSpPr>
          <p:cNvPr id="18" name="TextBox 17"/>
          <p:cNvSpPr txBox="1"/>
          <p:nvPr/>
        </p:nvSpPr>
        <p:spPr>
          <a:xfrm>
            <a:off x="2666364" y="2884474"/>
            <a:ext cx="1257936" cy="215444"/>
          </a:xfrm>
          <a:prstGeom prst="rect">
            <a:avLst/>
          </a:prstGeom>
          <a:noFill/>
        </p:spPr>
        <p:txBody>
          <a:bodyPr wrap="square" rtlCol="0">
            <a:spAutoFit/>
          </a:bodyPr>
          <a:lstStyle/>
          <a:p>
            <a:r>
              <a:rPr lang="vi-VN" sz="800" dirty="0" smtClean="0">
                <a:solidFill>
                  <a:schemeClr val="accent2">
                    <a:lumMod val="75000"/>
                  </a:schemeClr>
                </a:solidFill>
              </a:rPr>
              <a:t>Thuần túy Đen Trắng</a:t>
            </a:r>
            <a:endParaRPr lang="vi-VN" sz="700" dirty="0">
              <a:solidFill>
                <a:schemeClr val="accent2">
                  <a:lumMod val="75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45411"/>
                                        </p:tgtEl>
                                        <p:attrNameLst>
                                          <p:attrName>style.visibility</p:attrName>
                                        </p:attrNameLst>
                                      </p:cBhvr>
                                      <p:to>
                                        <p:strVal val="visible"/>
                                      </p:to>
                                    </p:set>
                                    <p:animEffect transition="in" filter="slide(fromTop)">
                                      <p:cBhvr>
                                        <p:cTn id="7" dur="500"/>
                                        <p:tgtEl>
                                          <p:spTgt spid="14541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45415">
                                            <p:txEl>
                                              <p:pRg st="0" end="0"/>
                                            </p:txEl>
                                          </p:spTgt>
                                        </p:tgtEl>
                                        <p:attrNameLst>
                                          <p:attrName>style.visibility</p:attrName>
                                        </p:attrNameLst>
                                      </p:cBhvr>
                                      <p:to>
                                        <p:strVal val="visible"/>
                                      </p:to>
                                    </p:set>
                                    <p:animEffect transition="in" filter="slide(fromLeft)">
                                      <p:cBhvr>
                                        <p:cTn id="12" dur="500"/>
                                        <p:tgtEl>
                                          <p:spTgt spid="1454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45417"/>
                                        </p:tgtEl>
                                        <p:attrNameLst>
                                          <p:attrName>style.visibility</p:attrName>
                                        </p:attrNameLst>
                                      </p:cBhvr>
                                      <p:to>
                                        <p:strVal val="visible"/>
                                      </p:to>
                                    </p:set>
                                    <p:animEffect transition="in" filter="dissolve">
                                      <p:cBhvr>
                                        <p:cTn id="17" dur="500"/>
                                        <p:tgtEl>
                                          <p:spTgt spid="14541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45419">
                                            <p:txEl>
                                              <p:pRg st="0" end="0"/>
                                            </p:txEl>
                                          </p:spTgt>
                                        </p:tgtEl>
                                        <p:attrNameLst>
                                          <p:attrName>style.visibility</p:attrName>
                                        </p:attrNameLst>
                                      </p:cBhvr>
                                      <p:to>
                                        <p:strVal val="visible"/>
                                      </p:to>
                                    </p:set>
                                    <p:animEffect transition="in" filter="checkerboard(across)">
                                      <p:cBhvr>
                                        <p:cTn id="22" dur="500"/>
                                        <p:tgtEl>
                                          <p:spTgt spid="1454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autoUpdateAnimBg="0"/>
      <p:bldP spid="145415" grpId="0" build="p" autoUpdateAnimBg="0"/>
      <p:bldP spid="145419" grpId="0" build="p"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a:xfrm>
            <a:off x="239713" y="63500"/>
            <a:ext cx="8904287" cy="614363"/>
          </a:xfrm>
        </p:spPr>
        <p:txBody>
          <a:bodyPr/>
          <a:lstStyle/>
          <a:p>
            <a:r>
              <a:rPr lang="vi-VN" smtClean="0"/>
              <a:t>Các tùy chọn màu sắc khi in ấn</a:t>
            </a:r>
            <a:endParaRPr lang="vi-VN"/>
          </a:p>
        </p:txBody>
      </p:sp>
      <p:sp>
        <p:nvSpPr>
          <p:cNvPr id="271364"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vi-VN"/>
          </a:p>
        </p:txBody>
      </p:sp>
      <p:sp>
        <p:nvSpPr>
          <p:cNvPr id="271365" name="Rectangle 5"/>
          <p:cNvSpPr>
            <a:spLocks noChangeArrowheads="1"/>
          </p:cNvSpPr>
          <p:nvPr/>
        </p:nvSpPr>
        <p:spPr bwMode="auto">
          <a:xfrm>
            <a:off x="242888" y="4019550"/>
            <a:ext cx="5934075" cy="401638"/>
          </a:xfrm>
          <a:prstGeom prst="rect">
            <a:avLst/>
          </a:prstGeom>
          <a:noFill/>
          <a:ln w="9525">
            <a:noFill/>
            <a:miter lim="800000"/>
            <a:headEnd/>
            <a:tailEnd/>
          </a:ln>
          <a:effectLst/>
        </p:spPr>
        <p:txBody>
          <a:bodyPr/>
          <a:lstStyle/>
          <a:p>
            <a:pPr>
              <a:spcBef>
                <a:spcPct val="20000"/>
              </a:spcBef>
              <a:spcAft>
                <a:spcPct val="75000"/>
              </a:spcAft>
            </a:pPr>
            <a:r>
              <a:rPr lang="vi-VN" b="0" smtClean="0">
                <a:solidFill>
                  <a:srgbClr val="FFCC00"/>
                </a:solidFill>
              </a:rPr>
              <a:t>Dưới đây là cách lựa một tuỳ chọn khi in ấn :</a:t>
            </a:r>
            <a:endParaRPr lang="vi-VN" b="0">
              <a:solidFill>
                <a:srgbClr val="FFCC00"/>
              </a:solidFill>
            </a:endParaRPr>
          </a:p>
        </p:txBody>
      </p:sp>
      <p:sp>
        <p:nvSpPr>
          <p:cNvPr id="271368" name="Rectangle 8"/>
          <p:cNvSpPr>
            <a:spLocks noChangeArrowheads="1"/>
          </p:cNvSpPr>
          <p:nvPr/>
        </p:nvSpPr>
        <p:spPr bwMode="auto">
          <a:xfrm>
            <a:off x="676275" y="4425950"/>
            <a:ext cx="5940425" cy="646331"/>
          </a:xfrm>
          <a:prstGeom prst="rect">
            <a:avLst/>
          </a:prstGeom>
          <a:noFill/>
          <a:ln w="9525" algn="ctr">
            <a:noFill/>
            <a:miter lim="800000"/>
            <a:headEnd/>
            <a:tailEnd/>
          </a:ln>
          <a:effectLst/>
        </p:spPr>
        <p:txBody>
          <a:bodyPr>
            <a:spAutoFit/>
          </a:bodyPr>
          <a:lstStyle/>
          <a:p>
            <a:pPr>
              <a:spcBef>
                <a:spcPct val="20000"/>
              </a:spcBef>
              <a:spcAft>
                <a:spcPct val="35000"/>
              </a:spcAft>
            </a:pPr>
            <a:r>
              <a:rPr lang="vi-VN" b="0" smtClean="0">
                <a:solidFill>
                  <a:srgbClr val="FFCC00"/>
                </a:solidFill>
              </a:rPr>
              <a:t>Ví dụ đầu tiên thể hiện một bản chiếu được in ở chế độ màu.</a:t>
            </a:r>
            <a:endParaRPr lang="vi-VN" b="0">
              <a:solidFill>
                <a:srgbClr val="FFCC00"/>
              </a:solidFill>
            </a:endParaRPr>
          </a:p>
        </p:txBody>
      </p:sp>
      <p:graphicFrame>
        <p:nvGraphicFramePr>
          <p:cNvPr id="271370" name="Object 10"/>
          <p:cNvGraphicFramePr>
            <a:graphicFrameLocks noChangeAspect="1"/>
          </p:cNvGraphicFramePr>
          <p:nvPr/>
        </p:nvGraphicFramePr>
        <p:xfrm>
          <a:off x="334963" y="4456113"/>
          <a:ext cx="269875" cy="303212"/>
        </p:xfrm>
        <a:graphic>
          <a:graphicData uri="http://schemas.openxmlformats.org/presentationml/2006/ole">
            <p:oleObj spid="_x0000_s271370" name="Visio" r:id="rId4" imgW="270231" imgH="303063" progId="">
              <p:embed/>
            </p:oleObj>
          </a:graphicData>
        </a:graphic>
      </p:graphicFrame>
      <p:graphicFrame>
        <p:nvGraphicFramePr>
          <p:cNvPr id="271371" name="Object 11"/>
          <p:cNvGraphicFramePr>
            <a:graphicFrameLocks noChangeAspect="1"/>
          </p:cNvGraphicFramePr>
          <p:nvPr/>
        </p:nvGraphicFramePr>
        <p:xfrm>
          <a:off x="334963" y="5159375"/>
          <a:ext cx="269875" cy="303213"/>
        </p:xfrm>
        <a:graphic>
          <a:graphicData uri="http://schemas.openxmlformats.org/presentationml/2006/ole">
            <p:oleObj spid="_x0000_s271371" name="Visio" r:id="rId5" imgW="270231" imgH="303063" progId="">
              <p:embed/>
            </p:oleObj>
          </a:graphicData>
        </a:graphic>
      </p:graphicFrame>
      <p:sp>
        <p:nvSpPr>
          <p:cNvPr id="271372" name="Rectangle 12"/>
          <p:cNvSpPr>
            <a:spLocks noChangeArrowheads="1"/>
          </p:cNvSpPr>
          <p:nvPr/>
        </p:nvSpPr>
        <p:spPr bwMode="auto">
          <a:xfrm>
            <a:off x="676275" y="5130800"/>
            <a:ext cx="5940425" cy="646331"/>
          </a:xfrm>
          <a:prstGeom prst="rect">
            <a:avLst/>
          </a:prstGeom>
          <a:noFill/>
          <a:ln w="9525" algn="ctr">
            <a:noFill/>
            <a:miter lim="800000"/>
            <a:headEnd/>
            <a:tailEnd/>
          </a:ln>
          <a:effectLst/>
        </p:spPr>
        <p:txBody>
          <a:bodyPr>
            <a:spAutoFit/>
          </a:bodyPr>
          <a:lstStyle/>
          <a:p>
            <a:pPr>
              <a:spcBef>
                <a:spcPct val="20000"/>
              </a:spcBef>
              <a:spcAft>
                <a:spcPct val="35000"/>
              </a:spcAft>
            </a:pPr>
            <a:r>
              <a:rPr lang="vi-VN" b="0" smtClean="0">
                <a:solidFill>
                  <a:srgbClr val="FFCC00"/>
                </a:solidFill>
              </a:rPr>
              <a:t>Ví dụ thứ hai thể hiện một bản chiếu sẽ được in ở chế độ cấp độ xám. </a:t>
            </a:r>
            <a:endParaRPr lang="vi-VN" b="0">
              <a:solidFill>
                <a:srgbClr val="FFCC00"/>
              </a:solidFill>
            </a:endParaRPr>
          </a:p>
        </p:txBody>
      </p:sp>
      <p:pic>
        <p:nvPicPr>
          <p:cNvPr id="17" name="Picture 10"/>
          <p:cNvPicPr>
            <a:picLocks noChangeAspect="1" noChangeArrowheads="1"/>
          </p:cNvPicPr>
          <p:nvPr/>
        </p:nvPicPr>
        <p:blipFill>
          <a:blip r:embed="rId6"/>
          <a:srcRect/>
          <a:stretch>
            <a:fillRect/>
          </a:stretch>
        </p:blipFill>
        <p:spPr bwMode="auto">
          <a:xfrm>
            <a:off x="274639" y="1013869"/>
            <a:ext cx="5602286" cy="2849062"/>
          </a:xfrm>
          <a:prstGeom prst="rect">
            <a:avLst/>
          </a:prstGeom>
          <a:noFill/>
          <a:ln w="9525">
            <a:noFill/>
            <a:miter lim="800000"/>
            <a:headEnd/>
            <a:tailEnd/>
          </a:ln>
          <a:effectLst/>
        </p:spPr>
      </p:pic>
      <p:sp>
        <p:nvSpPr>
          <p:cNvPr id="18" name="TextBox 17"/>
          <p:cNvSpPr txBox="1"/>
          <p:nvPr/>
        </p:nvSpPr>
        <p:spPr>
          <a:xfrm>
            <a:off x="952500" y="1350949"/>
            <a:ext cx="1114425" cy="215444"/>
          </a:xfrm>
          <a:prstGeom prst="rect">
            <a:avLst/>
          </a:prstGeom>
          <a:noFill/>
        </p:spPr>
        <p:txBody>
          <a:bodyPr wrap="square" rtlCol="0">
            <a:spAutoFit/>
          </a:bodyPr>
          <a:lstStyle/>
          <a:p>
            <a:pPr algn="ctr"/>
            <a:r>
              <a:rPr lang="vi-VN" sz="800" smtClean="0">
                <a:solidFill>
                  <a:schemeClr val="accent2">
                    <a:lumMod val="75000"/>
                  </a:schemeClr>
                </a:solidFill>
              </a:rPr>
              <a:t>Xem trước khi In</a:t>
            </a:r>
            <a:endParaRPr lang="vi-VN" sz="700">
              <a:solidFill>
                <a:schemeClr val="accent2">
                  <a:lumMod val="75000"/>
                </a:schemeClr>
              </a:solidFill>
            </a:endParaRPr>
          </a:p>
        </p:txBody>
      </p:sp>
      <p:sp>
        <p:nvSpPr>
          <p:cNvPr id="19" name="TextBox 18"/>
          <p:cNvSpPr txBox="1"/>
          <p:nvPr/>
        </p:nvSpPr>
        <p:spPr>
          <a:xfrm>
            <a:off x="1037589" y="2455849"/>
            <a:ext cx="1200786" cy="215444"/>
          </a:xfrm>
          <a:prstGeom prst="rect">
            <a:avLst/>
          </a:prstGeom>
          <a:noFill/>
        </p:spPr>
        <p:txBody>
          <a:bodyPr wrap="square" rtlCol="0">
            <a:spAutoFit/>
          </a:bodyPr>
          <a:lstStyle/>
          <a:p>
            <a:r>
              <a:rPr lang="vi-VN" sz="800" smtClean="0">
                <a:solidFill>
                  <a:schemeClr val="accent2">
                    <a:lumMod val="75000"/>
                  </a:schemeClr>
                </a:solidFill>
              </a:rPr>
              <a:t>Mầu/Cấp độ xám</a:t>
            </a:r>
            <a:endParaRPr lang="vi-VN" sz="700">
              <a:solidFill>
                <a:schemeClr val="accent2">
                  <a:lumMod val="75000"/>
                </a:schemeClr>
              </a:solidFill>
            </a:endParaRPr>
          </a:p>
        </p:txBody>
      </p:sp>
      <p:sp>
        <p:nvSpPr>
          <p:cNvPr id="20" name="TextBox 19"/>
          <p:cNvSpPr txBox="1"/>
          <p:nvPr/>
        </p:nvSpPr>
        <p:spPr>
          <a:xfrm>
            <a:off x="637539" y="1941499"/>
            <a:ext cx="812249" cy="215444"/>
          </a:xfrm>
          <a:prstGeom prst="rect">
            <a:avLst/>
          </a:prstGeom>
          <a:noFill/>
        </p:spPr>
        <p:txBody>
          <a:bodyPr wrap="square" rtlCol="0">
            <a:spAutoFit/>
          </a:bodyPr>
          <a:lstStyle/>
          <a:p>
            <a:pPr algn="ctr"/>
            <a:r>
              <a:rPr lang="vi-VN" sz="800" b="0" smtClean="0">
                <a:solidFill>
                  <a:schemeClr val="accent2">
                    <a:lumMod val="75000"/>
                  </a:schemeClr>
                </a:solidFill>
              </a:rPr>
              <a:t>Tùy chọn</a:t>
            </a:r>
            <a:endParaRPr lang="vi-VN" sz="700" b="0">
              <a:solidFill>
                <a:schemeClr val="accent2">
                  <a:lumMod val="75000"/>
                </a:schemeClr>
              </a:solidFill>
            </a:endParaRPr>
          </a:p>
        </p:txBody>
      </p:sp>
      <p:sp>
        <p:nvSpPr>
          <p:cNvPr id="28" name="TextBox 27"/>
          <p:cNvSpPr txBox="1"/>
          <p:nvPr/>
        </p:nvSpPr>
        <p:spPr>
          <a:xfrm>
            <a:off x="2675889" y="2465374"/>
            <a:ext cx="1257936" cy="215444"/>
          </a:xfrm>
          <a:prstGeom prst="rect">
            <a:avLst/>
          </a:prstGeom>
          <a:noFill/>
        </p:spPr>
        <p:txBody>
          <a:bodyPr wrap="square" rtlCol="0">
            <a:spAutoFit/>
          </a:bodyPr>
          <a:lstStyle/>
          <a:p>
            <a:r>
              <a:rPr lang="vi-VN" sz="800" smtClean="0">
                <a:solidFill>
                  <a:schemeClr val="accent2">
                    <a:lumMod val="75000"/>
                  </a:schemeClr>
                </a:solidFill>
              </a:rPr>
              <a:t>Mầu</a:t>
            </a:r>
            <a:endParaRPr lang="vi-VN" sz="700">
              <a:solidFill>
                <a:schemeClr val="accent2">
                  <a:lumMod val="75000"/>
                </a:schemeClr>
              </a:solidFill>
            </a:endParaRPr>
          </a:p>
        </p:txBody>
      </p:sp>
      <p:sp>
        <p:nvSpPr>
          <p:cNvPr id="29" name="TextBox 28"/>
          <p:cNvSpPr txBox="1"/>
          <p:nvPr/>
        </p:nvSpPr>
        <p:spPr>
          <a:xfrm>
            <a:off x="2666364" y="2674924"/>
            <a:ext cx="1257936" cy="215444"/>
          </a:xfrm>
          <a:prstGeom prst="rect">
            <a:avLst/>
          </a:prstGeom>
          <a:noFill/>
        </p:spPr>
        <p:txBody>
          <a:bodyPr wrap="square" rtlCol="0">
            <a:spAutoFit/>
          </a:bodyPr>
          <a:lstStyle/>
          <a:p>
            <a:r>
              <a:rPr lang="vi-VN" sz="800" smtClean="0">
                <a:solidFill>
                  <a:schemeClr val="accent2">
                    <a:lumMod val="75000"/>
                  </a:schemeClr>
                </a:solidFill>
              </a:rPr>
              <a:t>Cấp độ xám</a:t>
            </a:r>
            <a:endParaRPr lang="vi-VN" sz="700">
              <a:solidFill>
                <a:schemeClr val="accent2">
                  <a:lumMod val="75000"/>
                </a:schemeClr>
              </a:solidFill>
            </a:endParaRPr>
          </a:p>
        </p:txBody>
      </p:sp>
      <p:sp>
        <p:nvSpPr>
          <p:cNvPr id="30" name="TextBox 29"/>
          <p:cNvSpPr txBox="1"/>
          <p:nvPr/>
        </p:nvSpPr>
        <p:spPr>
          <a:xfrm>
            <a:off x="2666364" y="2884474"/>
            <a:ext cx="1257936" cy="215444"/>
          </a:xfrm>
          <a:prstGeom prst="rect">
            <a:avLst/>
          </a:prstGeom>
          <a:noFill/>
        </p:spPr>
        <p:txBody>
          <a:bodyPr wrap="square" rtlCol="0">
            <a:spAutoFit/>
          </a:bodyPr>
          <a:lstStyle/>
          <a:p>
            <a:r>
              <a:rPr lang="vi-VN" sz="800" dirty="0" smtClean="0">
                <a:solidFill>
                  <a:schemeClr val="accent2">
                    <a:lumMod val="75000"/>
                  </a:schemeClr>
                </a:solidFill>
              </a:rPr>
              <a:t>Thuần túy Đen Trắng</a:t>
            </a:r>
            <a:endParaRPr lang="vi-VN" sz="700" dirty="0">
              <a:solidFill>
                <a:schemeClr val="accent2">
                  <a:lumMod val="75000"/>
                </a:schemeClr>
              </a:solidFill>
            </a:endParaRPr>
          </a:p>
        </p:txBody>
      </p:sp>
      <p:sp>
        <p:nvSpPr>
          <p:cNvPr id="31"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vi-VN" sz="2000" b="0" dirty="0" smtClean="0"/>
              <a:t>Phụ thuộc vào loại máy in bạn đang dùng, bạn có thể in bản trình bày của mình ở chế độ Màu, Cấp độ xám, hoặc Thuần túy Đen Trắng.</a:t>
            </a:r>
            <a:endParaRPr lang="vi-VN" sz="2000" b="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71370"/>
                                        </p:tgtEl>
                                        <p:attrNameLst>
                                          <p:attrName>style.visibility</p:attrName>
                                        </p:attrNameLst>
                                      </p:cBhvr>
                                      <p:to>
                                        <p:strVal val="visible"/>
                                      </p:to>
                                    </p:set>
                                    <p:animEffect transition="in" filter="dissolve">
                                      <p:cBhvr>
                                        <p:cTn id="7" dur="500"/>
                                        <p:tgtEl>
                                          <p:spTgt spid="271370"/>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71371"/>
                                        </p:tgtEl>
                                        <p:attrNameLst>
                                          <p:attrName>style.visibility</p:attrName>
                                        </p:attrNameLst>
                                      </p:cBhvr>
                                      <p:to>
                                        <p:strVal val="visible"/>
                                      </p:to>
                                    </p:set>
                                    <p:animEffect transition="in" filter="dissolve">
                                      <p:cBhvr>
                                        <p:cTn id="11" dur="500"/>
                                        <p:tgtEl>
                                          <p:spTgt spid="271371"/>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271368">
                                            <p:txEl>
                                              <p:pRg st="0" end="0"/>
                                            </p:txEl>
                                          </p:spTgt>
                                        </p:tgtEl>
                                        <p:attrNameLst>
                                          <p:attrName>style.visibility</p:attrName>
                                        </p:attrNameLst>
                                      </p:cBhvr>
                                      <p:to>
                                        <p:strVal val="visible"/>
                                      </p:to>
                                    </p:set>
                                    <p:animEffect transition="in" filter="checkerboard(across)">
                                      <p:cBhvr>
                                        <p:cTn id="15" dur="500"/>
                                        <p:tgtEl>
                                          <p:spTgt spid="27136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271372">
                                            <p:txEl>
                                              <p:pRg st="0" end="0"/>
                                            </p:txEl>
                                          </p:spTgt>
                                        </p:tgtEl>
                                        <p:attrNameLst>
                                          <p:attrName>style.visibility</p:attrName>
                                        </p:attrNameLst>
                                      </p:cBhvr>
                                      <p:to>
                                        <p:strVal val="visible"/>
                                      </p:to>
                                    </p:set>
                                    <p:animEffect transition="in" filter="checkerboard(across)">
                                      <p:cBhvr>
                                        <p:cTn id="20" dur="500"/>
                                        <p:tgtEl>
                                          <p:spTgt spid="27137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8" grpId="0" build="p" autoUpdateAnimBg="0" advAuto="0"/>
      <p:bldP spid="271372" grpId="0" build="p"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a:xfrm>
            <a:off x="239713" y="63500"/>
            <a:ext cx="8904287" cy="614363"/>
          </a:xfrm>
        </p:spPr>
        <p:txBody>
          <a:bodyPr/>
          <a:lstStyle/>
          <a:p>
            <a:r>
              <a:rPr lang="vi-VN" smtClean="0"/>
              <a:t>Các tùy chọn màu sắc khi in ấn</a:t>
            </a:r>
            <a:endParaRPr lang="vi-VN"/>
          </a:p>
        </p:txBody>
      </p:sp>
      <p:sp>
        <p:nvSpPr>
          <p:cNvPr id="275460"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vi-VN"/>
          </a:p>
        </p:txBody>
      </p:sp>
      <p:sp>
        <p:nvSpPr>
          <p:cNvPr id="275463" name="Rectangle 7"/>
          <p:cNvSpPr>
            <a:spLocks noChangeArrowheads="1"/>
          </p:cNvSpPr>
          <p:nvPr/>
        </p:nvSpPr>
        <p:spPr bwMode="auto">
          <a:xfrm>
            <a:off x="676275" y="4425950"/>
            <a:ext cx="5940425" cy="646331"/>
          </a:xfrm>
          <a:prstGeom prst="rect">
            <a:avLst/>
          </a:prstGeom>
          <a:noFill/>
          <a:ln w="9525" algn="ctr">
            <a:noFill/>
            <a:miter lim="800000"/>
            <a:headEnd/>
            <a:tailEnd/>
          </a:ln>
          <a:effectLst/>
        </p:spPr>
        <p:txBody>
          <a:bodyPr>
            <a:spAutoFit/>
          </a:bodyPr>
          <a:lstStyle/>
          <a:p>
            <a:pPr>
              <a:spcBef>
                <a:spcPct val="20000"/>
              </a:spcBef>
              <a:spcAft>
                <a:spcPct val="35000"/>
              </a:spcAft>
            </a:pPr>
            <a:r>
              <a:rPr lang="vi-VN" b="0" smtClean="0">
                <a:solidFill>
                  <a:srgbClr val="FFCC00"/>
                </a:solidFill>
              </a:rPr>
              <a:t>Ví dụ cuối cùng thể hiện bản chiếu sẽ được in ra ở chế độ Đen trắng hoàn toàn. </a:t>
            </a:r>
            <a:endParaRPr lang="vi-VN" b="0">
              <a:solidFill>
                <a:srgbClr val="FFCC00"/>
              </a:solidFill>
            </a:endParaRPr>
          </a:p>
        </p:txBody>
      </p:sp>
      <p:graphicFrame>
        <p:nvGraphicFramePr>
          <p:cNvPr id="275467" name="Object 11"/>
          <p:cNvGraphicFramePr>
            <a:graphicFrameLocks noChangeAspect="1"/>
          </p:cNvGraphicFramePr>
          <p:nvPr/>
        </p:nvGraphicFramePr>
        <p:xfrm>
          <a:off x="323850" y="4452938"/>
          <a:ext cx="269875" cy="303212"/>
        </p:xfrm>
        <a:graphic>
          <a:graphicData uri="http://schemas.openxmlformats.org/presentationml/2006/ole">
            <p:oleObj spid="_x0000_s275467" name="Visio" r:id="rId4" imgW="270231" imgH="303063" progId="">
              <p:embed/>
            </p:oleObj>
          </a:graphicData>
        </a:graphic>
      </p:graphicFrame>
      <p:pic>
        <p:nvPicPr>
          <p:cNvPr id="15" name="Picture 10"/>
          <p:cNvPicPr>
            <a:picLocks noChangeAspect="1" noChangeArrowheads="1"/>
          </p:cNvPicPr>
          <p:nvPr/>
        </p:nvPicPr>
        <p:blipFill>
          <a:blip r:embed="rId5"/>
          <a:srcRect/>
          <a:stretch>
            <a:fillRect/>
          </a:stretch>
        </p:blipFill>
        <p:spPr bwMode="auto">
          <a:xfrm>
            <a:off x="274639" y="1013869"/>
            <a:ext cx="5602286" cy="2849062"/>
          </a:xfrm>
          <a:prstGeom prst="rect">
            <a:avLst/>
          </a:prstGeom>
          <a:noFill/>
          <a:ln w="9525">
            <a:noFill/>
            <a:miter lim="800000"/>
            <a:headEnd/>
            <a:tailEnd/>
          </a:ln>
          <a:effectLst/>
        </p:spPr>
      </p:pic>
      <p:sp>
        <p:nvSpPr>
          <p:cNvPr id="16" name="TextBox 15"/>
          <p:cNvSpPr txBox="1"/>
          <p:nvPr/>
        </p:nvSpPr>
        <p:spPr>
          <a:xfrm>
            <a:off x="952500" y="1350949"/>
            <a:ext cx="1114425" cy="215444"/>
          </a:xfrm>
          <a:prstGeom prst="rect">
            <a:avLst/>
          </a:prstGeom>
          <a:noFill/>
        </p:spPr>
        <p:txBody>
          <a:bodyPr wrap="square" rtlCol="0">
            <a:spAutoFit/>
          </a:bodyPr>
          <a:lstStyle/>
          <a:p>
            <a:pPr algn="ctr"/>
            <a:r>
              <a:rPr lang="vi-VN" sz="800" smtClean="0">
                <a:solidFill>
                  <a:schemeClr val="accent2">
                    <a:lumMod val="75000"/>
                  </a:schemeClr>
                </a:solidFill>
              </a:rPr>
              <a:t>Xem trước khi In</a:t>
            </a:r>
            <a:endParaRPr lang="vi-VN" sz="700">
              <a:solidFill>
                <a:schemeClr val="accent2">
                  <a:lumMod val="75000"/>
                </a:schemeClr>
              </a:solidFill>
            </a:endParaRPr>
          </a:p>
        </p:txBody>
      </p:sp>
      <p:sp>
        <p:nvSpPr>
          <p:cNvPr id="17" name="TextBox 16"/>
          <p:cNvSpPr txBox="1"/>
          <p:nvPr/>
        </p:nvSpPr>
        <p:spPr>
          <a:xfrm>
            <a:off x="1037589" y="2455849"/>
            <a:ext cx="1200786" cy="215444"/>
          </a:xfrm>
          <a:prstGeom prst="rect">
            <a:avLst/>
          </a:prstGeom>
          <a:noFill/>
        </p:spPr>
        <p:txBody>
          <a:bodyPr wrap="square" rtlCol="0">
            <a:spAutoFit/>
          </a:bodyPr>
          <a:lstStyle/>
          <a:p>
            <a:r>
              <a:rPr lang="vi-VN" sz="800" smtClean="0">
                <a:solidFill>
                  <a:schemeClr val="accent2">
                    <a:lumMod val="75000"/>
                  </a:schemeClr>
                </a:solidFill>
              </a:rPr>
              <a:t>Mầu/Cấp độ xám</a:t>
            </a:r>
            <a:endParaRPr lang="vi-VN" sz="700">
              <a:solidFill>
                <a:schemeClr val="accent2">
                  <a:lumMod val="75000"/>
                </a:schemeClr>
              </a:solidFill>
            </a:endParaRPr>
          </a:p>
        </p:txBody>
      </p:sp>
      <p:sp>
        <p:nvSpPr>
          <p:cNvPr id="18" name="TextBox 17"/>
          <p:cNvSpPr txBox="1"/>
          <p:nvPr/>
        </p:nvSpPr>
        <p:spPr>
          <a:xfrm>
            <a:off x="637539" y="1941499"/>
            <a:ext cx="812249" cy="215444"/>
          </a:xfrm>
          <a:prstGeom prst="rect">
            <a:avLst/>
          </a:prstGeom>
          <a:noFill/>
        </p:spPr>
        <p:txBody>
          <a:bodyPr wrap="square" rtlCol="0">
            <a:spAutoFit/>
          </a:bodyPr>
          <a:lstStyle/>
          <a:p>
            <a:pPr algn="ctr"/>
            <a:r>
              <a:rPr lang="vi-VN" sz="800" b="0" smtClean="0">
                <a:solidFill>
                  <a:schemeClr val="accent2">
                    <a:lumMod val="75000"/>
                  </a:schemeClr>
                </a:solidFill>
              </a:rPr>
              <a:t>Tùy chọn</a:t>
            </a:r>
            <a:endParaRPr lang="vi-VN" sz="700" b="0">
              <a:solidFill>
                <a:schemeClr val="accent2">
                  <a:lumMod val="75000"/>
                </a:schemeClr>
              </a:solidFill>
            </a:endParaRPr>
          </a:p>
        </p:txBody>
      </p:sp>
      <p:sp>
        <p:nvSpPr>
          <p:cNvPr id="26" name="TextBox 25"/>
          <p:cNvSpPr txBox="1"/>
          <p:nvPr/>
        </p:nvSpPr>
        <p:spPr>
          <a:xfrm>
            <a:off x="2675889" y="2465374"/>
            <a:ext cx="1257936" cy="215444"/>
          </a:xfrm>
          <a:prstGeom prst="rect">
            <a:avLst/>
          </a:prstGeom>
          <a:noFill/>
        </p:spPr>
        <p:txBody>
          <a:bodyPr wrap="square" rtlCol="0">
            <a:spAutoFit/>
          </a:bodyPr>
          <a:lstStyle/>
          <a:p>
            <a:r>
              <a:rPr lang="vi-VN" sz="800" smtClean="0">
                <a:solidFill>
                  <a:schemeClr val="accent2">
                    <a:lumMod val="75000"/>
                  </a:schemeClr>
                </a:solidFill>
              </a:rPr>
              <a:t>Mầu</a:t>
            </a:r>
            <a:endParaRPr lang="vi-VN" sz="700">
              <a:solidFill>
                <a:schemeClr val="accent2">
                  <a:lumMod val="75000"/>
                </a:schemeClr>
              </a:solidFill>
            </a:endParaRPr>
          </a:p>
        </p:txBody>
      </p:sp>
      <p:sp>
        <p:nvSpPr>
          <p:cNvPr id="27" name="TextBox 26"/>
          <p:cNvSpPr txBox="1"/>
          <p:nvPr/>
        </p:nvSpPr>
        <p:spPr>
          <a:xfrm>
            <a:off x="2666364" y="2674924"/>
            <a:ext cx="1257936" cy="215444"/>
          </a:xfrm>
          <a:prstGeom prst="rect">
            <a:avLst/>
          </a:prstGeom>
          <a:noFill/>
        </p:spPr>
        <p:txBody>
          <a:bodyPr wrap="square" rtlCol="0">
            <a:spAutoFit/>
          </a:bodyPr>
          <a:lstStyle/>
          <a:p>
            <a:r>
              <a:rPr lang="vi-VN" sz="800" smtClean="0">
                <a:solidFill>
                  <a:schemeClr val="accent2">
                    <a:lumMod val="75000"/>
                  </a:schemeClr>
                </a:solidFill>
              </a:rPr>
              <a:t>Cấp độ xám</a:t>
            </a:r>
            <a:endParaRPr lang="vi-VN" sz="700">
              <a:solidFill>
                <a:schemeClr val="accent2">
                  <a:lumMod val="75000"/>
                </a:schemeClr>
              </a:solidFill>
            </a:endParaRPr>
          </a:p>
        </p:txBody>
      </p:sp>
      <p:sp>
        <p:nvSpPr>
          <p:cNvPr id="28" name="TextBox 27"/>
          <p:cNvSpPr txBox="1"/>
          <p:nvPr/>
        </p:nvSpPr>
        <p:spPr>
          <a:xfrm>
            <a:off x="2666364" y="2884474"/>
            <a:ext cx="1257936" cy="215444"/>
          </a:xfrm>
          <a:prstGeom prst="rect">
            <a:avLst/>
          </a:prstGeom>
          <a:noFill/>
        </p:spPr>
        <p:txBody>
          <a:bodyPr wrap="square" rtlCol="0">
            <a:spAutoFit/>
          </a:bodyPr>
          <a:lstStyle/>
          <a:p>
            <a:r>
              <a:rPr lang="vi-VN" sz="800" dirty="0" smtClean="0">
                <a:solidFill>
                  <a:schemeClr val="accent2">
                    <a:lumMod val="75000"/>
                  </a:schemeClr>
                </a:solidFill>
              </a:rPr>
              <a:t>Thuần túy Đen Trắng</a:t>
            </a:r>
            <a:endParaRPr lang="vi-VN" sz="700" dirty="0">
              <a:solidFill>
                <a:schemeClr val="accent2">
                  <a:lumMod val="75000"/>
                </a:schemeClr>
              </a:solidFill>
            </a:endParaRPr>
          </a:p>
        </p:txBody>
      </p:sp>
      <p:sp>
        <p:nvSpPr>
          <p:cNvPr id="29"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vi-VN" sz="2000" b="0" dirty="0" smtClean="0"/>
              <a:t>Phụ thuộc vào loại máy in bạn đang dùng, bạn có thể in bản trình bày của mình ở chế độ Màu, Cấp độ xám, hoặc Thuần túy Đen Trắng.</a:t>
            </a:r>
            <a:endParaRPr lang="vi-VN" sz="2000" b="0" dirty="0"/>
          </a:p>
        </p:txBody>
      </p:sp>
      <p:sp>
        <p:nvSpPr>
          <p:cNvPr id="30" name="Rectangle 5"/>
          <p:cNvSpPr>
            <a:spLocks noChangeArrowheads="1"/>
          </p:cNvSpPr>
          <p:nvPr/>
        </p:nvSpPr>
        <p:spPr bwMode="auto">
          <a:xfrm>
            <a:off x="242888" y="4019550"/>
            <a:ext cx="5934075" cy="401638"/>
          </a:xfrm>
          <a:prstGeom prst="rect">
            <a:avLst/>
          </a:prstGeom>
          <a:noFill/>
          <a:ln w="9525">
            <a:noFill/>
            <a:miter lim="800000"/>
            <a:headEnd/>
            <a:tailEnd/>
          </a:ln>
          <a:effectLst/>
        </p:spPr>
        <p:txBody>
          <a:bodyPr/>
          <a:lstStyle/>
          <a:p>
            <a:pPr>
              <a:spcBef>
                <a:spcPct val="20000"/>
              </a:spcBef>
              <a:spcAft>
                <a:spcPct val="75000"/>
              </a:spcAft>
            </a:pPr>
            <a:r>
              <a:rPr lang="vi-VN" b="0" smtClean="0">
                <a:solidFill>
                  <a:srgbClr val="FFCC00"/>
                </a:solidFill>
              </a:rPr>
              <a:t>Dưới đây là cách lựa một tuỳ chọn khi in ấn :</a:t>
            </a:r>
            <a:endParaRPr lang="vi-VN" b="0">
              <a:solidFill>
                <a:srgbClr val="FFCC00"/>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75467"/>
                                        </p:tgtEl>
                                        <p:attrNameLst>
                                          <p:attrName>style.visibility</p:attrName>
                                        </p:attrNameLst>
                                      </p:cBhvr>
                                      <p:to>
                                        <p:strVal val="visible"/>
                                      </p:to>
                                    </p:set>
                                    <p:animEffect transition="in" filter="dissolve">
                                      <p:cBhvr>
                                        <p:cTn id="7" dur="500"/>
                                        <p:tgtEl>
                                          <p:spTgt spid="275467"/>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275463">
                                            <p:txEl>
                                              <p:pRg st="0" end="0"/>
                                            </p:txEl>
                                          </p:spTgt>
                                        </p:tgtEl>
                                        <p:attrNameLst>
                                          <p:attrName>style.visibility</p:attrName>
                                        </p:attrNameLst>
                                      </p:cBhvr>
                                      <p:to>
                                        <p:strVal val="visible"/>
                                      </p:to>
                                    </p:set>
                                    <p:animEffect transition="in" filter="checkerboard(across)">
                                      <p:cBhvr>
                                        <p:cTn id="11" dur="500"/>
                                        <p:tgtEl>
                                          <p:spTgt spid="2754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63" grpId="0" build="p" autoUpdateAnimBg="0" advAuto="0"/>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24961" name="Picture 1"/>
          <p:cNvPicPr>
            <a:picLocks noChangeAspect="1" noChangeArrowheads="1"/>
          </p:cNvPicPr>
          <p:nvPr/>
        </p:nvPicPr>
        <p:blipFill>
          <a:blip r:embed="rId3"/>
          <a:srcRect/>
          <a:stretch>
            <a:fillRect/>
          </a:stretch>
        </p:blipFill>
        <p:spPr bwMode="auto">
          <a:xfrm>
            <a:off x="317501" y="1004015"/>
            <a:ext cx="5702299" cy="2894884"/>
          </a:xfrm>
          <a:prstGeom prst="rect">
            <a:avLst/>
          </a:prstGeom>
          <a:noFill/>
          <a:ln w="9525">
            <a:noFill/>
            <a:miter lim="800000"/>
            <a:headEnd/>
            <a:tailEnd/>
          </a:ln>
          <a:effectLst/>
        </p:spPr>
      </p:pic>
      <p:sp>
        <p:nvSpPr>
          <p:cNvPr id="147458" name="Rectangle 2"/>
          <p:cNvSpPr>
            <a:spLocks noGrp="1" noChangeArrowheads="1"/>
          </p:cNvSpPr>
          <p:nvPr>
            <p:ph type="title"/>
          </p:nvPr>
        </p:nvSpPr>
        <p:spPr>
          <a:xfrm>
            <a:off x="239713" y="63500"/>
            <a:ext cx="8904287" cy="614363"/>
          </a:xfrm>
        </p:spPr>
        <p:txBody>
          <a:bodyPr/>
          <a:lstStyle/>
          <a:p>
            <a:r>
              <a:rPr lang="vi-VN" smtClean="0"/>
              <a:t>Đóng gói bản trình bày</a:t>
            </a:r>
            <a:endParaRPr lang="vi-VN"/>
          </a:p>
        </p:txBody>
      </p:sp>
      <p:sp>
        <p:nvSpPr>
          <p:cNvPr id="147459"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vi-VN" sz="2000" b="0" smtClean="0"/>
              <a:t>Tính năng </a:t>
            </a:r>
            <a:r>
              <a:rPr lang="vi-VN" sz="2000" smtClean="0"/>
              <a:t>Đóng gói cho CD</a:t>
            </a:r>
            <a:r>
              <a:rPr lang="vi-VN" sz="2000" b="0" smtClean="0"/>
              <a:t> của  PowerPoint sẽ gói tệp bản trình bày của bạn lại cùng các tệp khác mà bạn cần và sao chúng vào một cặp hoặc trực tiếp lên CD. </a:t>
            </a:r>
            <a:endParaRPr lang="vi-VN" sz="2000" b="0"/>
          </a:p>
        </p:txBody>
      </p:sp>
      <p:sp>
        <p:nvSpPr>
          <p:cNvPr id="147460"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vi-VN"/>
          </a:p>
        </p:txBody>
      </p:sp>
      <p:sp>
        <p:nvSpPr>
          <p:cNvPr id="147463" name="Rectangle 7"/>
          <p:cNvSpPr>
            <a:spLocks noChangeArrowheads="1"/>
          </p:cNvSpPr>
          <p:nvPr/>
        </p:nvSpPr>
        <p:spPr bwMode="auto">
          <a:xfrm>
            <a:off x="242888" y="4019550"/>
            <a:ext cx="5934075" cy="1647825"/>
          </a:xfrm>
          <a:prstGeom prst="rect">
            <a:avLst/>
          </a:prstGeom>
          <a:noFill/>
          <a:ln w="9525">
            <a:noFill/>
            <a:miter lim="800000"/>
            <a:headEnd/>
            <a:tailEnd/>
          </a:ln>
          <a:effectLst/>
        </p:spPr>
        <p:txBody>
          <a:bodyPr/>
          <a:lstStyle/>
          <a:p>
            <a:pPr>
              <a:spcBef>
                <a:spcPct val="20000"/>
              </a:spcBef>
              <a:spcAft>
                <a:spcPct val="75000"/>
              </a:spcAft>
            </a:pPr>
            <a:r>
              <a:rPr lang="vi-VN" b="0" smtClean="0">
                <a:solidFill>
                  <a:srgbClr val="FFCC00"/>
                </a:solidFill>
              </a:rPr>
              <a:t>Nếu bạn sao các tệp vào một cặp, bạn có thể ghi cặp này lên đĩa CD sau này. </a:t>
            </a:r>
          </a:p>
          <a:p>
            <a:pPr>
              <a:spcBef>
                <a:spcPct val="20000"/>
              </a:spcBef>
              <a:spcAft>
                <a:spcPct val="75000"/>
              </a:spcAft>
            </a:pPr>
            <a:r>
              <a:rPr lang="vi-VN" b="0" smtClean="0">
                <a:solidFill>
                  <a:srgbClr val="FFCC00"/>
                </a:solidFill>
              </a:rPr>
              <a:t>Bạn cũng có thể sao các tệp lên một hệ phục vụ mạng mà bạn sẽ truy cập đến từ máy tính sẽ dùng để trình bày.</a:t>
            </a:r>
            <a:endParaRPr lang="vi-VN" b="0">
              <a:solidFill>
                <a:srgbClr val="FFCC00"/>
              </a:solidFill>
            </a:endParaRPr>
          </a:p>
        </p:txBody>
      </p:sp>
      <p:sp>
        <p:nvSpPr>
          <p:cNvPr id="11" name="TextBox 10"/>
          <p:cNvSpPr txBox="1"/>
          <p:nvPr/>
        </p:nvSpPr>
        <p:spPr>
          <a:xfrm>
            <a:off x="666114" y="1941499"/>
            <a:ext cx="886461" cy="215444"/>
          </a:xfrm>
          <a:prstGeom prst="rect">
            <a:avLst/>
          </a:prstGeom>
          <a:noFill/>
        </p:spPr>
        <p:txBody>
          <a:bodyPr wrap="square" rtlCol="0">
            <a:spAutoFit/>
          </a:bodyPr>
          <a:lstStyle/>
          <a:p>
            <a:r>
              <a:rPr lang="vi-VN" sz="800" smtClean="0">
                <a:solidFill>
                  <a:schemeClr val="accent2">
                    <a:lumMod val="75000"/>
                  </a:schemeClr>
                </a:solidFill>
              </a:rPr>
              <a:t>Phát hành</a:t>
            </a:r>
            <a:endParaRPr lang="vi-VN" sz="700">
              <a:solidFill>
                <a:schemeClr val="accent2">
                  <a:lumMod val="75000"/>
                </a:schemeClr>
              </a:solidFill>
            </a:endParaRPr>
          </a:p>
        </p:txBody>
      </p:sp>
      <p:sp>
        <p:nvSpPr>
          <p:cNvPr id="12" name="TextBox 11"/>
          <p:cNvSpPr txBox="1"/>
          <p:nvPr/>
        </p:nvSpPr>
        <p:spPr>
          <a:xfrm>
            <a:off x="2409825" y="1962150"/>
            <a:ext cx="1857375" cy="276999"/>
          </a:xfrm>
          <a:prstGeom prst="rect">
            <a:avLst/>
          </a:prstGeom>
          <a:noFill/>
        </p:spPr>
        <p:txBody>
          <a:bodyPr wrap="square" rtlCol="0">
            <a:spAutoFit/>
          </a:bodyPr>
          <a:lstStyle/>
          <a:p>
            <a:r>
              <a:rPr lang="vi-VN" sz="1200" smtClean="0"/>
              <a:t>Đóng gói cho CD</a:t>
            </a:r>
            <a:endParaRPr lang="vi-VN" sz="1200"/>
          </a:p>
        </p:txBody>
      </p:sp>
      <p:sp>
        <p:nvSpPr>
          <p:cNvPr id="13" name="TextBox 12"/>
          <p:cNvSpPr txBox="1"/>
          <p:nvPr/>
        </p:nvSpPr>
        <p:spPr>
          <a:xfrm>
            <a:off x="1761489" y="1655749"/>
            <a:ext cx="1257936" cy="215444"/>
          </a:xfrm>
          <a:prstGeom prst="rect">
            <a:avLst/>
          </a:prstGeom>
          <a:noFill/>
        </p:spPr>
        <p:txBody>
          <a:bodyPr wrap="square" rtlCol="0">
            <a:spAutoFit/>
          </a:bodyPr>
          <a:lstStyle/>
          <a:p>
            <a:r>
              <a:rPr lang="vi-VN" sz="800" smtClean="0">
                <a:solidFill>
                  <a:schemeClr val="accent2">
                    <a:lumMod val="75000"/>
                  </a:schemeClr>
                </a:solidFill>
              </a:rPr>
              <a:t>Đóng gói cho CD</a:t>
            </a:r>
            <a:endParaRPr lang="vi-VN" sz="700">
              <a:solidFill>
                <a:schemeClr val="accent2">
                  <a:lumMod val="75000"/>
                </a:schemeClr>
              </a:solidFill>
            </a:endParaRPr>
          </a:p>
        </p:txBody>
      </p:sp>
      <p:sp>
        <p:nvSpPr>
          <p:cNvPr id="14" name="TextBox 13"/>
          <p:cNvSpPr txBox="1"/>
          <p:nvPr/>
        </p:nvSpPr>
        <p:spPr>
          <a:xfrm>
            <a:off x="2491603" y="2614626"/>
            <a:ext cx="1051697" cy="215444"/>
          </a:xfrm>
          <a:prstGeom prst="rect">
            <a:avLst/>
          </a:prstGeom>
          <a:noFill/>
        </p:spPr>
        <p:txBody>
          <a:bodyPr wrap="square" rtlCol="0">
            <a:spAutoFit/>
          </a:bodyPr>
          <a:lstStyle/>
          <a:p>
            <a:r>
              <a:rPr lang="vi-VN" sz="800" dirty="0" smtClean="0">
                <a:solidFill>
                  <a:schemeClr val="accent2">
                    <a:lumMod val="75000"/>
                  </a:schemeClr>
                </a:solidFill>
              </a:rPr>
              <a:t>Đặt tên cho CD::</a:t>
            </a:r>
            <a:endParaRPr lang="vi-VN" sz="700" dirty="0">
              <a:solidFill>
                <a:schemeClr val="accent2">
                  <a:lumMod val="75000"/>
                </a:schemeClr>
              </a:solidFill>
            </a:endParaRPr>
          </a:p>
        </p:txBody>
      </p:sp>
      <p:sp>
        <p:nvSpPr>
          <p:cNvPr id="15" name="TextBox 14"/>
          <p:cNvSpPr txBox="1"/>
          <p:nvPr/>
        </p:nvSpPr>
        <p:spPr>
          <a:xfrm>
            <a:off x="2489200" y="2814651"/>
            <a:ext cx="1073150" cy="215444"/>
          </a:xfrm>
          <a:prstGeom prst="rect">
            <a:avLst/>
          </a:prstGeom>
          <a:noFill/>
        </p:spPr>
        <p:txBody>
          <a:bodyPr wrap="square" rtlCol="0">
            <a:spAutoFit/>
          </a:bodyPr>
          <a:lstStyle/>
          <a:p>
            <a:r>
              <a:rPr lang="vi-VN" sz="800" dirty="0" smtClean="0">
                <a:solidFill>
                  <a:schemeClr val="accent2">
                    <a:lumMod val="75000"/>
                  </a:schemeClr>
                </a:solidFill>
              </a:rPr>
              <a:t>Tệp để sao:</a:t>
            </a:r>
            <a:endParaRPr lang="vi-VN" sz="700" dirty="0">
              <a:solidFill>
                <a:schemeClr val="accent2">
                  <a:lumMod val="75000"/>
                </a:schemeClr>
              </a:solidFill>
            </a:endParaRPr>
          </a:p>
        </p:txBody>
      </p:sp>
      <p:sp>
        <p:nvSpPr>
          <p:cNvPr id="16" name="TextBox 15"/>
          <p:cNvSpPr txBox="1"/>
          <p:nvPr/>
        </p:nvSpPr>
        <p:spPr>
          <a:xfrm>
            <a:off x="2533650" y="3557601"/>
            <a:ext cx="1104900" cy="215444"/>
          </a:xfrm>
          <a:prstGeom prst="rect">
            <a:avLst/>
          </a:prstGeom>
          <a:noFill/>
        </p:spPr>
        <p:txBody>
          <a:bodyPr wrap="square" rtlCol="0">
            <a:spAutoFit/>
          </a:bodyPr>
          <a:lstStyle/>
          <a:p>
            <a:pPr algn="ctr"/>
            <a:r>
              <a:rPr lang="vi-VN" sz="800" smtClean="0">
                <a:solidFill>
                  <a:schemeClr val="accent2">
                    <a:lumMod val="75000"/>
                  </a:schemeClr>
                </a:solidFill>
              </a:rPr>
              <a:t>Sao vào cặp</a:t>
            </a:r>
            <a:endParaRPr lang="vi-VN" sz="700">
              <a:solidFill>
                <a:schemeClr val="accent2">
                  <a:lumMod val="75000"/>
                </a:schemeClr>
              </a:solidFill>
            </a:endParaRPr>
          </a:p>
        </p:txBody>
      </p:sp>
      <p:sp>
        <p:nvSpPr>
          <p:cNvPr id="17" name="TextBox 16"/>
          <p:cNvSpPr txBox="1"/>
          <p:nvPr/>
        </p:nvSpPr>
        <p:spPr>
          <a:xfrm>
            <a:off x="3886200" y="3557601"/>
            <a:ext cx="1104900" cy="215444"/>
          </a:xfrm>
          <a:prstGeom prst="rect">
            <a:avLst/>
          </a:prstGeom>
          <a:noFill/>
        </p:spPr>
        <p:txBody>
          <a:bodyPr wrap="square" rtlCol="0">
            <a:spAutoFit/>
          </a:bodyPr>
          <a:lstStyle/>
          <a:p>
            <a:pPr algn="ctr"/>
            <a:r>
              <a:rPr lang="vi-VN" sz="800" smtClean="0">
                <a:solidFill>
                  <a:schemeClr val="accent2">
                    <a:lumMod val="75000"/>
                  </a:schemeClr>
                </a:solidFill>
              </a:rPr>
              <a:t>Sao vào CD</a:t>
            </a:r>
            <a:endParaRPr lang="vi-VN" sz="700">
              <a:solidFill>
                <a:schemeClr val="accent2">
                  <a:lumMod val="75000"/>
                </a:schemeClr>
              </a:solidFill>
            </a:endParaRPr>
          </a:p>
        </p:txBody>
      </p:sp>
      <p:sp>
        <p:nvSpPr>
          <p:cNvPr id="18" name="TextBox 17"/>
          <p:cNvSpPr txBox="1"/>
          <p:nvPr/>
        </p:nvSpPr>
        <p:spPr>
          <a:xfrm>
            <a:off x="5029201" y="2976576"/>
            <a:ext cx="727630" cy="215444"/>
          </a:xfrm>
          <a:prstGeom prst="rect">
            <a:avLst/>
          </a:prstGeom>
          <a:noFill/>
        </p:spPr>
        <p:txBody>
          <a:bodyPr wrap="square" rtlCol="0">
            <a:spAutoFit/>
          </a:bodyPr>
          <a:lstStyle/>
          <a:p>
            <a:pPr algn="ctr"/>
            <a:r>
              <a:rPr lang="vi-VN" sz="800" smtClean="0">
                <a:solidFill>
                  <a:schemeClr val="accent2">
                    <a:lumMod val="75000"/>
                  </a:schemeClr>
                </a:solidFill>
              </a:rPr>
              <a:t>Thêm Tệp</a:t>
            </a:r>
            <a:endParaRPr lang="vi-VN" sz="700">
              <a:solidFill>
                <a:schemeClr val="accent2">
                  <a:lumMod val="75000"/>
                </a:schemeClr>
              </a:solidFill>
            </a:endParaRPr>
          </a:p>
        </p:txBody>
      </p:sp>
      <p:sp>
        <p:nvSpPr>
          <p:cNvPr id="19" name="TextBox 18"/>
          <p:cNvSpPr txBox="1"/>
          <p:nvPr/>
        </p:nvSpPr>
        <p:spPr>
          <a:xfrm>
            <a:off x="5048250" y="3252801"/>
            <a:ext cx="761999" cy="215444"/>
          </a:xfrm>
          <a:prstGeom prst="rect">
            <a:avLst/>
          </a:prstGeom>
          <a:noFill/>
        </p:spPr>
        <p:txBody>
          <a:bodyPr wrap="square" rtlCol="0">
            <a:spAutoFit/>
          </a:bodyPr>
          <a:lstStyle/>
          <a:p>
            <a:pPr algn="ctr"/>
            <a:r>
              <a:rPr lang="vi-VN" sz="800" smtClean="0">
                <a:solidFill>
                  <a:schemeClr val="accent2">
                    <a:lumMod val="75000"/>
                  </a:schemeClr>
                </a:solidFill>
              </a:rPr>
              <a:t>Tùy chọn...</a:t>
            </a:r>
            <a:endParaRPr lang="vi-VN" sz="700">
              <a:solidFill>
                <a:schemeClr val="accent2">
                  <a:lumMod val="75000"/>
                </a:schemeClr>
              </a:solidFill>
            </a:endParaRPr>
          </a:p>
        </p:txBody>
      </p:sp>
      <p:sp>
        <p:nvSpPr>
          <p:cNvPr id="20" name="TextBox 19"/>
          <p:cNvSpPr txBox="1"/>
          <p:nvPr/>
        </p:nvSpPr>
        <p:spPr>
          <a:xfrm>
            <a:off x="5110978" y="3548076"/>
            <a:ext cx="655377" cy="215444"/>
          </a:xfrm>
          <a:prstGeom prst="rect">
            <a:avLst/>
          </a:prstGeom>
          <a:noFill/>
        </p:spPr>
        <p:txBody>
          <a:bodyPr wrap="square" rtlCol="0">
            <a:spAutoFit/>
          </a:bodyPr>
          <a:lstStyle/>
          <a:p>
            <a:pPr algn="ctr"/>
            <a:r>
              <a:rPr lang="vi-VN" sz="800" smtClean="0">
                <a:solidFill>
                  <a:schemeClr val="accent2">
                    <a:lumMod val="75000"/>
                  </a:schemeClr>
                </a:solidFill>
              </a:rPr>
              <a:t>Đóng</a:t>
            </a:r>
            <a:endParaRPr lang="vi-VN" sz="700">
              <a:solidFill>
                <a:schemeClr val="accent2">
                  <a:lumMod val="75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47459"/>
                                        </p:tgtEl>
                                        <p:attrNameLst>
                                          <p:attrName>style.visibility</p:attrName>
                                        </p:attrNameLst>
                                      </p:cBhvr>
                                      <p:to>
                                        <p:strVal val="visible"/>
                                      </p:to>
                                    </p:set>
                                    <p:animEffect transition="in" filter="slide(fromTop)">
                                      <p:cBhvr>
                                        <p:cTn id="7" dur="500"/>
                                        <p:tgtEl>
                                          <p:spTgt spid="14745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47463">
                                            <p:txEl>
                                              <p:pRg st="0" end="0"/>
                                            </p:txEl>
                                          </p:spTgt>
                                        </p:tgtEl>
                                        <p:attrNameLst>
                                          <p:attrName>style.visibility</p:attrName>
                                        </p:attrNameLst>
                                      </p:cBhvr>
                                      <p:to>
                                        <p:strVal val="visible"/>
                                      </p:to>
                                    </p:set>
                                    <p:animEffect transition="in" filter="slide(fromLeft)">
                                      <p:cBhvr>
                                        <p:cTn id="12" dur="500"/>
                                        <p:tgtEl>
                                          <p:spTgt spid="14746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47463">
                                            <p:txEl>
                                              <p:pRg st="1" end="1"/>
                                            </p:txEl>
                                          </p:spTgt>
                                        </p:tgtEl>
                                        <p:attrNameLst>
                                          <p:attrName>style.visibility</p:attrName>
                                        </p:attrNameLst>
                                      </p:cBhvr>
                                      <p:to>
                                        <p:strVal val="visible"/>
                                      </p:to>
                                    </p:set>
                                    <p:animEffect transition="in" filter="slide(fromLeft)">
                                      <p:cBhvr>
                                        <p:cTn id="17" dur="500"/>
                                        <p:tgtEl>
                                          <p:spTgt spid="1474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9" grpId="0" autoUpdateAnimBg="0"/>
      <p:bldP spid="147463" grpId="0" build="p"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239713" y="63500"/>
            <a:ext cx="8904287" cy="614363"/>
          </a:xfrm>
        </p:spPr>
        <p:txBody>
          <a:bodyPr/>
          <a:lstStyle/>
          <a:p>
            <a:r>
              <a:rPr lang="vi-VN" smtClean="0"/>
              <a:t>Đóng gói bản trình bày</a:t>
            </a:r>
            <a:endParaRPr lang="vi-VN"/>
          </a:p>
        </p:txBody>
      </p:sp>
      <p:sp>
        <p:nvSpPr>
          <p:cNvPr id="277507"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vi-VN" sz="2000" b="0" smtClean="0"/>
              <a:t>Ảnh bên thể hiện cách đóng gói bản trình bày và các tệp liên quan.  </a:t>
            </a:r>
            <a:endParaRPr lang="vi-VN" sz="2000" b="0"/>
          </a:p>
        </p:txBody>
      </p:sp>
      <p:sp>
        <p:nvSpPr>
          <p:cNvPr id="277508"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vi-VN"/>
          </a:p>
        </p:txBody>
      </p:sp>
      <p:graphicFrame>
        <p:nvGraphicFramePr>
          <p:cNvPr id="277511" name="Object 7"/>
          <p:cNvGraphicFramePr>
            <a:graphicFrameLocks noChangeAspect="1"/>
          </p:cNvGraphicFramePr>
          <p:nvPr/>
        </p:nvGraphicFramePr>
        <p:xfrm>
          <a:off x="339725" y="4059238"/>
          <a:ext cx="269875" cy="303212"/>
        </p:xfrm>
        <a:graphic>
          <a:graphicData uri="http://schemas.openxmlformats.org/presentationml/2006/ole">
            <p:oleObj spid="_x0000_s277511" name="Visio" r:id="rId4" imgW="270231" imgH="303063" progId="">
              <p:embed/>
            </p:oleObj>
          </a:graphicData>
        </a:graphic>
      </p:graphicFrame>
      <p:sp>
        <p:nvSpPr>
          <p:cNvPr id="277512" name="Rectangle 8"/>
          <p:cNvSpPr>
            <a:spLocks noChangeArrowheads="1"/>
          </p:cNvSpPr>
          <p:nvPr/>
        </p:nvSpPr>
        <p:spPr bwMode="auto">
          <a:xfrm>
            <a:off x="676275" y="4025900"/>
            <a:ext cx="5940425" cy="366713"/>
          </a:xfrm>
          <a:prstGeom prst="rect">
            <a:avLst/>
          </a:prstGeom>
          <a:noFill/>
          <a:ln w="9525" algn="ctr">
            <a:noFill/>
            <a:miter lim="800000"/>
            <a:headEnd/>
            <a:tailEnd/>
          </a:ln>
          <a:effectLst/>
        </p:spPr>
        <p:txBody>
          <a:bodyPr>
            <a:spAutoFit/>
          </a:bodyPr>
          <a:lstStyle/>
          <a:p>
            <a:pPr>
              <a:spcBef>
                <a:spcPct val="20000"/>
              </a:spcBef>
              <a:spcAft>
                <a:spcPct val="35000"/>
              </a:spcAft>
            </a:pPr>
            <a:r>
              <a:rPr lang="vi-VN" b="0" smtClean="0">
                <a:solidFill>
                  <a:srgbClr val="FFCC00"/>
                </a:solidFill>
              </a:rPr>
              <a:t>Bấm </a:t>
            </a:r>
            <a:r>
              <a:rPr lang="vi-VN" smtClean="0">
                <a:solidFill>
                  <a:srgbClr val="FFCC00"/>
                </a:solidFill>
              </a:rPr>
              <a:t>Nút Microsoft Office</a:t>
            </a:r>
            <a:r>
              <a:rPr lang="vi-VN" b="0" smtClean="0">
                <a:solidFill>
                  <a:srgbClr val="FFCC00"/>
                </a:solidFill>
              </a:rPr>
              <a:t>. </a:t>
            </a:r>
            <a:endParaRPr lang="vi-VN">
              <a:solidFill>
                <a:srgbClr val="FFCC00"/>
              </a:solidFill>
            </a:endParaRPr>
          </a:p>
        </p:txBody>
      </p:sp>
      <p:sp>
        <p:nvSpPr>
          <p:cNvPr id="277514" name="Rectangle 10"/>
          <p:cNvSpPr>
            <a:spLocks noChangeArrowheads="1"/>
          </p:cNvSpPr>
          <p:nvPr/>
        </p:nvSpPr>
        <p:spPr bwMode="auto">
          <a:xfrm>
            <a:off x="657225" y="4445000"/>
            <a:ext cx="5940425" cy="1352678"/>
          </a:xfrm>
          <a:prstGeom prst="rect">
            <a:avLst/>
          </a:prstGeom>
          <a:noFill/>
          <a:ln w="9525" algn="ctr">
            <a:noFill/>
            <a:miter lim="800000"/>
            <a:headEnd/>
            <a:tailEnd/>
          </a:ln>
          <a:effectLst/>
        </p:spPr>
        <p:txBody>
          <a:bodyPr>
            <a:spAutoFit/>
          </a:bodyPr>
          <a:lstStyle/>
          <a:p>
            <a:pPr>
              <a:spcBef>
                <a:spcPct val="20000"/>
              </a:spcBef>
              <a:spcAft>
                <a:spcPct val="35000"/>
              </a:spcAft>
            </a:pPr>
            <a:r>
              <a:rPr lang="vi-VN" b="0" smtClean="0">
                <a:solidFill>
                  <a:srgbClr val="FFCC00"/>
                </a:solidFill>
              </a:rPr>
              <a:t>Trỏ đến </a:t>
            </a:r>
            <a:r>
              <a:rPr lang="vi-VN" smtClean="0">
                <a:solidFill>
                  <a:srgbClr val="FFCC00"/>
                </a:solidFill>
              </a:rPr>
              <a:t>Phát hành</a:t>
            </a:r>
            <a:r>
              <a:rPr lang="vi-VN" b="0" smtClean="0">
                <a:solidFill>
                  <a:srgbClr val="FFCC00"/>
                </a:solidFill>
              </a:rPr>
              <a:t>, và chọn </a:t>
            </a:r>
            <a:r>
              <a:rPr lang="vi-VN" smtClean="0">
                <a:solidFill>
                  <a:srgbClr val="FFCC00"/>
                </a:solidFill>
              </a:rPr>
              <a:t>Đóng gói cho CD</a:t>
            </a:r>
            <a:r>
              <a:rPr lang="vi-VN" b="0" smtClean="0">
                <a:solidFill>
                  <a:srgbClr val="FFCC00"/>
                </a:solidFill>
              </a:rPr>
              <a:t>. </a:t>
            </a:r>
          </a:p>
          <a:p>
            <a:pPr>
              <a:spcBef>
                <a:spcPct val="20000"/>
              </a:spcBef>
              <a:spcAft>
                <a:spcPct val="35000"/>
              </a:spcAft>
            </a:pPr>
            <a:r>
              <a:rPr lang="vi-VN" b="0" smtClean="0">
                <a:solidFill>
                  <a:srgbClr val="FFCC00"/>
                </a:solidFill>
              </a:rPr>
              <a:t>Trong hộp thoại được mở ra, chọn các tùy chọn bạn muốn thực hiện khi đóng gói, và sao các tệp của bạn tới một cặp hoặc đĩa CD. </a:t>
            </a:r>
            <a:endParaRPr lang="vi-VN" b="0">
              <a:solidFill>
                <a:srgbClr val="FFCC00"/>
              </a:solidFill>
            </a:endParaRPr>
          </a:p>
        </p:txBody>
      </p:sp>
      <p:graphicFrame>
        <p:nvGraphicFramePr>
          <p:cNvPr id="277515" name="Object 11"/>
          <p:cNvGraphicFramePr>
            <a:graphicFrameLocks noChangeAspect="1"/>
          </p:cNvGraphicFramePr>
          <p:nvPr/>
        </p:nvGraphicFramePr>
        <p:xfrm>
          <a:off x="334963" y="4475163"/>
          <a:ext cx="269875" cy="303212"/>
        </p:xfrm>
        <a:graphic>
          <a:graphicData uri="http://schemas.openxmlformats.org/presentationml/2006/ole">
            <p:oleObj spid="_x0000_s277515" name="Visio" r:id="rId5" imgW="270231" imgH="303063" progId="">
              <p:embed/>
            </p:oleObj>
          </a:graphicData>
        </a:graphic>
      </p:graphicFrame>
      <p:graphicFrame>
        <p:nvGraphicFramePr>
          <p:cNvPr id="277516" name="Object 12"/>
          <p:cNvGraphicFramePr>
            <a:graphicFrameLocks noChangeAspect="1"/>
          </p:cNvGraphicFramePr>
          <p:nvPr/>
        </p:nvGraphicFramePr>
        <p:xfrm>
          <a:off x="334963" y="4892675"/>
          <a:ext cx="269875" cy="303213"/>
        </p:xfrm>
        <a:graphic>
          <a:graphicData uri="http://schemas.openxmlformats.org/presentationml/2006/ole">
            <p:oleObj spid="_x0000_s277516" name="Visio" r:id="rId6" imgW="270231" imgH="303063" progId="">
              <p:embed/>
            </p:oleObj>
          </a:graphicData>
        </a:graphic>
      </p:graphicFrame>
      <p:pic>
        <p:nvPicPr>
          <p:cNvPr id="21" name="Picture 1"/>
          <p:cNvPicPr>
            <a:picLocks noChangeAspect="1" noChangeArrowheads="1"/>
          </p:cNvPicPr>
          <p:nvPr/>
        </p:nvPicPr>
        <p:blipFill>
          <a:blip r:embed="rId7"/>
          <a:srcRect/>
          <a:stretch>
            <a:fillRect/>
          </a:stretch>
        </p:blipFill>
        <p:spPr bwMode="auto">
          <a:xfrm>
            <a:off x="317501" y="1004015"/>
            <a:ext cx="5702299" cy="2894884"/>
          </a:xfrm>
          <a:prstGeom prst="rect">
            <a:avLst/>
          </a:prstGeom>
          <a:noFill/>
          <a:ln w="9525">
            <a:noFill/>
            <a:miter lim="800000"/>
            <a:headEnd/>
            <a:tailEnd/>
          </a:ln>
          <a:effectLst/>
        </p:spPr>
      </p:pic>
      <p:sp>
        <p:nvSpPr>
          <p:cNvPr id="22" name="TextBox 21"/>
          <p:cNvSpPr txBox="1"/>
          <p:nvPr/>
        </p:nvSpPr>
        <p:spPr>
          <a:xfrm>
            <a:off x="666114" y="1941499"/>
            <a:ext cx="886461" cy="215444"/>
          </a:xfrm>
          <a:prstGeom prst="rect">
            <a:avLst/>
          </a:prstGeom>
          <a:noFill/>
        </p:spPr>
        <p:txBody>
          <a:bodyPr wrap="square" rtlCol="0">
            <a:spAutoFit/>
          </a:bodyPr>
          <a:lstStyle/>
          <a:p>
            <a:r>
              <a:rPr lang="vi-VN" sz="800" smtClean="0">
                <a:solidFill>
                  <a:schemeClr val="accent2">
                    <a:lumMod val="75000"/>
                  </a:schemeClr>
                </a:solidFill>
              </a:rPr>
              <a:t>Phát hành</a:t>
            </a:r>
            <a:endParaRPr lang="vi-VN" sz="700">
              <a:solidFill>
                <a:schemeClr val="accent2">
                  <a:lumMod val="75000"/>
                </a:schemeClr>
              </a:solidFill>
            </a:endParaRPr>
          </a:p>
        </p:txBody>
      </p:sp>
      <p:sp>
        <p:nvSpPr>
          <p:cNvPr id="23" name="TextBox 22"/>
          <p:cNvSpPr txBox="1"/>
          <p:nvPr/>
        </p:nvSpPr>
        <p:spPr>
          <a:xfrm>
            <a:off x="2409825" y="1962150"/>
            <a:ext cx="1857375" cy="276999"/>
          </a:xfrm>
          <a:prstGeom prst="rect">
            <a:avLst/>
          </a:prstGeom>
          <a:noFill/>
        </p:spPr>
        <p:txBody>
          <a:bodyPr wrap="square" rtlCol="0">
            <a:spAutoFit/>
          </a:bodyPr>
          <a:lstStyle/>
          <a:p>
            <a:r>
              <a:rPr lang="vi-VN" sz="1200" smtClean="0"/>
              <a:t>Đóng gói cho CD</a:t>
            </a:r>
            <a:endParaRPr lang="vi-VN" sz="1200"/>
          </a:p>
        </p:txBody>
      </p:sp>
      <p:sp>
        <p:nvSpPr>
          <p:cNvPr id="24" name="TextBox 23"/>
          <p:cNvSpPr txBox="1"/>
          <p:nvPr/>
        </p:nvSpPr>
        <p:spPr>
          <a:xfrm>
            <a:off x="1761489" y="1655749"/>
            <a:ext cx="1257936" cy="215444"/>
          </a:xfrm>
          <a:prstGeom prst="rect">
            <a:avLst/>
          </a:prstGeom>
          <a:noFill/>
        </p:spPr>
        <p:txBody>
          <a:bodyPr wrap="square" rtlCol="0">
            <a:spAutoFit/>
          </a:bodyPr>
          <a:lstStyle/>
          <a:p>
            <a:r>
              <a:rPr lang="vi-VN" sz="800" smtClean="0">
                <a:solidFill>
                  <a:schemeClr val="accent2">
                    <a:lumMod val="75000"/>
                  </a:schemeClr>
                </a:solidFill>
              </a:rPr>
              <a:t>Đóng gói cho CD</a:t>
            </a:r>
            <a:endParaRPr lang="vi-VN" sz="700">
              <a:solidFill>
                <a:schemeClr val="accent2">
                  <a:lumMod val="75000"/>
                </a:schemeClr>
              </a:solidFill>
            </a:endParaRPr>
          </a:p>
        </p:txBody>
      </p:sp>
      <p:sp>
        <p:nvSpPr>
          <p:cNvPr id="36" name="TextBox 35"/>
          <p:cNvSpPr txBox="1"/>
          <p:nvPr/>
        </p:nvSpPr>
        <p:spPr>
          <a:xfrm>
            <a:off x="2491603" y="2614626"/>
            <a:ext cx="1102497" cy="215444"/>
          </a:xfrm>
          <a:prstGeom prst="rect">
            <a:avLst/>
          </a:prstGeom>
          <a:noFill/>
        </p:spPr>
        <p:txBody>
          <a:bodyPr wrap="square" rtlCol="0">
            <a:spAutoFit/>
          </a:bodyPr>
          <a:lstStyle/>
          <a:p>
            <a:r>
              <a:rPr lang="vi-VN" sz="800" dirty="0" smtClean="0">
                <a:solidFill>
                  <a:schemeClr val="accent2">
                    <a:lumMod val="75000"/>
                  </a:schemeClr>
                </a:solidFill>
              </a:rPr>
              <a:t>Đặt tên cho CD::</a:t>
            </a:r>
            <a:endParaRPr lang="vi-VN" sz="700" dirty="0">
              <a:solidFill>
                <a:schemeClr val="accent2">
                  <a:lumMod val="75000"/>
                </a:schemeClr>
              </a:solidFill>
            </a:endParaRPr>
          </a:p>
        </p:txBody>
      </p:sp>
      <p:sp>
        <p:nvSpPr>
          <p:cNvPr id="37" name="TextBox 36"/>
          <p:cNvSpPr txBox="1"/>
          <p:nvPr/>
        </p:nvSpPr>
        <p:spPr>
          <a:xfrm>
            <a:off x="2476500" y="2814651"/>
            <a:ext cx="1085850" cy="215444"/>
          </a:xfrm>
          <a:prstGeom prst="rect">
            <a:avLst/>
          </a:prstGeom>
          <a:noFill/>
        </p:spPr>
        <p:txBody>
          <a:bodyPr wrap="square" rtlCol="0">
            <a:spAutoFit/>
          </a:bodyPr>
          <a:lstStyle/>
          <a:p>
            <a:r>
              <a:rPr lang="vi-VN" sz="800" dirty="0" smtClean="0">
                <a:solidFill>
                  <a:schemeClr val="accent2">
                    <a:lumMod val="75000"/>
                  </a:schemeClr>
                </a:solidFill>
              </a:rPr>
              <a:t>Tệp để sao:</a:t>
            </a:r>
            <a:endParaRPr lang="vi-VN" sz="700" dirty="0">
              <a:solidFill>
                <a:schemeClr val="accent2">
                  <a:lumMod val="75000"/>
                </a:schemeClr>
              </a:solidFill>
            </a:endParaRPr>
          </a:p>
        </p:txBody>
      </p:sp>
      <p:sp>
        <p:nvSpPr>
          <p:cNvPr id="38" name="TextBox 37"/>
          <p:cNvSpPr txBox="1"/>
          <p:nvPr/>
        </p:nvSpPr>
        <p:spPr>
          <a:xfrm>
            <a:off x="2533650" y="3557601"/>
            <a:ext cx="1104900" cy="215444"/>
          </a:xfrm>
          <a:prstGeom prst="rect">
            <a:avLst/>
          </a:prstGeom>
          <a:noFill/>
        </p:spPr>
        <p:txBody>
          <a:bodyPr wrap="square" rtlCol="0">
            <a:spAutoFit/>
          </a:bodyPr>
          <a:lstStyle/>
          <a:p>
            <a:pPr algn="ctr"/>
            <a:r>
              <a:rPr lang="vi-VN" sz="800" smtClean="0">
                <a:solidFill>
                  <a:schemeClr val="accent2">
                    <a:lumMod val="75000"/>
                  </a:schemeClr>
                </a:solidFill>
              </a:rPr>
              <a:t>Sao vào cặp</a:t>
            </a:r>
            <a:endParaRPr lang="vi-VN" sz="700">
              <a:solidFill>
                <a:schemeClr val="accent2">
                  <a:lumMod val="75000"/>
                </a:schemeClr>
              </a:solidFill>
            </a:endParaRPr>
          </a:p>
        </p:txBody>
      </p:sp>
      <p:sp>
        <p:nvSpPr>
          <p:cNvPr id="39" name="TextBox 38"/>
          <p:cNvSpPr txBox="1"/>
          <p:nvPr/>
        </p:nvSpPr>
        <p:spPr>
          <a:xfrm>
            <a:off x="3886200" y="3557601"/>
            <a:ext cx="1104900" cy="215444"/>
          </a:xfrm>
          <a:prstGeom prst="rect">
            <a:avLst/>
          </a:prstGeom>
          <a:noFill/>
        </p:spPr>
        <p:txBody>
          <a:bodyPr wrap="square" rtlCol="0">
            <a:spAutoFit/>
          </a:bodyPr>
          <a:lstStyle/>
          <a:p>
            <a:pPr algn="ctr"/>
            <a:r>
              <a:rPr lang="vi-VN" sz="800" smtClean="0">
                <a:solidFill>
                  <a:schemeClr val="accent2">
                    <a:lumMod val="75000"/>
                  </a:schemeClr>
                </a:solidFill>
              </a:rPr>
              <a:t>Sao vào CD</a:t>
            </a:r>
            <a:endParaRPr lang="vi-VN" sz="700">
              <a:solidFill>
                <a:schemeClr val="accent2">
                  <a:lumMod val="75000"/>
                </a:schemeClr>
              </a:solidFill>
            </a:endParaRPr>
          </a:p>
        </p:txBody>
      </p:sp>
      <p:sp>
        <p:nvSpPr>
          <p:cNvPr id="40" name="TextBox 39"/>
          <p:cNvSpPr txBox="1"/>
          <p:nvPr/>
        </p:nvSpPr>
        <p:spPr>
          <a:xfrm>
            <a:off x="5029201" y="2976576"/>
            <a:ext cx="727630" cy="215444"/>
          </a:xfrm>
          <a:prstGeom prst="rect">
            <a:avLst/>
          </a:prstGeom>
          <a:noFill/>
        </p:spPr>
        <p:txBody>
          <a:bodyPr wrap="square" rtlCol="0">
            <a:spAutoFit/>
          </a:bodyPr>
          <a:lstStyle/>
          <a:p>
            <a:pPr algn="ctr"/>
            <a:r>
              <a:rPr lang="vi-VN" sz="800" smtClean="0">
                <a:solidFill>
                  <a:schemeClr val="accent2">
                    <a:lumMod val="75000"/>
                  </a:schemeClr>
                </a:solidFill>
              </a:rPr>
              <a:t>Thêm Tệp</a:t>
            </a:r>
            <a:endParaRPr lang="vi-VN" sz="700">
              <a:solidFill>
                <a:schemeClr val="accent2">
                  <a:lumMod val="75000"/>
                </a:schemeClr>
              </a:solidFill>
            </a:endParaRPr>
          </a:p>
        </p:txBody>
      </p:sp>
      <p:sp>
        <p:nvSpPr>
          <p:cNvPr id="41" name="TextBox 40"/>
          <p:cNvSpPr txBox="1"/>
          <p:nvPr/>
        </p:nvSpPr>
        <p:spPr>
          <a:xfrm>
            <a:off x="5048250" y="3252801"/>
            <a:ext cx="761999" cy="215444"/>
          </a:xfrm>
          <a:prstGeom prst="rect">
            <a:avLst/>
          </a:prstGeom>
          <a:noFill/>
        </p:spPr>
        <p:txBody>
          <a:bodyPr wrap="square" rtlCol="0">
            <a:spAutoFit/>
          </a:bodyPr>
          <a:lstStyle/>
          <a:p>
            <a:pPr algn="ctr"/>
            <a:r>
              <a:rPr lang="vi-VN" sz="800" smtClean="0">
                <a:solidFill>
                  <a:schemeClr val="accent2">
                    <a:lumMod val="75000"/>
                  </a:schemeClr>
                </a:solidFill>
              </a:rPr>
              <a:t>Tùy chọn...</a:t>
            </a:r>
            <a:endParaRPr lang="vi-VN" sz="700">
              <a:solidFill>
                <a:schemeClr val="accent2">
                  <a:lumMod val="75000"/>
                </a:schemeClr>
              </a:solidFill>
            </a:endParaRPr>
          </a:p>
        </p:txBody>
      </p:sp>
      <p:sp>
        <p:nvSpPr>
          <p:cNvPr id="42" name="TextBox 41"/>
          <p:cNvSpPr txBox="1"/>
          <p:nvPr/>
        </p:nvSpPr>
        <p:spPr>
          <a:xfrm>
            <a:off x="5110978" y="3548076"/>
            <a:ext cx="655377" cy="215444"/>
          </a:xfrm>
          <a:prstGeom prst="rect">
            <a:avLst/>
          </a:prstGeom>
          <a:noFill/>
        </p:spPr>
        <p:txBody>
          <a:bodyPr wrap="square" rtlCol="0">
            <a:spAutoFit/>
          </a:bodyPr>
          <a:lstStyle/>
          <a:p>
            <a:pPr algn="ctr"/>
            <a:r>
              <a:rPr lang="vi-VN" sz="800" smtClean="0">
                <a:solidFill>
                  <a:schemeClr val="accent2">
                    <a:lumMod val="75000"/>
                  </a:schemeClr>
                </a:solidFill>
              </a:rPr>
              <a:t>Đóng</a:t>
            </a:r>
            <a:endParaRPr lang="vi-VN" sz="700">
              <a:solidFill>
                <a:schemeClr val="accent2">
                  <a:lumMod val="75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77507"/>
                                        </p:tgtEl>
                                        <p:attrNameLst>
                                          <p:attrName>style.visibility</p:attrName>
                                        </p:attrNameLst>
                                      </p:cBhvr>
                                      <p:to>
                                        <p:strVal val="visible"/>
                                      </p:to>
                                    </p:set>
                                    <p:animEffect transition="in" filter="slide(fromTop)">
                                      <p:cBhvr>
                                        <p:cTn id="7" dur="500"/>
                                        <p:tgtEl>
                                          <p:spTgt spid="27750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77511"/>
                                        </p:tgtEl>
                                        <p:attrNameLst>
                                          <p:attrName>style.visibility</p:attrName>
                                        </p:attrNameLst>
                                      </p:cBhvr>
                                      <p:to>
                                        <p:strVal val="visible"/>
                                      </p:to>
                                    </p:set>
                                    <p:animEffect transition="in" filter="dissolve">
                                      <p:cBhvr>
                                        <p:cTn id="12" dur="500"/>
                                        <p:tgtEl>
                                          <p:spTgt spid="277511"/>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277515"/>
                                        </p:tgtEl>
                                        <p:attrNameLst>
                                          <p:attrName>style.visibility</p:attrName>
                                        </p:attrNameLst>
                                      </p:cBhvr>
                                      <p:to>
                                        <p:strVal val="visible"/>
                                      </p:to>
                                    </p:set>
                                    <p:animEffect transition="in" filter="dissolve">
                                      <p:cBhvr>
                                        <p:cTn id="16" dur="500"/>
                                        <p:tgtEl>
                                          <p:spTgt spid="277515"/>
                                        </p:tgtEl>
                                      </p:cBhvr>
                                    </p:animEffect>
                                  </p:childTnLst>
                                </p:cTn>
                              </p:par>
                            </p:childTnLst>
                          </p:cTn>
                        </p:par>
                        <p:par>
                          <p:cTn id="17" fill="hold">
                            <p:stCondLst>
                              <p:cond delay="1000"/>
                            </p:stCondLst>
                            <p:childTnLst>
                              <p:par>
                                <p:cTn id="18" presetID="9" presetClass="entr" presetSubtype="0" fill="hold" nodeType="afterEffect">
                                  <p:stCondLst>
                                    <p:cond delay="0"/>
                                  </p:stCondLst>
                                  <p:childTnLst>
                                    <p:set>
                                      <p:cBhvr>
                                        <p:cTn id="19" dur="1" fill="hold">
                                          <p:stCondLst>
                                            <p:cond delay="0"/>
                                          </p:stCondLst>
                                        </p:cTn>
                                        <p:tgtEl>
                                          <p:spTgt spid="277516"/>
                                        </p:tgtEl>
                                        <p:attrNameLst>
                                          <p:attrName>style.visibility</p:attrName>
                                        </p:attrNameLst>
                                      </p:cBhvr>
                                      <p:to>
                                        <p:strVal val="visible"/>
                                      </p:to>
                                    </p:set>
                                    <p:animEffect transition="in" filter="dissolve">
                                      <p:cBhvr>
                                        <p:cTn id="20" dur="500"/>
                                        <p:tgtEl>
                                          <p:spTgt spid="277516"/>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277512">
                                            <p:txEl>
                                              <p:pRg st="0" end="0"/>
                                            </p:txEl>
                                          </p:spTgt>
                                        </p:tgtEl>
                                        <p:attrNameLst>
                                          <p:attrName>style.visibility</p:attrName>
                                        </p:attrNameLst>
                                      </p:cBhvr>
                                      <p:to>
                                        <p:strVal val="visible"/>
                                      </p:to>
                                    </p:set>
                                    <p:animEffect transition="in" filter="checkerboard(across)">
                                      <p:cBhvr>
                                        <p:cTn id="25" dur="500"/>
                                        <p:tgtEl>
                                          <p:spTgt spid="27751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277514">
                                            <p:txEl>
                                              <p:pRg st="0" end="0"/>
                                            </p:txEl>
                                          </p:spTgt>
                                        </p:tgtEl>
                                        <p:attrNameLst>
                                          <p:attrName>style.visibility</p:attrName>
                                        </p:attrNameLst>
                                      </p:cBhvr>
                                      <p:to>
                                        <p:strVal val="visible"/>
                                      </p:to>
                                    </p:set>
                                    <p:animEffect transition="in" filter="checkerboard(across)">
                                      <p:cBhvr>
                                        <p:cTn id="30" dur="500"/>
                                        <p:tgtEl>
                                          <p:spTgt spid="27751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277514">
                                            <p:txEl>
                                              <p:pRg st="1" end="1"/>
                                            </p:txEl>
                                          </p:spTgt>
                                        </p:tgtEl>
                                        <p:attrNameLst>
                                          <p:attrName>style.visibility</p:attrName>
                                        </p:attrNameLst>
                                      </p:cBhvr>
                                      <p:to>
                                        <p:strVal val="visible"/>
                                      </p:to>
                                    </p:set>
                                    <p:animEffect transition="in" filter="checkerboard(across)">
                                      <p:cBhvr>
                                        <p:cTn id="35" dur="500"/>
                                        <p:tgtEl>
                                          <p:spTgt spid="2775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7" grpId="0" autoUpdateAnimBg="0"/>
      <p:bldP spid="277512" grpId="0" build="p" autoUpdateAnimBg="0"/>
      <p:bldP spid="277514" grpId="0" build="p"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a:xfrm>
            <a:off x="239713" y="63500"/>
            <a:ext cx="8904287" cy="614363"/>
          </a:xfrm>
        </p:spPr>
        <p:txBody>
          <a:bodyPr/>
          <a:lstStyle/>
          <a:p>
            <a:r>
              <a:rPr lang="vi-VN" smtClean="0"/>
              <a:t>Đóng gói bản trình bày</a:t>
            </a:r>
            <a:endParaRPr lang="vi-VN"/>
          </a:p>
        </p:txBody>
      </p:sp>
      <p:sp>
        <p:nvSpPr>
          <p:cNvPr id="280580"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vi-VN"/>
          </a:p>
        </p:txBody>
      </p:sp>
      <p:sp>
        <p:nvSpPr>
          <p:cNvPr id="280588" name="Rectangle 12"/>
          <p:cNvSpPr>
            <a:spLocks noChangeArrowheads="1"/>
          </p:cNvSpPr>
          <p:nvPr/>
        </p:nvSpPr>
        <p:spPr bwMode="auto">
          <a:xfrm>
            <a:off x="242888" y="4019550"/>
            <a:ext cx="5934075" cy="868363"/>
          </a:xfrm>
          <a:prstGeom prst="rect">
            <a:avLst/>
          </a:prstGeom>
          <a:noFill/>
          <a:ln w="9525">
            <a:noFill/>
            <a:miter lim="800000"/>
            <a:headEnd/>
            <a:tailEnd/>
          </a:ln>
          <a:effectLst/>
        </p:spPr>
        <p:txBody>
          <a:bodyPr/>
          <a:lstStyle/>
          <a:p>
            <a:pPr>
              <a:spcBef>
                <a:spcPct val="20000"/>
              </a:spcBef>
              <a:spcAft>
                <a:spcPct val="75000"/>
              </a:spcAft>
            </a:pPr>
            <a:r>
              <a:rPr lang="vi-VN" smtClean="0">
                <a:solidFill>
                  <a:srgbClr val="FFCC00"/>
                </a:solidFill>
              </a:rPr>
              <a:t>Quan trọng</a:t>
            </a:r>
            <a:r>
              <a:rPr lang="vi-VN" b="0" smtClean="0">
                <a:solidFill>
                  <a:srgbClr val="FFCC00"/>
                </a:solidFill>
              </a:rPr>
              <a:t>: Luôn lưu bản trình bày trước khi đóng gói vào cặp hoặc CD. </a:t>
            </a:r>
            <a:endParaRPr lang="vi-VN">
              <a:solidFill>
                <a:srgbClr val="FFCC00"/>
              </a:solidFill>
            </a:endParaRPr>
          </a:p>
        </p:txBody>
      </p:sp>
      <p:pic>
        <p:nvPicPr>
          <p:cNvPr id="17" name="Picture 1"/>
          <p:cNvPicPr>
            <a:picLocks noChangeAspect="1" noChangeArrowheads="1"/>
          </p:cNvPicPr>
          <p:nvPr/>
        </p:nvPicPr>
        <p:blipFill>
          <a:blip r:embed="rId3"/>
          <a:srcRect/>
          <a:stretch>
            <a:fillRect/>
          </a:stretch>
        </p:blipFill>
        <p:spPr bwMode="auto">
          <a:xfrm>
            <a:off x="317501" y="1004015"/>
            <a:ext cx="5702299" cy="2894884"/>
          </a:xfrm>
          <a:prstGeom prst="rect">
            <a:avLst/>
          </a:prstGeom>
          <a:noFill/>
          <a:ln w="9525">
            <a:noFill/>
            <a:miter lim="800000"/>
            <a:headEnd/>
            <a:tailEnd/>
          </a:ln>
          <a:effectLst/>
        </p:spPr>
      </p:pic>
      <p:sp>
        <p:nvSpPr>
          <p:cNvPr id="18" name="TextBox 17"/>
          <p:cNvSpPr txBox="1"/>
          <p:nvPr/>
        </p:nvSpPr>
        <p:spPr>
          <a:xfrm>
            <a:off x="666114" y="1941499"/>
            <a:ext cx="886461" cy="215444"/>
          </a:xfrm>
          <a:prstGeom prst="rect">
            <a:avLst/>
          </a:prstGeom>
          <a:noFill/>
        </p:spPr>
        <p:txBody>
          <a:bodyPr wrap="square" rtlCol="0">
            <a:spAutoFit/>
          </a:bodyPr>
          <a:lstStyle/>
          <a:p>
            <a:r>
              <a:rPr lang="vi-VN" sz="800" smtClean="0">
                <a:solidFill>
                  <a:schemeClr val="accent2">
                    <a:lumMod val="75000"/>
                  </a:schemeClr>
                </a:solidFill>
              </a:rPr>
              <a:t>Phát hành</a:t>
            </a:r>
            <a:endParaRPr lang="vi-VN" sz="700">
              <a:solidFill>
                <a:schemeClr val="accent2">
                  <a:lumMod val="75000"/>
                </a:schemeClr>
              </a:solidFill>
            </a:endParaRPr>
          </a:p>
        </p:txBody>
      </p:sp>
      <p:sp>
        <p:nvSpPr>
          <p:cNvPr id="19" name="TextBox 18"/>
          <p:cNvSpPr txBox="1"/>
          <p:nvPr/>
        </p:nvSpPr>
        <p:spPr>
          <a:xfrm>
            <a:off x="2409825" y="1962150"/>
            <a:ext cx="1857375" cy="276999"/>
          </a:xfrm>
          <a:prstGeom prst="rect">
            <a:avLst/>
          </a:prstGeom>
          <a:noFill/>
        </p:spPr>
        <p:txBody>
          <a:bodyPr wrap="square" rtlCol="0">
            <a:spAutoFit/>
          </a:bodyPr>
          <a:lstStyle/>
          <a:p>
            <a:r>
              <a:rPr lang="vi-VN" sz="1200" smtClean="0"/>
              <a:t>Đóng gói cho CD</a:t>
            </a:r>
            <a:endParaRPr lang="vi-VN" sz="1200"/>
          </a:p>
        </p:txBody>
      </p:sp>
      <p:sp>
        <p:nvSpPr>
          <p:cNvPr id="20" name="TextBox 19"/>
          <p:cNvSpPr txBox="1"/>
          <p:nvPr/>
        </p:nvSpPr>
        <p:spPr>
          <a:xfrm>
            <a:off x="1761489" y="1655749"/>
            <a:ext cx="1257936" cy="215444"/>
          </a:xfrm>
          <a:prstGeom prst="rect">
            <a:avLst/>
          </a:prstGeom>
          <a:noFill/>
        </p:spPr>
        <p:txBody>
          <a:bodyPr wrap="square" rtlCol="0">
            <a:spAutoFit/>
          </a:bodyPr>
          <a:lstStyle/>
          <a:p>
            <a:r>
              <a:rPr lang="vi-VN" sz="800" smtClean="0">
                <a:solidFill>
                  <a:schemeClr val="accent2">
                    <a:lumMod val="75000"/>
                  </a:schemeClr>
                </a:solidFill>
              </a:rPr>
              <a:t>Đóng gói cho CD</a:t>
            </a:r>
            <a:endParaRPr lang="vi-VN" sz="700">
              <a:solidFill>
                <a:schemeClr val="accent2">
                  <a:lumMod val="75000"/>
                </a:schemeClr>
              </a:solidFill>
            </a:endParaRPr>
          </a:p>
        </p:txBody>
      </p:sp>
      <p:sp>
        <p:nvSpPr>
          <p:cNvPr id="32" name="TextBox 31"/>
          <p:cNvSpPr txBox="1"/>
          <p:nvPr/>
        </p:nvSpPr>
        <p:spPr>
          <a:xfrm>
            <a:off x="2491603" y="2614626"/>
            <a:ext cx="1038997" cy="215444"/>
          </a:xfrm>
          <a:prstGeom prst="rect">
            <a:avLst/>
          </a:prstGeom>
          <a:noFill/>
        </p:spPr>
        <p:txBody>
          <a:bodyPr wrap="square" rtlCol="0">
            <a:spAutoFit/>
          </a:bodyPr>
          <a:lstStyle/>
          <a:p>
            <a:r>
              <a:rPr lang="vi-VN" sz="800" dirty="0" smtClean="0">
                <a:solidFill>
                  <a:schemeClr val="accent2">
                    <a:lumMod val="75000"/>
                  </a:schemeClr>
                </a:solidFill>
              </a:rPr>
              <a:t>Đặt tên cho CD:</a:t>
            </a:r>
            <a:endParaRPr lang="vi-VN" sz="700" dirty="0">
              <a:solidFill>
                <a:schemeClr val="accent2">
                  <a:lumMod val="75000"/>
                </a:schemeClr>
              </a:solidFill>
            </a:endParaRPr>
          </a:p>
        </p:txBody>
      </p:sp>
      <p:sp>
        <p:nvSpPr>
          <p:cNvPr id="33" name="TextBox 32"/>
          <p:cNvSpPr txBox="1"/>
          <p:nvPr/>
        </p:nvSpPr>
        <p:spPr>
          <a:xfrm>
            <a:off x="2476500" y="2814651"/>
            <a:ext cx="1085850" cy="215444"/>
          </a:xfrm>
          <a:prstGeom prst="rect">
            <a:avLst/>
          </a:prstGeom>
          <a:noFill/>
        </p:spPr>
        <p:txBody>
          <a:bodyPr wrap="square" rtlCol="0">
            <a:spAutoFit/>
          </a:bodyPr>
          <a:lstStyle/>
          <a:p>
            <a:r>
              <a:rPr lang="vi-VN" sz="800" dirty="0" smtClean="0">
                <a:solidFill>
                  <a:schemeClr val="accent2">
                    <a:lumMod val="75000"/>
                  </a:schemeClr>
                </a:solidFill>
              </a:rPr>
              <a:t>Tệp để sao:</a:t>
            </a:r>
            <a:endParaRPr lang="vi-VN" sz="700" dirty="0">
              <a:solidFill>
                <a:schemeClr val="accent2">
                  <a:lumMod val="75000"/>
                </a:schemeClr>
              </a:solidFill>
            </a:endParaRPr>
          </a:p>
        </p:txBody>
      </p:sp>
      <p:sp>
        <p:nvSpPr>
          <p:cNvPr id="34" name="TextBox 33"/>
          <p:cNvSpPr txBox="1"/>
          <p:nvPr/>
        </p:nvSpPr>
        <p:spPr>
          <a:xfrm>
            <a:off x="2533650" y="3557601"/>
            <a:ext cx="1104900" cy="215444"/>
          </a:xfrm>
          <a:prstGeom prst="rect">
            <a:avLst/>
          </a:prstGeom>
          <a:noFill/>
        </p:spPr>
        <p:txBody>
          <a:bodyPr wrap="square" rtlCol="0">
            <a:spAutoFit/>
          </a:bodyPr>
          <a:lstStyle/>
          <a:p>
            <a:pPr algn="ctr"/>
            <a:r>
              <a:rPr lang="vi-VN" sz="800" smtClean="0">
                <a:solidFill>
                  <a:schemeClr val="accent2">
                    <a:lumMod val="75000"/>
                  </a:schemeClr>
                </a:solidFill>
              </a:rPr>
              <a:t>Sao vào cặp</a:t>
            </a:r>
            <a:endParaRPr lang="vi-VN" sz="700">
              <a:solidFill>
                <a:schemeClr val="accent2">
                  <a:lumMod val="75000"/>
                </a:schemeClr>
              </a:solidFill>
            </a:endParaRPr>
          </a:p>
        </p:txBody>
      </p:sp>
      <p:sp>
        <p:nvSpPr>
          <p:cNvPr id="35" name="TextBox 34"/>
          <p:cNvSpPr txBox="1"/>
          <p:nvPr/>
        </p:nvSpPr>
        <p:spPr>
          <a:xfrm>
            <a:off x="3886200" y="3557601"/>
            <a:ext cx="1104900" cy="215444"/>
          </a:xfrm>
          <a:prstGeom prst="rect">
            <a:avLst/>
          </a:prstGeom>
          <a:noFill/>
        </p:spPr>
        <p:txBody>
          <a:bodyPr wrap="square" rtlCol="0">
            <a:spAutoFit/>
          </a:bodyPr>
          <a:lstStyle/>
          <a:p>
            <a:pPr algn="ctr"/>
            <a:r>
              <a:rPr lang="vi-VN" sz="800" smtClean="0">
                <a:solidFill>
                  <a:schemeClr val="accent2">
                    <a:lumMod val="75000"/>
                  </a:schemeClr>
                </a:solidFill>
              </a:rPr>
              <a:t>Sao vào CD</a:t>
            </a:r>
            <a:endParaRPr lang="vi-VN" sz="700">
              <a:solidFill>
                <a:schemeClr val="accent2">
                  <a:lumMod val="75000"/>
                </a:schemeClr>
              </a:solidFill>
            </a:endParaRPr>
          </a:p>
        </p:txBody>
      </p:sp>
      <p:sp>
        <p:nvSpPr>
          <p:cNvPr id="36" name="TextBox 35"/>
          <p:cNvSpPr txBox="1"/>
          <p:nvPr/>
        </p:nvSpPr>
        <p:spPr>
          <a:xfrm>
            <a:off x="5029201" y="2976576"/>
            <a:ext cx="727630" cy="215444"/>
          </a:xfrm>
          <a:prstGeom prst="rect">
            <a:avLst/>
          </a:prstGeom>
          <a:noFill/>
        </p:spPr>
        <p:txBody>
          <a:bodyPr wrap="square" rtlCol="0">
            <a:spAutoFit/>
          </a:bodyPr>
          <a:lstStyle/>
          <a:p>
            <a:pPr algn="ctr"/>
            <a:r>
              <a:rPr lang="vi-VN" sz="800" smtClean="0">
                <a:solidFill>
                  <a:schemeClr val="accent2">
                    <a:lumMod val="75000"/>
                  </a:schemeClr>
                </a:solidFill>
              </a:rPr>
              <a:t>Thêm Tệp</a:t>
            </a:r>
            <a:endParaRPr lang="vi-VN" sz="700">
              <a:solidFill>
                <a:schemeClr val="accent2">
                  <a:lumMod val="75000"/>
                </a:schemeClr>
              </a:solidFill>
            </a:endParaRPr>
          </a:p>
        </p:txBody>
      </p:sp>
      <p:sp>
        <p:nvSpPr>
          <p:cNvPr id="37" name="TextBox 36"/>
          <p:cNvSpPr txBox="1"/>
          <p:nvPr/>
        </p:nvSpPr>
        <p:spPr>
          <a:xfrm>
            <a:off x="5048250" y="3252801"/>
            <a:ext cx="761999" cy="215444"/>
          </a:xfrm>
          <a:prstGeom prst="rect">
            <a:avLst/>
          </a:prstGeom>
          <a:noFill/>
        </p:spPr>
        <p:txBody>
          <a:bodyPr wrap="square" rtlCol="0">
            <a:spAutoFit/>
          </a:bodyPr>
          <a:lstStyle/>
          <a:p>
            <a:pPr algn="ctr"/>
            <a:r>
              <a:rPr lang="vi-VN" sz="800" smtClean="0">
                <a:solidFill>
                  <a:schemeClr val="accent2">
                    <a:lumMod val="75000"/>
                  </a:schemeClr>
                </a:solidFill>
              </a:rPr>
              <a:t>Tùy chọn...</a:t>
            </a:r>
            <a:endParaRPr lang="vi-VN" sz="700">
              <a:solidFill>
                <a:schemeClr val="accent2">
                  <a:lumMod val="75000"/>
                </a:schemeClr>
              </a:solidFill>
            </a:endParaRPr>
          </a:p>
        </p:txBody>
      </p:sp>
      <p:sp>
        <p:nvSpPr>
          <p:cNvPr id="38" name="TextBox 37"/>
          <p:cNvSpPr txBox="1"/>
          <p:nvPr/>
        </p:nvSpPr>
        <p:spPr>
          <a:xfrm>
            <a:off x="5110978" y="3548076"/>
            <a:ext cx="655377" cy="215444"/>
          </a:xfrm>
          <a:prstGeom prst="rect">
            <a:avLst/>
          </a:prstGeom>
          <a:noFill/>
        </p:spPr>
        <p:txBody>
          <a:bodyPr wrap="square" rtlCol="0">
            <a:spAutoFit/>
          </a:bodyPr>
          <a:lstStyle/>
          <a:p>
            <a:pPr algn="ctr"/>
            <a:r>
              <a:rPr lang="vi-VN" sz="800" smtClean="0">
                <a:solidFill>
                  <a:schemeClr val="accent2">
                    <a:lumMod val="75000"/>
                  </a:schemeClr>
                </a:solidFill>
              </a:rPr>
              <a:t>Đóng</a:t>
            </a:r>
            <a:endParaRPr lang="vi-VN" sz="700">
              <a:solidFill>
                <a:schemeClr val="accent2">
                  <a:lumMod val="75000"/>
                </a:schemeClr>
              </a:solidFill>
            </a:endParaRPr>
          </a:p>
        </p:txBody>
      </p:sp>
      <p:sp>
        <p:nvSpPr>
          <p:cNvPr id="39"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vi-VN" sz="2000" b="0" smtClean="0"/>
              <a:t>Ảnh bên thể hiện cách đóng gói bản trình bày và các tệp liên quan.  </a:t>
            </a:r>
            <a:endParaRPr lang="vi-VN" sz="2000" b="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80588">
                                            <p:txEl>
                                              <p:pRg st="0" end="0"/>
                                            </p:txEl>
                                          </p:spTgt>
                                        </p:tgtEl>
                                        <p:attrNameLst>
                                          <p:attrName>style.visibility</p:attrName>
                                        </p:attrNameLst>
                                      </p:cBhvr>
                                      <p:to>
                                        <p:strVal val="visible"/>
                                      </p:to>
                                    </p:set>
                                    <p:animEffect transition="in" filter="slide(fromLeft)">
                                      <p:cBhvr>
                                        <p:cTn id="7" dur="500"/>
                                        <p:tgtEl>
                                          <p:spTgt spid="28058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88" grpId="0" build="p" autoUpdateAnimBg="0" advAuto="0"/>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2626" name="Rectangle 2"/>
          <p:cNvSpPr>
            <a:spLocks noGrp="1" noChangeArrowheads="1"/>
          </p:cNvSpPr>
          <p:nvPr>
            <p:ph type="body" sz="half" idx="2"/>
          </p:nvPr>
        </p:nvSpPr>
        <p:spPr>
          <a:xfrm>
            <a:off x="277813" y="1609725"/>
            <a:ext cx="8037512" cy="3967163"/>
          </a:xfrm>
        </p:spPr>
        <p:txBody>
          <a:bodyPr/>
          <a:lstStyle/>
          <a:p>
            <a:pPr marL="169863" indent="-169863">
              <a:spcAft>
                <a:spcPct val="45000"/>
              </a:spcAft>
              <a:buFontTx/>
              <a:buChar char="•"/>
            </a:pPr>
            <a:r>
              <a:rPr lang="vi-VN" dirty="0" smtClean="0"/>
              <a:t>Để đóng gói sau đó sao vào CD từ PowerPoint, bạn phải sử dụng Microsoft Windows</a:t>
            </a:r>
            <a:r>
              <a:rPr lang="vi-VN" sz="1600" baseline="30000" dirty="0" smtClean="0">
                <a:cs typeface="Arial" charset="0"/>
              </a:rPr>
              <a:t>®</a:t>
            </a:r>
            <a:r>
              <a:rPr lang="vi-VN" dirty="0" smtClean="0"/>
              <a:t> XP hoặc hệ điều hành mới hơn và bạn phải có ổ ghi CD. </a:t>
            </a:r>
          </a:p>
          <a:p>
            <a:pPr marL="169863" indent="-169863">
              <a:spcAft>
                <a:spcPct val="45000"/>
              </a:spcAft>
              <a:buFontTx/>
              <a:buChar char="•"/>
            </a:pPr>
            <a:r>
              <a:rPr lang="vi-VN" dirty="0" smtClean="0"/>
              <a:t>Nếu đang sử dụng Microsoft Windows 2000, bạn vẫn có thể sử dụng tính năng này để đóng gói các tệp bài trình bày vào một cặp, sau đó dùng một chương trình của hãng thứ ba để ghi cặp lên đĩa CD.</a:t>
            </a:r>
            <a:endParaRPr lang="vi-VN" dirty="0"/>
          </a:p>
        </p:txBody>
      </p:sp>
      <p:sp>
        <p:nvSpPr>
          <p:cNvPr id="282627" name="Rectangle 3"/>
          <p:cNvSpPr>
            <a:spLocks noGrp="1" noChangeArrowheads="1"/>
          </p:cNvSpPr>
          <p:nvPr>
            <p:ph type="title"/>
          </p:nvPr>
        </p:nvSpPr>
        <p:spPr>
          <a:xfrm>
            <a:off x="242888" y="73025"/>
            <a:ext cx="8901112" cy="609600"/>
          </a:xfrm>
        </p:spPr>
        <p:txBody>
          <a:bodyPr/>
          <a:lstStyle/>
          <a:p>
            <a:r>
              <a:rPr lang="vi-VN" smtClean="0"/>
              <a:t>Đóng gói bản trình bày</a:t>
            </a:r>
            <a:endParaRPr lang="vi-VN"/>
          </a:p>
        </p:txBody>
      </p:sp>
      <p:sp>
        <p:nvSpPr>
          <p:cNvPr id="282628" name="Rectangle 4"/>
          <p:cNvSpPr>
            <a:spLocks noChangeArrowheads="1"/>
          </p:cNvSpPr>
          <p:nvPr/>
        </p:nvSpPr>
        <p:spPr bwMode="auto">
          <a:xfrm>
            <a:off x="1757363" y="3757613"/>
            <a:ext cx="5462587" cy="2522537"/>
          </a:xfrm>
          <a:prstGeom prst="rect">
            <a:avLst/>
          </a:prstGeom>
          <a:noFill/>
          <a:ln w="9525">
            <a:noFill/>
            <a:miter lim="800000"/>
            <a:headEnd/>
            <a:tailEnd/>
          </a:ln>
          <a:effectLst/>
        </p:spPr>
        <p:txBody>
          <a:bodyPr/>
          <a:lstStyle/>
          <a:p>
            <a:pPr>
              <a:spcBef>
                <a:spcPct val="20000"/>
              </a:spcBef>
              <a:spcAft>
                <a:spcPct val="75000"/>
              </a:spcAft>
            </a:pPr>
            <a:endParaRPr lang="vi-VN" sz="2000" b="0"/>
          </a:p>
        </p:txBody>
      </p:sp>
      <p:sp>
        <p:nvSpPr>
          <p:cNvPr id="282629" name="Rectangle 5"/>
          <p:cNvSpPr>
            <a:spLocks noChangeArrowheads="1"/>
          </p:cNvSpPr>
          <p:nvPr/>
        </p:nvSpPr>
        <p:spPr bwMode="auto">
          <a:xfrm>
            <a:off x="277813" y="854075"/>
            <a:ext cx="8524875" cy="517525"/>
          </a:xfrm>
          <a:prstGeom prst="rect">
            <a:avLst/>
          </a:prstGeom>
          <a:noFill/>
          <a:ln w="9525">
            <a:noFill/>
            <a:miter lim="800000"/>
            <a:headEnd/>
            <a:tailEnd/>
          </a:ln>
          <a:effectLst/>
        </p:spPr>
        <p:txBody>
          <a:bodyPr/>
          <a:lstStyle/>
          <a:p>
            <a:pPr>
              <a:spcBef>
                <a:spcPct val="20000"/>
              </a:spcBef>
              <a:spcAft>
                <a:spcPct val="75000"/>
              </a:spcAft>
            </a:pPr>
            <a:r>
              <a:rPr lang="vi-VN" sz="2000" smtClean="0"/>
              <a:t>Các yêu cầu để đóng gói vào CD</a:t>
            </a:r>
            <a:endParaRPr lang="vi-VN" sz="200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82629">
                                            <p:txEl>
                                              <p:pRg st="0" end="0"/>
                                            </p:txEl>
                                          </p:spTgt>
                                        </p:tgtEl>
                                        <p:attrNameLst>
                                          <p:attrName>style.visibility</p:attrName>
                                        </p:attrNameLst>
                                      </p:cBhvr>
                                      <p:to>
                                        <p:strVal val="visible"/>
                                      </p:to>
                                    </p:set>
                                    <p:animEffect transition="in" filter="slide(fromLeft)">
                                      <p:cBhvr>
                                        <p:cTn id="7" dur="500"/>
                                        <p:tgtEl>
                                          <p:spTgt spid="2826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82626">
                                            <p:txEl>
                                              <p:pRg st="0" end="0"/>
                                            </p:txEl>
                                          </p:spTgt>
                                        </p:tgtEl>
                                        <p:attrNameLst>
                                          <p:attrName>style.visibility</p:attrName>
                                        </p:attrNameLst>
                                      </p:cBhvr>
                                      <p:to>
                                        <p:strVal val="visible"/>
                                      </p:to>
                                    </p:set>
                                    <p:animEffect transition="in" filter="slide(fromLeft)">
                                      <p:cBhvr>
                                        <p:cTn id="12" dur="500"/>
                                        <p:tgtEl>
                                          <p:spTgt spid="2826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82626">
                                            <p:txEl>
                                              <p:pRg st="1" end="1"/>
                                            </p:txEl>
                                          </p:spTgt>
                                        </p:tgtEl>
                                        <p:attrNameLst>
                                          <p:attrName>style.visibility</p:attrName>
                                        </p:attrNameLst>
                                      </p:cBhvr>
                                      <p:to>
                                        <p:strVal val="visible"/>
                                      </p:to>
                                    </p:set>
                                    <p:animEffect transition="in" filter="slide(fromLeft)">
                                      <p:cBhvr>
                                        <p:cTn id="17" dur="500"/>
                                        <p:tgtEl>
                                          <p:spTgt spid="2826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6" grpId="0" build="p" bldLvl="2" autoUpdateAnimBg="0"/>
      <p:bldP spid="282629" grpId="0" build="p" autoUpdateAnimBg="0" advAuto="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a:xfrm>
            <a:off x="246063" y="73025"/>
            <a:ext cx="8229600" cy="609600"/>
          </a:xfrm>
        </p:spPr>
        <p:txBody>
          <a:bodyPr/>
          <a:lstStyle/>
          <a:p>
            <a:r>
              <a:rPr lang="vi-VN" smtClean="0"/>
              <a:t>Gợi ý thực hành</a:t>
            </a:r>
            <a:endParaRPr lang="vi-VN"/>
          </a:p>
        </p:txBody>
      </p:sp>
      <p:sp>
        <p:nvSpPr>
          <p:cNvPr id="284675" name="Rectangle 3"/>
          <p:cNvSpPr>
            <a:spLocks noGrp="1" noChangeArrowheads="1"/>
          </p:cNvSpPr>
          <p:nvPr>
            <p:ph type="body" idx="1"/>
          </p:nvPr>
        </p:nvSpPr>
        <p:spPr>
          <a:xfrm>
            <a:off x="276225" y="814388"/>
            <a:ext cx="8905875" cy="3282950"/>
          </a:xfrm>
        </p:spPr>
        <p:txBody>
          <a:bodyPr/>
          <a:lstStyle/>
          <a:p>
            <a:pPr marL="288925" indent="-288925">
              <a:spcAft>
                <a:spcPct val="75000"/>
              </a:spcAft>
              <a:buClr>
                <a:srgbClr val="FF9900"/>
              </a:buClr>
              <a:buFontTx/>
              <a:buAutoNum type="arabicPeriod"/>
            </a:pPr>
            <a:r>
              <a:rPr lang="vi-VN" smtClean="0"/>
              <a:t>Xem trước bản trình bày trên máy tính của bạn.</a:t>
            </a:r>
          </a:p>
          <a:p>
            <a:pPr marL="288925" indent="-288925">
              <a:spcAft>
                <a:spcPct val="75000"/>
              </a:spcAft>
              <a:buClr>
                <a:srgbClr val="FF9900"/>
              </a:buClr>
              <a:buFontTx/>
              <a:buAutoNum type="arabicPeriod"/>
            </a:pPr>
            <a:r>
              <a:rPr lang="vi-VN" smtClean="0"/>
              <a:t>Gửi bản trình bày để nhận được các góp ý.</a:t>
            </a:r>
          </a:p>
          <a:p>
            <a:pPr marL="288925" indent="-288925">
              <a:spcAft>
                <a:spcPct val="75000"/>
              </a:spcAft>
              <a:buClr>
                <a:srgbClr val="FF9900"/>
              </a:buClr>
              <a:buFontTx/>
              <a:buAutoNum type="arabicPeriod"/>
            </a:pPr>
            <a:r>
              <a:rPr lang="vi-VN" smtClean="0"/>
              <a:t>Chuẩn bị in các bản phân phát. </a:t>
            </a:r>
          </a:p>
          <a:p>
            <a:pPr marL="288925" indent="-288925">
              <a:spcAft>
                <a:spcPct val="75000"/>
              </a:spcAft>
              <a:buClr>
                <a:srgbClr val="FF9900"/>
              </a:buClr>
              <a:buFontTx/>
              <a:buAutoNum type="arabicPeriod"/>
            </a:pPr>
            <a:r>
              <a:rPr lang="vi-VN" smtClean="0"/>
              <a:t>Chọn một thiết đặt màu và in bản phân phát. </a:t>
            </a:r>
          </a:p>
          <a:p>
            <a:pPr marL="288925" indent="-288925">
              <a:spcAft>
                <a:spcPct val="75000"/>
              </a:spcAft>
              <a:buClr>
                <a:srgbClr val="FF9900"/>
              </a:buClr>
              <a:buFontTx/>
              <a:buAutoNum type="arabicPeriod"/>
            </a:pPr>
            <a:r>
              <a:rPr lang="vi-VN" smtClean="0"/>
              <a:t>Kiểm tra các ghi chú ở dạng xem Trang Ghi chú.</a:t>
            </a:r>
          </a:p>
          <a:p>
            <a:pPr marL="288925" indent="-288925">
              <a:spcAft>
                <a:spcPct val="75000"/>
              </a:spcAft>
              <a:buClr>
                <a:srgbClr val="FF9900"/>
              </a:buClr>
              <a:buFontTx/>
              <a:buAutoNum type="arabicPeriod"/>
            </a:pPr>
            <a:r>
              <a:rPr lang="vi-VN" smtClean="0"/>
              <a:t>Đóng gói bản trình bày. </a:t>
            </a:r>
            <a:endParaRPr lang="vi-VN"/>
          </a:p>
        </p:txBody>
      </p:sp>
    </p:spTree>
  </p:cSld>
  <p:clrMapOvr>
    <a:masterClrMapping/>
  </p:clrMapOvr>
  <p:transition spd="med">
    <p:wipe dir="d"/>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r>
              <a:rPr lang="vi-VN" dirty="0" smtClean="0"/>
              <a:t>Kiểm tra</a:t>
            </a:r>
            <a:r>
              <a:rPr lang="en-US" dirty="0" smtClean="0"/>
              <a:t> </a:t>
            </a:r>
            <a:r>
              <a:rPr lang="vi-VN" dirty="0" smtClean="0"/>
              <a:t>3, câu hỏi 1</a:t>
            </a:r>
            <a:endParaRPr lang="vi-VN" dirty="0"/>
          </a:p>
        </p:txBody>
      </p:sp>
      <p:sp>
        <p:nvSpPr>
          <p:cNvPr id="159747" name="Rectangle 3"/>
          <p:cNvSpPr>
            <a:spLocks noGrp="1" noChangeArrowheads="1"/>
          </p:cNvSpPr>
          <p:nvPr>
            <p:ph type="body" sz="half" idx="2"/>
          </p:nvPr>
        </p:nvSpPr>
        <p:spPr>
          <a:xfrm>
            <a:off x="222250" y="850900"/>
            <a:ext cx="7685088" cy="1189038"/>
          </a:xfrm>
        </p:spPr>
        <p:txBody>
          <a:bodyPr/>
          <a:lstStyle/>
          <a:p>
            <a:pPr marL="0" indent="0">
              <a:spcAft>
                <a:spcPct val="75000"/>
              </a:spcAft>
            </a:pPr>
            <a:r>
              <a:rPr lang="vi-VN" b="1" smtClean="0"/>
              <a:t>Phím nào được dùng để xem ở dạng xem Chiếu hình và bắt đầu từ bản chiếu đầu tiên? (Chọn một câu trả lời.)</a:t>
            </a:r>
            <a:endParaRPr lang="vi-VN" b="1"/>
          </a:p>
        </p:txBody>
      </p:sp>
      <p:sp>
        <p:nvSpPr>
          <p:cNvPr id="159748" name="Rectangle 4"/>
          <p:cNvSpPr>
            <a:spLocks noChangeArrowheads="1"/>
          </p:cNvSpPr>
          <p:nvPr/>
        </p:nvSpPr>
        <p:spPr bwMode="auto">
          <a:xfrm>
            <a:off x="242888" y="2344738"/>
            <a:ext cx="7624762" cy="3105150"/>
          </a:xfrm>
          <a:prstGeom prst="rect">
            <a:avLst/>
          </a:prstGeom>
          <a:noFill/>
          <a:ln w="9525">
            <a:noFill/>
            <a:miter lim="800000"/>
            <a:headEnd/>
            <a:tailEnd/>
          </a:ln>
          <a:effectLst/>
        </p:spPr>
        <p:txBody>
          <a:bodyPr/>
          <a:lstStyle/>
          <a:p>
            <a:pPr marL="401638" indent="-401638">
              <a:spcBef>
                <a:spcPct val="20000"/>
              </a:spcBef>
              <a:spcAft>
                <a:spcPct val="75000"/>
              </a:spcAft>
              <a:buFontTx/>
              <a:buAutoNum type="arabicPeriod"/>
            </a:pPr>
            <a:r>
              <a:rPr lang="vi-VN" sz="2000" b="0" smtClean="0"/>
              <a:t>ESC.</a:t>
            </a:r>
          </a:p>
          <a:p>
            <a:pPr marL="401638" indent="-401638">
              <a:spcBef>
                <a:spcPct val="20000"/>
              </a:spcBef>
              <a:spcAft>
                <a:spcPct val="75000"/>
              </a:spcAft>
              <a:buFontTx/>
              <a:buAutoNum type="arabicPeriod"/>
            </a:pPr>
            <a:r>
              <a:rPr lang="vi-VN" sz="2000" b="0" smtClean="0"/>
              <a:t>F5.</a:t>
            </a:r>
          </a:p>
          <a:p>
            <a:pPr marL="401638" indent="-401638">
              <a:spcBef>
                <a:spcPct val="20000"/>
              </a:spcBef>
              <a:spcAft>
                <a:spcPct val="75000"/>
              </a:spcAft>
              <a:buFontTx/>
              <a:buAutoNum type="arabicPeriod"/>
            </a:pPr>
            <a:r>
              <a:rPr lang="vi-VN" sz="2000" b="0" smtClean="0"/>
              <a:t>F7.</a:t>
            </a:r>
            <a:endParaRPr lang="vi-VN" sz="2000" b="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59747">
                                            <p:txEl>
                                              <p:pRg st="0" end="0"/>
                                            </p:txEl>
                                          </p:spTgt>
                                        </p:tgtEl>
                                        <p:attrNameLst>
                                          <p:attrName>style.visibility</p:attrName>
                                        </p:attrNameLst>
                                      </p:cBhvr>
                                      <p:to>
                                        <p:strVal val="visible"/>
                                      </p:to>
                                    </p:set>
                                    <p:animEffect transition="in" filter="slide(fromTop)">
                                      <p:cBhvr>
                                        <p:cTn id="7" dur="500"/>
                                        <p:tgtEl>
                                          <p:spTgt spid="1597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59748">
                                            <p:txEl>
                                              <p:pRg st="0" end="0"/>
                                            </p:txEl>
                                          </p:spTgt>
                                        </p:tgtEl>
                                        <p:attrNameLst>
                                          <p:attrName>style.visibility</p:attrName>
                                        </p:attrNameLst>
                                      </p:cBhvr>
                                      <p:to>
                                        <p:strVal val="visible"/>
                                      </p:to>
                                    </p:set>
                                    <p:animEffect transition="in" filter="slide(fromLeft)">
                                      <p:cBhvr>
                                        <p:cTn id="12" dur="500"/>
                                        <p:tgtEl>
                                          <p:spTgt spid="15974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59748">
                                            <p:txEl>
                                              <p:pRg st="1" end="1"/>
                                            </p:txEl>
                                          </p:spTgt>
                                        </p:tgtEl>
                                        <p:attrNameLst>
                                          <p:attrName>style.visibility</p:attrName>
                                        </p:attrNameLst>
                                      </p:cBhvr>
                                      <p:to>
                                        <p:strVal val="visible"/>
                                      </p:to>
                                    </p:set>
                                    <p:animEffect transition="in" filter="slide(fromLeft)">
                                      <p:cBhvr>
                                        <p:cTn id="17" dur="500"/>
                                        <p:tgtEl>
                                          <p:spTgt spid="15974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59748">
                                            <p:txEl>
                                              <p:pRg st="2" end="2"/>
                                            </p:txEl>
                                          </p:spTgt>
                                        </p:tgtEl>
                                        <p:attrNameLst>
                                          <p:attrName>style.visibility</p:attrName>
                                        </p:attrNameLst>
                                      </p:cBhvr>
                                      <p:to>
                                        <p:strVal val="visible"/>
                                      </p:to>
                                    </p:set>
                                    <p:animEffect transition="in" filter="slide(fromLeft)">
                                      <p:cBhvr>
                                        <p:cTn id="22" dur="500"/>
                                        <p:tgtEl>
                                          <p:spTgt spid="15974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build="p" autoUpdateAnimBg="0" advAuto="0"/>
      <p:bldP spid="159748" grpId="0" build="p"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r>
              <a:rPr lang="vi-VN" dirty="0" smtClean="0"/>
              <a:t>Kiểm tra</a:t>
            </a:r>
            <a:r>
              <a:rPr lang="en-US" dirty="0" smtClean="0"/>
              <a:t> </a:t>
            </a:r>
            <a:r>
              <a:rPr lang="vi-VN" dirty="0" smtClean="0"/>
              <a:t>3, câu hỏi 1: Trả lời</a:t>
            </a:r>
            <a:endParaRPr lang="vi-VN" dirty="0"/>
          </a:p>
        </p:txBody>
      </p:sp>
      <p:sp>
        <p:nvSpPr>
          <p:cNvPr id="161795" name="Rectangle 3"/>
          <p:cNvSpPr>
            <a:spLocks noGrp="1" noChangeArrowheads="1"/>
          </p:cNvSpPr>
          <p:nvPr>
            <p:ph sz="half" idx="2"/>
          </p:nvPr>
        </p:nvSpPr>
        <p:spPr>
          <a:xfrm>
            <a:off x="323850" y="815975"/>
            <a:ext cx="8350250" cy="703263"/>
          </a:xfrm>
        </p:spPr>
        <p:txBody>
          <a:bodyPr/>
          <a:lstStyle/>
          <a:p>
            <a:pPr marL="0" indent="0">
              <a:spcAft>
                <a:spcPct val="75000"/>
              </a:spcAft>
            </a:pPr>
            <a:r>
              <a:rPr lang="vi-VN" smtClean="0"/>
              <a:t>F5. </a:t>
            </a:r>
            <a:endParaRPr lang="vi-VN"/>
          </a:p>
        </p:txBody>
      </p:sp>
      <p:sp>
        <p:nvSpPr>
          <p:cNvPr id="161796" name="Rectangle 4"/>
          <p:cNvSpPr>
            <a:spLocks noChangeArrowheads="1"/>
          </p:cNvSpPr>
          <p:nvPr/>
        </p:nvSpPr>
        <p:spPr bwMode="auto">
          <a:xfrm>
            <a:off x="300038" y="2000250"/>
            <a:ext cx="8350250" cy="1171575"/>
          </a:xfrm>
          <a:prstGeom prst="rect">
            <a:avLst/>
          </a:prstGeom>
          <a:noFill/>
          <a:ln w="9525">
            <a:noFill/>
            <a:miter lim="800000"/>
            <a:headEnd/>
            <a:tailEnd/>
          </a:ln>
          <a:effectLst/>
        </p:spPr>
        <p:txBody>
          <a:bodyPr/>
          <a:lstStyle/>
          <a:p>
            <a:pPr>
              <a:spcBef>
                <a:spcPct val="20000"/>
              </a:spcBef>
              <a:spcAft>
                <a:spcPct val="75000"/>
              </a:spcAft>
            </a:pPr>
            <a:r>
              <a:rPr lang="vi-VN" sz="2000" b="0" smtClean="0"/>
              <a:t>Và để bắt đầu từ bản chiếu được  chọn, bấm SHIFT+F5.</a:t>
            </a:r>
            <a:endParaRPr lang="vi-VN" sz="2000" b="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61795"/>
                                        </p:tgtEl>
                                        <p:attrNameLst>
                                          <p:attrName>style.visibility</p:attrName>
                                        </p:attrNameLst>
                                      </p:cBhvr>
                                      <p:to>
                                        <p:strVal val="visible"/>
                                      </p:to>
                                    </p:set>
                                    <p:anim calcmode="lin" valueType="num">
                                      <p:cBhvr>
                                        <p:cTn id="7" dur="500" fill="hold"/>
                                        <p:tgtEl>
                                          <p:spTgt spid="161795"/>
                                        </p:tgtEl>
                                        <p:attrNameLst>
                                          <p:attrName>ppt_w</p:attrName>
                                        </p:attrNameLst>
                                      </p:cBhvr>
                                      <p:tavLst>
                                        <p:tav tm="0">
                                          <p:val>
                                            <p:fltVal val="0"/>
                                          </p:val>
                                        </p:tav>
                                        <p:tav tm="100000">
                                          <p:val>
                                            <p:strVal val="#ppt_w"/>
                                          </p:val>
                                        </p:tav>
                                      </p:tavLst>
                                    </p:anim>
                                    <p:anim calcmode="lin" valueType="num">
                                      <p:cBhvr>
                                        <p:cTn id="8" dur="500" fill="hold"/>
                                        <p:tgtEl>
                                          <p:spTgt spid="16179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61796"/>
                                        </p:tgtEl>
                                        <p:attrNameLst>
                                          <p:attrName>style.visibility</p:attrName>
                                        </p:attrNameLst>
                                      </p:cBhvr>
                                      <p:to>
                                        <p:strVal val="visible"/>
                                      </p:to>
                                    </p:set>
                                    <p:animEffect transition="in" filter="slide(fromBottom)">
                                      <p:cBhvr>
                                        <p:cTn id="13" dur="500"/>
                                        <p:tgtEl>
                                          <p:spTgt spid="161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5" grpId="0" autoUpdateAnimBg="0"/>
      <p:bldP spid="161796"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239713" y="63500"/>
            <a:ext cx="8904287" cy="614363"/>
          </a:xfrm>
        </p:spPr>
        <p:txBody>
          <a:bodyPr/>
          <a:lstStyle/>
          <a:p>
            <a:r>
              <a:rPr lang="vi-VN" smtClean="0"/>
              <a:t>Tìm hiểu không gian làm việc của bạn</a:t>
            </a:r>
            <a:endParaRPr lang="vi-VN"/>
          </a:p>
        </p:txBody>
      </p:sp>
      <p:sp>
        <p:nvSpPr>
          <p:cNvPr id="173062" name="Line 6"/>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vi-VN"/>
          </a:p>
        </p:txBody>
      </p:sp>
      <p:sp>
        <p:nvSpPr>
          <p:cNvPr id="173063" name="Rectangle 7"/>
          <p:cNvSpPr>
            <a:spLocks noChangeArrowheads="1"/>
          </p:cNvSpPr>
          <p:nvPr/>
        </p:nvSpPr>
        <p:spPr bwMode="auto">
          <a:xfrm>
            <a:off x="676275" y="4502150"/>
            <a:ext cx="5940425" cy="1200329"/>
          </a:xfrm>
          <a:prstGeom prst="rect">
            <a:avLst/>
          </a:prstGeom>
          <a:noFill/>
          <a:ln w="9525" algn="ctr">
            <a:noFill/>
            <a:miter lim="800000"/>
            <a:headEnd/>
            <a:tailEnd/>
          </a:ln>
          <a:effectLst/>
        </p:spPr>
        <p:txBody>
          <a:bodyPr>
            <a:spAutoFit/>
          </a:bodyPr>
          <a:lstStyle/>
          <a:p>
            <a:pPr>
              <a:spcBef>
                <a:spcPct val="20000"/>
              </a:spcBef>
              <a:spcAft>
                <a:spcPct val="45000"/>
              </a:spcAft>
            </a:pPr>
            <a:r>
              <a:rPr lang="vi-VN" b="0" smtClean="0">
                <a:solidFill>
                  <a:srgbClr val="FFCC00"/>
                </a:solidFill>
              </a:rPr>
              <a:t>Các hình nhỏ phía bên trái hay còn gọi là </a:t>
            </a:r>
            <a:r>
              <a:rPr lang="vi-VN" smtClean="0">
                <a:solidFill>
                  <a:srgbClr val="FFCC00"/>
                </a:solidFill>
              </a:rPr>
              <a:t>hình thu nhỏ</a:t>
            </a:r>
            <a:r>
              <a:rPr lang="vi-VN" b="0" smtClean="0">
                <a:solidFill>
                  <a:srgbClr val="FFCC00"/>
                </a:solidFill>
              </a:rPr>
              <a:t>, các phiên bản của các bản chiếu trong bản trình bày của bạn, bản chiếu bạn đang làm việc sẽ được tô sáng. Vùng này là tab </a:t>
            </a:r>
            <a:r>
              <a:rPr lang="vi-VN" smtClean="0">
                <a:solidFill>
                  <a:srgbClr val="FFCC00"/>
                </a:solidFill>
              </a:rPr>
              <a:t>Bản chiếu</a:t>
            </a:r>
            <a:r>
              <a:rPr lang="vi-VN" b="0" smtClean="0">
                <a:solidFill>
                  <a:srgbClr val="FFCC00"/>
                </a:solidFill>
              </a:rPr>
              <a:t>. </a:t>
            </a:r>
            <a:endParaRPr lang="vi-VN" b="0">
              <a:solidFill>
                <a:srgbClr val="FFCC00"/>
              </a:solidFill>
            </a:endParaRPr>
          </a:p>
        </p:txBody>
      </p:sp>
      <p:sp>
        <p:nvSpPr>
          <p:cNvPr id="173064" name="Rectangle 8"/>
          <p:cNvSpPr>
            <a:spLocks noChangeArrowheads="1"/>
          </p:cNvSpPr>
          <p:nvPr/>
        </p:nvSpPr>
        <p:spPr bwMode="auto">
          <a:xfrm>
            <a:off x="277813" y="3994150"/>
            <a:ext cx="5926137" cy="450850"/>
          </a:xfrm>
          <a:prstGeom prst="rect">
            <a:avLst/>
          </a:prstGeom>
          <a:noFill/>
          <a:ln w="9525">
            <a:noFill/>
            <a:miter lim="800000"/>
            <a:headEnd/>
            <a:tailEnd/>
          </a:ln>
          <a:effectLst/>
        </p:spPr>
        <p:txBody>
          <a:bodyPr/>
          <a:lstStyle/>
          <a:p>
            <a:pPr>
              <a:spcBef>
                <a:spcPct val="20000"/>
              </a:spcBef>
              <a:spcAft>
                <a:spcPct val="75000"/>
              </a:spcAft>
            </a:pPr>
            <a:r>
              <a:rPr lang="vi-VN" b="0" smtClean="0">
                <a:solidFill>
                  <a:srgbClr val="FFCC00"/>
                </a:solidFill>
              </a:rPr>
              <a:t>Có 3 vùng chính trong Dạng xem Chuẩn. </a:t>
            </a:r>
            <a:endParaRPr lang="vi-VN" b="0">
              <a:solidFill>
                <a:srgbClr val="FFCC00"/>
              </a:solidFill>
            </a:endParaRPr>
          </a:p>
        </p:txBody>
      </p:sp>
      <p:graphicFrame>
        <p:nvGraphicFramePr>
          <p:cNvPr id="173066" name="Object 10"/>
          <p:cNvGraphicFramePr>
            <a:graphicFrameLocks noChangeAspect="1"/>
          </p:cNvGraphicFramePr>
          <p:nvPr/>
        </p:nvGraphicFramePr>
        <p:xfrm>
          <a:off x="339725" y="4532313"/>
          <a:ext cx="269875" cy="303212"/>
        </p:xfrm>
        <a:graphic>
          <a:graphicData uri="http://schemas.openxmlformats.org/presentationml/2006/ole">
            <p:oleObj spid="_x0000_s173066" name="Visio" r:id="rId4" imgW="270231" imgH="303063" progId="">
              <p:embed/>
            </p:oleObj>
          </a:graphicData>
        </a:graphic>
      </p:graphicFrame>
      <p:grpSp>
        <p:nvGrpSpPr>
          <p:cNvPr id="12" name="Group 11"/>
          <p:cNvGrpSpPr/>
          <p:nvPr/>
        </p:nvGrpSpPr>
        <p:grpSpPr>
          <a:xfrm>
            <a:off x="275142" y="963631"/>
            <a:ext cx="5560174" cy="2817994"/>
            <a:chOff x="275142" y="963631"/>
            <a:chExt cx="5560174" cy="2817994"/>
          </a:xfrm>
        </p:grpSpPr>
        <p:grpSp>
          <p:nvGrpSpPr>
            <p:cNvPr id="13" name="Group 12"/>
            <p:cNvGrpSpPr/>
            <p:nvPr/>
          </p:nvGrpSpPr>
          <p:grpSpPr>
            <a:xfrm>
              <a:off x="275142" y="963631"/>
              <a:ext cx="5560174" cy="2817994"/>
              <a:chOff x="3583826" y="3875273"/>
              <a:chExt cx="5560174" cy="2817994"/>
            </a:xfrm>
          </p:grpSpPr>
          <p:pic>
            <p:nvPicPr>
              <p:cNvPr id="18" name="Picture 2"/>
              <p:cNvPicPr>
                <a:picLocks noChangeAspect="1" noChangeArrowheads="1"/>
              </p:cNvPicPr>
              <p:nvPr/>
            </p:nvPicPr>
            <p:blipFill>
              <a:blip r:embed="rId5"/>
              <a:srcRect/>
              <a:stretch>
                <a:fillRect/>
              </a:stretch>
            </p:blipFill>
            <p:spPr bwMode="auto">
              <a:xfrm>
                <a:off x="3583826" y="3875273"/>
                <a:ext cx="5560174" cy="2817994"/>
              </a:xfrm>
              <a:prstGeom prst="rect">
                <a:avLst/>
              </a:prstGeom>
              <a:noFill/>
              <a:ln w="9525">
                <a:noFill/>
                <a:miter lim="800000"/>
                <a:headEnd/>
                <a:tailEnd/>
              </a:ln>
              <a:effectLst/>
            </p:spPr>
          </p:pic>
          <p:sp>
            <p:nvSpPr>
              <p:cNvPr id="19" name="TextBox 18"/>
              <p:cNvSpPr txBox="1"/>
              <p:nvPr/>
            </p:nvSpPr>
            <p:spPr>
              <a:xfrm>
                <a:off x="5522495" y="4800600"/>
                <a:ext cx="2237874" cy="307777"/>
              </a:xfrm>
              <a:prstGeom prst="rect">
                <a:avLst/>
              </a:prstGeom>
              <a:noFill/>
            </p:spPr>
            <p:txBody>
              <a:bodyPr wrap="square" rtlCol="0">
                <a:spAutoFit/>
              </a:bodyPr>
              <a:lstStyle/>
              <a:p>
                <a:pPr algn="ctr"/>
                <a:r>
                  <a:rPr lang="vi-VN" sz="1400" dirty="0" smtClean="0">
                    <a:solidFill>
                      <a:srgbClr val="002060"/>
                    </a:solidFill>
                  </a:rPr>
                  <a:t>Thêm tiêu đề ở đây</a:t>
                </a:r>
                <a:endParaRPr lang="vi-VN" sz="1400" dirty="0">
                  <a:solidFill>
                    <a:srgbClr val="002060"/>
                  </a:solidFill>
                </a:endParaRPr>
              </a:p>
            </p:txBody>
          </p:sp>
          <p:sp>
            <p:nvSpPr>
              <p:cNvPr id="20" name="TextBox 19"/>
              <p:cNvSpPr txBox="1"/>
              <p:nvPr/>
            </p:nvSpPr>
            <p:spPr>
              <a:xfrm>
                <a:off x="5727032" y="5257797"/>
                <a:ext cx="1840831" cy="261610"/>
              </a:xfrm>
              <a:prstGeom prst="rect">
                <a:avLst/>
              </a:prstGeom>
              <a:noFill/>
            </p:spPr>
            <p:txBody>
              <a:bodyPr wrap="square" rtlCol="0">
                <a:spAutoFit/>
              </a:bodyPr>
              <a:lstStyle/>
              <a:p>
                <a:pPr algn="ctr"/>
                <a:r>
                  <a:rPr lang="vi-VN" sz="1050" smtClean="0">
                    <a:solidFill>
                      <a:schemeClr val="tx1">
                        <a:lumMod val="75000"/>
                      </a:schemeClr>
                    </a:solidFill>
                  </a:rPr>
                  <a:t>Bấm để thêm tiêu đề phụ</a:t>
                </a:r>
                <a:endParaRPr lang="vi-VN" sz="1050">
                  <a:solidFill>
                    <a:schemeClr val="tx1">
                      <a:lumMod val="75000"/>
                    </a:schemeClr>
                  </a:solidFill>
                </a:endParaRPr>
              </a:p>
            </p:txBody>
          </p:sp>
          <p:sp>
            <p:nvSpPr>
              <p:cNvPr id="21" name="TextBox 20"/>
              <p:cNvSpPr txBox="1"/>
              <p:nvPr/>
            </p:nvSpPr>
            <p:spPr>
              <a:xfrm>
                <a:off x="4993105" y="6172201"/>
                <a:ext cx="1588168" cy="230832"/>
              </a:xfrm>
              <a:prstGeom prst="rect">
                <a:avLst/>
              </a:prstGeom>
              <a:noFill/>
            </p:spPr>
            <p:txBody>
              <a:bodyPr wrap="square" rtlCol="0">
                <a:spAutoFit/>
              </a:bodyPr>
              <a:lstStyle/>
              <a:p>
                <a:r>
                  <a:rPr lang="vi-VN" sz="900" smtClean="0">
                    <a:solidFill>
                      <a:srgbClr val="002060"/>
                    </a:solidFill>
                  </a:rPr>
                  <a:t>Bấm để thêm ghi chú</a:t>
                </a:r>
                <a:endParaRPr lang="vi-VN" sz="900">
                  <a:solidFill>
                    <a:srgbClr val="002060"/>
                  </a:solidFill>
                </a:endParaRPr>
              </a:p>
            </p:txBody>
          </p:sp>
        </p:grpSp>
        <p:graphicFrame>
          <p:nvGraphicFramePr>
            <p:cNvPr id="14" name="Object 4"/>
            <p:cNvGraphicFramePr>
              <a:graphicFrameLocks noChangeAspect="1"/>
            </p:cNvGraphicFramePr>
            <p:nvPr/>
          </p:nvGraphicFramePr>
          <p:xfrm>
            <a:off x="2167856" y="1322388"/>
            <a:ext cx="269875" cy="303212"/>
          </p:xfrm>
          <a:graphic>
            <a:graphicData uri="http://schemas.openxmlformats.org/presentationml/2006/ole">
              <p:oleObj spid="_x0000_s173068" name="Visio" r:id="rId6" imgW="270231" imgH="303063" progId="">
                <p:embed/>
              </p:oleObj>
            </a:graphicData>
          </a:graphic>
        </p:graphicFrame>
        <p:graphicFrame>
          <p:nvGraphicFramePr>
            <p:cNvPr id="15" name="Object 5"/>
            <p:cNvGraphicFramePr>
              <a:graphicFrameLocks noChangeAspect="1"/>
            </p:cNvGraphicFramePr>
            <p:nvPr/>
          </p:nvGraphicFramePr>
          <p:xfrm>
            <a:off x="3984625" y="1646739"/>
            <a:ext cx="269875" cy="303212"/>
          </p:xfrm>
          <a:graphic>
            <a:graphicData uri="http://schemas.openxmlformats.org/presentationml/2006/ole">
              <p:oleObj spid="_x0000_s173069" name="Visio" r:id="rId7" imgW="270231" imgH="303063" progId="">
                <p:embed/>
              </p:oleObj>
            </a:graphicData>
          </a:graphic>
        </p:graphicFrame>
        <p:graphicFrame>
          <p:nvGraphicFramePr>
            <p:cNvPr id="16" name="Object 6"/>
            <p:cNvGraphicFramePr>
              <a:graphicFrameLocks noChangeAspect="1"/>
            </p:cNvGraphicFramePr>
            <p:nvPr/>
          </p:nvGraphicFramePr>
          <p:xfrm>
            <a:off x="1265488" y="1583908"/>
            <a:ext cx="269875" cy="303212"/>
          </p:xfrm>
          <a:graphic>
            <a:graphicData uri="http://schemas.openxmlformats.org/presentationml/2006/ole">
              <p:oleObj spid="_x0000_s173070" name="Visio" r:id="rId8" imgW="270231" imgH="303063" progId="">
                <p:embed/>
              </p:oleObj>
            </a:graphicData>
          </a:graphic>
        </p:graphicFrame>
        <p:graphicFrame>
          <p:nvGraphicFramePr>
            <p:cNvPr id="17" name="Object 7"/>
            <p:cNvGraphicFramePr>
              <a:graphicFrameLocks noChangeAspect="1"/>
            </p:cNvGraphicFramePr>
            <p:nvPr/>
          </p:nvGraphicFramePr>
          <p:xfrm>
            <a:off x="3079750" y="3209758"/>
            <a:ext cx="269875" cy="303213"/>
          </p:xfrm>
          <a:graphic>
            <a:graphicData uri="http://schemas.openxmlformats.org/presentationml/2006/ole">
              <p:oleObj spid="_x0000_s173071" name="Visio" r:id="rId9" imgW="270231" imgH="303063" progId="">
                <p:embed/>
              </p:oleObj>
            </a:graphicData>
          </a:graphic>
        </p:graphicFrame>
      </p:grpSp>
      <p:sp>
        <p:nvSpPr>
          <p:cNvPr id="22"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vi-VN" sz="2000" b="0" smtClean="0"/>
              <a:t>Đây là dạng xem khi lần đầu tiên mở PowerPoint. Được gọi là dạng xem Chuẩn.</a:t>
            </a:r>
          </a:p>
          <a:p>
            <a:pPr>
              <a:spcBef>
                <a:spcPct val="20000"/>
              </a:spcBef>
              <a:spcAft>
                <a:spcPct val="75000"/>
              </a:spcAft>
            </a:pPr>
            <a:r>
              <a:rPr lang="vi-VN" sz="2000" b="0" smtClean="0"/>
              <a:t>Bạn sẽ tạo các bản chiếu tại đây. </a:t>
            </a:r>
          </a:p>
          <a:p>
            <a:pPr>
              <a:spcBef>
                <a:spcPct val="20000"/>
              </a:spcBef>
              <a:spcAft>
                <a:spcPct val="75000"/>
              </a:spcAft>
            </a:pPr>
            <a:endParaRPr lang="vi-VN" sz="2000" b="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73066"/>
                                        </p:tgtEl>
                                        <p:attrNameLst>
                                          <p:attrName>style.visibility</p:attrName>
                                        </p:attrNameLst>
                                      </p:cBhvr>
                                      <p:to>
                                        <p:strVal val="visible"/>
                                      </p:to>
                                    </p:set>
                                    <p:animEffect transition="in" filter="dissolve">
                                      <p:cBhvr>
                                        <p:cTn id="7" dur="500"/>
                                        <p:tgtEl>
                                          <p:spTgt spid="173066"/>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73063">
                                            <p:txEl>
                                              <p:pRg st="0" end="0"/>
                                            </p:txEl>
                                          </p:spTgt>
                                        </p:tgtEl>
                                        <p:attrNameLst>
                                          <p:attrName>style.visibility</p:attrName>
                                        </p:attrNameLst>
                                      </p:cBhvr>
                                      <p:to>
                                        <p:strVal val="visible"/>
                                      </p:to>
                                    </p:set>
                                    <p:animEffect transition="in" filter="checkerboard(across)">
                                      <p:cBhvr>
                                        <p:cTn id="11" dur="500"/>
                                        <p:tgtEl>
                                          <p:spTgt spid="1730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63" grpId="0" build="p" autoUpdateAnimBg="0" advAuto="0"/>
    </p:bld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r>
              <a:rPr lang="vi-VN" dirty="0" smtClean="0"/>
              <a:t>Kiểm tra</a:t>
            </a:r>
            <a:r>
              <a:rPr lang="en-US" dirty="0" smtClean="0"/>
              <a:t> </a:t>
            </a:r>
            <a:r>
              <a:rPr lang="vi-VN" dirty="0" smtClean="0"/>
              <a:t>3, câu hỏi 2</a:t>
            </a:r>
            <a:endParaRPr lang="vi-VN" dirty="0"/>
          </a:p>
        </p:txBody>
      </p:sp>
      <p:sp>
        <p:nvSpPr>
          <p:cNvPr id="163843" name="Rectangle 3"/>
          <p:cNvSpPr>
            <a:spLocks noGrp="1" noChangeArrowheads="1"/>
          </p:cNvSpPr>
          <p:nvPr>
            <p:ph type="body" sz="half" idx="2"/>
          </p:nvPr>
        </p:nvSpPr>
        <p:spPr>
          <a:xfrm>
            <a:off x="242888" y="850900"/>
            <a:ext cx="7685087" cy="1189038"/>
          </a:xfrm>
        </p:spPr>
        <p:txBody>
          <a:bodyPr/>
          <a:lstStyle/>
          <a:p>
            <a:pPr marL="0" indent="0">
              <a:spcAft>
                <a:spcPct val="75000"/>
              </a:spcAft>
            </a:pPr>
            <a:r>
              <a:rPr lang="vi-VN" b="1" smtClean="0"/>
              <a:t>Tùy chọn bản phân phát nào bạn sẽ chọn nếu bạn muốn bản phân phát có cả phần ghi chú cho người nghe? (Chọn một câu trả lời.)</a:t>
            </a:r>
            <a:endParaRPr lang="vi-VN" b="1"/>
          </a:p>
        </p:txBody>
      </p:sp>
      <p:sp>
        <p:nvSpPr>
          <p:cNvPr id="163844" name="Rectangle 4"/>
          <p:cNvSpPr>
            <a:spLocks noChangeArrowheads="1"/>
          </p:cNvSpPr>
          <p:nvPr/>
        </p:nvSpPr>
        <p:spPr bwMode="auto">
          <a:xfrm>
            <a:off x="242888" y="2241550"/>
            <a:ext cx="7624762" cy="3105150"/>
          </a:xfrm>
          <a:prstGeom prst="rect">
            <a:avLst/>
          </a:prstGeom>
          <a:noFill/>
          <a:ln w="9525">
            <a:noFill/>
            <a:miter lim="800000"/>
            <a:headEnd/>
            <a:tailEnd/>
          </a:ln>
          <a:effectLst/>
        </p:spPr>
        <p:txBody>
          <a:bodyPr/>
          <a:lstStyle/>
          <a:p>
            <a:pPr marL="401638" indent="-401638">
              <a:spcBef>
                <a:spcPct val="20000"/>
              </a:spcBef>
              <a:spcAft>
                <a:spcPct val="75000"/>
              </a:spcAft>
              <a:buFontTx/>
              <a:buAutoNum type="arabicPeriod"/>
            </a:pPr>
            <a:r>
              <a:rPr lang="vi-VN" sz="2000" b="0" smtClean="0"/>
              <a:t>Tùy chọn </a:t>
            </a:r>
            <a:r>
              <a:rPr lang="vi-VN" sz="2000" smtClean="0"/>
              <a:t>3 bản chiếu một Trang</a:t>
            </a:r>
            <a:r>
              <a:rPr lang="vi-VN" sz="2000" b="0" smtClean="0"/>
              <a:t>. </a:t>
            </a:r>
          </a:p>
          <a:p>
            <a:pPr marL="401638" indent="-401638">
              <a:spcBef>
                <a:spcPct val="20000"/>
              </a:spcBef>
              <a:spcAft>
                <a:spcPct val="75000"/>
              </a:spcAft>
              <a:buFontTx/>
              <a:buAutoNum type="arabicPeriod"/>
            </a:pPr>
            <a:r>
              <a:rPr lang="vi-VN" sz="2000" b="0" smtClean="0"/>
              <a:t>Tùy chọn 1</a:t>
            </a:r>
            <a:r>
              <a:rPr lang="vi-VN" sz="2000" smtClean="0"/>
              <a:t> bản chiếu một Trang</a:t>
            </a:r>
            <a:r>
              <a:rPr lang="vi-VN" sz="2000" b="0" smtClean="0"/>
              <a:t>. </a:t>
            </a:r>
          </a:p>
          <a:p>
            <a:pPr marL="401638" indent="-401638">
              <a:spcBef>
                <a:spcPct val="20000"/>
              </a:spcBef>
              <a:spcAft>
                <a:spcPct val="75000"/>
              </a:spcAft>
              <a:buFontTx/>
              <a:buAutoNum type="arabicPeriod"/>
            </a:pPr>
            <a:r>
              <a:rPr lang="vi-VN" sz="2000" b="0" smtClean="0"/>
              <a:t>Tùy chọn </a:t>
            </a:r>
            <a:r>
              <a:rPr lang="vi-VN" sz="2000" smtClean="0"/>
              <a:t>Trang Ghi chú</a:t>
            </a:r>
            <a:r>
              <a:rPr lang="vi-VN" sz="2000" b="0" smtClean="0"/>
              <a:t>. </a:t>
            </a:r>
            <a:endParaRPr lang="vi-VN" sz="2000" b="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63843">
                                            <p:txEl>
                                              <p:pRg st="0" end="0"/>
                                            </p:txEl>
                                          </p:spTgt>
                                        </p:tgtEl>
                                        <p:attrNameLst>
                                          <p:attrName>style.visibility</p:attrName>
                                        </p:attrNameLst>
                                      </p:cBhvr>
                                      <p:to>
                                        <p:strVal val="visible"/>
                                      </p:to>
                                    </p:set>
                                    <p:animEffect transition="in" filter="slide(fromTop)">
                                      <p:cBhvr>
                                        <p:cTn id="7" dur="500"/>
                                        <p:tgtEl>
                                          <p:spTgt spid="163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63844">
                                            <p:txEl>
                                              <p:pRg st="0" end="0"/>
                                            </p:txEl>
                                          </p:spTgt>
                                        </p:tgtEl>
                                        <p:attrNameLst>
                                          <p:attrName>style.visibility</p:attrName>
                                        </p:attrNameLst>
                                      </p:cBhvr>
                                      <p:to>
                                        <p:strVal val="visible"/>
                                      </p:to>
                                    </p:set>
                                    <p:animEffect transition="in" filter="slide(fromLeft)">
                                      <p:cBhvr>
                                        <p:cTn id="12" dur="500"/>
                                        <p:tgtEl>
                                          <p:spTgt spid="16384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63844">
                                            <p:txEl>
                                              <p:pRg st="1" end="1"/>
                                            </p:txEl>
                                          </p:spTgt>
                                        </p:tgtEl>
                                        <p:attrNameLst>
                                          <p:attrName>style.visibility</p:attrName>
                                        </p:attrNameLst>
                                      </p:cBhvr>
                                      <p:to>
                                        <p:strVal val="visible"/>
                                      </p:to>
                                    </p:set>
                                    <p:animEffect transition="in" filter="slide(fromLeft)">
                                      <p:cBhvr>
                                        <p:cTn id="17" dur="500"/>
                                        <p:tgtEl>
                                          <p:spTgt spid="16384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63844">
                                            <p:txEl>
                                              <p:pRg st="2" end="2"/>
                                            </p:txEl>
                                          </p:spTgt>
                                        </p:tgtEl>
                                        <p:attrNameLst>
                                          <p:attrName>style.visibility</p:attrName>
                                        </p:attrNameLst>
                                      </p:cBhvr>
                                      <p:to>
                                        <p:strVal val="visible"/>
                                      </p:to>
                                    </p:set>
                                    <p:animEffect transition="in" filter="slide(fromLeft)">
                                      <p:cBhvr>
                                        <p:cTn id="22" dur="500"/>
                                        <p:tgtEl>
                                          <p:spTgt spid="16384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3" grpId="0" build="p" autoUpdateAnimBg="0" advAuto="0"/>
      <p:bldP spid="163844" grpId="0" build="p"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r>
              <a:rPr lang="vi-VN" dirty="0" smtClean="0"/>
              <a:t>Kiểm tra</a:t>
            </a:r>
            <a:r>
              <a:rPr lang="en-US" dirty="0" smtClean="0"/>
              <a:t> </a:t>
            </a:r>
            <a:r>
              <a:rPr lang="vi-VN" dirty="0" smtClean="0"/>
              <a:t>3, câu hỏi 2: Trả lời</a:t>
            </a:r>
            <a:endParaRPr lang="vi-VN" dirty="0"/>
          </a:p>
        </p:txBody>
      </p:sp>
      <p:sp>
        <p:nvSpPr>
          <p:cNvPr id="165891" name="Rectangle 3"/>
          <p:cNvSpPr>
            <a:spLocks noGrp="1" noChangeArrowheads="1"/>
          </p:cNvSpPr>
          <p:nvPr>
            <p:ph sz="half" idx="2"/>
          </p:nvPr>
        </p:nvSpPr>
        <p:spPr>
          <a:xfrm>
            <a:off x="261938" y="836613"/>
            <a:ext cx="8350250" cy="703262"/>
          </a:xfrm>
        </p:spPr>
        <p:txBody>
          <a:bodyPr/>
          <a:lstStyle/>
          <a:p>
            <a:pPr marL="0" indent="0">
              <a:spcAft>
                <a:spcPct val="75000"/>
              </a:spcAft>
            </a:pPr>
            <a:r>
              <a:rPr lang="vi-VN" smtClean="0"/>
              <a:t>Tùy chọn </a:t>
            </a:r>
            <a:r>
              <a:rPr lang="vi-VN" b="1" smtClean="0"/>
              <a:t>3 bản chiếu một Trang</a:t>
            </a:r>
            <a:r>
              <a:rPr lang="vi-VN" smtClean="0"/>
              <a:t>.</a:t>
            </a:r>
            <a:endParaRPr lang="vi-VN"/>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65891"/>
                                        </p:tgtEl>
                                        <p:attrNameLst>
                                          <p:attrName>style.visibility</p:attrName>
                                        </p:attrNameLst>
                                      </p:cBhvr>
                                      <p:to>
                                        <p:strVal val="visible"/>
                                      </p:to>
                                    </p:set>
                                    <p:anim calcmode="lin" valueType="num">
                                      <p:cBhvr>
                                        <p:cTn id="7" dur="500" fill="hold"/>
                                        <p:tgtEl>
                                          <p:spTgt spid="165891"/>
                                        </p:tgtEl>
                                        <p:attrNameLst>
                                          <p:attrName>ppt_w</p:attrName>
                                        </p:attrNameLst>
                                      </p:cBhvr>
                                      <p:tavLst>
                                        <p:tav tm="0">
                                          <p:val>
                                            <p:fltVal val="0"/>
                                          </p:val>
                                        </p:tav>
                                        <p:tav tm="100000">
                                          <p:val>
                                            <p:strVal val="#ppt_w"/>
                                          </p:val>
                                        </p:tav>
                                      </p:tavLst>
                                    </p:anim>
                                    <p:anim calcmode="lin" valueType="num">
                                      <p:cBhvr>
                                        <p:cTn id="8" dur="500" fill="hold"/>
                                        <p:tgtEl>
                                          <p:spTgt spid="16589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1" grpId="0"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r>
              <a:rPr lang="vi-VN" dirty="0" smtClean="0"/>
              <a:t>Kiểm tra</a:t>
            </a:r>
            <a:r>
              <a:rPr lang="en-US" dirty="0" smtClean="0"/>
              <a:t> </a:t>
            </a:r>
            <a:r>
              <a:rPr lang="vi-VN" dirty="0" smtClean="0"/>
              <a:t>3, câu hỏi 3</a:t>
            </a:r>
            <a:endParaRPr lang="vi-VN" dirty="0"/>
          </a:p>
        </p:txBody>
      </p:sp>
      <p:sp>
        <p:nvSpPr>
          <p:cNvPr id="167939" name="Rectangle 3"/>
          <p:cNvSpPr>
            <a:spLocks noGrp="1" noChangeArrowheads="1"/>
          </p:cNvSpPr>
          <p:nvPr>
            <p:ph type="body" sz="half" idx="2"/>
          </p:nvPr>
        </p:nvSpPr>
        <p:spPr>
          <a:xfrm>
            <a:off x="242888" y="850900"/>
            <a:ext cx="7685087" cy="1189038"/>
          </a:xfrm>
        </p:spPr>
        <p:txBody>
          <a:bodyPr/>
          <a:lstStyle/>
          <a:p>
            <a:pPr marL="0" indent="0">
              <a:spcAft>
                <a:spcPct val="75000"/>
              </a:spcAft>
            </a:pPr>
            <a:r>
              <a:rPr lang="vi-VN" b="1" smtClean="0"/>
              <a:t>Bạn đang xem các trang ghi chú trong phần Xem trước khi In, và nhận thấy rằng một số dạng thức văn bản của ghi chú không theo ý của bạn. Bạn có thể tiếp tục và sửa lỗi này ở phần Xem trước khi In. (Chọn một câu trả lời.)</a:t>
            </a:r>
            <a:endParaRPr lang="vi-VN" b="1"/>
          </a:p>
        </p:txBody>
      </p:sp>
      <p:sp>
        <p:nvSpPr>
          <p:cNvPr id="167940" name="Rectangle 4"/>
          <p:cNvSpPr>
            <a:spLocks noChangeArrowheads="1"/>
          </p:cNvSpPr>
          <p:nvPr/>
        </p:nvSpPr>
        <p:spPr bwMode="auto">
          <a:xfrm>
            <a:off x="242888" y="2393950"/>
            <a:ext cx="7624762" cy="3105150"/>
          </a:xfrm>
          <a:prstGeom prst="rect">
            <a:avLst/>
          </a:prstGeom>
          <a:noFill/>
          <a:ln w="9525">
            <a:noFill/>
            <a:miter lim="800000"/>
            <a:headEnd/>
            <a:tailEnd/>
          </a:ln>
          <a:effectLst/>
        </p:spPr>
        <p:txBody>
          <a:bodyPr/>
          <a:lstStyle/>
          <a:p>
            <a:pPr marL="401638" indent="-401638">
              <a:spcBef>
                <a:spcPct val="20000"/>
              </a:spcBef>
              <a:spcAft>
                <a:spcPct val="75000"/>
              </a:spcAft>
              <a:buFontTx/>
              <a:buAutoNum type="arabicPeriod"/>
            </a:pPr>
            <a:r>
              <a:rPr lang="vi-VN" sz="2000" b="0" smtClean="0"/>
              <a:t>Đúng.</a:t>
            </a:r>
          </a:p>
          <a:p>
            <a:pPr marL="401638" indent="-401638">
              <a:spcBef>
                <a:spcPct val="20000"/>
              </a:spcBef>
              <a:spcAft>
                <a:spcPct val="75000"/>
              </a:spcAft>
              <a:buFontTx/>
              <a:buAutoNum type="arabicPeriod"/>
            </a:pPr>
            <a:r>
              <a:rPr lang="vi-VN" sz="2000" b="0" smtClean="0"/>
              <a:t>Sai. </a:t>
            </a:r>
            <a:endParaRPr lang="vi-VN" sz="2000" b="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67939">
                                            <p:txEl>
                                              <p:pRg st="0" end="0"/>
                                            </p:txEl>
                                          </p:spTgt>
                                        </p:tgtEl>
                                        <p:attrNameLst>
                                          <p:attrName>style.visibility</p:attrName>
                                        </p:attrNameLst>
                                      </p:cBhvr>
                                      <p:to>
                                        <p:strVal val="visible"/>
                                      </p:to>
                                    </p:set>
                                    <p:animEffect transition="in" filter="slide(fromTop)">
                                      <p:cBhvr>
                                        <p:cTn id="7" dur="500"/>
                                        <p:tgtEl>
                                          <p:spTgt spid="1679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67940">
                                            <p:txEl>
                                              <p:pRg st="0" end="0"/>
                                            </p:txEl>
                                          </p:spTgt>
                                        </p:tgtEl>
                                        <p:attrNameLst>
                                          <p:attrName>style.visibility</p:attrName>
                                        </p:attrNameLst>
                                      </p:cBhvr>
                                      <p:to>
                                        <p:strVal val="visible"/>
                                      </p:to>
                                    </p:set>
                                    <p:animEffect transition="in" filter="slide(fromLeft)">
                                      <p:cBhvr>
                                        <p:cTn id="12" dur="500"/>
                                        <p:tgtEl>
                                          <p:spTgt spid="16794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67940">
                                            <p:txEl>
                                              <p:pRg st="1" end="1"/>
                                            </p:txEl>
                                          </p:spTgt>
                                        </p:tgtEl>
                                        <p:attrNameLst>
                                          <p:attrName>style.visibility</p:attrName>
                                        </p:attrNameLst>
                                      </p:cBhvr>
                                      <p:to>
                                        <p:strVal val="visible"/>
                                      </p:to>
                                    </p:set>
                                    <p:animEffect transition="in" filter="slide(fromLeft)">
                                      <p:cBhvr>
                                        <p:cTn id="17" dur="500"/>
                                        <p:tgtEl>
                                          <p:spTgt spid="16794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9" grpId="0" build="p" autoUpdateAnimBg="0" advAuto="0"/>
      <p:bldP spid="167940" grpId="0" build="p"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r>
              <a:rPr lang="vi-VN" dirty="0" smtClean="0"/>
              <a:t>Kiểm tra</a:t>
            </a:r>
            <a:r>
              <a:rPr lang="en-US" dirty="0" smtClean="0"/>
              <a:t> </a:t>
            </a:r>
            <a:r>
              <a:rPr lang="vi-VN" dirty="0" smtClean="0"/>
              <a:t>3, câu hỏi 3: Trả lời</a:t>
            </a:r>
            <a:endParaRPr lang="vi-VN" dirty="0"/>
          </a:p>
        </p:txBody>
      </p:sp>
      <p:sp>
        <p:nvSpPr>
          <p:cNvPr id="169987" name="Rectangle 3"/>
          <p:cNvSpPr>
            <a:spLocks noGrp="1" noChangeArrowheads="1"/>
          </p:cNvSpPr>
          <p:nvPr>
            <p:ph sz="half" idx="2"/>
          </p:nvPr>
        </p:nvSpPr>
        <p:spPr>
          <a:xfrm>
            <a:off x="261938" y="877888"/>
            <a:ext cx="8350250" cy="703262"/>
          </a:xfrm>
        </p:spPr>
        <p:txBody>
          <a:bodyPr/>
          <a:lstStyle/>
          <a:p>
            <a:pPr marL="0" indent="0">
              <a:spcAft>
                <a:spcPct val="75000"/>
              </a:spcAft>
            </a:pPr>
            <a:r>
              <a:rPr lang="vi-VN" smtClean="0"/>
              <a:t>Sai. </a:t>
            </a:r>
            <a:endParaRPr lang="vi-VN"/>
          </a:p>
        </p:txBody>
      </p:sp>
      <p:sp>
        <p:nvSpPr>
          <p:cNvPr id="169988" name="Rectangle 4"/>
          <p:cNvSpPr>
            <a:spLocks noChangeArrowheads="1"/>
          </p:cNvSpPr>
          <p:nvPr/>
        </p:nvSpPr>
        <p:spPr bwMode="auto">
          <a:xfrm>
            <a:off x="238125" y="2124075"/>
            <a:ext cx="8350250" cy="1171575"/>
          </a:xfrm>
          <a:prstGeom prst="rect">
            <a:avLst/>
          </a:prstGeom>
          <a:noFill/>
          <a:ln w="9525">
            <a:noFill/>
            <a:miter lim="800000"/>
            <a:headEnd/>
            <a:tailEnd/>
          </a:ln>
          <a:effectLst/>
        </p:spPr>
        <p:txBody>
          <a:bodyPr/>
          <a:lstStyle/>
          <a:p>
            <a:pPr>
              <a:spcBef>
                <a:spcPct val="20000"/>
              </a:spcBef>
              <a:spcAft>
                <a:spcPct val="75000"/>
              </a:spcAft>
            </a:pPr>
            <a:r>
              <a:rPr lang="vi-VN" sz="2000" b="0" smtClean="0"/>
              <a:t>Bạn cần đóng chế độ Xem trước khi In và mở dạng xem Trang Ghi chú để sửa định dạng.</a:t>
            </a:r>
            <a:endParaRPr lang="vi-VN" sz="2000" b="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69987"/>
                                        </p:tgtEl>
                                        <p:attrNameLst>
                                          <p:attrName>style.visibility</p:attrName>
                                        </p:attrNameLst>
                                      </p:cBhvr>
                                      <p:to>
                                        <p:strVal val="visible"/>
                                      </p:to>
                                    </p:set>
                                    <p:anim calcmode="lin" valueType="num">
                                      <p:cBhvr>
                                        <p:cTn id="7" dur="500" fill="hold"/>
                                        <p:tgtEl>
                                          <p:spTgt spid="169987"/>
                                        </p:tgtEl>
                                        <p:attrNameLst>
                                          <p:attrName>ppt_w</p:attrName>
                                        </p:attrNameLst>
                                      </p:cBhvr>
                                      <p:tavLst>
                                        <p:tav tm="0">
                                          <p:val>
                                            <p:fltVal val="0"/>
                                          </p:val>
                                        </p:tav>
                                        <p:tav tm="100000">
                                          <p:val>
                                            <p:strVal val="#ppt_w"/>
                                          </p:val>
                                        </p:tav>
                                      </p:tavLst>
                                    </p:anim>
                                    <p:anim calcmode="lin" valueType="num">
                                      <p:cBhvr>
                                        <p:cTn id="8" dur="500" fill="hold"/>
                                        <p:tgtEl>
                                          <p:spTgt spid="16998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69988"/>
                                        </p:tgtEl>
                                        <p:attrNameLst>
                                          <p:attrName>style.visibility</p:attrName>
                                        </p:attrNameLst>
                                      </p:cBhvr>
                                      <p:to>
                                        <p:strVal val="visible"/>
                                      </p:to>
                                    </p:set>
                                    <p:animEffect transition="in" filter="slide(fromBottom)">
                                      <p:cBhvr>
                                        <p:cTn id="13" dur="500"/>
                                        <p:tgtEl>
                                          <p:spTgt spid="169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7" grpId="0" autoUpdateAnimBg="0"/>
      <p:bldP spid="169988" grpId="0"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6018" name="Rectangle 2"/>
          <p:cNvSpPr>
            <a:spLocks noGrp="1" noChangeArrowheads="1"/>
          </p:cNvSpPr>
          <p:nvPr>
            <p:ph type="ctrTitle"/>
          </p:nvPr>
        </p:nvSpPr>
        <p:spPr>
          <a:xfrm>
            <a:off x="685800" y="2130425"/>
            <a:ext cx="7772400" cy="1470025"/>
          </a:xfrm>
        </p:spPr>
        <p:txBody>
          <a:bodyPr/>
          <a:lstStyle/>
          <a:p>
            <a:r>
              <a:rPr lang="vi-VN" smtClean="0"/>
              <a:t>Sử dụng khuôn mẫu này</a:t>
            </a:r>
            <a:endParaRPr lang="vi-VN"/>
          </a:p>
        </p:txBody>
      </p:sp>
      <p:sp>
        <p:nvSpPr>
          <p:cNvPr id="86019" name="Rectangle 3"/>
          <p:cNvSpPr>
            <a:spLocks noGrp="1" noChangeArrowheads="1"/>
          </p:cNvSpPr>
          <p:nvPr>
            <p:ph type="subTitle" idx="1"/>
          </p:nvPr>
        </p:nvSpPr>
        <p:spPr>
          <a:xfrm>
            <a:off x="870098" y="3886200"/>
            <a:ext cx="7403805" cy="1752600"/>
          </a:xfrm>
        </p:spPr>
        <p:txBody>
          <a:bodyPr/>
          <a:lstStyle/>
          <a:p>
            <a:r>
              <a:rPr lang="vi-VN" smtClean="0"/>
              <a:t>Xem ngăn ghi chú hoặc xem toàn bộ trang ghi chú (tab </a:t>
            </a:r>
            <a:r>
              <a:rPr lang="vi-VN" b="1" smtClean="0"/>
              <a:t>Xem</a:t>
            </a:r>
            <a:r>
              <a:rPr lang="vi-VN" smtClean="0"/>
              <a:t>) để biết chi tiết về trợ giúp cho khuôn mẫu này.</a:t>
            </a:r>
            <a:endParaRPr lang="vi-VN"/>
          </a:p>
        </p:txBody>
      </p:sp>
    </p:spTree>
  </p:cSld>
  <p:clrMapOvr>
    <a:masterClrMapping/>
  </p:clrMapOvr>
  <p:transition spd="med">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239713" y="63500"/>
            <a:ext cx="8904287" cy="614363"/>
          </a:xfrm>
        </p:spPr>
        <p:txBody>
          <a:bodyPr/>
          <a:lstStyle/>
          <a:p>
            <a:r>
              <a:rPr lang="vi-VN" smtClean="0"/>
              <a:t>Tìm hiểu không gian làm việc của bạn</a:t>
            </a:r>
            <a:endParaRPr lang="vi-VN"/>
          </a:p>
        </p:txBody>
      </p:sp>
      <p:sp>
        <p:nvSpPr>
          <p:cNvPr id="175108" name="Line 4"/>
          <p:cNvSpPr>
            <a:spLocks noChangeShapeType="1"/>
          </p:cNvSpPr>
          <p:nvPr/>
        </p:nvSpPr>
        <p:spPr bwMode="auto">
          <a:xfrm>
            <a:off x="339725" y="3951288"/>
            <a:ext cx="8413750" cy="0"/>
          </a:xfrm>
          <a:prstGeom prst="line">
            <a:avLst/>
          </a:prstGeom>
          <a:noFill/>
          <a:ln w="12700">
            <a:solidFill>
              <a:schemeClr val="tx1"/>
            </a:solidFill>
            <a:round/>
            <a:headEnd/>
            <a:tailEnd/>
          </a:ln>
          <a:effectLst/>
        </p:spPr>
        <p:txBody>
          <a:bodyPr/>
          <a:lstStyle/>
          <a:p>
            <a:endParaRPr lang="vi-VN"/>
          </a:p>
        </p:txBody>
      </p:sp>
      <p:sp>
        <p:nvSpPr>
          <p:cNvPr id="175109" name="Rectangle 5"/>
          <p:cNvSpPr>
            <a:spLocks noChangeArrowheads="1"/>
          </p:cNvSpPr>
          <p:nvPr/>
        </p:nvSpPr>
        <p:spPr bwMode="auto">
          <a:xfrm>
            <a:off x="676275" y="4502150"/>
            <a:ext cx="5940425" cy="646331"/>
          </a:xfrm>
          <a:prstGeom prst="rect">
            <a:avLst/>
          </a:prstGeom>
          <a:noFill/>
          <a:ln w="9525" algn="ctr">
            <a:noFill/>
            <a:miter lim="800000"/>
            <a:headEnd/>
            <a:tailEnd/>
          </a:ln>
          <a:effectLst/>
        </p:spPr>
        <p:txBody>
          <a:bodyPr>
            <a:spAutoFit/>
          </a:bodyPr>
          <a:lstStyle/>
          <a:p>
            <a:pPr>
              <a:spcBef>
                <a:spcPct val="20000"/>
              </a:spcBef>
              <a:spcAft>
                <a:spcPct val="45000"/>
              </a:spcAft>
            </a:pPr>
            <a:r>
              <a:rPr lang="vi-VN" b="0" smtClean="0">
                <a:solidFill>
                  <a:srgbClr val="FFCC00"/>
                </a:solidFill>
              </a:rPr>
              <a:t>Vùng dưới cùng gọi là </a:t>
            </a:r>
            <a:r>
              <a:rPr lang="vi-VN" smtClean="0">
                <a:solidFill>
                  <a:srgbClr val="FFCC00"/>
                </a:solidFill>
              </a:rPr>
              <a:t>ngăn ghi chú</a:t>
            </a:r>
            <a:r>
              <a:rPr lang="vi-VN" b="0" smtClean="0">
                <a:solidFill>
                  <a:srgbClr val="FFCC00"/>
                </a:solidFill>
              </a:rPr>
              <a:t>, bạn có thể gõ các ghi chú dùng để tham chiếu đến trong khi trình bày. </a:t>
            </a:r>
            <a:endParaRPr lang="vi-VN" b="0">
              <a:solidFill>
                <a:srgbClr val="FFCC00"/>
              </a:solidFill>
            </a:endParaRPr>
          </a:p>
        </p:txBody>
      </p:sp>
      <p:graphicFrame>
        <p:nvGraphicFramePr>
          <p:cNvPr id="175113" name="Object 9"/>
          <p:cNvGraphicFramePr>
            <a:graphicFrameLocks noChangeAspect="1"/>
          </p:cNvGraphicFramePr>
          <p:nvPr/>
        </p:nvGraphicFramePr>
        <p:xfrm>
          <a:off x="339725" y="4533900"/>
          <a:ext cx="269875" cy="303213"/>
        </p:xfrm>
        <a:graphic>
          <a:graphicData uri="http://schemas.openxmlformats.org/presentationml/2006/ole">
            <p:oleObj spid="_x0000_s175113" name="Visio" r:id="rId4" imgW="270231" imgH="303063" progId="">
              <p:embed/>
            </p:oleObj>
          </a:graphicData>
        </a:graphic>
      </p:graphicFrame>
      <p:grpSp>
        <p:nvGrpSpPr>
          <p:cNvPr id="22" name="Group 21"/>
          <p:cNvGrpSpPr/>
          <p:nvPr/>
        </p:nvGrpSpPr>
        <p:grpSpPr>
          <a:xfrm>
            <a:off x="275142" y="963631"/>
            <a:ext cx="5560174" cy="2817994"/>
            <a:chOff x="275142" y="963631"/>
            <a:chExt cx="5560174" cy="2817994"/>
          </a:xfrm>
        </p:grpSpPr>
        <p:grpSp>
          <p:nvGrpSpPr>
            <p:cNvPr id="23" name="Group 12"/>
            <p:cNvGrpSpPr/>
            <p:nvPr/>
          </p:nvGrpSpPr>
          <p:grpSpPr>
            <a:xfrm>
              <a:off x="275142" y="963631"/>
              <a:ext cx="5560174" cy="2817994"/>
              <a:chOff x="3583826" y="3875273"/>
              <a:chExt cx="5560174" cy="2817994"/>
            </a:xfrm>
          </p:grpSpPr>
          <p:pic>
            <p:nvPicPr>
              <p:cNvPr id="28" name="Picture 2"/>
              <p:cNvPicPr>
                <a:picLocks noChangeAspect="1" noChangeArrowheads="1"/>
              </p:cNvPicPr>
              <p:nvPr/>
            </p:nvPicPr>
            <p:blipFill>
              <a:blip r:embed="rId5"/>
              <a:srcRect/>
              <a:stretch>
                <a:fillRect/>
              </a:stretch>
            </p:blipFill>
            <p:spPr bwMode="auto">
              <a:xfrm>
                <a:off x="3583826" y="3875273"/>
                <a:ext cx="5560174" cy="2817994"/>
              </a:xfrm>
              <a:prstGeom prst="rect">
                <a:avLst/>
              </a:prstGeom>
              <a:noFill/>
              <a:ln w="9525">
                <a:noFill/>
                <a:miter lim="800000"/>
                <a:headEnd/>
                <a:tailEnd/>
              </a:ln>
              <a:effectLst/>
            </p:spPr>
          </p:pic>
          <p:sp>
            <p:nvSpPr>
              <p:cNvPr id="29" name="TextBox 28"/>
              <p:cNvSpPr txBox="1"/>
              <p:nvPr/>
            </p:nvSpPr>
            <p:spPr>
              <a:xfrm>
                <a:off x="5522495" y="4800600"/>
                <a:ext cx="2237874" cy="307777"/>
              </a:xfrm>
              <a:prstGeom prst="rect">
                <a:avLst/>
              </a:prstGeom>
              <a:noFill/>
            </p:spPr>
            <p:txBody>
              <a:bodyPr wrap="square" rtlCol="0">
                <a:spAutoFit/>
              </a:bodyPr>
              <a:lstStyle/>
              <a:p>
                <a:pPr algn="ctr"/>
                <a:r>
                  <a:rPr lang="vi-VN" sz="1400" dirty="0" smtClean="0">
                    <a:solidFill>
                      <a:srgbClr val="002060"/>
                    </a:solidFill>
                  </a:rPr>
                  <a:t>Thêm tiêu đề ở đây</a:t>
                </a:r>
                <a:endParaRPr lang="vi-VN" sz="1400" dirty="0">
                  <a:solidFill>
                    <a:srgbClr val="002060"/>
                  </a:solidFill>
                </a:endParaRPr>
              </a:p>
            </p:txBody>
          </p:sp>
          <p:sp>
            <p:nvSpPr>
              <p:cNvPr id="30" name="TextBox 29"/>
              <p:cNvSpPr txBox="1"/>
              <p:nvPr/>
            </p:nvSpPr>
            <p:spPr>
              <a:xfrm>
                <a:off x="5727032" y="5257797"/>
                <a:ext cx="1840831" cy="261610"/>
              </a:xfrm>
              <a:prstGeom prst="rect">
                <a:avLst/>
              </a:prstGeom>
              <a:noFill/>
            </p:spPr>
            <p:txBody>
              <a:bodyPr wrap="square" rtlCol="0">
                <a:spAutoFit/>
              </a:bodyPr>
              <a:lstStyle/>
              <a:p>
                <a:pPr algn="ctr"/>
                <a:r>
                  <a:rPr lang="vi-VN" sz="1050" smtClean="0">
                    <a:solidFill>
                      <a:schemeClr val="tx1">
                        <a:lumMod val="75000"/>
                      </a:schemeClr>
                    </a:solidFill>
                  </a:rPr>
                  <a:t>Bấm để thêm tiêu đề phụ</a:t>
                </a:r>
                <a:endParaRPr lang="vi-VN" sz="1050">
                  <a:solidFill>
                    <a:schemeClr val="tx1">
                      <a:lumMod val="75000"/>
                    </a:schemeClr>
                  </a:solidFill>
                </a:endParaRPr>
              </a:p>
            </p:txBody>
          </p:sp>
          <p:sp>
            <p:nvSpPr>
              <p:cNvPr id="31" name="TextBox 30"/>
              <p:cNvSpPr txBox="1"/>
              <p:nvPr/>
            </p:nvSpPr>
            <p:spPr>
              <a:xfrm>
                <a:off x="4993105" y="6172201"/>
                <a:ext cx="1588168" cy="230832"/>
              </a:xfrm>
              <a:prstGeom prst="rect">
                <a:avLst/>
              </a:prstGeom>
              <a:noFill/>
            </p:spPr>
            <p:txBody>
              <a:bodyPr wrap="square" rtlCol="0">
                <a:spAutoFit/>
              </a:bodyPr>
              <a:lstStyle/>
              <a:p>
                <a:r>
                  <a:rPr lang="vi-VN" sz="900" smtClean="0">
                    <a:solidFill>
                      <a:srgbClr val="002060"/>
                    </a:solidFill>
                  </a:rPr>
                  <a:t>Bấm để thêm ghi chú</a:t>
                </a:r>
                <a:endParaRPr lang="vi-VN" sz="900">
                  <a:solidFill>
                    <a:srgbClr val="002060"/>
                  </a:solidFill>
                </a:endParaRPr>
              </a:p>
            </p:txBody>
          </p:sp>
        </p:grpSp>
        <p:graphicFrame>
          <p:nvGraphicFramePr>
            <p:cNvPr id="24" name="Object 4"/>
            <p:cNvGraphicFramePr>
              <a:graphicFrameLocks noChangeAspect="1"/>
            </p:cNvGraphicFramePr>
            <p:nvPr/>
          </p:nvGraphicFramePr>
          <p:xfrm>
            <a:off x="2167856" y="1322388"/>
            <a:ext cx="269875" cy="303212"/>
          </p:xfrm>
          <a:graphic>
            <a:graphicData uri="http://schemas.openxmlformats.org/presentationml/2006/ole">
              <p:oleObj spid="_x0000_s175118" name="Visio" r:id="rId6" imgW="270231" imgH="303063" progId="">
                <p:embed/>
              </p:oleObj>
            </a:graphicData>
          </a:graphic>
        </p:graphicFrame>
        <p:graphicFrame>
          <p:nvGraphicFramePr>
            <p:cNvPr id="25" name="Object 5"/>
            <p:cNvGraphicFramePr>
              <a:graphicFrameLocks noChangeAspect="1"/>
            </p:cNvGraphicFramePr>
            <p:nvPr/>
          </p:nvGraphicFramePr>
          <p:xfrm>
            <a:off x="3984625" y="1646739"/>
            <a:ext cx="269875" cy="303212"/>
          </p:xfrm>
          <a:graphic>
            <a:graphicData uri="http://schemas.openxmlformats.org/presentationml/2006/ole">
              <p:oleObj spid="_x0000_s175119" name="Visio" r:id="rId7" imgW="270231" imgH="303063" progId="">
                <p:embed/>
              </p:oleObj>
            </a:graphicData>
          </a:graphic>
        </p:graphicFrame>
        <p:graphicFrame>
          <p:nvGraphicFramePr>
            <p:cNvPr id="26" name="Object 6"/>
            <p:cNvGraphicFramePr>
              <a:graphicFrameLocks noChangeAspect="1"/>
            </p:cNvGraphicFramePr>
            <p:nvPr/>
          </p:nvGraphicFramePr>
          <p:xfrm>
            <a:off x="1265488" y="1583908"/>
            <a:ext cx="269875" cy="303212"/>
          </p:xfrm>
          <a:graphic>
            <a:graphicData uri="http://schemas.openxmlformats.org/presentationml/2006/ole">
              <p:oleObj spid="_x0000_s175120" name="Visio" r:id="rId8" imgW="270231" imgH="303063" progId="">
                <p:embed/>
              </p:oleObj>
            </a:graphicData>
          </a:graphic>
        </p:graphicFrame>
        <p:graphicFrame>
          <p:nvGraphicFramePr>
            <p:cNvPr id="27" name="Object 7"/>
            <p:cNvGraphicFramePr>
              <a:graphicFrameLocks noChangeAspect="1"/>
            </p:cNvGraphicFramePr>
            <p:nvPr/>
          </p:nvGraphicFramePr>
          <p:xfrm>
            <a:off x="3079750" y="3209758"/>
            <a:ext cx="269875" cy="303213"/>
          </p:xfrm>
          <a:graphic>
            <a:graphicData uri="http://schemas.openxmlformats.org/presentationml/2006/ole">
              <p:oleObj spid="_x0000_s175121" name="Visio" r:id="rId9" imgW="270231" imgH="303063" progId="">
                <p:embed/>
              </p:oleObj>
            </a:graphicData>
          </a:graphic>
        </p:graphicFrame>
      </p:grpSp>
      <p:sp>
        <p:nvSpPr>
          <p:cNvPr id="32" name="Rectangle 3"/>
          <p:cNvSpPr>
            <a:spLocks noChangeArrowheads="1"/>
          </p:cNvSpPr>
          <p:nvPr/>
        </p:nvSpPr>
        <p:spPr bwMode="auto">
          <a:xfrm>
            <a:off x="6119813" y="854075"/>
            <a:ext cx="2744787" cy="2763838"/>
          </a:xfrm>
          <a:prstGeom prst="rect">
            <a:avLst/>
          </a:prstGeom>
          <a:noFill/>
          <a:ln w="9525">
            <a:noFill/>
            <a:miter lim="800000"/>
            <a:headEnd/>
            <a:tailEnd/>
          </a:ln>
          <a:effectLst/>
        </p:spPr>
        <p:txBody>
          <a:bodyPr/>
          <a:lstStyle/>
          <a:p>
            <a:pPr>
              <a:spcBef>
                <a:spcPct val="20000"/>
              </a:spcBef>
              <a:spcAft>
                <a:spcPct val="75000"/>
              </a:spcAft>
            </a:pPr>
            <a:r>
              <a:rPr lang="vi-VN" sz="2000" b="0" smtClean="0"/>
              <a:t>Đây là dạng xem khi lần đầu tiên mở PowerPoint. Được gọi là dạng xem Chuẩn.</a:t>
            </a:r>
          </a:p>
          <a:p>
            <a:pPr>
              <a:spcBef>
                <a:spcPct val="20000"/>
              </a:spcBef>
              <a:spcAft>
                <a:spcPct val="75000"/>
              </a:spcAft>
            </a:pPr>
            <a:r>
              <a:rPr lang="vi-VN" sz="2000" b="0" smtClean="0"/>
              <a:t>Bạn sẽ tạo các bản chiếu tại đây. </a:t>
            </a:r>
          </a:p>
          <a:p>
            <a:pPr>
              <a:spcBef>
                <a:spcPct val="20000"/>
              </a:spcBef>
              <a:spcAft>
                <a:spcPct val="75000"/>
              </a:spcAft>
            </a:pPr>
            <a:endParaRPr lang="vi-VN" sz="2000" b="0"/>
          </a:p>
        </p:txBody>
      </p:sp>
      <p:sp>
        <p:nvSpPr>
          <p:cNvPr id="33" name="Rectangle 8"/>
          <p:cNvSpPr>
            <a:spLocks noChangeArrowheads="1"/>
          </p:cNvSpPr>
          <p:nvPr/>
        </p:nvSpPr>
        <p:spPr bwMode="auto">
          <a:xfrm>
            <a:off x="277813" y="3994150"/>
            <a:ext cx="5926137" cy="450850"/>
          </a:xfrm>
          <a:prstGeom prst="rect">
            <a:avLst/>
          </a:prstGeom>
          <a:noFill/>
          <a:ln w="9525">
            <a:noFill/>
            <a:miter lim="800000"/>
            <a:headEnd/>
            <a:tailEnd/>
          </a:ln>
          <a:effectLst/>
        </p:spPr>
        <p:txBody>
          <a:bodyPr/>
          <a:lstStyle/>
          <a:p>
            <a:pPr>
              <a:spcBef>
                <a:spcPct val="20000"/>
              </a:spcBef>
              <a:spcAft>
                <a:spcPct val="75000"/>
              </a:spcAft>
            </a:pPr>
            <a:r>
              <a:rPr lang="vi-VN" b="0" smtClean="0">
                <a:solidFill>
                  <a:srgbClr val="FFCC00"/>
                </a:solidFill>
              </a:rPr>
              <a:t>Có 3 vùng chính trong Dạng xem Chuẩn. </a:t>
            </a:r>
            <a:endParaRPr lang="vi-VN" b="0">
              <a:solidFill>
                <a:srgbClr val="FFCC00"/>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75113"/>
                                        </p:tgtEl>
                                        <p:attrNameLst>
                                          <p:attrName>style.visibility</p:attrName>
                                        </p:attrNameLst>
                                      </p:cBhvr>
                                      <p:to>
                                        <p:strVal val="visible"/>
                                      </p:to>
                                    </p:set>
                                    <p:animEffect transition="in" filter="dissolve">
                                      <p:cBhvr>
                                        <p:cTn id="7" dur="500"/>
                                        <p:tgtEl>
                                          <p:spTgt spid="175113"/>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75109">
                                            <p:txEl>
                                              <p:pRg st="0" end="0"/>
                                            </p:txEl>
                                          </p:spTgt>
                                        </p:tgtEl>
                                        <p:attrNameLst>
                                          <p:attrName>style.visibility</p:attrName>
                                        </p:attrNameLst>
                                      </p:cBhvr>
                                      <p:to>
                                        <p:strVal val="visible"/>
                                      </p:to>
                                    </p:set>
                                    <p:animEffect transition="in" filter="checkerboard(across)">
                                      <p:cBhvr>
                                        <p:cTn id="11" dur="500"/>
                                        <p:tgtEl>
                                          <p:spTgt spid="17510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1" fill="hold" grpId="0" nodeType="clickEffect">
                                  <p:stCondLst>
                                    <p:cond delay="0"/>
                                  </p:stCondLst>
                                  <p:childTnLst>
                                    <p:set>
                                      <p:cBhvr>
                                        <p:cTn id="15" dur="1" fill="hold">
                                          <p:stCondLst>
                                            <p:cond delay="0"/>
                                          </p:stCondLst>
                                        </p:cTn>
                                        <p:tgtEl>
                                          <p:spTgt spid="32">
                                            <p:txEl>
                                              <p:pRg st="0" end="0"/>
                                            </p:txEl>
                                          </p:spTgt>
                                        </p:tgtEl>
                                        <p:attrNameLst>
                                          <p:attrName>style.visibility</p:attrName>
                                        </p:attrNameLst>
                                      </p:cBhvr>
                                      <p:to>
                                        <p:strVal val="visible"/>
                                      </p:to>
                                    </p:set>
                                    <p:animEffect transition="in" filter="slide(fromTop)">
                                      <p:cBhvr>
                                        <p:cTn id="16" dur="500"/>
                                        <p:tgtEl>
                                          <p:spTgt spid="3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1" fill="hold" grpId="0" nodeType="clickEffect">
                                  <p:stCondLst>
                                    <p:cond delay="0"/>
                                  </p:stCondLst>
                                  <p:childTnLst>
                                    <p:set>
                                      <p:cBhvr>
                                        <p:cTn id="20" dur="1" fill="hold">
                                          <p:stCondLst>
                                            <p:cond delay="0"/>
                                          </p:stCondLst>
                                        </p:cTn>
                                        <p:tgtEl>
                                          <p:spTgt spid="32">
                                            <p:txEl>
                                              <p:pRg st="1" end="1"/>
                                            </p:txEl>
                                          </p:spTgt>
                                        </p:tgtEl>
                                        <p:attrNameLst>
                                          <p:attrName>style.visibility</p:attrName>
                                        </p:attrNameLst>
                                      </p:cBhvr>
                                      <p:to>
                                        <p:strVal val="visible"/>
                                      </p:to>
                                    </p:set>
                                    <p:animEffect transition="in" filter="slide(fromTop)">
                                      <p:cBhvr>
                                        <p:cTn id="21" dur="500"/>
                                        <p:tgtEl>
                                          <p:spTgt spid="3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9" grpId="0" build="p" autoUpdateAnimBg="0" advAuto="0"/>
      <p:bldP spid="32" grpId="0" build="p" autoUpdateAnimBg="0"/>
    </p:bldLst>
  </p:timing>
</p:sld>
</file>

<file path=ppt/theme/theme1.xml><?xml version="1.0" encoding="utf-8"?>
<a:theme xmlns:a="http://schemas.openxmlformats.org/drawingml/2006/main" name="Training presentation- PowerPoint 2007—Create your first presentation">
  <a:themeElements>
    <a:clrScheme name="1_Default Design 13">
      <a:dk1>
        <a:srgbClr val="7B7A8E"/>
      </a:dk1>
      <a:lt1>
        <a:srgbClr val="FFFFFF"/>
      </a:lt1>
      <a:dk2>
        <a:srgbClr val="9B9AB3"/>
      </a:dk2>
      <a:lt2>
        <a:srgbClr val="FFFFFF"/>
      </a:lt2>
      <a:accent1>
        <a:srgbClr val="807EB0"/>
      </a:accent1>
      <a:accent2>
        <a:srgbClr val="333399"/>
      </a:accent2>
      <a:accent3>
        <a:srgbClr val="CBCAD6"/>
      </a:accent3>
      <a:accent4>
        <a:srgbClr val="DADADA"/>
      </a:accent4>
      <a:accent5>
        <a:srgbClr val="C0C0D4"/>
      </a:accent5>
      <a:accent6>
        <a:srgbClr val="2D2D8A"/>
      </a:accent6>
      <a:hlink>
        <a:srgbClr val="DEE8F9"/>
      </a:hlink>
      <a:folHlink>
        <a:srgbClr val="D1CFFB"/>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7B7A8E"/>
        </a:dk1>
        <a:lt1>
          <a:srgbClr val="FFFFFF"/>
        </a:lt1>
        <a:dk2>
          <a:srgbClr val="9B9AB3"/>
        </a:dk2>
        <a:lt2>
          <a:srgbClr val="FFFFFF"/>
        </a:lt2>
        <a:accent1>
          <a:srgbClr val="807EB0"/>
        </a:accent1>
        <a:accent2>
          <a:srgbClr val="333399"/>
        </a:accent2>
        <a:accent3>
          <a:srgbClr val="CBCAD6"/>
        </a:accent3>
        <a:accent4>
          <a:srgbClr val="DADADA"/>
        </a:accent4>
        <a:accent5>
          <a:srgbClr val="C0C0D4"/>
        </a:accent5>
        <a:accent6>
          <a:srgbClr val="2D2D8A"/>
        </a:accent6>
        <a:hlink>
          <a:srgbClr val="DEE8F9"/>
        </a:hlink>
        <a:folHlink>
          <a:srgbClr val="D1CFFB"/>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 presentation- PowerPoint 2007—Create your first presentation</Template>
  <TotalTime>0</TotalTime>
  <Words>9102</Words>
  <Application>Microsoft Office PowerPoint</Application>
  <PresentationFormat>On-screen Show (4:3)</PresentationFormat>
  <Paragraphs>838</Paragraphs>
  <Slides>84</Slides>
  <Notes>84</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84</vt:i4>
      </vt:variant>
    </vt:vector>
  </HeadingPairs>
  <TitlesOfParts>
    <vt:vector size="86" baseType="lpstr">
      <vt:lpstr>Training presentation- PowerPoint 2007—Create your first presentation</vt:lpstr>
      <vt:lpstr>Visio</vt:lpstr>
      <vt:lpstr>Đào tạo Microsoft® Office  PowerPoint® 2007</vt:lpstr>
      <vt:lpstr>Nội dung khóa học</vt:lpstr>
      <vt:lpstr>Tổng quan: Sẵn sàng với nội dung cơ bản</vt:lpstr>
      <vt:lpstr>Mục tiêu của khóa học   </vt:lpstr>
      <vt:lpstr>Bài 1</vt:lpstr>
      <vt:lpstr>Tạo bản chiếu</vt:lpstr>
      <vt:lpstr>Tìm hiểu không gian làm việc của bạn</vt:lpstr>
      <vt:lpstr>Tìm hiểu không gian làm việc của bạn</vt:lpstr>
      <vt:lpstr>Tìm hiểu không gian làm việc của bạn</vt:lpstr>
      <vt:lpstr>Thêm bản chiếu mới</vt:lpstr>
      <vt:lpstr>Thêm bản chiếu mới</vt:lpstr>
      <vt:lpstr>Thêm bản chiếu mới</vt:lpstr>
      <vt:lpstr>Thêm bản chiếu mới</vt:lpstr>
      <vt:lpstr>Chọn kiểu bố trí cho các bản chiếu</vt:lpstr>
      <vt:lpstr>Chọn kiểu bố trí cho các bản chiếu</vt:lpstr>
      <vt:lpstr>Chọn kiểu bố trí cho các bản chiếu</vt:lpstr>
      <vt:lpstr>Nhập văn bản</vt:lpstr>
      <vt:lpstr>Nhập văn bản</vt:lpstr>
      <vt:lpstr>Chèn bản chiếu từ một bản trình bày khác</vt:lpstr>
      <vt:lpstr>Chèn bản chiếu từ một bản trình bày khác</vt:lpstr>
      <vt:lpstr>Chèn bản chiếu từ một bản trình bày khác</vt:lpstr>
      <vt:lpstr>Chèn bản chiếu từ một bản trình bày khác</vt:lpstr>
      <vt:lpstr>Tạo ghi chú cho người trình bày</vt:lpstr>
      <vt:lpstr>Tạo ghi chú cho người trình bày</vt:lpstr>
      <vt:lpstr>Gợi ý thực hành</vt:lpstr>
      <vt:lpstr>Kiểm tra 1, câu hỏi 1</vt:lpstr>
      <vt:lpstr>Kiểm tra 1, câu hỏi 1: Trả lời</vt:lpstr>
      <vt:lpstr>Kiểm tra 1, câu hỏi 2</vt:lpstr>
      <vt:lpstr>Bài kiểm tra 1, câu hỏi 2: Trả lời</vt:lpstr>
      <vt:lpstr>Bài kiểm tra 1, câu hỏi 3</vt:lpstr>
      <vt:lpstr>Bài kiểm tra 1, câu hỏi 3: Trả lời</vt:lpstr>
      <vt:lpstr>Bài 2</vt:lpstr>
      <vt:lpstr>Chọn chủ đề, thêm nội dung</vt:lpstr>
      <vt:lpstr>Vẻ đẹp của các chủ đề</vt:lpstr>
      <vt:lpstr>Vẻ đẹp của các chủ đề</vt:lpstr>
      <vt:lpstr>Vẻ đẹp của các chủ đề</vt:lpstr>
      <vt:lpstr>Chọn chủ đề</vt:lpstr>
      <vt:lpstr>Chọn chủ đề</vt:lpstr>
      <vt:lpstr>Chèn ảnh và các nội dung khác, phần 1</vt:lpstr>
      <vt:lpstr>Chèn ảnh và các nội dung khác, phần 1</vt:lpstr>
      <vt:lpstr>Chèn ảnh và các nội dung khác, phần 1</vt:lpstr>
      <vt:lpstr>Chèn ảnh và các nội dung khác, phần 2</vt:lpstr>
      <vt:lpstr>Chèn ảnh và các nội dung khác, phần 2</vt:lpstr>
      <vt:lpstr>Chèn ảnh và các nội dung khác, phần 2</vt:lpstr>
      <vt:lpstr>Sửa các thành phần của bản chiếu</vt:lpstr>
      <vt:lpstr>Sửa các thành phần của bản chiếu</vt:lpstr>
      <vt:lpstr>Sắp đặt các thành phần trên bản chiếu</vt:lpstr>
      <vt:lpstr>Sắp đặt các thành phần trên bản chiếu</vt:lpstr>
      <vt:lpstr>Gợi ý thực hành</vt:lpstr>
      <vt:lpstr>Kiểm tra 2, câu hỏi 1</vt:lpstr>
      <vt:lpstr>Kiểm tra 2, câu hỏi 1: Trả lời</vt:lpstr>
      <vt:lpstr>Kiểm tra 2, câu hỏi 2</vt:lpstr>
      <vt:lpstr>Kiểm tra 2, câu hỏi 2: Trả lời</vt:lpstr>
      <vt:lpstr>Kiểm tra 2, câu hỏi 3</vt:lpstr>
      <vt:lpstr>Kiểm tra 2, câu 3: Trả lời</vt:lpstr>
      <vt:lpstr>Bài 3</vt:lpstr>
      <vt:lpstr>Soát lỗi, in ấn và chuẩn bị để trình chiếu</vt:lpstr>
      <vt:lpstr>Xem trước trên máy tính</vt:lpstr>
      <vt:lpstr>Xem trước trên máy tính</vt:lpstr>
      <vt:lpstr>Xem trước trên máy tính</vt:lpstr>
      <vt:lpstr>In bản phân phát</vt:lpstr>
      <vt:lpstr>In bản phân phát</vt:lpstr>
      <vt:lpstr>In bản phân phát</vt:lpstr>
      <vt:lpstr>In ghi chú của người trình bày</vt:lpstr>
      <vt:lpstr>In ghi chú của người trình bày</vt:lpstr>
      <vt:lpstr>In ghi chú của người trình bày</vt:lpstr>
      <vt:lpstr>Thêm chân trang cho ghi chú và bản phân phát</vt:lpstr>
      <vt:lpstr>Thêm chân trang cho ghi chú và bản phân phát</vt:lpstr>
      <vt:lpstr>Thêm chân trang cho ghi chú và bản phân phát</vt:lpstr>
      <vt:lpstr>Các tùy chọn màu sắc khi in ấn</vt:lpstr>
      <vt:lpstr>Các tùy chọn màu sắc khi in ấn</vt:lpstr>
      <vt:lpstr>Các tùy chọn màu sắc khi in ấn</vt:lpstr>
      <vt:lpstr>Đóng gói bản trình bày</vt:lpstr>
      <vt:lpstr>Đóng gói bản trình bày</vt:lpstr>
      <vt:lpstr>Đóng gói bản trình bày</vt:lpstr>
      <vt:lpstr>Đóng gói bản trình bày</vt:lpstr>
      <vt:lpstr>Gợi ý thực hành</vt:lpstr>
      <vt:lpstr>Kiểm tra 3, câu hỏi 1</vt:lpstr>
      <vt:lpstr>Kiểm tra 3, câu hỏi 1: Trả lời</vt:lpstr>
      <vt:lpstr>Kiểm tra 3, câu hỏi 2</vt:lpstr>
      <vt:lpstr>Kiểm tra 3, câu hỏi 2: Trả lời</vt:lpstr>
      <vt:lpstr>Kiểm tra 3, câu hỏi 3</vt:lpstr>
      <vt:lpstr>Kiểm tra 3, câu hỏi 3: Trả lời</vt:lpstr>
      <vt:lpstr>Sử dụng khuôn mẫu này</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2007-05-01T12:24:30Z</dcterms:created>
  <dcterms:modified xsi:type="dcterms:W3CDTF">2007-10-18T13:18:24Z</dcterms:modified>
</cp:coreProperties>
</file>