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3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256" r:id="rId4"/>
    <p:sldId id="262" r:id="rId5"/>
    <p:sldId id="263" r:id="rId6"/>
    <p:sldId id="264" r:id="rId7"/>
    <p:sldId id="266" r:id="rId8"/>
    <p:sldId id="261" r:id="rId9"/>
  </p:sldIdLst>
  <p:sldSz cx="9144000" cy="6858000" type="screen4x3"/>
  <p:notesSz cx="6858000" cy="9144000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605"/>
    <a:srgbClr val="7F7F7F"/>
    <a:srgbClr val="FE007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637" autoAdjust="0"/>
    <p:restoredTop sz="94660"/>
  </p:normalViewPr>
  <p:slideViewPr>
    <p:cSldViewPr>
      <p:cViewPr>
        <p:scale>
          <a:sx n="100" d="100"/>
          <a:sy n="100" d="100"/>
        </p:scale>
        <p:origin x="-49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fld id="{499B3CF7-FB24-41BE-9B3F-04E62E58C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Textmasterformate durch Klicken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fld id="{E7D6BA82-CD16-40A5-981F-C4495BECF0D6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60F2C-DF13-45EC-8002-438FD8A0B01E}" type="slidenum">
              <a:rPr lang="de-CH"/>
              <a:pPr/>
              <a:t>1</a:t>
            </a:fld>
            <a:endParaRPr lang="de-CH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EA7F70-C04E-4076-922F-54D5669EE081}" type="slidenum">
              <a:rPr lang="de-CH"/>
              <a:pPr/>
              <a:t>6</a:t>
            </a:fld>
            <a:endParaRPr lang="de-CH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start_slid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-16843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75088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Formatvorlage des Untertitelmasters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913563"/>
            <a:ext cx="2133600" cy="476250"/>
          </a:xfrm>
        </p:spPr>
        <p:txBody>
          <a:bodyPr/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C977A73C-601D-4818-BF2F-FCA50865D588}" type="datetime1">
              <a:rPr lang="en-US"/>
              <a:pPr>
                <a:defRPr/>
              </a:pPr>
              <a:t>6/10/2007</a:t>
            </a:fld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9113" y="6913563"/>
            <a:ext cx="2895600" cy="476250"/>
          </a:xfrm>
        </p:spPr>
        <p:txBody>
          <a:bodyPr/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59563" y="6913563"/>
            <a:ext cx="2133600" cy="476250"/>
          </a:xfrm>
        </p:spPr>
        <p:txBody>
          <a:bodyPr/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68656673-A0E2-498E-928F-0E3C3D1DD514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7230-20F0-4692-955B-7C6F8BFA2651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8BC2D-8686-4522-924B-16EEA111C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7800" y="333375"/>
            <a:ext cx="2005013" cy="532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763" y="333375"/>
            <a:ext cx="5862637" cy="532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C7782-ADF2-47D3-BF2B-72CA23679308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0A382-EFB5-41D3-B395-F60DC06FB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95516-E71F-4DEA-B056-7948AA3597C6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F749F-F7C7-446C-A8D0-745919B83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22C75-2DB9-4B4C-8358-C58CFCE93516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438A9-88A4-46BA-B43D-DA4F8EFE1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E7CC-2DC9-438E-B104-87B9E008692A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84D9A-34E6-4310-96BD-977144C6A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763" y="1341438"/>
            <a:ext cx="3933825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341438"/>
            <a:ext cx="3933825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08F8-393C-4165-9B67-BA93A0A75EE7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80314-FFBD-4B43-9988-FEB50A1EE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4F710-CD98-4CCD-B1A2-A05940DB9DFF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15BB2-B95B-498C-B307-1F2A51002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7B6A2-51F7-44F3-8F10-0C7CC8DDDB26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C0EA3-C682-45DD-BEAA-F3487725C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DA77D-BC02-40D9-9584-0FA213E29F1F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BDA9B-1EDE-42E8-83CC-64B030A4B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89CB5-37D5-441B-BAC8-B841E4EC36D9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3620-7B29-4425-B62E-4FB3B77C7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B346D-0C7B-4BA8-8C4C-809BFAACF41B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72204-C9AB-4567-9811-41626F763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90EF2-E238-49F2-A878-8743E22AE618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A27D-3C8A-4604-89C7-EC7672807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1D98D-E564-4D07-A9D5-5472D7F5CAF2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1EC6F-3755-4C5C-9089-246E0D3DB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7800" y="333375"/>
            <a:ext cx="2005013" cy="532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763" y="333375"/>
            <a:ext cx="5862637" cy="532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215BF-455F-420A-80D6-DE56E07B12EA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B6895-8F5F-4EB1-99F2-7B2D4B239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FE620-B9DB-4A51-A8D7-9D365AB9547E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3BFE9-86BA-4E14-8B2D-AEE7BFC50D59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81B27-6B16-4E30-9789-5E0E626E20D7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3602038"/>
            <a:ext cx="3163887" cy="963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02038"/>
            <a:ext cx="3163888" cy="963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0D02-9BE6-476A-8070-E08C49394AA7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669AC-7CAA-481D-BFF7-F36CE9013636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D3250-8FE0-4942-8018-B17C173B948F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A5F5D-15D8-461C-92FD-D85C103F7488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D5414-6D1F-428F-AE43-4687727EA5A5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6609D-C2EF-43BE-A3EA-961C70F2E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F60BE-E5A2-4276-ABE0-E1EDB49753FB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5CBDA-8D52-4BAD-AFA3-C382A13B7A57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DF516-D767-4176-BA39-16D178BC14BD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00788" y="2276475"/>
            <a:ext cx="1655762" cy="2289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2276475"/>
            <a:ext cx="4816475" cy="2289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F4E4E-BF84-4BD9-990E-746164254E88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763" y="1341438"/>
            <a:ext cx="3933825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341438"/>
            <a:ext cx="3933825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5173A-59DA-4FDA-8830-6F518D273794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6E105-977D-4E20-BD05-0DADEBFF2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749BB-AC47-488C-877B-433D02F063A8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D6C95-4F5E-4252-B621-1B3D6D5BA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EF51C-9DA3-4409-B574-06BA8041FDE1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2F70D-91CD-4286-A84D-276089E7A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20549-DB65-4940-A1E9-9F12A967F1F0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461DE-A777-41FC-B7C8-15475932A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8A53B-0930-4ECD-B7C8-1A080BFB4417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B2AD2-10A2-4264-99B7-FB868555D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B1439-7EF5-4DBB-813E-1D16F152E7CC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A3E7C-8EEA-4E3E-9A33-D170AC1A0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content_slid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2763" y="333375"/>
            <a:ext cx="8020050" cy="868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2763" y="1341438"/>
            <a:ext cx="8020050" cy="4319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Textmasterformate durch Klicken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4938" y="58324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u="none" smtClean="0">
                <a:latin typeface="+mn-lt"/>
              </a:defRPr>
            </a:lvl1pPr>
          </a:lstStyle>
          <a:p>
            <a:pPr>
              <a:defRPr/>
            </a:pPr>
            <a:fld id="{5BF55A4F-C7D1-4481-A358-0F191CF8B7D8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5832475"/>
            <a:ext cx="38338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u="none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3888" y="58324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none" smtClean="0">
                <a:latin typeface="+mn-lt"/>
              </a:defRPr>
            </a:lvl1pPr>
          </a:lstStyle>
          <a:p>
            <a:pPr>
              <a:defRPr/>
            </a:pPr>
            <a:fld id="{270F3454-EC32-4214-8803-7FC8E3371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content_slid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4938" y="58324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u="none" smtClean="0">
                <a:latin typeface="+mn-lt"/>
              </a:defRPr>
            </a:lvl1pPr>
          </a:lstStyle>
          <a:p>
            <a:pPr>
              <a:defRPr/>
            </a:pPr>
            <a:fld id="{D995FA33-95ED-4D1E-83B8-2705723F14A7}" type="datetime1">
              <a:rPr lang="en-US"/>
              <a:pPr>
                <a:defRPr/>
              </a:pPr>
              <a:t>6/10/2007</a:t>
            </a:fld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5832475"/>
            <a:ext cx="38338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u="none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3888" y="58324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none" smtClean="0">
                <a:latin typeface="+mn-lt"/>
              </a:defRPr>
            </a:lvl1pPr>
          </a:lstStyle>
          <a:p>
            <a:pPr>
              <a:defRPr/>
            </a:pPr>
            <a:fld id="{6FA7AE17-8F2B-495D-8978-981541641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12763" y="333375"/>
            <a:ext cx="8020050" cy="868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Titelmasterformat durch Klicken bearbeiten</a:t>
            </a:r>
          </a:p>
        </p:txBody>
      </p:sp>
      <p:sp>
        <p:nvSpPr>
          <p:cNvPr id="2055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2763" y="1341438"/>
            <a:ext cx="8020050" cy="4319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Textmasterformate durch Klicken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F7F7F"/>
          </a:solidFill>
          <a:latin typeface="DIN-Medium" pitchFamily="34" charset="0"/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E0605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5" descr="title_slid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2276475"/>
            <a:ext cx="6624637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Titelmasterformat durch Klicken bearbeiten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3602038"/>
            <a:ext cx="6480175" cy="963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Textmasterformate durch Klicken bearbeiten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956425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/>
            </a:lvl1pPr>
          </a:lstStyle>
          <a:p>
            <a:pPr>
              <a:defRPr/>
            </a:pPr>
            <a:fld id="{B3DCED8B-135B-40FC-BF68-7CFA036A635D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6E0605"/>
          </a:solidFill>
          <a:latin typeface="DIN-Medium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•"/>
        <a:defRPr sz="2800">
          <a:solidFill>
            <a:srgbClr val="7F7F7F"/>
          </a:solidFill>
          <a:latin typeface="+mn-lt"/>
          <a:ea typeface="+mn-ea"/>
          <a:cs typeface="+mn-cs"/>
        </a:defRPr>
      </a:lvl1pPr>
      <a:lvl2pPr marL="457200" algn="ctr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–"/>
        <a:defRPr sz="2000">
          <a:solidFill>
            <a:schemeClr val="tx1"/>
          </a:solidFill>
          <a:latin typeface="Segoe" pitchFamily="2" charset="0"/>
        </a:defRPr>
      </a:lvl2pPr>
      <a:lvl3pPr marL="914400" algn="ctr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•"/>
        <a:defRPr sz="2000">
          <a:solidFill>
            <a:schemeClr val="tx1"/>
          </a:solidFill>
          <a:latin typeface="Segoe" pitchFamily="2" charset="0"/>
        </a:defRPr>
      </a:lvl3pPr>
      <a:lvl4pPr marL="1371600" algn="ctr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–"/>
        <a:defRPr sz="2000">
          <a:solidFill>
            <a:schemeClr val="tx1"/>
          </a:solidFill>
          <a:latin typeface="Segoe" pitchFamily="2" charset="0"/>
        </a:defRPr>
      </a:lvl4pPr>
      <a:lvl5pPr marL="1828800" algn="ctr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»"/>
        <a:defRPr sz="2000">
          <a:solidFill>
            <a:schemeClr val="tx1"/>
          </a:solidFill>
          <a:latin typeface="Segoe" pitchFamily="2" charset="0"/>
        </a:defRPr>
      </a:lvl5pPr>
      <a:lvl6pPr marL="2286000" algn="ctr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defRPr sz="2000">
          <a:solidFill>
            <a:schemeClr val="tx1"/>
          </a:solidFill>
          <a:latin typeface="Segoe" pitchFamily="2" charset="0"/>
        </a:defRPr>
      </a:lvl6pPr>
      <a:lvl7pPr marL="2743200" algn="ctr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defRPr sz="2000">
          <a:solidFill>
            <a:schemeClr val="tx1"/>
          </a:solidFill>
          <a:latin typeface="Segoe" pitchFamily="2" charset="0"/>
        </a:defRPr>
      </a:lvl7pPr>
      <a:lvl8pPr marL="3200400" algn="ctr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defRPr sz="2000">
          <a:solidFill>
            <a:schemeClr val="tx1"/>
          </a:solidFill>
          <a:latin typeface="Segoe" pitchFamily="2" charset="0"/>
        </a:defRPr>
      </a:lvl8pPr>
      <a:lvl9pPr marL="3657600" algn="ctr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defRPr sz="2000">
          <a:solidFill>
            <a:schemeClr val="tx1"/>
          </a:solidFill>
          <a:latin typeface="Segoe" pitchFamily="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01E2614-9235-4588-826C-F1C0500FF8DA}" type="slidenum">
              <a:rPr lang="de-CH"/>
              <a:pPr/>
              <a:t>2</a:t>
            </a:fld>
            <a:endParaRPr lang="de-CH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dirty="0" smtClean="0"/>
              <a:t>Using Visual Studio "Orcas" To Design And Develop Rich AJAX Enabled Applications</a:t>
            </a:r>
            <a:endParaRPr lang="en-US" sz="4000" b="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4394214"/>
            <a:ext cx="6480175" cy="9636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Pete LePage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Sr. Product Manager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Microsoft Corp.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72204-C9AB-4567-9811-41626F763AC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357290" y="785794"/>
            <a:ext cx="3017520" cy="2103120"/>
          </a:xfrm>
          <a:prstGeom prst="roundRect">
            <a:avLst>
              <a:gd name="adj" fmla="val 7576"/>
            </a:avLst>
          </a:prstGeom>
          <a:ln>
            <a:headEnd type="none" w="med" len="med"/>
            <a:tailEnd type="triangl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Multi-Targeting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4595790" y="785794"/>
            <a:ext cx="3017520" cy="2103120"/>
          </a:xfrm>
          <a:prstGeom prst="roundRect">
            <a:avLst>
              <a:gd name="adj" fmla="val 7576"/>
            </a:avLst>
          </a:prstGeom>
          <a:solidFill>
            <a:srgbClr val="92D050"/>
          </a:solidFill>
          <a:ln>
            <a:headEnd type="none" w="med" len="med"/>
            <a:tailEnd type="triangl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CSS </a:t>
            </a:r>
            <a:r>
              <a:rPr lang="en-US" sz="2800" b="1" u="none" baseline="0" dirty="0" smtClean="0">
                <a:solidFill>
                  <a:schemeClr val="tx1"/>
                </a:solidFill>
                <a:latin typeface="Calibri" pitchFamily="34" charset="0"/>
              </a:rPr>
              <a:t>Design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357290" y="3109894"/>
            <a:ext cx="3017520" cy="2103120"/>
          </a:xfrm>
          <a:prstGeom prst="roundRect">
            <a:avLst>
              <a:gd name="adj" fmla="val 7576"/>
            </a:avLst>
          </a:prstGeom>
          <a:solidFill>
            <a:srgbClr val="0070C0"/>
          </a:solidFill>
          <a:ln>
            <a:headEnd type="none" w="med" len="med"/>
            <a:tailEnd type="triangl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Better Data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595790" y="3109894"/>
            <a:ext cx="3017520" cy="2103120"/>
          </a:xfrm>
          <a:prstGeom prst="roundRect">
            <a:avLst>
              <a:gd name="adj" fmla="val 7576"/>
            </a:avLst>
          </a:prstGeom>
          <a:solidFill>
            <a:srgbClr val="7030A0"/>
          </a:solidFill>
          <a:ln>
            <a:headEnd type="none" w="med" len="med"/>
            <a:tailEnd type="triangl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AJAX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&lt;/slides&gt;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72204-C9AB-4567-9811-41626F763A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72204-C9AB-4567-9811-41626F763A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357290" y="785794"/>
            <a:ext cx="3017520" cy="2103120"/>
          </a:xfrm>
          <a:prstGeom prst="roundRect">
            <a:avLst>
              <a:gd name="adj" fmla="val 7576"/>
            </a:avLst>
          </a:prstGeom>
          <a:ln>
            <a:headEnd type="none" w="med" len="med"/>
            <a:tailEnd type="triangl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Multi-Targeting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4595790" y="785794"/>
            <a:ext cx="3017520" cy="2103120"/>
          </a:xfrm>
          <a:prstGeom prst="roundRect">
            <a:avLst>
              <a:gd name="adj" fmla="val 7576"/>
            </a:avLst>
          </a:prstGeom>
          <a:solidFill>
            <a:srgbClr val="92D050"/>
          </a:solidFill>
          <a:ln>
            <a:headEnd type="none" w="med" len="med"/>
            <a:tailEnd type="triangl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CSS </a:t>
            </a:r>
            <a:r>
              <a:rPr lang="en-US" sz="2800" b="1" u="none" baseline="0" dirty="0" smtClean="0">
                <a:solidFill>
                  <a:schemeClr val="tx1"/>
                </a:solidFill>
                <a:latin typeface="Calibri" pitchFamily="34" charset="0"/>
              </a:rPr>
              <a:t>Design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357290" y="3109894"/>
            <a:ext cx="3017520" cy="2103120"/>
          </a:xfrm>
          <a:prstGeom prst="roundRect">
            <a:avLst>
              <a:gd name="adj" fmla="val 7576"/>
            </a:avLst>
          </a:prstGeom>
          <a:solidFill>
            <a:srgbClr val="0070C0"/>
          </a:solidFill>
          <a:ln>
            <a:headEnd type="none" w="med" len="med"/>
            <a:tailEnd type="triangl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Better Data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595790" y="3109894"/>
            <a:ext cx="3017520" cy="2103120"/>
          </a:xfrm>
          <a:prstGeom prst="roundRect">
            <a:avLst>
              <a:gd name="adj" fmla="val 7576"/>
            </a:avLst>
          </a:prstGeom>
          <a:solidFill>
            <a:srgbClr val="7030A0"/>
          </a:solidFill>
          <a:ln>
            <a:headEnd type="none" w="med" len="med"/>
            <a:tailEnd type="triangl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AJAX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DIN-Medium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rd Template 2">
  <a:themeElements>
    <a:clrScheme name="Standard Template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Template 2">
      <a:majorFont>
        <a:latin typeface="DIN-Medium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-Between Title">
  <a:themeElements>
    <a:clrScheme name="In-Between 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n-Between Title">
      <a:majorFont>
        <a:latin typeface="DIN-Medium"/>
        <a:ea typeface=""/>
        <a:cs typeface=""/>
      </a:majorFont>
      <a:minorFont>
        <a:latin typeface="DIN-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-Between 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-Between Tit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-Between Tit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-Between Tit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-Between Tit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-Between Tit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-Between Tit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On-screen Show (4:3)</PresentationFormat>
  <Paragraphs>19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DIN-Medium</vt:lpstr>
      <vt:lpstr>Segoe</vt:lpstr>
      <vt:lpstr>Wingdings</vt:lpstr>
      <vt:lpstr>Standarddesign</vt:lpstr>
      <vt:lpstr>Standard Template 2</vt:lpstr>
      <vt:lpstr>In-Between Title</vt:lpstr>
      <vt:lpstr>Slide 1</vt:lpstr>
      <vt:lpstr>Using Visual Studio "Orcas" To Design And Develop Rich AJAX Enabled Applications</vt:lpstr>
      <vt:lpstr>Slide 3</vt:lpstr>
      <vt:lpstr>&lt;/slides&gt;</vt:lpstr>
      <vt:lpstr>Slide 5</vt:lpstr>
      <vt:lpstr>Slide 6</vt:lpstr>
    </vt:vector>
  </TitlesOfParts>
  <Company>Futurecom interactive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Pascal Deville</dc:creator>
  <cp:lastModifiedBy>Pete LePage</cp:lastModifiedBy>
  <cp:revision>39</cp:revision>
  <dcterms:created xsi:type="dcterms:W3CDTF">2006-01-10T16:45:10Z</dcterms:created>
  <dcterms:modified xsi:type="dcterms:W3CDTF">2007-06-10T11:02:23Z</dcterms:modified>
</cp:coreProperties>
</file>