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3" r:id="rId2"/>
    <p:sldMasterId id="2147483651" r:id="rId3"/>
    <p:sldMasterId id="2147483720" r:id="rId4"/>
  </p:sldMasterIdLst>
  <p:notesMasterIdLst>
    <p:notesMasterId r:id="rId31"/>
  </p:notesMasterIdLst>
  <p:handoutMasterIdLst>
    <p:handoutMasterId r:id="rId32"/>
  </p:handoutMasterIdLst>
  <p:sldIdLst>
    <p:sldId id="256" r:id="rId5"/>
    <p:sldId id="262" r:id="rId6"/>
    <p:sldId id="263" r:id="rId7"/>
    <p:sldId id="264" r:id="rId8"/>
    <p:sldId id="265" r:id="rId9"/>
    <p:sldId id="270" r:id="rId10"/>
    <p:sldId id="266" r:id="rId11"/>
    <p:sldId id="267" r:id="rId12"/>
    <p:sldId id="268" r:id="rId13"/>
    <p:sldId id="269" r:id="rId14"/>
    <p:sldId id="281" r:id="rId15"/>
    <p:sldId id="282" r:id="rId16"/>
    <p:sldId id="271" r:id="rId17"/>
    <p:sldId id="272" r:id="rId18"/>
    <p:sldId id="273" r:id="rId19"/>
    <p:sldId id="274" r:id="rId20"/>
    <p:sldId id="275" r:id="rId21"/>
    <p:sldId id="276" r:id="rId22"/>
    <p:sldId id="277" r:id="rId23"/>
    <p:sldId id="278" r:id="rId24"/>
    <p:sldId id="279" r:id="rId25"/>
    <p:sldId id="280" r:id="rId26"/>
    <p:sldId id="283" r:id="rId27"/>
    <p:sldId id="285" r:id="rId28"/>
    <p:sldId id="284" r:id="rId29"/>
    <p:sldId id="261" r:id="rId30"/>
  </p:sldIdLst>
  <p:sldSz cx="9144000" cy="6858000" type="screen4x3"/>
  <p:notesSz cx="6858000" cy="9144000"/>
  <p:defaultTextStyle>
    <a:defPPr>
      <a:defRPr lang="de-CH"/>
    </a:defPPr>
    <a:lvl1pPr algn="l" rtl="0" fontAlgn="base">
      <a:spcBef>
        <a:spcPct val="0"/>
      </a:spcBef>
      <a:spcAft>
        <a:spcPct val="0"/>
      </a:spcAft>
      <a:defRPr u="sng" kern="1200">
        <a:solidFill>
          <a:schemeClr val="tx1"/>
        </a:solidFill>
        <a:latin typeface="Arial" charset="0"/>
        <a:ea typeface="+mn-ea"/>
        <a:cs typeface="+mn-cs"/>
      </a:defRPr>
    </a:lvl1pPr>
    <a:lvl2pPr marL="457131" algn="l" rtl="0" fontAlgn="base">
      <a:spcBef>
        <a:spcPct val="0"/>
      </a:spcBef>
      <a:spcAft>
        <a:spcPct val="0"/>
      </a:spcAft>
      <a:defRPr u="sng" kern="1200">
        <a:solidFill>
          <a:schemeClr val="tx1"/>
        </a:solidFill>
        <a:latin typeface="Arial" charset="0"/>
        <a:ea typeface="+mn-ea"/>
        <a:cs typeface="+mn-cs"/>
      </a:defRPr>
    </a:lvl2pPr>
    <a:lvl3pPr marL="914263" algn="l" rtl="0" fontAlgn="base">
      <a:spcBef>
        <a:spcPct val="0"/>
      </a:spcBef>
      <a:spcAft>
        <a:spcPct val="0"/>
      </a:spcAft>
      <a:defRPr u="sng" kern="1200">
        <a:solidFill>
          <a:schemeClr val="tx1"/>
        </a:solidFill>
        <a:latin typeface="Arial" charset="0"/>
        <a:ea typeface="+mn-ea"/>
        <a:cs typeface="+mn-cs"/>
      </a:defRPr>
    </a:lvl3pPr>
    <a:lvl4pPr marL="1371395" algn="l" rtl="0" fontAlgn="base">
      <a:spcBef>
        <a:spcPct val="0"/>
      </a:spcBef>
      <a:spcAft>
        <a:spcPct val="0"/>
      </a:spcAft>
      <a:defRPr u="sng" kern="1200">
        <a:solidFill>
          <a:schemeClr val="tx1"/>
        </a:solidFill>
        <a:latin typeface="Arial" charset="0"/>
        <a:ea typeface="+mn-ea"/>
        <a:cs typeface="+mn-cs"/>
      </a:defRPr>
    </a:lvl4pPr>
    <a:lvl5pPr marL="1828527" algn="l" rtl="0" fontAlgn="base">
      <a:spcBef>
        <a:spcPct val="0"/>
      </a:spcBef>
      <a:spcAft>
        <a:spcPct val="0"/>
      </a:spcAft>
      <a:defRPr u="sng" kern="1200">
        <a:solidFill>
          <a:schemeClr val="tx1"/>
        </a:solidFill>
        <a:latin typeface="Arial" charset="0"/>
        <a:ea typeface="+mn-ea"/>
        <a:cs typeface="+mn-cs"/>
      </a:defRPr>
    </a:lvl5pPr>
    <a:lvl6pPr marL="2285658" algn="l" defTabSz="914263" rtl="0" eaLnBrk="1" latinLnBrk="0" hangingPunct="1">
      <a:defRPr u="sng" kern="1200">
        <a:solidFill>
          <a:schemeClr val="tx1"/>
        </a:solidFill>
        <a:latin typeface="Arial" charset="0"/>
        <a:ea typeface="+mn-ea"/>
        <a:cs typeface="+mn-cs"/>
      </a:defRPr>
    </a:lvl6pPr>
    <a:lvl7pPr marL="2742789" algn="l" defTabSz="914263" rtl="0" eaLnBrk="1" latinLnBrk="0" hangingPunct="1">
      <a:defRPr u="sng" kern="1200">
        <a:solidFill>
          <a:schemeClr val="tx1"/>
        </a:solidFill>
        <a:latin typeface="Arial" charset="0"/>
        <a:ea typeface="+mn-ea"/>
        <a:cs typeface="+mn-cs"/>
      </a:defRPr>
    </a:lvl7pPr>
    <a:lvl8pPr marL="3199920" algn="l" defTabSz="914263" rtl="0" eaLnBrk="1" latinLnBrk="0" hangingPunct="1">
      <a:defRPr u="sng" kern="1200">
        <a:solidFill>
          <a:schemeClr val="tx1"/>
        </a:solidFill>
        <a:latin typeface="Arial" charset="0"/>
        <a:ea typeface="+mn-ea"/>
        <a:cs typeface="+mn-cs"/>
      </a:defRPr>
    </a:lvl8pPr>
    <a:lvl9pPr marL="3657051" algn="l" defTabSz="914263" rtl="0" eaLnBrk="1" latinLnBrk="0" hangingPunct="1">
      <a:defRPr u="sng"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70"/>
    <a:srgbClr val="6E0605"/>
    <a:srgbClr val="7F7F7F"/>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37" autoAdjust="0"/>
    <p:restoredTop sz="94660"/>
  </p:normalViewPr>
  <p:slideViewPr>
    <p:cSldViewPr>
      <p:cViewPr>
        <p:scale>
          <a:sx n="70" d="100"/>
          <a:sy n="70" d="100"/>
        </p:scale>
        <p:origin x="-600"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none" smtClean="0"/>
            </a:lvl1pPr>
          </a:lstStyle>
          <a:p>
            <a:pPr>
              <a:defRPr/>
            </a:pPr>
            <a:endParaRPr lang="en-US"/>
          </a:p>
        </p:txBody>
      </p:sp>
      <p:sp>
        <p:nvSpPr>
          <p:cNvPr id="624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none" smtClean="0"/>
            </a:lvl1pPr>
          </a:lstStyle>
          <a:p>
            <a:pPr>
              <a:defRPr/>
            </a:pPr>
            <a:endParaRPr lang="en-US"/>
          </a:p>
        </p:txBody>
      </p:sp>
      <p:sp>
        <p:nvSpPr>
          <p:cNvPr id="624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smtClean="0"/>
            </a:lvl1pPr>
          </a:lstStyle>
          <a:p>
            <a:pPr>
              <a:defRPr/>
            </a:pPr>
            <a:endParaRPr lang="en-US"/>
          </a:p>
        </p:txBody>
      </p:sp>
      <p:sp>
        <p:nvSpPr>
          <p:cNvPr id="624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smtClean="0"/>
            </a:lvl1pPr>
          </a:lstStyle>
          <a:p>
            <a:pPr>
              <a:defRPr/>
            </a:pPr>
            <a:fld id="{4B138E9F-0FFF-4540-A038-FE8F3E9DD56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none" smtClean="0"/>
            </a:lvl1pPr>
          </a:lstStyle>
          <a:p>
            <a:pPr>
              <a:defRPr/>
            </a:pPr>
            <a:endParaRPr lang="de-CH"/>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none" smtClean="0"/>
            </a:lvl1pPr>
          </a:lstStyle>
          <a:p>
            <a:pPr>
              <a:defRPr/>
            </a:pPr>
            <a:endParaRPr lang="de-CH"/>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smtClean="0"/>
              <a:t>Textmasterformate durch Klicken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smtClean="0"/>
            </a:lvl1pPr>
          </a:lstStyle>
          <a:p>
            <a:pPr>
              <a:defRPr/>
            </a:pPr>
            <a:endParaRPr lang="de-CH"/>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smtClean="0"/>
            </a:lvl1pPr>
          </a:lstStyle>
          <a:p>
            <a:pPr>
              <a:defRPr/>
            </a:pPr>
            <a:fld id="{24DC8449-4730-4B51-A3AE-BFF421808B3B}" type="slidenum">
              <a:rPr lang="de-CH"/>
              <a:pPr>
                <a:defRPr/>
              </a:pPr>
              <a:t>‹#›</a:t>
            </a:fld>
            <a:endParaRPr lang="de-CH"/>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1" algn="l" rtl="0" eaLnBrk="0" fontAlgn="base" hangingPunct="0">
      <a:spcBef>
        <a:spcPct val="30000"/>
      </a:spcBef>
      <a:spcAft>
        <a:spcPct val="0"/>
      </a:spcAft>
      <a:defRPr sz="1200" kern="1200">
        <a:solidFill>
          <a:schemeClr val="tx1"/>
        </a:solidFill>
        <a:latin typeface="Arial" charset="0"/>
        <a:ea typeface="+mn-ea"/>
        <a:cs typeface="+mn-cs"/>
      </a:defRPr>
    </a:lvl2pPr>
    <a:lvl3pPr marL="914263" algn="l" rtl="0" eaLnBrk="0" fontAlgn="base" hangingPunct="0">
      <a:spcBef>
        <a:spcPct val="30000"/>
      </a:spcBef>
      <a:spcAft>
        <a:spcPct val="0"/>
      </a:spcAft>
      <a:defRPr sz="1200" kern="1200">
        <a:solidFill>
          <a:schemeClr val="tx1"/>
        </a:solidFill>
        <a:latin typeface="Arial" charset="0"/>
        <a:ea typeface="+mn-ea"/>
        <a:cs typeface="+mn-cs"/>
      </a:defRPr>
    </a:lvl3pPr>
    <a:lvl4pPr marL="1371395" algn="l" rtl="0" eaLnBrk="0" fontAlgn="base" hangingPunct="0">
      <a:spcBef>
        <a:spcPct val="30000"/>
      </a:spcBef>
      <a:spcAft>
        <a:spcPct val="0"/>
      </a:spcAft>
      <a:defRPr sz="1200" kern="1200">
        <a:solidFill>
          <a:schemeClr val="tx1"/>
        </a:solidFill>
        <a:latin typeface="Arial" charset="0"/>
        <a:ea typeface="+mn-ea"/>
        <a:cs typeface="+mn-cs"/>
      </a:defRPr>
    </a:lvl4pPr>
    <a:lvl5pPr marL="1828527" algn="l" rtl="0" eaLnBrk="0" fontAlgn="base" hangingPunct="0">
      <a:spcBef>
        <a:spcPct val="30000"/>
      </a:spcBef>
      <a:spcAft>
        <a:spcPct val="0"/>
      </a:spcAft>
      <a:defRPr sz="1200" kern="1200">
        <a:solidFill>
          <a:schemeClr val="tx1"/>
        </a:solidFill>
        <a:latin typeface="Arial" charset="0"/>
        <a:ea typeface="+mn-ea"/>
        <a:cs typeface="+mn-cs"/>
      </a:defRPr>
    </a:lvl5pPr>
    <a:lvl6pPr marL="2285658"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1"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472BF7C9-17C0-4063-AE0D-1A6BBFB28C6F}" type="slidenum">
              <a:rPr lang="de-CH"/>
              <a:pPr/>
              <a:t>1</a:t>
            </a:fld>
            <a:endParaRPr lang="de-CH"/>
          </a:p>
        </p:txBody>
      </p:sp>
      <p:sp>
        <p:nvSpPr>
          <p:cNvPr id="8195" name="Rectangle 2"/>
          <p:cNvSpPr>
            <a:spLocks noGrp="1" noRot="1" noChangeAspect="1" noChangeArrowheads="1" noTextEdit="1"/>
          </p:cNvSpPr>
          <p:nvPr>
            <p:ph type="sldImg"/>
          </p:nvPr>
        </p:nvSpPr>
        <p:spPr>
          <a:xfrm>
            <a:off x="1143000" y="685800"/>
            <a:ext cx="4572000" cy="3429000"/>
          </a:xfrm>
          <a:ln/>
        </p:spPr>
      </p:sp>
      <p:sp>
        <p:nvSpPr>
          <p:cNvPr id="8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32500" lnSpcReduction="20000"/>
          </a:bodyPr>
          <a:lstStyle/>
          <a:p>
            <a:pPr marL="228600" indent="-228600">
              <a:buNone/>
            </a:pPr>
            <a:r>
              <a:rPr lang="en-US" baseline="0" dirty="0" smtClean="0"/>
              <a:t>Eventually, a few of the friends that he invited to your site, join your site, invite more friends, and you can see more connections between them and your existing users.   </a:t>
            </a:r>
          </a:p>
          <a:p>
            <a:pPr marL="228600" indent="-228600">
              <a:buNone/>
            </a:pPr>
            <a:endParaRPr lang="en-US" baseline="0" dirty="0" smtClean="0"/>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baseline="0" dirty="0" smtClean="0"/>
              <a:t>You still don’t know much about the ones who have not yet joined your site though.</a:t>
            </a:r>
          </a:p>
          <a:p>
            <a:pPr marL="228600" marR="0" indent="-228600" algn="l" defTabSz="914400" rtl="0" eaLnBrk="1" fontAlgn="base" latinLnBrk="0" hangingPunct="1">
              <a:lnSpc>
                <a:spcPct val="90000"/>
              </a:lnSpc>
              <a:spcBef>
                <a:spcPct val="20000"/>
              </a:spcBef>
              <a:spcAft>
                <a:spcPct val="0"/>
              </a:spcAft>
              <a:buClrTx/>
              <a:buSzTx/>
              <a:buFontTx/>
              <a:buNone/>
              <a:tabLst/>
              <a:defRPr/>
            </a:pPr>
            <a:endParaRPr lang="en-US" baseline="0" dirty="0" smtClean="0"/>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baseline="0" dirty="0" smtClean="0"/>
              <a:t>So far, you have relied on shat short list of manually entered email addresses.  You don’t know much about the friends they invited, and it’s a relatively slow way to build up a social network.</a:t>
            </a:r>
          </a:p>
          <a:p>
            <a:pPr marL="228600" indent="-228600">
              <a:buNone/>
            </a:pPr>
            <a:endParaRPr lang="en-US" baseline="0" dirty="0" smtClean="0"/>
          </a:p>
          <a:p>
            <a:pPr marL="228600" indent="-228600">
              <a:buNone/>
            </a:pPr>
            <a:r>
              <a:rPr lang="en-US" baseline="0" dirty="0" smtClean="0"/>
              <a:t>Now imagine if your customers opted in to provide access to their Live Contacts.  Currently this represents an average of 50 contacts per user with more updated and quality information on them from the start.   </a:t>
            </a:r>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a:p>
            <a:pPr marL="228600" indent="-228600">
              <a:buNone/>
            </a:pPr>
            <a:r>
              <a:rPr lang="en-US" baseline="0" dirty="0" smtClean="0"/>
              <a:t>The friends list that have on your site is larger, the connections are wider across your site, you can pick up relationships you didn’t know about and deduce more about your users from the additional information they share about their location, and interests.</a:t>
            </a:r>
          </a:p>
          <a:p>
            <a:pPr marL="228600" indent="-228600">
              <a:buNone/>
            </a:pPr>
            <a:endParaRPr lang="en-US" baseline="0" dirty="0" smtClean="0"/>
          </a:p>
          <a:p>
            <a:pPr marL="228600" indent="-228600">
              <a:buNone/>
            </a:pPr>
            <a:r>
              <a:rPr lang="en-US" baseline="0" dirty="0" smtClean="0"/>
              <a:t>Imagine having all this, with a very simple API.  Imagine doing this today.</a:t>
            </a:r>
          </a:p>
          <a:p>
            <a:pPr marL="228600" indent="-228600">
              <a:buNone/>
            </a:pPr>
            <a:endParaRPr lang="en-US" baseline="0" dirty="0" smtClean="0"/>
          </a:p>
          <a:p>
            <a:pPr marL="228600" indent="-228600">
              <a:buNone/>
            </a:pPr>
            <a:r>
              <a:rPr lang="en-US" baseline="0" dirty="0" smtClean="0"/>
              <a:t>You can.  I will show you how.</a:t>
            </a:r>
          </a:p>
          <a:p>
            <a:pPr marL="228600" indent="-228600">
              <a:buNone/>
            </a:pPr>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558800"/>
            <a:ext cx="5573713" cy="3136900"/>
          </a:xfrm>
        </p:spPr>
      </p:sp>
      <p:sp>
        <p:nvSpPr>
          <p:cNvPr id="3" name="Notes Placeholder 2"/>
          <p:cNvSpPr>
            <a:spLocks noGrp="1"/>
          </p:cNvSpPr>
          <p:nvPr>
            <p:ph type="body" idx="1"/>
          </p:nvPr>
        </p:nvSpPr>
        <p:spPr/>
        <p:txBody>
          <a:bodyPr>
            <a:normAutofit fontScale="47500" lnSpcReduction="20000"/>
          </a:bodyPr>
          <a:lstStyle/>
          <a:p>
            <a:pPr marL="228600" indent="-228600">
              <a:buNone/>
            </a:pPr>
            <a:endParaRPr lang="en-US" baseline="0" dirty="0" smtClean="0"/>
          </a:p>
          <a:p>
            <a:pPr marL="228600" indent="-228600">
              <a:buNone/>
            </a:pPr>
            <a:r>
              <a:rPr lang="en-US" baseline="0" dirty="0" smtClean="0"/>
              <a:t>You can now imagine how much more quickly your network of users would grow.</a:t>
            </a:r>
          </a:p>
          <a:p>
            <a:pPr marL="228600" indent="-228600">
              <a:buNone/>
            </a:pPr>
            <a:endParaRPr lang="en-US" baseline="0" dirty="0" smtClean="0"/>
          </a:p>
          <a:p>
            <a:pPr marL="228600" indent="-228600">
              <a:buNone/>
            </a:pPr>
            <a:r>
              <a:rPr lang="en-US" baseline="0" dirty="0" smtClean="0"/>
              <a:t>The friends list that have on your site is larger</a:t>
            </a:r>
          </a:p>
          <a:p>
            <a:pPr marL="228600" indent="-228600">
              <a:buNone/>
            </a:pPr>
            <a:r>
              <a:rPr lang="en-US" baseline="0" dirty="0" smtClean="0"/>
              <a:t>The number of friends who respond to their invitation is likely to be larger.</a:t>
            </a:r>
          </a:p>
          <a:p>
            <a:pPr marL="228600" indent="-228600">
              <a:buNone/>
            </a:pPr>
            <a:r>
              <a:rPr lang="en-US" baseline="0" dirty="0" smtClean="0"/>
              <a:t>The connections are wider across your site</a:t>
            </a:r>
          </a:p>
          <a:p>
            <a:pPr marL="228600" indent="-228600">
              <a:buNone/>
            </a:pPr>
            <a:r>
              <a:rPr lang="en-US" baseline="0" dirty="0" smtClean="0"/>
              <a:t>You can pick up relationships you didn’t know about </a:t>
            </a:r>
          </a:p>
          <a:p>
            <a:pPr marL="228600" indent="-228600">
              <a:buNone/>
            </a:pPr>
            <a:r>
              <a:rPr lang="en-US" baseline="0" dirty="0" smtClean="0"/>
              <a:t>You can deduce more about your users from the additional information they share about their location, and interests.</a:t>
            </a:r>
          </a:p>
          <a:p>
            <a:pPr marL="228600" indent="-228600">
              <a:buNone/>
            </a:pPr>
            <a:endParaRPr lang="en-US" baseline="0" dirty="0" smtClean="0"/>
          </a:p>
          <a:p>
            <a:pPr marL="228600" indent="-228600">
              <a:buNone/>
            </a:pPr>
            <a:r>
              <a:rPr lang="en-US" baseline="0" dirty="0" smtClean="0"/>
              <a:t>Imagine having all this, with a very simple API.  Imagine doing this today.</a:t>
            </a:r>
          </a:p>
          <a:p>
            <a:pPr marL="228600" indent="-228600">
              <a:buNone/>
            </a:pPr>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32500" lnSpcReduction="20000"/>
          </a:bodyPr>
          <a:lstStyle/>
          <a:p>
            <a:r>
              <a:rPr lang="en-US" baseline="0" dirty="0" smtClean="0"/>
              <a:t>This is the largest social network in the world, like the Messenger network….</a:t>
            </a:r>
          </a:p>
          <a:p>
            <a:endParaRPr lang="en-US" baseline="0" dirty="0" smtClean="0"/>
          </a:p>
          <a:p>
            <a:r>
              <a:rPr lang="en-US" baseline="0" dirty="0" smtClean="0"/>
              <a:t>Network to help benefit your business.  Here are the business in side of Microsoft who have taken a bet on our Contacts database.</a:t>
            </a:r>
          </a:p>
          <a:p>
            <a:endParaRPr lang="en-US" baseline="0" dirty="0" smtClean="0"/>
          </a:p>
          <a:p>
            <a:r>
              <a:rPr lang="en-US" baseline="0" dirty="0" smtClean="0"/>
              <a:t>Let the user bring their social network to you, to help them in the context of you application</a:t>
            </a:r>
          </a:p>
          <a:p>
            <a:endParaRPr lang="en-US" baseline="0" dirty="0" smtClean="0"/>
          </a:p>
          <a:p>
            <a:endParaRPr lang="en-US" baseline="0" dirty="0" smtClean="0"/>
          </a:p>
          <a:p>
            <a:r>
              <a:rPr lang="en-US" baseline="0" dirty="0" smtClean="0"/>
              <a:t>With this API we are about to give you access to 500 Million Address Books and 30 Billion Contact Relationships.  </a:t>
            </a:r>
          </a:p>
          <a:p>
            <a:endParaRPr lang="en-US" baseline="0" dirty="0" smtClean="0"/>
          </a:p>
          <a:p>
            <a:r>
              <a:rPr lang="en-US" baseline="0" dirty="0" smtClean="0"/>
              <a:t>This service is built to scale to all of these Microsoft applications today, which use Windows Live Contacts as their single shared Address Book.  There are over a 1000 servers storing and backup up the data.</a:t>
            </a:r>
          </a:p>
          <a:p>
            <a:endParaRPr lang="en-US" baseline="0" dirty="0" smtClean="0"/>
          </a:p>
          <a:p>
            <a:r>
              <a:rPr lang="en-US" baseline="0" dirty="0" smtClean="0"/>
              <a:t>Hotmail and Messenger use the same Address Book.  A Messenger contact is just a regular Contact which has a Messenger address too.</a:t>
            </a:r>
          </a:p>
          <a:p>
            <a:endParaRPr lang="en-US" baseline="0" dirty="0" smtClean="0"/>
          </a:p>
          <a:p>
            <a:r>
              <a:rPr lang="en-US" baseline="0" dirty="0" smtClean="0"/>
              <a:t>Outlook Connector is an add-in to Outlook which enables you to use your Live Contacts in Outlook.</a:t>
            </a:r>
          </a:p>
          <a:p>
            <a:endParaRPr lang="en-US" baseline="0" dirty="0" smtClean="0"/>
          </a:p>
          <a:p>
            <a:r>
              <a:rPr lang="en-US" baseline="0" dirty="0" smtClean="0"/>
              <a:t>We are about to show you how to gain access to the largest social network in the world.</a:t>
            </a:r>
          </a:p>
          <a:p>
            <a:endParaRPr lang="en-US" baseline="0" dirty="0" smtClean="0"/>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32500" lnSpcReduction="20000"/>
          </a:bodyPr>
          <a:lstStyle/>
          <a:p>
            <a:r>
              <a:rPr lang="en-US" dirty="0" smtClean="0"/>
              <a:t>(Talk about the high level categories – e.g. </a:t>
            </a:r>
            <a:r>
              <a:rPr lang="en-US" dirty="0" err="1" smtClean="0"/>
              <a:t>eCommerce</a:t>
            </a:r>
            <a:r>
              <a:rPr lang="en-US" dirty="0" smtClean="0"/>
              <a:t>, Collaboration, Making New Friends, Sharing Media,</a:t>
            </a:r>
            <a:r>
              <a:rPr lang="en-US" baseline="0" dirty="0" smtClean="0"/>
              <a:t> Keeping in Touch</a:t>
            </a:r>
            <a:r>
              <a:rPr lang="en-US" dirty="0" smtClean="0"/>
              <a:t>)</a:t>
            </a:r>
          </a:p>
          <a:p>
            <a:endParaRPr lang="en-US" dirty="0" smtClean="0"/>
          </a:p>
          <a:p>
            <a:r>
              <a:rPr lang="en-US" dirty="0" smtClean="0"/>
              <a:t>I talked about one scenario</a:t>
            </a:r>
            <a:r>
              <a:rPr lang="en-US" baseline="0" dirty="0" smtClean="0"/>
              <a:t> earlier, but of course there are many other uses for the Live Contacts API, and I’m sure you can think of far more than I’ve listed here today.</a:t>
            </a:r>
          </a:p>
          <a:p>
            <a:endParaRPr lang="en-US" baseline="0" dirty="0" smtClean="0"/>
          </a:p>
          <a:p>
            <a:r>
              <a:rPr lang="en-US" baseline="0" dirty="0" smtClean="0"/>
              <a:t>Think about the Shopping scenario for instance – customer gets to the shipping address, and simply selects from their existing Live Contacts.</a:t>
            </a:r>
          </a:p>
          <a:p>
            <a:endParaRPr lang="en-US" baseline="0" dirty="0" smtClean="0"/>
          </a:p>
          <a:p>
            <a:r>
              <a:rPr lang="en-US" baseline="0" dirty="0" smtClean="0"/>
              <a:t>And what about Party Invitations?  Much easier to invite all your friends to a party if the list is available right there within the site!</a:t>
            </a:r>
          </a:p>
          <a:p>
            <a:endParaRPr lang="en-US" baseline="0" dirty="0" smtClean="0"/>
          </a:p>
          <a:p>
            <a:r>
              <a:rPr lang="en-US" baseline="0" dirty="0" smtClean="0"/>
              <a:t>Having the friends list allows your site to establish trust networks, friends of friends, sharing and collaboration scenarios that might take you months to build up if you had to rely on the network invitation effect.</a:t>
            </a:r>
          </a:p>
          <a:p>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pPr>
              <a:buSzPct val="85000"/>
              <a:buBlip>
                <a:blip r:embed="rId3"/>
              </a:buBlip>
            </a:pPr>
            <a:r>
              <a:rPr lang="en-US" dirty="0" smtClean="0"/>
              <a:t>Version 1.0 Simple HTTP (REST) API</a:t>
            </a:r>
          </a:p>
          <a:p>
            <a:pPr lvl="1">
              <a:buSzPct val="85000"/>
              <a:buBlip>
                <a:blip r:embed="rId3"/>
              </a:buBlip>
            </a:pPr>
            <a:r>
              <a:rPr lang="en-US" dirty="0" smtClean="0"/>
              <a:t>Simple URI to point to the Object</a:t>
            </a:r>
          </a:p>
          <a:p>
            <a:pPr lvl="1">
              <a:buSzPct val="85000"/>
              <a:buBlip>
                <a:blip r:embed="rId3"/>
              </a:buBlip>
            </a:pPr>
            <a:r>
              <a:rPr lang="en-US" dirty="0" smtClean="0"/>
              <a:t>e.g. /</a:t>
            </a:r>
            <a:r>
              <a:rPr lang="en-US" dirty="0" err="1" smtClean="0"/>
              <a:t>livecontacts</a:t>
            </a:r>
            <a:r>
              <a:rPr lang="en-US" dirty="0" smtClean="0"/>
              <a:t>/contacts/contact({id})/</a:t>
            </a:r>
            <a:r>
              <a:rPr lang="en-US" dirty="0" err="1" smtClean="0"/>
              <a:t>firstname</a:t>
            </a:r>
            <a:endParaRPr lang="en-US" dirty="0" smtClean="0"/>
          </a:p>
          <a:p>
            <a:pPr lvl="1">
              <a:buSzPct val="85000"/>
              <a:buBlip>
                <a:blip r:embed="rId3"/>
              </a:buBlip>
            </a:pPr>
            <a:r>
              <a:rPr lang="en-US" dirty="0" smtClean="0"/>
              <a:t>Light</a:t>
            </a:r>
            <a:r>
              <a:rPr lang="en-US" baseline="0" dirty="0" smtClean="0"/>
              <a:t> on-the-wire (bandwidth) since you only send what you want to update, and you only GET what you need.</a:t>
            </a:r>
          </a:p>
          <a:p>
            <a:pPr lvl="1">
              <a:buSzPct val="85000"/>
              <a:buBlip>
                <a:blip r:embed="rId3"/>
              </a:buBlip>
            </a:pPr>
            <a:endParaRPr lang="en-US" dirty="0" smtClean="0"/>
          </a:p>
          <a:p>
            <a:r>
              <a:rPr lang="en-US" dirty="0" smtClean="0"/>
              <a:t>HTTP Standard Methods</a:t>
            </a:r>
          </a:p>
          <a:p>
            <a:pPr lvl="1"/>
            <a:r>
              <a:rPr lang="en-US" dirty="0" smtClean="0"/>
              <a:t>POST = Insert</a:t>
            </a:r>
          </a:p>
          <a:p>
            <a:pPr lvl="1"/>
            <a:r>
              <a:rPr lang="en-US" dirty="0" smtClean="0"/>
              <a:t>PUT = Update/Replace</a:t>
            </a:r>
          </a:p>
          <a:p>
            <a:pPr lvl="1"/>
            <a:r>
              <a:rPr lang="en-US" dirty="0" smtClean="0"/>
              <a:t>GET = Retrieve</a:t>
            </a:r>
          </a:p>
          <a:p>
            <a:pPr lvl="1"/>
            <a:r>
              <a:rPr lang="en-US" dirty="0" smtClean="0"/>
              <a:t>DELETE = ?</a:t>
            </a:r>
          </a:p>
          <a:p>
            <a:endParaRPr lang="en-US" dirty="0" smtClean="0"/>
          </a:p>
          <a:p>
            <a:pPr eaLnBrk="1" hangingPunct="1">
              <a:lnSpc>
                <a:spcPct val="70000"/>
              </a:lnSpc>
              <a:spcBef>
                <a:spcPct val="0"/>
              </a:spcBef>
              <a:buFontTx/>
              <a:buChar char="•"/>
            </a:pPr>
            <a:r>
              <a:rPr lang="en-US" dirty="0" smtClean="0"/>
              <a:t>Controls/Contact Picker</a:t>
            </a:r>
          </a:p>
          <a:p>
            <a:pPr lvl="1" eaLnBrk="1" hangingPunct="1">
              <a:lnSpc>
                <a:spcPct val="70000"/>
              </a:lnSpc>
              <a:spcBef>
                <a:spcPct val="0"/>
              </a:spcBef>
              <a:buFontTx/>
              <a:buChar char="–"/>
            </a:pPr>
            <a:r>
              <a:rPr lang="en-US" dirty="0" smtClean="0"/>
              <a:t>Simplified development experience</a:t>
            </a:r>
          </a:p>
          <a:p>
            <a:pPr lvl="1" eaLnBrk="1" hangingPunct="1">
              <a:lnSpc>
                <a:spcPct val="70000"/>
              </a:lnSpc>
              <a:spcBef>
                <a:spcPct val="0"/>
              </a:spcBef>
              <a:buFontTx/>
              <a:buChar char="–"/>
            </a:pPr>
            <a:r>
              <a:rPr lang="en-US" dirty="0" smtClean="0"/>
              <a:t>Built in monetization and WL branding</a:t>
            </a:r>
          </a:p>
          <a:p>
            <a:pPr lvl="1" eaLnBrk="1" hangingPunct="1">
              <a:lnSpc>
                <a:spcPct val="70000"/>
              </a:lnSpc>
              <a:spcBef>
                <a:spcPct val="0"/>
              </a:spcBef>
              <a:buFontTx/>
              <a:buChar char="–"/>
            </a:pPr>
            <a:r>
              <a:rPr lang="en-US" dirty="0" smtClean="0"/>
              <a:t>Windows Live Sign in every time</a:t>
            </a:r>
          </a:p>
          <a:p>
            <a:pPr eaLnBrk="1" hangingPunct="1">
              <a:lnSpc>
                <a:spcPct val="70000"/>
              </a:lnSpc>
              <a:spcBef>
                <a:spcPct val="0"/>
              </a:spcBef>
              <a:buFontTx/>
              <a:buChar char="•"/>
            </a:pPr>
            <a:r>
              <a:rPr lang="en-US" dirty="0" smtClean="0"/>
              <a:t>APIs</a:t>
            </a:r>
          </a:p>
          <a:p>
            <a:pPr lvl="1" eaLnBrk="1" hangingPunct="1">
              <a:lnSpc>
                <a:spcPct val="70000"/>
              </a:lnSpc>
              <a:spcBef>
                <a:spcPct val="0"/>
              </a:spcBef>
              <a:buFontTx/>
              <a:buChar char="–"/>
            </a:pPr>
            <a:r>
              <a:rPr lang="en-US" dirty="0" smtClean="0"/>
              <a:t>More granular control to enable new scenarios</a:t>
            </a:r>
          </a:p>
          <a:p>
            <a:pPr lvl="1" eaLnBrk="1" hangingPunct="1">
              <a:lnSpc>
                <a:spcPct val="70000"/>
              </a:lnSpc>
              <a:spcBef>
                <a:spcPct val="0"/>
              </a:spcBef>
              <a:buFontTx/>
              <a:buChar char="–"/>
            </a:pPr>
            <a:r>
              <a:rPr lang="en-US" dirty="0" smtClean="0"/>
              <a:t>Application/site controls user experience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558800"/>
            <a:ext cx="5573713" cy="3136900"/>
          </a:xfrm>
        </p:spPr>
      </p:sp>
      <p:sp>
        <p:nvSpPr>
          <p:cNvPr id="3" name="Notes Placeholder 2"/>
          <p:cNvSpPr>
            <a:spLocks noGrp="1"/>
          </p:cNvSpPr>
          <p:nvPr>
            <p:ph type="body" idx="1"/>
          </p:nvPr>
        </p:nvSpPr>
        <p:spPr/>
        <p:txBody>
          <a:bodyPr>
            <a:normAutofit/>
          </a:bodyPr>
          <a:lstStyle/>
          <a:p>
            <a:r>
              <a:rPr lang="en-US" dirty="0" smtClean="0"/>
              <a:t>You can see here that the URI simply</a:t>
            </a:r>
            <a:r>
              <a:rPr lang="en-US" baseline="0" dirty="0" smtClean="0"/>
              <a:t> walks down the schema to the specific object you want to address.</a:t>
            </a:r>
          </a:p>
          <a:p>
            <a:endParaRPr lang="en-US" baseline="0" dirty="0" smtClean="0"/>
          </a:p>
          <a:p>
            <a:r>
              <a:rPr lang="en-US" baseline="0" dirty="0" smtClean="0"/>
              <a:t>In this case the method is GET and the response is the current address stored at that location.</a:t>
            </a:r>
          </a:p>
          <a:p>
            <a:endParaRPr lang="en-US" dirty="0" smtClean="0"/>
          </a:p>
          <a:p>
            <a:r>
              <a:rPr lang="en-US" dirty="0" smtClean="0"/>
              <a:t>Using th</a:t>
            </a:r>
            <a:r>
              <a:rPr lang="en-US" baseline="0" dirty="0" smtClean="0"/>
              <a:t>e exact same URI we could make a PUT call and update it by providing the new value in the body of the call.</a:t>
            </a:r>
          </a:p>
          <a:p>
            <a:endParaRPr lang="en-US" dirty="0" smtClean="0"/>
          </a:p>
          <a:p>
            <a:r>
              <a:rPr lang="en-US" dirty="0" smtClean="0"/>
              <a:t>If time allows, DEMO a simple GET call here.</a:t>
            </a:r>
          </a:p>
          <a:p>
            <a:endParaRPr lang="en-US" baseline="0" dirty="0" smtClean="0"/>
          </a:p>
          <a:p>
            <a:r>
              <a:rPr lang="en-US" baseline="0" dirty="0" smtClean="0"/>
              <a:t>Live version of:</a:t>
            </a:r>
          </a:p>
          <a:p>
            <a:r>
              <a:rPr lang="en-US" baseline="0" dirty="0" smtClean="0"/>
              <a:t>http://pvt-livecontacts.msn-int.com/georgedemo@hotmail-int.com/LiveContacts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r>
              <a:rPr lang="en-US" dirty="0" smtClean="0"/>
              <a:t>Owner	- First/Last Name, Windows Live ID</a:t>
            </a:r>
          </a:p>
          <a:p>
            <a:r>
              <a:rPr lang="en-US" dirty="0" smtClean="0"/>
              <a:t>Contacts</a:t>
            </a:r>
          </a:p>
          <a:p>
            <a:pPr lvl="1"/>
            <a:r>
              <a:rPr lang="en-US" dirty="0" smtClean="0"/>
              <a:t>Profiles	</a:t>
            </a:r>
          </a:p>
          <a:p>
            <a:pPr lvl="2"/>
            <a:r>
              <a:rPr lang="en-US" dirty="0" smtClean="0"/>
              <a:t>Personal	- Names, Birthday,</a:t>
            </a:r>
            <a:r>
              <a:rPr lang="en-US" baseline="0" dirty="0" smtClean="0"/>
              <a:t> Gender, Spouse</a:t>
            </a:r>
            <a:endParaRPr lang="en-US" dirty="0" smtClean="0"/>
          </a:p>
          <a:p>
            <a:pPr lvl="2"/>
            <a:r>
              <a:rPr lang="en-US" dirty="0" smtClean="0"/>
              <a:t>Professional	- Job Title, Profession</a:t>
            </a:r>
          </a:p>
          <a:p>
            <a:pPr lvl="1"/>
            <a:r>
              <a:rPr lang="en-US" dirty="0" smtClean="0"/>
              <a:t>Emails		- Windows Live ID etc.</a:t>
            </a:r>
          </a:p>
          <a:p>
            <a:pPr lvl="1"/>
            <a:r>
              <a:rPr lang="en-US" dirty="0" smtClean="0"/>
              <a:t>Phones		</a:t>
            </a:r>
          </a:p>
          <a:p>
            <a:pPr lvl="1"/>
            <a:r>
              <a:rPr lang="en-US" dirty="0" smtClean="0"/>
              <a:t>Locations		- Personal Address, Business Address</a:t>
            </a:r>
          </a:p>
          <a:p>
            <a:pPr lvl="1"/>
            <a:r>
              <a:rPr lang="en-US" dirty="0" smtClean="0"/>
              <a:t>Groups/Tags	- Hotmail Groups and Tags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don’t have a current Live Services Token for your User, you send them to the Opt-in Page hosted by Windows Live.</a:t>
            </a:r>
          </a:p>
          <a:p>
            <a:endParaRPr lang="en-US" baseline="0" dirty="0" smtClean="0"/>
          </a:p>
          <a:p>
            <a:r>
              <a:rPr lang="en-US" baseline="0" dirty="0" smtClean="0"/>
              <a:t>Their Live Sign-in and Password are therefore secure and you don’t need to ask for them.</a:t>
            </a:r>
          </a:p>
          <a:p>
            <a:endParaRPr lang="en-US" baseline="0" dirty="0" smtClean="0"/>
          </a:p>
          <a:p>
            <a:r>
              <a:rPr lang="en-US" baseline="0" dirty="0" smtClean="0"/>
              <a:t>If they grant you access, you store the Token received and make calls to the Live Contacts Service as needed.</a:t>
            </a:r>
          </a:p>
          <a:p>
            <a:endParaRPr lang="en-US" baseline="0" dirty="0" smtClean="0"/>
          </a:p>
          <a:p>
            <a:r>
              <a:rPr lang="en-US" baseline="0" dirty="0" smtClean="0"/>
              <a:t>If you get a response from Live Contacts that the token is revoked or no longer valid, you can ask the User to opt-in again.</a:t>
            </a:r>
          </a:p>
          <a:p>
            <a:endParaRPr lang="en-US" baseline="0" dirty="0" smtClean="0"/>
          </a:p>
          <a:p>
            <a:r>
              <a:rPr lang="en-US" baseline="0" dirty="0" smtClean="0"/>
              <a:t>Now, the Terms of Use for this Alpha version of the API and Authentication model limit the number of Opted In users to 100 per domain.  We are making this available early especially for you to play with, but you shouldn’t build a business around it until the full release towards the end of this calendar year.</a:t>
            </a:r>
          </a:p>
          <a:p>
            <a:endParaRPr lang="en-US" baseline="0" dirty="0" smtClean="0"/>
          </a:p>
          <a:p>
            <a:r>
              <a:rPr lang="en-US" baseline="0" dirty="0" smtClean="0"/>
              <a:t>The session “Opening Up Windows Live Data” will be focusing security and privacy, covering in more detail, the authentication and authorization steps you saw here.    Please plan on attending that session if you have questions or concerns in this area.</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BC0417DF-03D2-4B05-8179-9147C4FDFDEE}" type="slidenum">
              <a:rPr lang="de-CH"/>
              <a:pPr/>
              <a:t>26</a:t>
            </a:fld>
            <a:endParaRPr lang="de-CH"/>
          </a:p>
        </p:txBody>
      </p:sp>
      <p:sp>
        <p:nvSpPr>
          <p:cNvPr id="10243" name="Rectangle 2"/>
          <p:cNvSpPr>
            <a:spLocks noGrp="1" noRot="1" noChangeAspect="1" noChangeArrowheads="1" noTextEdit="1"/>
          </p:cNvSpPr>
          <p:nvPr>
            <p:ph type="sldImg"/>
          </p:nvPr>
        </p:nvSpPr>
        <p:spPr>
          <a:xfrm>
            <a:off x="1143000" y="685800"/>
            <a:ext cx="4572000" cy="3429000"/>
          </a:xfrm>
          <a:ln/>
        </p:spPr>
      </p:sp>
      <p:sp>
        <p:nvSpPr>
          <p:cNvPr id="10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88593-3A58-440D-B66A-1F154EF5E374}" type="slidenum">
              <a:rPr lang="en-US"/>
              <a:pPr/>
              <a:t>3</a:t>
            </a:fld>
            <a:endParaRPr lang="en-US"/>
          </a:p>
        </p:txBody>
      </p:sp>
      <p:sp>
        <p:nvSpPr>
          <p:cNvPr id="782338" name="Rectangle 2"/>
          <p:cNvSpPr>
            <a:spLocks noGrp="1" noRot="1" noChangeAspect="1" noChangeArrowheads="1" noTextEdit="1"/>
          </p:cNvSpPr>
          <p:nvPr>
            <p:ph type="sldImg"/>
          </p:nvPr>
        </p:nvSpPr>
        <p:spPr>
          <a:xfrm>
            <a:off x="1143000" y="685800"/>
            <a:ext cx="4572000" cy="3429000"/>
          </a:xfrm>
          <a:ln/>
        </p:spPr>
      </p:sp>
      <p:sp>
        <p:nvSpPr>
          <p:cNvPr id="782339" name="Rectangle 3"/>
          <p:cNvSpPr>
            <a:spLocks noGrp="1" noChangeArrowheads="1"/>
          </p:cNvSpPr>
          <p:nvPr>
            <p:ph type="body" idx="1"/>
          </p:nvPr>
        </p:nvSpPr>
        <p:spPr>
          <a:xfrm>
            <a:off x="685800" y="4343281"/>
            <a:ext cx="5486400" cy="203133"/>
          </a:xfrm>
        </p:spPr>
        <p:txBody>
          <a:bodyPr/>
          <a:lstStyle/>
          <a:p>
            <a:pPr>
              <a:lnSpc>
                <a:spcPct val="80000"/>
              </a:lnSpc>
              <a:buFontTx/>
              <a:buChar char="•"/>
            </a:pPr>
            <a:endParaRPr lang="en-US" sz="9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660C2B-41E2-4B2E-862F-8B1B2733A8E4}" type="slidenum">
              <a:rPr lang="en-US"/>
              <a:pPr/>
              <a:t>4</a:t>
            </a:fld>
            <a:endParaRPr lang="en-US"/>
          </a:p>
        </p:txBody>
      </p:sp>
      <p:sp>
        <p:nvSpPr>
          <p:cNvPr id="785410" name="Rectangle 2"/>
          <p:cNvSpPr>
            <a:spLocks noGrp="1" noRot="1" noChangeAspect="1" noChangeArrowheads="1" noTextEdit="1"/>
          </p:cNvSpPr>
          <p:nvPr>
            <p:ph type="sldImg"/>
          </p:nvPr>
        </p:nvSpPr>
        <p:spPr>
          <a:xfrm>
            <a:off x="1143000" y="685800"/>
            <a:ext cx="4572000" cy="3429000"/>
          </a:xfrm>
          <a:ln/>
        </p:spPr>
      </p:sp>
      <p:sp>
        <p:nvSpPr>
          <p:cNvPr id="785411" name="Rectangle 3"/>
          <p:cNvSpPr>
            <a:spLocks noGrp="1" noChangeArrowheads="1"/>
          </p:cNvSpPr>
          <p:nvPr>
            <p:ph type="body" idx="1"/>
          </p:nvPr>
        </p:nvSpPr>
        <p:spPr>
          <a:xfrm>
            <a:off x="414338" y="3798888"/>
            <a:ext cx="6021387" cy="230832"/>
          </a:xfrm>
        </p:spPr>
        <p:txBody>
          <a:bodyPr/>
          <a:lstStyle/>
          <a:p>
            <a:pPr marL="229103" indent="-229103"/>
            <a:endParaRPr lang="en-US" dirty="0"/>
          </a:p>
        </p:txBody>
      </p:sp>
      <p:sp>
        <p:nvSpPr>
          <p:cNvPr id="785413" name="Text Box 5"/>
          <p:cNvSpPr txBox="1">
            <a:spLocks noChangeArrowheads="1"/>
          </p:cNvSpPr>
          <p:nvPr/>
        </p:nvSpPr>
        <p:spPr bwMode="auto">
          <a:xfrm>
            <a:off x="4090989" y="1976393"/>
            <a:ext cx="1177925" cy="1007322"/>
          </a:xfrm>
          <a:prstGeom prst="rect">
            <a:avLst/>
          </a:prstGeom>
          <a:noFill/>
          <a:ln w="12700" algn="ctr">
            <a:noFill/>
            <a:miter lim="800000"/>
            <a:headEnd/>
            <a:tailEnd/>
          </a:ln>
          <a:effectLst/>
        </p:spPr>
        <p:txBody>
          <a:bodyPr lIns="88681" tIns="44340" rIns="88681" bIns="44340">
            <a:spAutoFit/>
          </a:bodyPr>
          <a:lstStyle/>
          <a:p>
            <a:pPr defTabSz="886185">
              <a:spcBef>
                <a:spcPct val="50000"/>
              </a:spcBef>
            </a:pPr>
            <a:r>
              <a:rPr lang="en-US" sz="1500" dirty="0"/>
              <a:t>Internet moving worldwide graphic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143000" y="685800"/>
            <a:ext cx="4572000" cy="3429000"/>
          </a:xfrm>
          <a:ln/>
        </p:spPr>
      </p:sp>
      <p:sp>
        <p:nvSpPr>
          <p:cNvPr id="17411" name="Notes Placeholder 2"/>
          <p:cNvSpPr>
            <a:spLocks noGrp="1"/>
          </p:cNvSpPr>
          <p:nvPr>
            <p:ph type="body" idx="1"/>
          </p:nvPr>
        </p:nvSpPr>
        <p:spPr>
          <a:xfrm>
            <a:off x="414338" y="3798888"/>
            <a:ext cx="6021387" cy="230832"/>
          </a:xfrm>
          <a:noFill/>
          <a:ln/>
        </p:spPr>
        <p:txBody>
          <a:bodyPr/>
          <a:lstStyle/>
          <a:p>
            <a:endParaRPr lang="en-US" smtClean="0"/>
          </a:p>
        </p:txBody>
      </p:sp>
      <p:sp>
        <p:nvSpPr>
          <p:cNvPr id="17412" name="Date Placeholder 3"/>
          <p:cNvSpPr>
            <a:spLocks noGrp="1"/>
          </p:cNvSpPr>
          <p:nvPr>
            <p:ph type="dt" sz="quarter" idx="1"/>
          </p:nvPr>
        </p:nvSpPr>
        <p:spPr>
          <a:noFill/>
        </p:spPr>
        <p:txBody>
          <a:bodyPr/>
          <a:lstStyle/>
          <a:p>
            <a:fld id="{73E83187-1F73-4E5C-8CF9-44ED848CEC86}" type="datetime8">
              <a:rPr lang="en-US" smtClean="0"/>
              <a:pPr/>
              <a:t>6/9/2007 1:30 PM</a:t>
            </a:fld>
            <a:endParaRPr lang="en-US" smtClean="0"/>
          </a:p>
        </p:txBody>
      </p:sp>
      <p:sp>
        <p:nvSpPr>
          <p:cNvPr id="17413" name="Footer Placeholder 4"/>
          <p:cNvSpPr>
            <a:spLocks noGrp="1"/>
          </p:cNvSpPr>
          <p:nvPr>
            <p:ph type="ftr" sz="quarter" idx="4"/>
          </p:nvPr>
        </p:nvSpPr>
        <p:spPr>
          <a:noFill/>
        </p:spPr>
        <p:txBody>
          <a:bodyPr/>
          <a:lstStyle/>
          <a:p>
            <a:r>
              <a:rPr lang="en-US" smtClean="0"/>
              <a:t>©2005 Microsoft Corporation. All rights reserved.</a:t>
            </a:r>
          </a:p>
          <a:p>
            <a:r>
              <a:rPr lang="en-US" smtClean="0"/>
              <a:t>This presentation is for informational purposes only. Microsoft makes no warranties, express or implied, in this summary.</a:t>
            </a:r>
          </a:p>
        </p:txBody>
      </p:sp>
      <p:sp>
        <p:nvSpPr>
          <p:cNvPr id="17414" name="Slide Number Placeholder 5"/>
          <p:cNvSpPr>
            <a:spLocks noGrp="1"/>
          </p:cNvSpPr>
          <p:nvPr>
            <p:ph type="sldNum" sz="quarter" idx="5"/>
          </p:nvPr>
        </p:nvSpPr>
        <p:spPr>
          <a:noFill/>
        </p:spPr>
        <p:txBody>
          <a:bodyPr/>
          <a:lstStyle/>
          <a:p>
            <a:fld id="{DF802A39-AB23-4788-863E-E704B1CBFEE2}" type="slidenum">
              <a:rPr lang="en-US" smtClean="0"/>
              <a:pPr/>
              <a:t>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F027AC77-1B6E-4DE1-B522-A6675172065C}" type="datetime8">
              <a:rPr lang="en-US" smtClean="0"/>
              <a:pPr/>
              <a:t>6/9/2007 1:30 PM</a:t>
            </a:fld>
            <a:endParaRPr lang="en-US" smtClean="0"/>
          </a:p>
        </p:txBody>
      </p:sp>
      <p:sp>
        <p:nvSpPr>
          <p:cNvPr id="18435" name="Rectangle 6"/>
          <p:cNvSpPr>
            <a:spLocks noGrp="1" noChangeArrowheads="1"/>
          </p:cNvSpPr>
          <p:nvPr>
            <p:ph type="ftr" sz="quarter" idx="4"/>
          </p:nvPr>
        </p:nvSpPr>
        <p:spPr>
          <a:noFill/>
        </p:spPr>
        <p:txBody>
          <a:bodyPr/>
          <a:lstStyle/>
          <a:p>
            <a:pPr eaLnBrk="1" hangingPunct="1"/>
            <a:r>
              <a:rPr lang="en-US" smtClean="0"/>
              <a:t>©2005 Microsoft Corporation. All rights reserved.</a:t>
            </a:r>
          </a:p>
          <a:p>
            <a:r>
              <a:rPr lang="en-US" smtClean="0"/>
              <a:t>This presentation is for informational purposes only. Microsoft makes no warranties, express or implied, in this summary.</a:t>
            </a:r>
          </a:p>
        </p:txBody>
      </p:sp>
      <p:sp>
        <p:nvSpPr>
          <p:cNvPr id="18436" name="Rectangle 7"/>
          <p:cNvSpPr>
            <a:spLocks noGrp="1" noChangeArrowheads="1"/>
          </p:cNvSpPr>
          <p:nvPr>
            <p:ph type="sldNum" sz="quarter" idx="5"/>
          </p:nvPr>
        </p:nvSpPr>
        <p:spPr>
          <a:noFill/>
        </p:spPr>
        <p:txBody>
          <a:bodyPr/>
          <a:lstStyle/>
          <a:p>
            <a:fld id="{A9821427-926C-4665-8245-3D0B7E86D0D1}" type="slidenum">
              <a:rPr lang="en-US" smtClean="0"/>
              <a:pPr/>
              <a:t>9</a:t>
            </a:fld>
            <a:endParaRPr lang="en-US" smtClean="0"/>
          </a:p>
        </p:txBody>
      </p:sp>
      <p:sp>
        <p:nvSpPr>
          <p:cNvPr id="18437" name="Rectangle 2"/>
          <p:cNvSpPr>
            <a:spLocks noGrp="1" noRot="1" noChangeAspect="1" noChangeArrowheads="1" noTextEdit="1"/>
          </p:cNvSpPr>
          <p:nvPr>
            <p:ph type="sldImg"/>
          </p:nvPr>
        </p:nvSpPr>
        <p:spPr>
          <a:xfrm>
            <a:off x="381000" y="685800"/>
            <a:ext cx="6096000" cy="3429000"/>
          </a:xfrm>
          <a:ln/>
        </p:spPr>
      </p:sp>
      <p:sp>
        <p:nvSpPr>
          <p:cNvPr id="18438" name="Rectangle 3"/>
          <p:cNvSpPr>
            <a:spLocks noGrp="1" noChangeArrowheads="1"/>
          </p:cNvSpPr>
          <p:nvPr>
            <p:ph type="body" idx="1"/>
          </p:nvPr>
        </p:nvSpPr>
        <p:spPr>
          <a:xfrm>
            <a:off x="414338" y="3798888"/>
            <a:ext cx="6021387" cy="230832"/>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20000"/>
          </a:bodyPr>
          <a:lstStyle/>
          <a:p>
            <a:pPr marL="228600" indent="-228600">
              <a:buNone/>
            </a:pPr>
            <a:r>
              <a:rPr lang="en-US" baseline="0" dirty="0" smtClean="0"/>
              <a:t>Here’s a scenario for you:</a:t>
            </a:r>
          </a:p>
          <a:p>
            <a:pPr marL="228600" indent="-228600">
              <a:buNone/>
            </a:pPr>
            <a:endParaRPr lang="en-US" baseline="0" dirty="0" smtClean="0"/>
          </a:p>
          <a:p>
            <a:pPr marL="228600" indent="-228600">
              <a:buNone/>
            </a:pPr>
            <a:r>
              <a:rPr lang="en-US" baseline="0" dirty="0" smtClean="0"/>
              <a:t>Imagine you have a Retail Music site and a new customer arrives, sets up an account and creates a music wish list and play list for his friends to see.</a:t>
            </a:r>
          </a:p>
          <a:p>
            <a:pPr marL="228600" indent="-228600">
              <a:buNone/>
            </a:pPr>
            <a:endParaRPr lang="en-US" baseline="0" dirty="0" smtClean="0"/>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baseline="0" dirty="0" smtClean="0"/>
              <a:t>Until he tells them though, his friends don’t see it.   You don’t know who his friends are, so he has to type their email addresses into your site so that they can be invited to see it.  </a:t>
            </a:r>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1:30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47500" lnSpcReduction="20000"/>
          </a:bodyPr>
          <a:lstStyle/>
          <a:p>
            <a:pPr marL="228600" indent="-228600">
              <a:buNone/>
            </a:pPr>
            <a:r>
              <a:rPr lang="en-US" baseline="0" dirty="0" smtClean="0"/>
              <a:t>This is a long and repetitive process so he doesn’t enter many.    </a:t>
            </a:r>
          </a:p>
          <a:p>
            <a:pPr marL="228600" indent="-228600">
              <a:buNone/>
            </a:pPr>
            <a:endParaRPr lang="en-US" baseline="0" dirty="0" smtClean="0"/>
          </a:p>
          <a:p>
            <a:pPr marL="228600" indent="-228600">
              <a:buNone/>
            </a:pPr>
            <a:r>
              <a:rPr lang="en-US" baseline="0" dirty="0" smtClean="0"/>
              <a:t>He can’t use that list elsewhere.  He can’t take this information with them to other sites, so :</a:t>
            </a:r>
          </a:p>
          <a:p>
            <a:pPr marL="228600" indent="-228600">
              <a:buNone/>
            </a:pPr>
            <a:r>
              <a:rPr lang="en-US" baseline="0" dirty="0" smtClean="0"/>
              <a:t>		He doesn’t enter much information - only the minimum to get the emails out.  </a:t>
            </a:r>
          </a:p>
          <a:p>
            <a:pPr marL="228600" indent="-228600">
              <a:buNone/>
            </a:pPr>
            <a:endParaRPr lang="en-US" baseline="0" dirty="0" smtClean="0"/>
          </a:p>
          <a:p>
            <a:pPr marL="228600" indent="-228600">
              <a:buNone/>
            </a:pPr>
            <a:r>
              <a:rPr lang="en-US" baseline="0" dirty="0" smtClean="0"/>
              <a:t>		You find out almost nothing about his contacts until they respond to the invitation.</a:t>
            </a:r>
          </a:p>
          <a:p>
            <a:pPr marL="228600" indent="-228600">
              <a:buNone/>
            </a:pPr>
            <a:endParaRPr lang="en-US" baseline="0" dirty="0" smtClean="0"/>
          </a:p>
          <a:p>
            <a:pPr marL="228600" indent="-228600">
              <a:buNone/>
            </a:pPr>
            <a:r>
              <a:rPr lang="en-US" baseline="0" dirty="0" smtClean="0"/>
              <a:t>Your system sees that some of the friends he just entered, are already customers of yours.  </a:t>
            </a:r>
          </a:p>
          <a:p>
            <a:pPr marL="228600" indent="-228600">
              <a:buNone/>
            </a:pPr>
            <a:endParaRPr lang="en-US" baseline="0" dirty="0" smtClean="0"/>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baseline="0" dirty="0" smtClean="0"/>
              <a:t>If two of your opted-in users have a connection, you can build additional useful functionality for them.</a:t>
            </a:r>
          </a:p>
          <a:p>
            <a:pPr marL="228600" indent="-228600">
              <a:buNone/>
            </a:pPr>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1:30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20000"/>
          </a:bodyPr>
          <a:lstStyle/>
          <a:p>
            <a:pPr marL="228600" indent="-228600">
              <a:buNone/>
            </a:pPr>
            <a:r>
              <a:rPr lang="en-US" baseline="0" dirty="0" smtClean="0"/>
              <a:t>This encourages them all to spend more time on your site, leaving comments and reviews, and even buying some of those things he wants.</a:t>
            </a:r>
          </a:p>
          <a:p>
            <a:pPr marL="228600" indent="-228600">
              <a:buNone/>
            </a:pPr>
            <a:endParaRPr lang="en-US" baseline="0" dirty="0" smtClean="0"/>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sz="1000" kern="1200" dirty="0" smtClean="0">
                <a:solidFill>
                  <a:schemeClr val="tx1"/>
                </a:solidFill>
                <a:latin typeface="Segoe" pitchFamily="34" charset="0"/>
                <a:ea typeface="+mn-ea"/>
                <a:cs typeface="+mn-cs"/>
              </a:rPr>
              <a:t>Remember though, your can only really</a:t>
            </a:r>
            <a:r>
              <a:rPr lang="en-US" sz="1000" kern="1200" baseline="0" dirty="0" smtClean="0">
                <a:solidFill>
                  <a:schemeClr val="tx1"/>
                </a:solidFill>
                <a:latin typeface="Segoe" pitchFamily="34" charset="0"/>
                <a:ea typeface="+mn-ea"/>
                <a:cs typeface="+mn-cs"/>
              </a:rPr>
              <a:t> leverage the relationship between two opted-in users of your site.   </a:t>
            </a:r>
          </a:p>
          <a:p>
            <a:pPr marL="228600" marR="0" indent="-228600" algn="l" defTabSz="914400" rtl="0" eaLnBrk="1" fontAlgn="base" latinLnBrk="0" hangingPunct="1">
              <a:lnSpc>
                <a:spcPct val="90000"/>
              </a:lnSpc>
              <a:spcBef>
                <a:spcPct val="20000"/>
              </a:spcBef>
              <a:spcAft>
                <a:spcPct val="0"/>
              </a:spcAft>
              <a:buClrTx/>
              <a:buSzTx/>
              <a:buFontTx/>
              <a:buNone/>
              <a:tabLst/>
              <a:defRPr/>
            </a:pPr>
            <a:endParaRPr lang="en-US" sz="1000" kern="1200" baseline="0" dirty="0" smtClean="0">
              <a:solidFill>
                <a:schemeClr val="tx1"/>
              </a:solidFill>
              <a:latin typeface="Segoe" pitchFamily="34" charset="0"/>
              <a:ea typeface="+mn-ea"/>
              <a:cs typeface="+mn-cs"/>
            </a:endParaRPr>
          </a:p>
          <a:p>
            <a:pPr marL="228600" marR="0" indent="-228600" algn="l" defTabSz="914400" rtl="0" eaLnBrk="1" fontAlgn="base" latinLnBrk="0" hangingPunct="1">
              <a:lnSpc>
                <a:spcPct val="90000"/>
              </a:lnSpc>
              <a:spcBef>
                <a:spcPct val="20000"/>
              </a:spcBef>
              <a:spcAft>
                <a:spcPct val="0"/>
              </a:spcAft>
              <a:buClrTx/>
              <a:buSzTx/>
              <a:buFontTx/>
              <a:buNone/>
              <a:tabLst/>
              <a:defRPr/>
            </a:pPr>
            <a:r>
              <a:rPr lang="en-US" sz="1000" kern="1200" baseline="0" dirty="0" smtClean="0">
                <a:solidFill>
                  <a:schemeClr val="tx1"/>
                </a:solidFill>
                <a:latin typeface="Segoe" pitchFamily="34" charset="0"/>
                <a:ea typeface="+mn-ea"/>
                <a:cs typeface="+mn-cs"/>
              </a:rPr>
              <a:t>If they happen to have the same friend, it is important that the friend also opts-in before you reveal that their friend is also on the site, but you cannot reveal common relationships without the express permission of all parties.</a:t>
            </a:r>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a:p>
            <a:pPr marL="228600" indent="-228600">
              <a:buNone/>
            </a:pPr>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6/9/2007 1:31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start_slide"/>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6019" name="Rectangle 3"/>
          <p:cNvSpPr>
            <a:spLocks noGrp="1" noChangeArrowheads="1"/>
          </p:cNvSpPr>
          <p:nvPr>
            <p:ph type="ctrTitle"/>
          </p:nvPr>
        </p:nvSpPr>
        <p:spPr>
          <a:xfrm>
            <a:off x="685800" y="-1684338"/>
            <a:ext cx="7772400" cy="1470025"/>
          </a:xfrm>
        </p:spPr>
        <p:txBody>
          <a:bodyPr/>
          <a:lstStyle>
            <a:lvl1pPr>
              <a:defRPr/>
            </a:lvl1pPr>
          </a:lstStyle>
          <a:p>
            <a:r>
              <a:rPr lang="en-US"/>
              <a:t>Titelmasterformat durch Klicken bearbeiten</a:t>
            </a:r>
          </a:p>
        </p:txBody>
      </p:sp>
      <p:sp>
        <p:nvSpPr>
          <p:cNvPr id="86020" name="Rectangle 4"/>
          <p:cNvSpPr>
            <a:spLocks noGrp="1" noChangeArrowheads="1"/>
          </p:cNvSpPr>
          <p:nvPr>
            <p:ph type="subTitle" idx="1"/>
          </p:nvPr>
        </p:nvSpPr>
        <p:spPr>
          <a:xfrm>
            <a:off x="1547813" y="7508875"/>
            <a:ext cx="6400800" cy="1752600"/>
          </a:xfrm>
        </p:spPr>
        <p:txBody>
          <a:bodyPr/>
          <a:lstStyle>
            <a:lvl1pPr marL="0" indent="0" algn="ctr">
              <a:buFont typeface="Wingdings" pitchFamily="2" charset="2"/>
              <a:buNone/>
              <a:defRPr/>
            </a:lvl1pPr>
          </a:lstStyle>
          <a:p>
            <a:r>
              <a:rPr lang="en-US"/>
              <a:t>Formatvorlage des Untertitelmasters durch Klicken bearbeiten</a:t>
            </a:r>
          </a:p>
        </p:txBody>
      </p:sp>
      <p:sp>
        <p:nvSpPr>
          <p:cNvPr id="5" name="Rectangle 5"/>
          <p:cNvSpPr>
            <a:spLocks noGrp="1" noChangeArrowheads="1"/>
          </p:cNvSpPr>
          <p:nvPr>
            <p:ph type="dt" sz="half" idx="10"/>
          </p:nvPr>
        </p:nvSpPr>
        <p:spPr>
          <a:xfrm>
            <a:off x="250825" y="6913563"/>
            <a:ext cx="2133600" cy="476250"/>
          </a:xfrm>
        </p:spPr>
        <p:txBody>
          <a:bodyPr/>
          <a:lstStyle>
            <a:lvl1pPr>
              <a:defRPr sz="1400" smtClean="0">
                <a:latin typeface="Arial" charset="0"/>
              </a:defRPr>
            </a:lvl1pPr>
          </a:lstStyle>
          <a:p>
            <a:pPr>
              <a:defRPr/>
            </a:pPr>
            <a:fld id="{6B4AD64D-11D1-4CB0-BDCE-81B8A65CCD8D}" type="datetime1">
              <a:rPr lang="en-US"/>
              <a:pPr>
                <a:defRPr/>
              </a:pPr>
              <a:t>6/9/2007</a:t>
            </a:fld>
            <a:endParaRPr lang="de-CH"/>
          </a:p>
        </p:txBody>
      </p:sp>
      <p:sp>
        <p:nvSpPr>
          <p:cNvPr id="6" name="Rectangle 6"/>
          <p:cNvSpPr>
            <a:spLocks noGrp="1" noChangeArrowheads="1"/>
          </p:cNvSpPr>
          <p:nvPr>
            <p:ph type="ftr" sz="quarter" idx="11"/>
          </p:nvPr>
        </p:nvSpPr>
        <p:spPr>
          <a:xfrm>
            <a:off x="3059113" y="6913563"/>
            <a:ext cx="2895600" cy="476250"/>
          </a:xfrm>
        </p:spPr>
        <p:txBody>
          <a:bodyPr/>
          <a:lstStyle>
            <a:lvl1pPr>
              <a:defRPr sz="1400" smtClean="0">
                <a:latin typeface="Arial" charset="0"/>
              </a:defRPr>
            </a:lvl1pPr>
          </a:lstStyle>
          <a:p>
            <a:pPr>
              <a:defRPr/>
            </a:pPr>
            <a:endParaRPr lang="de-CH"/>
          </a:p>
        </p:txBody>
      </p:sp>
      <p:sp>
        <p:nvSpPr>
          <p:cNvPr id="7" name="Rectangle 7"/>
          <p:cNvSpPr>
            <a:spLocks noGrp="1" noChangeArrowheads="1"/>
          </p:cNvSpPr>
          <p:nvPr>
            <p:ph type="sldNum" sz="quarter" idx="12"/>
          </p:nvPr>
        </p:nvSpPr>
        <p:spPr>
          <a:xfrm>
            <a:off x="6659563" y="6913563"/>
            <a:ext cx="2133600" cy="476250"/>
          </a:xfrm>
        </p:spPr>
        <p:txBody>
          <a:bodyPr/>
          <a:lstStyle>
            <a:lvl1pPr>
              <a:defRPr sz="1400" smtClean="0">
                <a:latin typeface="Arial" charset="0"/>
              </a:defRPr>
            </a:lvl1pPr>
          </a:lstStyle>
          <a:p>
            <a:pPr>
              <a:defRPr/>
            </a:pPr>
            <a:fld id="{38202C0F-CF56-4EF4-BFCC-6C64AA1A1EFD}" type="slidenum">
              <a:rPr lang="de-CH"/>
              <a:pPr>
                <a:defRPr/>
              </a:pPr>
              <a:t>‹#›</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9811A3CA-B339-4DA0-B5A8-8200867F4C8B}" type="datetime1">
              <a:rPr lang="en-US"/>
              <a:pPr>
                <a:defRPr/>
              </a:pPr>
              <a:t>6/9/2007</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86B1530-F675-4C39-9B16-D6431A51CBB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7803" y="333375"/>
            <a:ext cx="2005013"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2766" y="333375"/>
            <a:ext cx="5862637"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682F3F54-983E-4C58-81B3-9DBE5FB25AF8}" type="datetime1">
              <a:rPr lang="en-US"/>
              <a:pPr>
                <a:defRPr/>
              </a:pPr>
              <a:t>6/9/2007</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A7BC779-DF21-4ADE-AFBD-F699E04332A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1" indent="0" algn="ctr">
              <a:buNone/>
              <a:defRPr/>
            </a:lvl2pPr>
            <a:lvl3pPr marL="914263" indent="0" algn="ctr">
              <a:buNone/>
              <a:defRPr/>
            </a:lvl3pPr>
            <a:lvl4pPr marL="1371395" indent="0" algn="ctr">
              <a:buNone/>
              <a:defRPr/>
            </a:lvl4pPr>
            <a:lvl5pPr marL="1828527" indent="0" algn="ctr">
              <a:buNone/>
              <a:defRPr/>
            </a:lvl5pPr>
            <a:lvl6pPr marL="2285658" indent="0" algn="ctr">
              <a:buNone/>
              <a:defRPr/>
            </a:lvl6pPr>
            <a:lvl7pPr marL="2742789" indent="0" algn="ctr">
              <a:buNone/>
              <a:defRPr/>
            </a:lvl7pPr>
            <a:lvl8pPr marL="3199920" indent="0" algn="ctr">
              <a:buNone/>
              <a:defRPr/>
            </a:lvl8pPr>
            <a:lvl9pPr marL="365705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D9C76F9-6829-4DD0-ABC7-B87446106165}" type="datetime1">
              <a:rPr lang="en-US"/>
              <a:pPr>
                <a:defRPr/>
              </a:pPr>
              <a:t>6/9/2007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7E87A-6CA6-4330-8A91-6AE222308E2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4AA5D47-E6B1-4A09-AE41-9AE7EE9C4AF5}" type="datetime1">
              <a:rPr lang="en-US"/>
              <a:pPr>
                <a:defRPr/>
              </a:pPr>
              <a:t>6/9/2007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058928-983B-4703-9FE9-037A9D9D13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CFF6503-D8DD-4EE4-B4CD-B085F13ADC1A}" type="datetime1">
              <a:rPr lang="en-US"/>
              <a:pPr>
                <a:defRPr/>
              </a:pPr>
              <a:t>6/9/2007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7F5A5-A329-4937-BEC3-91C522BA2B8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2764" y="1341438"/>
            <a:ext cx="393382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9" y="1341438"/>
            <a:ext cx="393382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94C8669-47FF-44BC-A593-58538180B405}" type="datetime1">
              <a:rPr lang="en-US"/>
              <a:pPr>
                <a:defRPr/>
              </a:pPr>
              <a:t>6/9/2007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2C2D87-4884-4459-BCD7-223D52E827C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BF97878-8B07-45D3-AA9E-C0A3CE5C1E44}" type="datetime1">
              <a:rPr lang="en-US"/>
              <a:pPr>
                <a:defRPr/>
              </a:pPr>
              <a:t>6/9/2007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02677-1A1E-4C67-97DC-6EA82B05D63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F9E6140-1AA2-4A46-83FE-BCD6FB5AD823}" type="datetime1">
              <a:rPr lang="en-US"/>
              <a:pPr>
                <a:defRPr/>
              </a:pPr>
              <a:t>6/9/2007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99FA6-7719-49F7-AE1F-E7E01BDAF2F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8A93FC8-D55B-4CE2-9E3F-E1F6DC8A2489}" type="datetime1">
              <a:rPr lang="en-US"/>
              <a:pPr>
                <a:defRPr/>
              </a:pPr>
              <a:t>6/9/2007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50AF22-A047-4796-8623-3ADD74CE31D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059FF78-F799-4E45-B46B-F4071388FB93}" type="datetime1">
              <a:rPr lang="en-US"/>
              <a:pPr>
                <a:defRPr/>
              </a:pPr>
              <a:t>6/9/2007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D612D4-E4A9-4732-8DA5-E6F84B88FBC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F492F349-9EA3-401D-AC1A-DE3D71775865}" type="datetime1">
              <a:rPr lang="en-US"/>
              <a:pPr>
                <a:defRPr/>
              </a:pPr>
              <a:t>6/9/2007</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9A25CD0-5085-42EE-9458-26F228A4351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4841BFC-D212-4628-9205-58A156F5A410}" type="datetime1">
              <a:rPr lang="en-US"/>
              <a:pPr>
                <a:defRPr/>
              </a:pPr>
              <a:t>6/9/2007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5A9DA7-59C9-4FBD-9E25-43858982B4C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A6D1C7C-3691-4911-A77B-AEF39B243837}" type="datetime1">
              <a:rPr lang="en-US"/>
              <a:pPr>
                <a:defRPr/>
              </a:pPr>
              <a:t>6/9/2007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7030E-06BE-4B68-8DB0-9ACD6E51C69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7803" y="333375"/>
            <a:ext cx="2005013"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2766" y="333375"/>
            <a:ext cx="5862637"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486147-D8CE-42F0-B30E-1C07F791AD24}" type="datetime1">
              <a:rPr lang="en-US"/>
              <a:pPr>
                <a:defRPr/>
              </a:pPr>
              <a:t>6/9/2007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12A609-D88F-4AFB-8B6B-6C96B3A3CCE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1" indent="0" algn="ctr">
              <a:buNone/>
              <a:defRPr/>
            </a:lvl2pPr>
            <a:lvl3pPr marL="914263" indent="0" algn="ctr">
              <a:buNone/>
              <a:defRPr/>
            </a:lvl3pPr>
            <a:lvl4pPr marL="1371395" indent="0" algn="ctr">
              <a:buNone/>
              <a:defRPr/>
            </a:lvl4pPr>
            <a:lvl5pPr marL="1828527" indent="0" algn="ctr">
              <a:buNone/>
              <a:defRPr/>
            </a:lvl5pPr>
            <a:lvl6pPr marL="2285658" indent="0" algn="ctr">
              <a:buNone/>
              <a:defRPr/>
            </a:lvl6pPr>
            <a:lvl7pPr marL="2742789" indent="0" algn="ctr">
              <a:buNone/>
              <a:defRPr/>
            </a:lvl7pPr>
            <a:lvl8pPr marL="3199920" indent="0" algn="ctr">
              <a:buNone/>
              <a:defRPr/>
            </a:lvl8pPr>
            <a:lvl9pPr marL="365705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FECD819-DDB9-4810-81DB-D4E198254A39}" type="slidenum">
              <a:rPr lang="de-CH"/>
              <a:pPr>
                <a:defRPr/>
              </a:pPr>
              <a:t>‹#›</a:t>
            </a:fld>
            <a:endParaRPr lang="de-CH"/>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B54507A-374E-4920-BF70-12ABFD98E344}" type="slidenum">
              <a:rPr lang="de-CH"/>
              <a:pPr>
                <a:defRPr/>
              </a:pPr>
              <a:t>‹#›</a:t>
            </a:fld>
            <a:endParaRPr lang="de-CH"/>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7E676E8-D096-4817-A738-E3E93E00CFF4}" type="slidenum">
              <a:rPr lang="de-CH"/>
              <a:pPr>
                <a:defRPr/>
              </a:pPr>
              <a:t>‹#›</a:t>
            </a:fld>
            <a:endParaRPr lang="de-CH"/>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31916" y="3602038"/>
            <a:ext cx="3163887" cy="963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602038"/>
            <a:ext cx="3163888" cy="963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06A233E-B879-40F2-98FF-4A03F5CB20F1}" type="slidenum">
              <a:rPr lang="de-CH"/>
              <a:pPr>
                <a:defRPr/>
              </a:pPr>
              <a:t>‹#›</a:t>
            </a:fld>
            <a:endParaRPr lang="de-CH"/>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798C065-E82C-4E8F-B020-82B4ACBEC858}" type="slidenum">
              <a:rPr lang="de-CH"/>
              <a:pPr>
                <a:defRPr/>
              </a:pPr>
              <a:t>‹#›</a:t>
            </a:fld>
            <a:endParaRPr lang="de-CH"/>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B4831D4-E97A-425B-9B0D-F16C8FE247E3}" type="slidenum">
              <a:rPr lang="de-CH"/>
              <a:pPr>
                <a:defRPr/>
              </a:pPr>
              <a:t>‹#›</a:t>
            </a:fld>
            <a:endParaRPr lang="de-CH"/>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4BF9477-3F3A-41FB-ABA7-EA46391078CE}" type="slidenum">
              <a:rPr lang="de-CH"/>
              <a:pPr>
                <a:defRPr/>
              </a:pPr>
              <a:t>‹#›</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AA95FE59-70AF-42CE-BB6F-4FBF4FC53B57}" type="datetime1">
              <a:rPr lang="en-US"/>
              <a:pPr>
                <a:defRPr/>
              </a:pPr>
              <a:t>6/9/2007</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53996F-1E57-4803-8035-2A5B7D18370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F6D7BD4-4B50-471E-9780-41B052B0809D}" type="slidenum">
              <a:rPr lang="de-CH"/>
              <a:pPr>
                <a:defRPr/>
              </a:pPr>
              <a:t>‹#›</a:t>
            </a:fld>
            <a:endParaRPr lang="de-CH"/>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5FDDDBA-36EC-4F77-8EA5-2FA6CA9AC261}" type="slidenum">
              <a:rPr lang="de-CH"/>
              <a:pPr>
                <a:defRPr/>
              </a:pPr>
              <a:t>‹#›</a:t>
            </a:fld>
            <a:endParaRPr lang="de-CH"/>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3C36E71-0896-4921-A72F-A1726E207B52}" type="slidenum">
              <a:rPr lang="de-CH"/>
              <a:pPr>
                <a:defRPr/>
              </a:pPr>
              <a:t>‹#›</a:t>
            </a:fld>
            <a:endParaRPr lang="de-CH"/>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00788" y="2276478"/>
            <a:ext cx="1655762" cy="2289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31914" y="2276478"/>
            <a:ext cx="4816475" cy="2289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74CD7B5-35E7-48FA-8F34-E20634F1234E}" type="slidenum">
              <a:rPr lang="de-CH"/>
              <a:pPr>
                <a:defRPr/>
              </a:pPr>
              <a:t>‹#›</a:t>
            </a:fld>
            <a:endParaRPr lang="de-CH"/>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727605" y="1903678"/>
            <a:ext cx="7692761" cy="654795"/>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6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a:t>
            </a:r>
            <a:r>
              <a:rPr lang="en-US" dirty="0"/>
              <a:t>to edit Master title </a:t>
            </a:r>
            <a:r>
              <a:rPr lang="en-US" dirty="0" smtClean="0"/>
              <a:t>style </a:t>
            </a:r>
            <a:endParaRPr lang="en-US" dirty="0"/>
          </a:p>
        </p:txBody>
      </p:sp>
      <p:sp>
        <p:nvSpPr>
          <p:cNvPr id="18435" name="Rectangle 3"/>
          <p:cNvSpPr>
            <a:spLocks noGrp="1" noChangeArrowheads="1"/>
          </p:cNvSpPr>
          <p:nvPr>
            <p:ph type="subTitle" idx="1"/>
          </p:nvPr>
        </p:nvSpPr>
        <p:spPr>
          <a:xfrm>
            <a:off x="727605" y="4334074"/>
            <a:ext cx="7692761" cy="387798"/>
          </a:xfrm>
        </p:spPr>
        <p:txBody>
          <a:bodyPr lIns="0" tIns="0" rIns="0" bIns="0" anchor="t"/>
          <a:lstStyle>
            <a:lvl1pPr marL="0" indent="0">
              <a:spcBef>
                <a:spcPct val="0"/>
              </a:spcBef>
              <a:buFont typeface="Wingdings" pitchFamily="2" charset="2"/>
              <a:buNone/>
              <a:defRPr sz="2800">
                <a:solidFill>
                  <a:schemeClr val="tx2"/>
                </a:solidFill>
                <a:effectLst>
                  <a:outerShdw blurRad="38100" dist="38100" dir="2700000" algn="tl">
                    <a:srgbClr val="000000">
                      <a:alpha val="43137"/>
                    </a:srgbClr>
                  </a:outerShdw>
                </a:effectLst>
                <a:latin typeface="Segoe" pitchFamily="34" charset="0"/>
                <a:cs typeface="Arial" pitchFamily="34" charset="0"/>
              </a:defRPr>
            </a:lvl1pPr>
          </a:lstStyle>
          <a:p>
            <a:r>
              <a:rPr lang="en-US" dirty="0" smtClean="0"/>
              <a:t>Click to edit Master subtitle style</a:t>
            </a:r>
            <a:endParaRPr lang="en-US" dirty="0"/>
          </a:p>
        </p:txBody>
      </p:sp>
      <p:pic>
        <p:nvPicPr>
          <p:cNvPr id="4" name="Picture 3"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Demo Video etc slides">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5" y="2354792"/>
            <a:ext cx="7692761" cy="654795"/>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6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5" y="4340490"/>
            <a:ext cx="7692761" cy="401648"/>
          </a:xfrm>
        </p:spPr>
        <p:txBody>
          <a:bodyPr lIns="0" tIns="0" rIns="0" bIns="0" anchor="t"/>
          <a:lstStyle>
            <a:lvl1pPr marL="0" indent="0">
              <a:spcBef>
                <a:spcPct val="0"/>
              </a:spcBef>
              <a:buFont typeface="Wingdings" pitchFamily="2" charset="2"/>
              <a:buNone/>
              <a:defRPr sz="2900">
                <a:solidFill>
                  <a:schemeClr val="tx2"/>
                </a:solidFill>
                <a:latin typeface="Segoe" pitchFamily="34" charset="0"/>
                <a:cs typeface="Arial" pitchFamily="34" charset="0"/>
              </a:defRPr>
            </a:lvl1pPr>
          </a:lstStyle>
          <a:p>
            <a:r>
              <a:rPr lang="en-US" dirty="0" smtClean="0"/>
              <a:t>Click to edit Master subtitle style</a:t>
            </a:r>
            <a:endParaRPr lang="en-US" dirty="0"/>
          </a:p>
        </p:txBody>
      </p:sp>
      <p:pic>
        <p:nvPicPr>
          <p:cNvPr id="4" name="Picture 3"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2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3" name="Content Placeholder 2"/>
          <p:cNvSpPr>
            <a:spLocks noGrp="1"/>
          </p:cNvSpPr>
          <p:nvPr>
            <p:ph idx="1"/>
          </p:nvPr>
        </p:nvSpPr>
        <p:spPr>
          <a:xfrm>
            <a:off x="381000" y="1411553"/>
            <a:ext cx="8380412" cy="2003112"/>
          </a:xfrm>
        </p:spPr>
        <p:txBody>
          <a:bodyPr/>
          <a:lstStyle>
            <a:lvl1pPr>
              <a:defRPr sz="2800">
                <a:latin typeface="Segoe" pitchFamily="34" charset="0"/>
                <a:cs typeface="Arial" pitchFamily="34" charset="0"/>
              </a:defRPr>
            </a:lvl1pPr>
            <a:lvl2pPr>
              <a:defRPr sz="2500">
                <a:latin typeface="Segoe" pitchFamily="34" charset="0"/>
                <a:cs typeface="Arial" pitchFamily="34" charset="0"/>
              </a:defRPr>
            </a:lvl2pPr>
            <a:lvl3pPr>
              <a:defRPr sz="2200">
                <a:latin typeface="Segoe" pitchFamily="34" charset="0"/>
                <a:cs typeface="Arial" pitchFamily="34" charset="0"/>
              </a:defRPr>
            </a:lvl3pPr>
            <a:lvl4pPr>
              <a:defRPr sz="2000">
                <a:latin typeface="Segoe" pitchFamily="34" charset="0"/>
                <a:cs typeface="Arial" pitchFamily="34" charset="0"/>
              </a:defRPr>
            </a:lvl4pPr>
            <a:lvl5pPr>
              <a:defRPr sz="2000">
                <a:latin typeface="Segoe"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5-00245_Logo_Bug_2.png"/>
          <p:cNvPicPr>
            <a:picLocks noChangeAspect="1"/>
          </p:cNvPicPr>
          <p:nvPr userDrawn="1"/>
        </p:nvPicPr>
        <p:blipFill>
          <a:blip r:embed="rId2">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2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3" name="Content Placeholder 2"/>
          <p:cNvSpPr>
            <a:spLocks noGrp="1"/>
          </p:cNvSpPr>
          <p:nvPr>
            <p:ph sz="half" idx="1"/>
          </p:nvPr>
        </p:nvSpPr>
        <p:spPr>
          <a:xfrm>
            <a:off x="382323" y="1411553"/>
            <a:ext cx="4126177" cy="1476815"/>
          </a:xfrm>
        </p:spPr>
        <p:txBody>
          <a:bodyPr/>
          <a:lstStyle>
            <a:lvl1pPr marL="248920" indent="-248920">
              <a:defRPr sz="2000">
                <a:latin typeface="Segoe" pitchFamily="34" charset="0"/>
                <a:cs typeface="Arial" pitchFamily="34" charset="0"/>
              </a:defRPr>
            </a:lvl1pPr>
            <a:lvl2pPr>
              <a:defRPr sz="1700">
                <a:latin typeface="Segoe" pitchFamily="34" charset="0"/>
                <a:cs typeface="Arial" pitchFamily="34" charset="0"/>
              </a:defRPr>
            </a:lvl2pPr>
            <a:lvl3pPr>
              <a:defRPr sz="1400">
                <a:latin typeface="Segoe" pitchFamily="34" charset="0"/>
                <a:cs typeface="Arial" pitchFamily="34" charset="0"/>
              </a:defRPr>
            </a:lvl3pPr>
            <a:lvl4pPr>
              <a:defRPr sz="1300">
                <a:latin typeface="Segoe" pitchFamily="34" charset="0"/>
                <a:cs typeface="Arial" pitchFamily="34" charset="0"/>
              </a:defRPr>
            </a:lvl4pPr>
            <a:lvl5pPr>
              <a:defRPr sz="1300">
                <a:latin typeface="Segoe" pitchFamily="34" charset="0"/>
                <a:cs typeface="Arial"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500" y="1411553"/>
            <a:ext cx="4127500" cy="1476815"/>
          </a:xfrm>
        </p:spPr>
        <p:txBody>
          <a:bodyPr/>
          <a:lstStyle>
            <a:lvl1pPr marL="247809" indent="-247809">
              <a:defRPr sz="2000">
                <a:latin typeface="Segoe" pitchFamily="34" charset="0"/>
                <a:cs typeface="Arial" pitchFamily="34" charset="0"/>
              </a:defRPr>
            </a:lvl1pPr>
            <a:lvl2pPr marL="504508" indent="-240030">
              <a:defRPr sz="1700">
                <a:latin typeface="Segoe" pitchFamily="34" charset="0"/>
                <a:cs typeface="Arial" pitchFamily="34" charset="0"/>
              </a:defRPr>
            </a:lvl2pPr>
            <a:lvl3pPr marL="727869" indent="-215583">
              <a:defRPr sz="1400">
                <a:latin typeface="Segoe" pitchFamily="34" charset="0"/>
                <a:cs typeface="Arial" pitchFamily="34" charset="0"/>
              </a:defRPr>
            </a:lvl3pPr>
            <a:lvl4pPr marL="920115" indent="-207804">
              <a:defRPr sz="1300">
                <a:latin typeface="Segoe" pitchFamily="34" charset="0"/>
                <a:cs typeface="Arial" pitchFamily="34" charset="0"/>
              </a:defRPr>
            </a:lvl4pPr>
            <a:lvl5pPr marL="1127919" indent="-200025">
              <a:buNone/>
              <a:defRPr sz="1300">
                <a:latin typeface="Segoe" pitchFamily="34" charset="0"/>
                <a:cs typeface="Arial"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5-00245_Logo_Bug_2.png"/>
          <p:cNvPicPr>
            <a:picLocks noChangeAspect="1"/>
          </p:cNvPicPr>
          <p:nvPr userDrawn="1"/>
        </p:nvPicPr>
        <p:blipFill>
          <a:blip r:embed="rId2">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227543"/>
            <a:ext cx="8380412" cy="597856"/>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2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pic>
        <p:nvPicPr>
          <p:cNvPr id="3" name="Picture 2" descr="5-00245_Logo_Bug_2.png"/>
          <p:cNvPicPr>
            <a:picLocks noChangeAspect="1"/>
          </p:cNvPicPr>
          <p:nvPr userDrawn="1"/>
        </p:nvPicPr>
        <p:blipFill>
          <a:blip r:embed="rId2">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5-00245_Logo_Bug_2.png"/>
          <p:cNvPicPr>
            <a:picLocks noChangeAspect="1"/>
          </p:cNvPicPr>
          <p:nvPr userDrawn="1"/>
        </p:nvPicPr>
        <p:blipFill>
          <a:blip r:embed="rId2">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2764" y="1341438"/>
            <a:ext cx="393382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9" y="1341438"/>
            <a:ext cx="393382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fld id="{C4A3A033-C7F8-4DC0-889B-B6897AF181BB}" type="datetime1">
              <a:rPr lang="en-US"/>
              <a:pPr>
                <a:defRPr/>
              </a:pPr>
              <a:t>6/9/2007</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94F4494-6624-4C25-B6FD-B1E199B2866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WALKIN - Option 1">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WALKIN - Option 2">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2_WALKIN - Option 3">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3_WALKIN - Option 4">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4_WALKIN - Option 5">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42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3" name="Text Placeholder 2"/>
          <p:cNvSpPr>
            <a:spLocks noGrp="1"/>
          </p:cNvSpPr>
          <p:nvPr>
            <p:ph type="body" idx="1"/>
          </p:nvPr>
        </p:nvSpPr>
        <p:spPr>
          <a:xfrm>
            <a:off x="381000" y="1411553"/>
            <a:ext cx="8380412" cy="2003112"/>
          </a:xfrm>
        </p:spPr>
        <p:txBody>
          <a:bodyPr/>
          <a:lstStyle>
            <a:lvl1pPr>
              <a:spcBef>
                <a:spcPts val="980"/>
              </a:spcBef>
              <a:buFontTx/>
              <a:buBlip>
                <a:blip r:embed="rId2"/>
              </a:buBlip>
              <a:defRPr sz="2800">
                <a:latin typeface="Segoe" pitchFamily="34" charset="0"/>
                <a:cs typeface="Arial" pitchFamily="34" charset="0"/>
              </a:defRPr>
            </a:lvl1pPr>
            <a:lvl2pPr>
              <a:spcBef>
                <a:spcPts val="910"/>
              </a:spcBef>
              <a:buFontTx/>
              <a:buBlip>
                <a:blip r:embed="rId3"/>
              </a:buBlip>
              <a:defRPr sz="2500">
                <a:latin typeface="Segoe" pitchFamily="34" charset="0"/>
                <a:cs typeface="Arial" pitchFamily="34" charset="0"/>
              </a:defRPr>
            </a:lvl2pPr>
            <a:lvl3pPr>
              <a:spcBef>
                <a:spcPts val="840"/>
              </a:spcBef>
              <a:buFontTx/>
              <a:buBlip>
                <a:blip r:embed="rId3"/>
              </a:buBlip>
              <a:defRPr sz="2200">
                <a:latin typeface="Segoe" pitchFamily="34" charset="0"/>
                <a:cs typeface="Arial" pitchFamily="34" charset="0"/>
              </a:defRPr>
            </a:lvl3pPr>
            <a:lvl4pPr>
              <a:spcBef>
                <a:spcPts val="770"/>
              </a:spcBef>
              <a:buFontTx/>
              <a:buBlip>
                <a:blip r:embed="rId3"/>
              </a:buBlip>
              <a:defRPr sz="2000">
                <a:latin typeface="Segoe" pitchFamily="34" charset="0"/>
                <a:cs typeface="Arial" pitchFamily="34" charset="0"/>
              </a:defRPr>
            </a:lvl4pPr>
            <a:lvl5pPr>
              <a:spcBef>
                <a:spcPts val="700"/>
              </a:spcBef>
              <a:buFontTx/>
              <a:buBlip>
                <a:blip r:embed="rId3"/>
              </a:buBlip>
              <a:defRPr sz="2000">
                <a:latin typeface="Segoe"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5-00245_Logo_Bug_2.png"/>
          <p:cNvPicPr>
            <a:picLocks noChangeAspect="1"/>
          </p:cNvPicPr>
          <p:nvPr userDrawn="1"/>
        </p:nvPicPr>
        <p:blipFill>
          <a:blip r:embed="rId4">
            <a:duotone>
              <a:prstClr val="black"/>
              <a:srgbClr val="D9C3A5">
                <a:tint val="50000"/>
                <a:satMod val="180000"/>
              </a:srgbClr>
            </a:duotone>
            <a:lum bright="-37000"/>
          </a:blip>
          <a:stretch>
            <a:fillRect/>
          </a:stretch>
        </p:blipFill>
        <p:spPr>
          <a:xfrm>
            <a:off x="7623572" y="6017419"/>
            <a:ext cx="1369219" cy="595313"/>
          </a:xfrm>
          <a:prstGeom prst="rect">
            <a:avLst/>
          </a:prstGeom>
        </p:spPr>
      </p:pic>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tes Slide (you must hide i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lgn="l" rtl="0" fontAlgn="base">
              <a:lnSpc>
                <a:spcPct val="90000"/>
              </a:lnSpc>
              <a:spcBef>
                <a:spcPct val="0"/>
              </a:spcBef>
              <a:spcAft>
                <a:spcPct val="0"/>
              </a:spcAft>
              <a:defRPr lang="en-US" sz="4200" spc="-105" dirty="0">
                <a:ln w="3175">
                  <a:noFill/>
                </a:ln>
                <a:solidFill>
                  <a:srgbClr val="FFFFFF"/>
                </a:solidFill>
                <a:effectLst>
                  <a:outerShdw blurRad="88900" dist="12700" dir="2700000" algn="tl" rotWithShape="0">
                    <a:prstClr val="black"/>
                  </a:outerShdw>
                </a:effectLst>
                <a:latin typeface="Segoe" pitchFamily="34" charset="0"/>
                <a:ea typeface="+mn-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white">
          <a:xfrm>
            <a:off x="382588" y="1411553"/>
            <a:ext cx="8380412" cy="2003112"/>
          </a:xfrm>
        </p:spPr>
        <p:txBody>
          <a:bodyPr/>
          <a:lstStyle>
            <a:lvl1pPr>
              <a:spcBef>
                <a:spcPts val="980"/>
              </a:spcBef>
              <a:buFontTx/>
              <a:buBlip>
                <a:blip r:embed="rId2"/>
              </a:buBlip>
              <a:defRPr sz="2800">
                <a:latin typeface="Segoe" pitchFamily="34" charset="0"/>
                <a:cs typeface="Arial" pitchFamily="34" charset="0"/>
              </a:defRPr>
            </a:lvl1pPr>
            <a:lvl2pPr>
              <a:spcBef>
                <a:spcPts val="910"/>
              </a:spcBef>
              <a:buFontTx/>
              <a:buBlip>
                <a:blip r:embed="rId3"/>
              </a:buBlip>
              <a:defRPr sz="2500">
                <a:latin typeface="Segoe" pitchFamily="34" charset="0"/>
                <a:cs typeface="Arial" pitchFamily="34" charset="0"/>
              </a:defRPr>
            </a:lvl2pPr>
            <a:lvl3pPr>
              <a:spcBef>
                <a:spcPts val="840"/>
              </a:spcBef>
              <a:buFontTx/>
              <a:buBlip>
                <a:blip r:embed="rId3"/>
              </a:buBlip>
              <a:defRPr sz="2200">
                <a:latin typeface="Segoe" pitchFamily="34" charset="0"/>
                <a:cs typeface="Arial" pitchFamily="34" charset="0"/>
              </a:defRPr>
            </a:lvl3pPr>
            <a:lvl4pPr>
              <a:spcBef>
                <a:spcPts val="770"/>
              </a:spcBef>
              <a:buFontTx/>
              <a:buBlip>
                <a:blip r:embed="rId3"/>
              </a:buBlip>
              <a:defRPr sz="2000">
                <a:latin typeface="Segoe" pitchFamily="34" charset="0"/>
                <a:cs typeface="Arial" pitchFamily="34" charset="0"/>
              </a:defRPr>
            </a:lvl4pPr>
            <a:lvl5pPr>
              <a:spcBef>
                <a:spcPts val="700"/>
              </a:spcBef>
              <a:buFontTx/>
              <a:buBlip>
                <a:blip r:embed="rId3"/>
              </a:buBlip>
              <a:defRPr sz="2000">
                <a:latin typeface="Segoe"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0"/>
          </p:nvPr>
        </p:nvSpPr>
        <p:spPr>
          <a:xfrm>
            <a:off x="1" y="6238875"/>
            <a:ext cx="9144001" cy="619125"/>
          </a:xfrm>
          <a:solidFill>
            <a:srgbClr val="FFFF99"/>
          </a:solidFill>
        </p:spPr>
        <p:txBody>
          <a:bodyPr wrap="square" lIns="128016" tIns="64008" rIns="128016" bIns="64008"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dirty="0" smtClean="0"/>
              <a:t>Click to edit Master text styles</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ck Slide - no bottom bar">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lgn="l" rtl="0" fontAlgn="base">
              <a:lnSpc>
                <a:spcPct val="90000"/>
              </a:lnSpc>
              <a:spcBef>
                <a:spcPct val="0"/>
              </a:spcBef>
              <a:spcAft>
                <a:spcPct val="0"/>
              </a:spcAft>
              <a:defRPr lang="en-US" sz="4200" spc="-105" dirty="0">
                <a:ln w="3175">
                  <a:noFill/>
                </a:ln>
                <a:solidFill>
                  <a:srgbClr val="FFFFFF"/>
                </a:solidFill>
                <a:effectLst>
                  <a:outerShdw blurRad="88900" dist="12700" dir="2700000" algn="tl" rotWithShape="0">
                    <a:prstClr val="black"/>
                  </a:outerShdw>
                </a:effectLst>
                <a:latin typeface="Segoe" pitchFamily="34" charset="0"/>
                <a:ea typeface="+mn-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white">
          <a:xfrm>
            <a:off x="381000" y="1411553"/>
            <a:ext cx="8380412" cy="2003112"/>
          </a:xfrm>
        </p:spPr>
        <p:txBody>
          <a:bodyPr/>
          <a:lstStyle>
            <a:lvl1pPr>
              <a:spcBef>
                <a:spcPts val="980"/>
              </a:spcBef>
              <a:buFontTx/>
              <a:buBlip>
                <a:blip r:embed="rId2"/>
              </a:buBlip>
              <a:defRPr sz="2800">
                <a:latin typeface="Segoe" pitchFamily="34" charset="0"/>
                <a:cs typeface="Arial" pitchFamily="34" charset="0"/>
              </a:defRPr>
            </a:lvl1pPr>
            <a:lvl2pPr>
              <a:spcBef>
                <a:spcPts val="910"/>
              </a:spcBef>
              <a:buFontTx/>
              <a:buBlip>
                <a:blip r:embed="rId3"/>
              </a:buBlip>
              <a:defRPr sz="2500">
                <a:latin typeface="Segoe" pitchFamily="34" charset="0"/>
                <a:cs typeface="Arial" pitchFamily="34" charset="0"/>
              </a:defRPr>
            </a:lvl2pPr>
            <a:lvl3pPr>
              <a:spcBef>
                <a:spcPts val="840"/>
              </a:spcBef>
              <a:buFontTx/>
              <a:buBlip>
                <a:blip r:embed="rId3"/>
              </a:buBlip>
              <a:defRPr sz="2200">
                <a:latin typeface="Segoe" pitchFamily="34" charset="0"/>
                <a:cs typeface="Arial" pitchFamily="34" charset="0"/>
              </a:defRPr>
            </a:lvl3pPr>
            <a:lvl4pPr>
              <a:spcBef>
                <a:spcPts val="770"/>
              </a:spcBef>
              <a:buFontTx/>
              <a:buBlip>
                <a:blip r:embed="rId3"/>
              </a:buBlip>
              <a:defRPr sz="2000">
                <a:latin typeface="Segoe" pitchFamily="34" charset="0"/>
                <a:cs typeface="Arial" pitchFamily="34" charset="0"/>
              </a:defRPr>
            </a:lvl4pPr>
            <a:lvl5pPr>
              <a:spcBef>
                <a:spcPts val="700"/>
              </a:spcBef>
              <a:buFontTx/>
              <a:buBlip>
                <a:blip r:embed="rId3"/>
              </a:buBlip>
              <a:defRPr sz="2000">
                <a:latin typeface="Segoe"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35014"/>
            <a:ext cx="8229600" cy="58169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524001"/>
            <a:ext cx="4038600" cy="200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524001"/>
            <a:ext cx="4038600" cy="200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3638"/>
            <a:ext cx="2133600" cy="457200"/>
          </a:xfrm>
          <a:prstGeom prst="rect">
            <a:avLst/>
          </a:prstGeom>
          <a:ln/>
        </p:spPr>
        <p:txBody>
          <a:bodyPr lIns="91435" tIns="45718" rIns="91435" bIns="45718"/>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lIns="91435" tIns="45718" rIns="91435" bIns="45718"/>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243638"/>
            <a:ext cx="2133600" cy="457200"/>
          </a:xfrm>
          <a:prstGeom prst="rect">
            <a:avLst/>
          </a:prstGeom>
          <a:ln/>
        </p:spPr>
        <p:txBody>
          <a:bodyPr lIns="91435" tIns="45718" rIns="91435" bIns="45718"/>
          <a:lstStyle>
            <a:lvl1pPr>
              <a:defRPr/>
            </a:lvl1pPr>
          </a:lstStyle>
          <a:p>
            <a:pPr>
              <a:defRPr/>
            </a:pPr>
            <a:fld id="{9E99CD4E-F889-47ED-AC5F-6E5C0757DD05}" type="slidenum">
              <a:rPr lang="en-US" altLang="en-US"/>
              <a:pPr>
                <a:defRPr/>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0742" y="239791"/>
            <a:ext cx="8382516" cy="58169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0742" y="1427166"/>
            <a:ext cx="4145991" cy="200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792" y="1427166"/>
            <a:ext cx="4145991" cy="387798"/>
          </a:xfrm>
        </p:spPr>
        <p:txBody>
          <a:bodyPr/>
          <a:lstStyle/>
          <a:p>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fld id="{3DB40C7E-E5F5-4D18-93FC-64E5B729563C}" type="datetime1">
              <a:rPr lang="en-US"/>
              <a:pPr>
                <a:defRPr/>
              </a:pPr>
              <a:t>6/9/2007</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DE08C8B-3FC7-4DF8-98D6-04427883811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0742" y="239791"/>
            <a:ext cx="8382516" cy="58169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0743" y="1427166"/>
            <a:ext cx="8411041" cy="387798"/>
          </a:xfrm>
        </p:spPr>
        <p:txBody>
          <a:bodyPr/>
          <a:lstStyle/>
          <a:p>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fld id="{3ADFB267-0F36-4114-80D4-E894CC6D49E5}" type="datetime1">
              <a:rPr lang="en-US"/>
              <a:pPr>
                <a:defRPr/>
              </a:pPr>
              <a:t>6/9/2007</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8C25099-591C-4513-83D2-6A0ACB7DE9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4867578-13E5-40AE-9A25-E36177F91910}" type="datetime1">
              <a:rPr lang="en-US"/>
              <a:pPr>
                <a:defRPr/>
              </a:pPr>
              <a:t>6/9/2007</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54063CA-1EB5-4960-8CC4-B23FBF60249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63472FE7-6E86-4168-94C5-F526125375D0}" type="datetime1">
              <a:rPr lang="en-US"/>
              <a:pPr>
                <a:defRPr/>
              </a:pPr>
              <a:t>6/9/2007</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56B71BB-E1C0-4DB1-9D2F-52AE9C6410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56F76F88-A30B-4240-AEB8-33ADAC5F2E46}" type="datetime1">
              <a:rPr lang="en-US"/>
              <a:pPr>
                <a:defRPr/>
              </a:pPr>
              <a:t>6/9/2007</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BA49367-A7DB-4C3B-A4A9-74FF42EAEFE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4.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content_slide"/>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512763" y="333375"/>
            <a:ext cx="8020050" cy="868363"/>
          </a:xfrm>
          <a:prstGeom prst="rect">
            <a:avLst/>
          </a:prstGeom>
          <a:noFill/>
          <a:ln w="9525" algn="ctr">
            <a:noFill/>
            <a:miter lim="800000"/>
            <a:headEnd/>
            <a:tailEnd/>
          </a:ln>
        </p:spPr>
        <p:txBody>
          <a:bodyPr vert="horz" wrap="square" lIns="91426" tIns="45714" rIns="91426" bIns="45714" numCol="1" anchor="ctr" anchorCtr="0" compatLnSpc="1">
            <a:prstTxWarp prst="textNoShape">
              <a:avLst/>
            </a:prstTxWarp>
          </a:bodyPr>
          <a:lstStyle/>
          <a:p>
            <a:pPr lvl="0"/>
            <a:r>
              <a:rPr lang="de-CH" smtClean="0"/>
              <a:t>Titelmasterformat durch Klicken bearbeiten</a:t>
            </a:r>
          </a:p>
        </p:txBody>
      </p:sp>
      <p:sp>
        <p:nvSpPr>
          <p:cNvPr id="1028" name="Rectangle 3"/>
          <p:cNvSpPr>
            <a:spLocks noGrp="1" noChangeArrowheads="1"/>
          </p:cNvSpPr>
          <p:nvPr>
            <p:ph type="body" idx="1"/>
          </p:nvPr>
        </p:nvSpPr>
        <p:spPr bwMode="auto">
          <a:xfrm>
            <a:off x="512763" y="1341438"/>
            <a:ext cx="8020050" cy="4319587"/>
          </a:xfrm>
          <a:prstGeom prst="rect">
            <a:avLst/>
          </a:prstGeom>
          <a:noFill/>
          <a:ln w="9525" algn="ctr">
            <a:noFill/>
            <a:miter lim="800000"/>
            <a:headEnd/>
            <a:tailEnd/>
          </a:ln>
        </p:spPr>
        <p:txBody>
          <a:bodyPr vert="horz" wrap="square" lIns="91426" tIns="45714" rIns="91426" bIns="45714"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34" name="Rectangle 10"/>
          <p:cNvSpPr>
            <a:spLocks noGrp="1" noChangeArrowheads="1"/>
          </p:cNvSpPr>
          <p:nvPr>
            <p:ph type="dt" sz="half" idx="2"/>
          </p:nvPr>
        </p:nvSpPr>
        <p:spPr bwMode="auto">
          <a:xfrm>
            <a:off x="134938" y="5832475"/>
            <a:ext cx="2133600"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defRPr sz="1000" u="none" smtClean="0">
                <a:latin typeface="+mn-lt"/>
              </a:defRPr>
            </a:lvl1pPr>
          </a:lstStyle>
          <a:p>
            <a:pPr>
              <a:defRPr/>
            </a:pPr>
            <a:fld id="{7DC12645-F15A-45AF-8EC2-9D3B700A0164}" type="datetime1">
              <a:rPr lang="en-US"/>
              <a:pPr>
                <a:defRPr/>
              </a:pPr>
              <a:t>6/9/2007</a:t>
            </a:fld>
            <a:endParaRPr lang="en-US"/>
          </a:p>
        </p:txBody>
      </p:sp>
      <p:sp>
        <p:nvSpPr>
          <p:cNvPr id="1035" name="Rectangle 11"/>
          <p:cNvSpPr>
            <a:spLocks noGrp="1" noChangeArrowheads="1"/>
          </p:cNvSpPr>
          <p:nvPr>
            <p:ph type="ftr" sz="quarter" idx="3"/>
          </p:nvPr>
        </p:nvSpPr>
        <p:spPr bwMode="auto">
          <a:xfrm>
            <a:off x="3273428" y="5832475"/>
            <a:ext cx="3833813"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ctr">
              <a:defRPr sz="1000" u="none" smtClean="0">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6973888" y="5832475"/>
            <a:ext cx="2133600"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r">
              <a:defRPr sz="1000" u="none" smtClean="0">
                <a:latin typeface="+mn-lt"/>
              </a:defRPr>
            </a:lvl1pPr>
          </a:lstStyle>
          <a:p>
            <a:pPr>
              <a:defRPr/>
            </a:pPr>
            <a:fld id="{2E9D5393-EEC9-43CE-B2BD-C7137EEDE2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0" fontAlgn="base" hangingPunct="0">
        <a:spcBef>
          <a:spcPct val="0"/>
        </a:spcBef>
        <a:spcAft>
          <a:spcPct val="0"/>
        </a:spcAft>
        <a:defRPr sz="2800">
          <a:solidFill>
            <a:srgbClr val="7F7F7F"/>
          </a:solidFill>
          <a:latin typeface="+mj-lt"/>
          <a:ea typeface="+mj-ea"/>
          <a:cs typeface="+mj-cs"/>
        </a:defRPr>
      </a:lvl1pPr>
      <a:lvl2pPr algn="l" rtl="0" eaLnBrk="0" fontAlgn="base" hangingPunct="0">
        <a:spcBef>
          <a:spcPct val="0"/>
        </a:spcBef>
        <a:spcAft>
          <a:spcPct val="0"/>
        </a:spcAft>
        <a:defRPr sz="2800">
          <a:solidFill>
            <a:srgbClr val="7F7F7F"/>
          </a:solidFill>
          <a:latin typeface="DIN-Medium" pitchFamily="34" charset="0"/>
        </a:defRPr>
      </a:lvl2pPr>
      <a:lvl3pPr algn="l" rtl="0" eaLnBrk="0" fontAlgn="base" hangingPunct="0">
        <a:spcBef>
          <a:spcPct val="0"/>
        </a:spcBef>
        <a:spcAft>
          <a:spcPct val="0"/>
        </a:spcAft>
        <a:defRPr sz="2800">
          <a:solidFill>
            <a:srgbClr val="7F7F7F"/>
          </a:solidFill>
          <a:latin typeface="DIN-Medium" pitchFamily="34" charset="0"/>
        </a:defRPr>
      </a:lvl3pPr>
      <a:lvl4pPr algn="l" rtl="0" eaLnBrk="0" fontAlgn="base" hangingPunct="0">
        <a:spcBef>
          <a:spcPct val="0"/>
        </a:spcBef>
        <a:spcAft>
          <a:spcPct val="0"/>
        </a:spcAft>
        <a:defRPr sz="2800">
          <a:solidFill>
            <a:srgbClr val="7F7F7F"/>
          </a:solidFill>
          <a:latin typeface="DIN-Medium" pitchFamily="34" charset="0"/>
        </a:defRPr>
      </a:lvl4pPr>
      <a:lvl5pPr algn="l" rtl="0" eaLnBrk="0" fontAlgn="base" hangingPunct="0">
        <a:spcBef>
          <a:spcPct val="0"/>
        </a:spcBef>
        <a:spcAft>
          <a:spcPct val="0"/>
        </a:spcAft>
        <a:defRPr sz="2800">
          <a:solidFill>
            <a:srgbClr val="7F7F7F"/>
          </a:solidFill>
          <a:latin typeface="DIN-Medium" pitchFamily="34" charset="0"/>
        </a:defRPr>
      </a:lvl5pPr>
      <a:lvl6pPr marL="457131" algn="l" rtl="0" fontAlgn="base">
        <a:spcBef>
          <a:spcPct val="0"/>
        </a:spcBef>
        <a:spcAft>
          <a:spcPct val="0"/>
        </a:spcAft>
        <a:defRPr sz="2800">
          <a:solidFill>
            <a:srgbClr val="7F7F7F"/>
          </a:solidFill>
          <a:latin typeface="DIN-Medium" pitchFamily="34" charset="0"/>
        </a:defRPr>
      </a:lvl6pPr>
      <a:lvl7pPr marL="914263" algn="l" rtl="0" fontAlgn="base">
        <a:spcBef>
          <a:spcPct val="0"/>
        </a:spcBef>
        <a:spcAft>
          <a:spcPct val="0"/>
        </a:spcAft>
        <a:defRPr sz="2800">
          <a:solidFill>
            <a:srgbClr val="7F7F7F"/>
          </a:solidFill>
          <a:latin typeface="DIN-Medium" pitchFamily="34" charset="0"/>
        </a:defRPr>
      </a:lvl7pPr>
      <a:lvl8pPr marL="1371395" algn="l" rtl="0" fontAlgn="base">
        <a:spcBef>
          <a:spcPct val="0"/>
        </a:spcBef>
        <a:spcAft>
          <a:spcPct val="0"/>
        </a:spcAft>
        <a:defRPr sz="2800">
          <a:solidFill>
            <a:srgbClr val="7F7F7F"/>
          </a:solidFill>
          <a:latin typeface="DIN-Medium" pitchFamily="34" charset="0"/>
        </a:defRPr>
      </a:lvl8pPr>
      <a:lvl9pPr marL="1828527" algn="l" rtl="0" fontAlgn="base">
        <a:spcBef>
          <a:spcPct val="0"/>
        </a:spcBef>
        <a:spcAft>
          <a:spcPct val="0"/>
        </a:spcAft>
        <a:defRPr sz="2800">
          <a:solidFill>
            <a:srgbClr val="7F7F7F"/>
          </a:solidFill>
          <a:latin typeface="DIN-Medium" pitchFamily="34" charset="0"/>
        </a:defRPr>
      </a:lvl9pPr>
    </p:titleStyle>
    <p:bodyStyle>
      <a:lvl1pPr marL="365071" indent="-365071" algn="l" rtl="0" eaLnBrk="0" fontAlgn="base" hangingPunct="0">
        <a:spcBef>
          <a:spcPct val="20000"/>
        </a:spcBef>
        <a:spcAft>
          <a:spcPct val="0"/>
        </a:spcAft>
        <a:buClr>
          <a:srgbClr val="6E0605"/>
        </a:buClr>
        <a:buFont typeface="Wingdings" pitchFamily="2" charset="2"/>
        <a:buChar char="§"/>
        <a:defRPr sz="2000">
          <a:solidFill>
            <a:schemeClr val="tx1"/>
          </a:solidFill>
          <a:latin typeface="+mn-lt"/>
          <a:ea typeface="+mn-ea"/>
          <a:cs typeface="+mn-cs"/>
        </a:defRPr>
      </a:lvl1pPr>
      <a:lvl2pPr marL="830138" indent="-285708" algn="l" rtl="0" eaLnBrk="0" fontAlgn="base" hangingPunct="0">
        <a:spcBef>
          <a:spcPct val="20000"/>
        </a:spcBef>
        <a:spcAft>
          <a:spcPct val="0"/>
        </a:spcAft>
        <a:buClr>
          <a:srgbClr val="6E0605"/>
        </a:buClr>
        <a:buFont typeface="Wingdings" pitchFamily="2" charset="2"/>
        <a:buChar char="§"/>
        <a:defRPr sz="2800">
          <a:solidFill>
            <a:schemeClr val="tx1"/>
          </a:solidFill>
          <a:latin typeface="+mn-lt"/>
        </a:defRPr>
      </a:lvl2pPr>
      <a:lvl3pPr marL="1238064"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3pPr>
      <a:lvl4pPr marL="1645992"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4pPr>
      <a:lvl5pPr marL="2057091"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5pPr>
      <a:lvl6pPr marL="2514222"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6pPr>
      <a:lvl7pPr marL="2971354"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7pPr>
      <a:lvl8pPr marL="3428486"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8pPr>
      <a:lvl9pPr marL="3885617"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content_slide"/>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87044" name="Rectangle 4"/>
          <p:cNvSpPr>
            <a:spLocks noGrp="1" noChangeArrowheads="1"/>
          </p:cNvSpPr>
          <p:nvPr>
            <p:ph type="dt" sz="half" idx="2"/>
          </p:nvPr>
        </p:nvSpPr>
        <p:spPr bwMode="auto">
          <a:xfrm>
            <a:off x="134938" y="5832475"/>
            <a:ext cx="2133600"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defRPr sz="1000" u="none" smtClean="0">
                <a:latin typeface="+mn-lt"/>
              </a:defRPr>
            </a:lvl1pPr>
          </a:lstStyle>
          <a:p>
            <a:pPr>
              <a:defRPr/>
            </a:pPr>
            <a:fld id="{533AF47E-3FC0-4155-8CB8-A86540E9AF51}" type="datetime1">
              <a:rPr lang="en-US"/>
              <a:pPr>
                <a:defRPr/>
              </a:pPr>
              <a:t>6/9/2007</a:t>
            </a:fld>
            <a:endParaRPr lang="en-US"/>
          </a:p>
        </p:txBody>
      </p:sp>
      <p:sp>
        <p:nvSpPr>
          <p:cNvPr id="87045" name="Rectangle 5"/>
          <p:cNvSpPr>
            <a:spLocks noGrp="1" noChangeArrowheads="1"/>
          </p:cNvSpPr>
          <p:nvPr>
            <p:ph type="ftr" sz="quarter" idx="3"/>
          </p:nvPr>
        </p:nvSpPr>
        <p:spPr bwMode="auto">
          <a:xfrm>
            <a:off x="3273428" y="5832475"/>
            <a:ext cx="3833813"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ctr">
              <a:defRPr sz="1000" u="none" smtClean="0">
                <a:latin typeface="+mn-lt"/>
              </a:defRPr>
            </a:lvl1pPr>
          </a:lstStyle>
          <a:p>
            <a:pPr>
              <a:defRPr/>
            </a:pPr>
            <a:endParaRPr lang="en-US"/>
          </a:p>
        </p:txBody>
      </p:sp>
      <p:sp>
        <p:nvSpPr>
          <p:cNvPr id="87046" name="Rectangle 6"/>
          <p:cNvSpPr>
            <a:spLocks noGrp="1" noChangeArrowheads="1"/>
          </p:cNvSpPr>
          <p:nvPr>
            <p:ph type="sldNum" sz="quarter" idx="4"/>
          </p:nvPr>
        </p:nvSpPr>
        <p:spPr bwMode="auto">
          <a:xfrm>
            <a:off x="6973888" y="5832475"/>
            <a:ext cx="2133600" cy="47625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r">
              <a:defRPr sz="1000" u="none" smtClean="0">
                <a:latin typeface="+mn-lt"/>
              </a:defRPr>
            </a:lvl1pPr>
          </a:lstStyle>
          <a:p>
            <a:pPr>
              <a:defRPr/>
            </a:pPr>
            <a:fld id="{178F291E-40E2-4EC9-8D5D-D658955EAD0E}" type="slidenum">
              <a:rPr lang="en-US"/>
              <a:pPr>
                <a:defRPr/>
              </a:pPr>
              <a:t>‹#›</a:t>
            </a:fld>
            <a:endParaRPr lang="en-US"/>
          </a:p>
        </p:txBody>
      </p:sp>
      <p:sp>
        <p:nvSpPr>
          <p:cNvPr id="2054" name="Rectangle 9"/>
          <p:cNvSpPr>
            <a:spLocks noGrp="1" noChangeArrowheads="1"/>
          </p:cNvSpPr>
          <p:nvPr>
            <p:ph type="title"/>
          </p:nvPr>
        </p:nvSpPr>
        <p:spPr bwMode="auto">
          <a:xfrm>
            <a:off x="512763" y="333375"/>
            <a:ext cx="8020050" cy="868363"/>
          </a:xfrm>
          <a:prstGeom prst="rect">
            <a:avLst/>
          </a:prstGeom>
          <a:noFill/>
          <a:ln w="9525" algn="ctr">
            <a:noFill/>
            <a:miter lim="800000"/>
            <a:headEnd/>
            <a:tailEnd/>
          </a:ln>
        </p:spPr>
        <p:txBody>
          <a:bodyPr vert="horz" wrap="square" lIns="91426" tIns="45714" rIns="91426" bIns="45714" numCol="1" anchor="ctr" anchorCtr="0" compatLnSpc="1">
            <a:prstTxWarp prst="textNoShape">
              <a:avLst/>
            </a:prstTxWarp>
          </a:bodyPr>
          <a:lstStyle/>
          <a:p>
            <a:pPr lvl="0"/>
            <a:r>
              <a:rPr lang="de-CH" smtClean="0"/>
              <a:t>Titelmasterformat durch Klicken bearbeiten</a:t>
            </a:r>
          </a:p>
        </p:txBody>
      </p:sp>
      <p:sp>
        <p:nvSpPr>
          <p:cNvPr id="2055" name="Rectangle 10"/>
          <p:cNvSpPr>
            <a:spLocks noGrp="1" noChangeArrowheads="1"/>
          </p:cNvSpPr>
          <p:nvPr>
            <p:ph type="body" idx="1"/>
          </p:nvPr>
        </p:nvSpPr>
        <p:spPr bwMode="auto">
          <a:xfrm>
            <a:off x="512763" y="1341438"/>
            <a:ext cx="8020050" cy="4319587"/>
          </a:xfrm>
          <a:prstGeom prst="rect">
            <a:avLst/>
          </a:prstGeom>
          <a:noFill/>
          <a:ln w="9525" algn="ctr">
            <a:noFill/>
            <a:miter lim="800000"/>
            <a:headEnd/>
            <a:tailEnd/>
          </a:ln>
        </p:spPr>
        <p:txBody>
          <a:bodyPr vert="horz" wrap="square" lIns="91426" tIns="45714" rIns="91426" bIns="45714"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0" fontAlgn="base" hangingPunct="0">
        <a:spcBef>
          <a:spcPct val="0"/>
        </a:spcBef>
        <a:spcAft>
          <a:spcPct val="0"/>
        </a:spcAft>
        <a:defRPr sz="2800">
          <a:solidFill>
            <a:srgbClr val="7F7F7F"/>
          </a:solidFill>
          <a:latin typeface="+mj-lt"/>
          <a:ea typeface="+mj-ea"/>
          <a:cs typeface="+mj-cs"/>
        </a:defRPr>
      </a:lvl1pPr>
      <a:lvl2pPr algn="l" rtl="0" eaLnBrk="0" fontAlgn="base" hangingPunct="0">
        <a:spcBef>
          <a:spcPct val="0"/>
        </a:spcBef>
        <a:spcAft>
          <a:spcPct val="0"/>
        </a:spcAft>
        <a:defRPr sz="2800">
          <a:solidFill>
            <a:srgbClr val="7F7F7F"/>
          </a:solidFill>
          <a:latin typeface="DIN-Medium" pitchFamily="34" charset="0"/>
        </a:defRPr>
      </a:lvl2pPr>
      <a:lvl3pPr algn="l" rtl="0" eaLnBrk="0" fontAlgn="base" hangingPunct="0">
        <a:spcBef>
          <a:spcPct val="0"/>
        </a:spcBef>
        <a:spcAft>
          <a:spcPct val="0"/>
        </a:spcAft>
        <a:defRPr sz="2800">
          <a:solidFill>
            <a:srgbClr val="7F7F7F"/>
          </a:solidFill>
          <a:latin typeface="DIN-Medium" pitchFamily="34" charset="0"/>
        </a:defRPr>
      </a:lvl3pPr>
      <a:lvl4pPr algn="l" rtl="0" eaLnBrk="0" fontAlgn="base" hangingPunct="0">
        <a:spcBef>
          <a:spcPct val="0"/>
        </a:spcBef>
        <a:spcAft>
          <a:spcPct val="0"/>
        </a:spcAft>
        <a:defRPr sz="2800">
          <a:solidFill>
            <a:srgbClr val="7F7F7F"/>
          </a:solidFill>
          <a:latin typeface="DIN-Medium" pitchFamily="34" charset="0"/>
        </a:defRPr>
      </a:lvl4pPr>
      <a:lvl5pPr algn="l" rtl="0" eaLnBrk="0" fontAlgn="base" hangingPunct="0">
        <a:spcBef>
          <a:spcPct val="0"/>
        </a:spcBef>
        <a:spcAft>
          <a:spcPct val="0"/>
        </a:spcAft>
        <a:defRPr sz="2800">
          <a:solidFill>
            <a:srgbClr val="7F7F7F"/>
          </a:solidFill>
          <a:latin typeface="DIN-Medium" pitchFamily="34" charset="0"/>
        </a:defRPr>
      </a:lvl5pPr>
      <a:lvl6pPr marL="457131" algn="l" rtl="0" fontAlgn="base">
        <a:spcBef>
          <a:spcPct val="0"/>
        </a:spcBef>
        <a:spcAft>
          <a:spcPct val="0"/>
        </a:spcAft>
        <a:defRPr sz="2800">
          <a:solidFill>
            <a:srgbClr val="7F7F7F"/>
          </a:solidFill>
          <a:latin typeface="DIN-Medium" pitchFamily="34" charset="0"/>
        </a:defRPr>
      </a:lvl6pPr>
      <a:lvl7pPr marL="914263" algn="l" rtl="0" fontAlgn="base">
        <a:spcBef>
          <a:spcPct val="0"/>
        </a:spcBef>
        <a:spcAft>
          <a:spcPct val="0"/>
        </a:spcAft>
        <a:defRPr sz="2800">
          <a:solidFill>
            <a:srgbClr val="7F7F7F"/>
          </a:solidFill>
          <a:latin typeface="DIN-Medium" pitchFamily="34" charset="0"/>
        </a:defRPr>
      </a:lvl7pPr>
      <a:lvl8pPr marL="1371395" algn="l" rtl="0" fontAlgn="base">
        <a:spcBef>
          <a:spcPct val="0"/>
        </a:spcBef>
        <a:spcAft>
          <a:spcPct val="0"/>
        </a:spcAft>
        <a:defRPr sz="2800">
          <a:solidFill>
            <a:srgbClr val="7F7F7F"/>
          </a:solidFill>
          <a:latin typeface="DIN-Medium" pitchFamily="34" charset="0"/>
        </a:defRPr>
      </a:lvl8pPr>
      <a:lvl9pPr marL="1828527" algn="l" rtl="0" fontAlgn="base">
        <a:spcBef>
          <a:spcPct val="0"/>
        </a:spcBef>
        <a:spcAft>
          <a:spcPct val="0"/>
        </a:spcAft>
        <a:defRPr sz="2800">
          <a:solidFill>
            <a:srgbClr val="7F7F7F"/>
          </a:solidFill>
          <a:latin typeface="DIN-Medium" pitchFamily="34" charset="0"/>
        </a:defRPr>
      </a:lvl9pPr>
    </p:titleStyle>
    <p:bodyStyle>
      <a:lvl1pPr marL="365071" indent="-365071" algn="l" rtl="0" eaLnBrk="0" fontAlgn="base" hangingPunct="0">
        <a:spcBef>
          <a:spcPct val="20000"/>
        </a:spcBef>
        <a:spcAft>
          <a:spcPct val="0"/>
        </a:spcAft>
        <a:buClr>
          <a:srgbClr val="6E0605"/>
        </a:buClr>
        <a:buFont typeface="Wingdings" pitchFamily="2" charset="2"/>
        <a:buChar char="§"/>
        <a:defRPr sz="2000">
          <a:solidFill>
            <a:schemeClr val="tx1"/>
          </a:solidFill>
          <a:latin typeface="+mn-lt"/>
          <a:ea typeface="+mn-ea"/>
          <a:cs typeface="+mn-cs"/>
        </a:defRPr>
      </a:lvl1pPr>
      <a:lvl2pPr marL="830138" indent="-285708" algn="l" rtl="0" eaLnBrk="0" fontAlgn="base" hangingPunct="0">
        <a:spcBef>
          <a:spcPct val="20000"/>
        </a:spcBef>
        <a:spcAft>
          <a:spcPct val="0"/>
        </a:spcAft>
        <a:buClr>
          <a:srgbClr val="6E0605"/>
        </a:buClr>
        <a:buFont typeface="Wingdings" pitchFamily="2" charset="2"/>
        <a:buChar char="§"/>
        <a:defRPr sz="2800">
          <a:solidFill>
            <a:schemeClr val="tx1"/>
          </a:solidFill>
          <a:latin typeface="+mn-lt"/>
        </a:defRPr>
      </a:lvl2pPr>
      <a:lvl3pPr marL="1238064"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3pPr>
      <a:lvl4pPr marL="1645992"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4pPr>
      <a:lvl5pPr marL="2057091" indent="-228565" algn="l" rtl="0" eaLnBrk="0" fontAlgn="base" hangingPunct="0">
        <a:spcBef>
          <a:spcPct val="20000"/>
        </a:spcBef>
        <a:spcAft>
          <a:spcPct val="0"/>
        </a:spcAft>
        <a:buClr>
          <a:srgbClr val="6E0605"/>
        </a:buClr>
        <a:buFont typeface="Wingdings" pitchFamily="2" charset="2"/>
        <a:buChar char="§"/>
        <a:defRPr sz="1600">
          <a:solidFill>
            <a:schemeClr val="tx1"/>
          </a:solidFill>
          <a:latin typeface="+mn-lt"/>
        </a:defRPr>
      </a:lvl5pPr>
      <a:lvl6pPr marL="2514222"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6pPr>
      <a:lvl7pPr marL="2971354"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7pPr>
      <a:lvl8pPr marL="3428486"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8pPr>
      <a:lvl9pPr marL="3885617" indent="-228565" algn="l" rtl="0" fontAlgn="base">
        <a:spcBef>
          <a:spcPct val="20000"/>
        </a:spcBef>
        <a:spcAft>
          <a:spcPct val="0"/>
        </a:spcAft>
        <a:buClr>
          <a:srgbClr val="6E0605"/>
        </a:buClr>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5" descr="title_slide"/>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3075" name="Rectangle 2"/>
          <p:cNvSpPr>
            <a:spLocks noGrp="1" noChangeArrowheads="1"/>
          </p:cNvSpPr>
          <p:nvPr>
            <p:ph type="title"/>
          </p:nvPr>
        </p:nvSpPr>
        <p:spPr bwMode="auto">
          <a:xfrm>
            <a:off x="1331916" y="2276475"/>
            <a:ext cx="6624637" cy="1143000"/>
          </a:xfrm>
          <a:prstGeom prst="rect">
            <a:avLst/>
          </a:prstGeom>
          <a:noFill/>
          <a:ln w="9525" algn="ctr">
            <a:noFill/>
            <a:miter lim="800000"/>
            <a:headEnd/>
            <a:tailEnd/>
          </a:ln>
        </p:spPr>
        <p:txBody>
          <a:bodyPr vert="horz" wrap="square" lIns="91426" tIns="45714" rIns="91426" bIns="45714" numCol="1" anchor="ctr" anchorCtr="0" compatLnSpc="1">
            <a:prstTxWarp prst="textNoShape">
              <a:avLst/>
            </a:prstTxWarp>
          </a:bodyPr>
          <a:lstStyle/>
          <a:p>
            <a:pPr lvl="0"/>
            <a:r>
              <a:rPr lang="de-CH" smtClean="0"/>
              <a:t>Titelmasterformat durch Klicken bearbeiten</a:t>
            </a:r>
          </a:p>
        </p:txBody>
      </p:sp>
      <p:sp>
        <p:nvSpPr>
          <p:cNvPr id="3076" name="Rectangle 3"/>
          <p:cNvSpPr>
            <a:spLocks noGrp="1" noChangeArrowheads="1"/>
          </p:cNvSpPr>
          <p:nvPr>
            <p:ph type="body" idx="1"/>
          </p:nvPr>
        </p:nvSpPr>
        <p:spPr bwMode="auto">
          <a:xfrm>
            <a:off x="1331914" y="3602038"/>
            <a:ext cx="6480175" cy="963612"/>
          </a:xfrm>
          <a:prstGeom prst="rect">
            <a:avLst/>
          </a:prstGeom>
          <a:noFill/>
          <a:ln w="9525" algn="ctr">
            <a:noFill/>
            <a:miter lim="800000"/>
            <a:headEnd/>
            <a:tailEnd/>
          </a:ln>
        </p:spPr>
        <p:txBody>
          <a:bodyPr vert="horz" wrap="square" lIns="91426" tIns="45714" rIns="91426" bIns="45714" numCol="1" anchor="t" anchorCtr="0" compatLnSpc="1">
            <a:prstTxWarp prst="textNoShape">
              <a:avLst/>
            </a:prstTxWarp>
          </a:bodyPr>
          <a:lstStyle/>
          <a:p>
            <a:pPr lvl="0"/>
            <a:r>
              <a:rPr lang="de-CH" smtClean="0"/>
              <a:t>Textmasterformate durch Klicken bearbeiten</a:t>
            </a:r>
          </a:p>
        </p:txBody>
      </p:sp>
      <p:sp>
        <p:nvSpPr>
          <p:cNvPr id="12294" name="Rectangle 6"/>
          <p:cNvSpPr>
            <a:spLocks noGrp="1" noChangeArrowheads="1"/>
          </p:cNvSpPr>
          <p:nvPr>
            <p:ph type="sldNum" sz="quarter" idx="4"/>
          </p:nvPr>
        </p:nvSpPr>
        <p:spPr bwMode="auto">
          <a:xfrm>
            <a:off x="7010400" y="6956428"/>
            <a:ext cx="2133600" cy="288925"/>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r">
              <a:defRPr sz="1400" u="none" smtClean="0"/>
            </a:lvl1pPr>
          </a:lstStyle>
          <a:p>
            <a:pPr>
              <a:defRPr/>
            </a:pPr>
            <a:fld id="{F1FE48AF-C2B5-43FD-9566-DB6547E62C62}" type="slidenum">
              <a:rPr lang="de-CH"/>
              <a:pPr>
                <a:defRPr/>
              </a:pPr>
              <a:t>‹#›</a:t>
            </a:fld>
            <a:endParaRPr lang="de-CH"/>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ctr" rtl="0" eaLnBrk="0" fontAlgn="base" hangingPunct="0">
        <a:spcBef>
          <a:spcPct val="0"/>
        </a:spcBef>
        <a:spcAft>
          <a:spcPct val="0"/>
        </a:spcAft>
        <a:defRPr sz="3600" b="1">
          <a:solidFill>
            <a:srgbClr val="6E0605"/>
          </a:solidFill>
          <a:latin typeface="+mj-lt"/>
          <a:ea typeface="+mj-ea"/>
          <a:cs typeface="+mj-cs"/>
        </a:defRPr>
      </a:lvl1pPr>
      <a:lvl2pPr algn="ctr" rtl="0" eaLnBrk="0" fontAlgn="base" hangingPunct="0">
        <a:spcBef>
          <a:spcPct val="0"/>
        </a:spcBef>
        <a:spcAft>
          <a:spcPct val="0"/>
        </a:spcAft>
        <a:defRPr sz="3600" b="1">
          <a:solidFill>
            <a:srgbClr val="6E0605"/>
          </a:solidFill>
          <a:latin typeface="DIN-Medium" pitchFamily="34" charset="0"/>
        </a:defRPr>
      </a:lvl2pPr>
      <a:lvl3pPr algn="ctr" rtl="0" eaLnBrk="0" fontAlgn="base" hangingPunct="0">
        <a:spcBef>
          <a:spcPct val="0"/>
        </a:spcBef>
        <a:spcAft>
          <a:spcPct val="0"/>
        </a:spcAft>
        <a:defRPr sz="3600" b="1">
          <a:solidFill>
            <a:srgbClr val="6E0605"/>
          </a:solidFill>
          <a:latin typeface="DIN-Medium" pitchFamily="34" charset="0"/>
        </a:defRPr>
      </a:lvl3pPr>
      <a:lvl4pPr algn="ctr" rtl="0" eaLnBrk="0" fontAlgn="base" hangingPunct="0">
        <a:spcBef>
          <a:spcPct val="0"/>
        </a:spcBef>
        <a:spcAft>
          <a:spcPct val="0"/>
        </a:spcAft>
        <a:defRPr sz="3600" b="1">
          <a:solidFill>
            <a:srgbClr val="6E0605"/>
          </a:solidFill>
          <a:latin typeface="DIN-Medium" pitchFamily="34" charset="0"/>
        </a:defRPr>
      </a:lvl4pPr>
      <a:lvl5pPr algn="ctr" rtl="0" eaLnBrk="0" fontAlgn="base" hangingPunct="0">
        <a:spcBef>
          <a:spcPct val="0"/>
        </a:spcBef>
        <a:spcAft>
          <a:spcPct val="0"/>
        </a:spcAft>
        <a:defRPr sz="3600" b="1">
          <a:solidFill>
            <a:srgbClr val="6E0605"/>
          </a:solidFill>
          <a:latin typeface="DIN-Medium" pitchFamily="34" charset="0"/>
        </a:defRPr>
      </a:lvl5pPr>
      <a:lvl6pPr marL="457131" algn="ctr" rtl="0" fontAlgn="base">
        <a:spcBef>
          <a:spcPct val="0"/>
        </a:spcBef>
        <a:spcAft>
          <a:spcPct val="0"/>
        </a:spcAft>
        <a:defRPr sz="3600" b="1">
          <a:solidFill>
            <a:srgbClr val="6E0605"/>
          </a:solidFill>
          <a:latin typeface="DIN-Medium" pitchFamily="34" charset="0"/>
        </a:defRPr>
      </a:lvl6pPr>
      <a:lvl7pPr marL="914263" algn="ctr" rtl="0" fontAlgn="base">
        <a:spcBef>
          <a:spcPct val="0"/>
        </a:spcBef>
        <a:spcAft>
          <a:spcPct val="0"/>
        </a:spcAft>
        <a:defRPr sz="3600" b="1">
          <a:solidFill>
            <a:srgbClr val="6E0605"/>
          </a:solidFill>
          <a:latin typeface="DIN-Medium" pitchFamily="34" charset="0"/>
        </a:defRPr>
      </a:lvl7pPr>
      <a:lvl8pPr marL="1371395" algn="ctr" rtl="0" fontAlgn="base">
        <a:spcBef>
          <a:spcPct val="0"/>
        </a:spcBef>
        <a:spcAft>
          <a:spcPct val="0"/>
        </a:spcAft>
        <a:defRPr sz="3600" b="1">
          <a:solidFill>
            <a:srgbClr val="6E0605"/>
          </a:solidFill>
          <a:latin typeface="DIN-Medium" pitchFamily="34" charset="0"/>
        </a:defRPr>
      </a:lvl8pPr>
      <a:lvl9pPr marL="1828527" algn="ctr" rtl="0" fontAlgn="base">
        <a:spcBef>
          <a:spcPct val="0"/>
        </a:spcBef>
        <a:spcAft>
          <a:spcPct val="0"/>
        </a:spcAft>
        <a:defRPr sz="3600" b="1">
          <a:solidFill>
            <a:srgbClr val="6E0605"/>
          </a:solidFill>
          <a:latin typeface="DIN-Medium" pitchFamily="34" charset="0"/>
        </a:defRPr>
      </a:lvl9pPr>
    </p:titleStyle>
    <p:bodyStyle>
      <a:lvl1pPr marL="342849" indent="-342849" algn="ctr" rtl="0" eaLnBrk="0" fontAlgn="base" hangingPunct="0">
        <a:spcBef>
          <a:spcPct val="20000"/>
        </a:spcBef>
        <a:spcAft>
          <a:spcPct val="0"/>
        </a:spcAft>
        <a:buClr>
          <a:srgbClr val="800000"/>
        </a:buClr>
        <a:buFont typeface="Wingdings" pitchFamily="2" charset="2"/>
        <a:buChar char="•"/>
        <a:defRPr sz="2800">
          <a:solidFill>
            <a:srgbClr val="7F7F7F"/>
          </a:solidFill>
          <a:latin typeface="+mn-lt"/>
          <a:ea typeface="+mn-ea"/>
          <a:cs typeface="+mn-cs"/>
        </a:defRPr>
      </a:lvl1pPr>
      <a:lvl2pPr marL="457131" algn="ctr" rtl="0" eaLnBrk="0" fontAlgn="base" hangingPunct="0">
        <a:spcBef>
          <a:spcPct val="20000"/>
        </a:spcBef>
        <a:spcAft>
          <a:spcPct val="0"/>
        </a:spcAft>
        <a:buClr>
          <a:srgbClr val="800000"/>
        </a:buClr>
        <a:buFont typeface="Wingdings" pitchFamily="2" charset="2"/>
        <a:buChar char="–"/>
        <a:defRPr sz="2000">
          <a:solidFill>
            <a:schemeClr val="tx1"/>
          </a:solidFill>
          <a:latin typeface="Segoe" pitchFamily="2" charset="0"/>
        </a:defRPr>
      </a:lvl2pPr>
      <a:lvl3pPr marL="914263" algn="ctr" rtl="0" eaLnBrk="0" fontAlgn="base" hangingPunct="0">
        <a:spcBef>
          <a:spcPct val="20000"/>
        </a:spcBef>
        <a:spcAft>
          <a:spcPct val="0"/>
        </a:spcAft>
        <a:buClr>
          <a:srgbClr val="800000"/>
        </a:buClr>
        <a:buFont typeface="Wingdings" pitchFamily="2" charset="2"/>
        <a:buChar char="•"/>
        <a:defRPr sz="2000">
          <a:solidFill>
            <a:schemeClr val="tx1"/>
          </a:solidFill>
          <a:latin typeface="Segoe" pitchFamily="2" charset="0"/>
        </a:defRPr>
      </a:lvl3pPr>
      <a:lvl4pPr marL="1371395" algn="ctr" rtl="0" eaLnBrk="0" fontAlgn="base" hangingPunct="0">
        <a:spcBef>
          <a:spcPct val="20000"/>
        </a:spcBef>
        <a:spcAft>
          <a:spcPct val="0"/>
        </a:spcAft>
        <a:buClr>
          <a:srgbClr val="800000"/>
        </a:buClr>
        <a:buFont typeface="Wingdings" pitchFamily="2" charset="2"/>
        <a:buChar char="–"/>
        <a:defRPr sz="2000">
          <a:solidFill>
            <a:schemeClr val="tx1"/>
          </a:solidFill>
          <a:latin typeface="Segoe" pitchFamily="2" charset="0"/>
        </a:defRPr>
      </a:lvl4pPr>
      <a:lvl5pPr marL="1828527" algn="ctr" rtl="0" eaLnBrk="0" fontAlgn="base" hangingPunct="0">
        <a:spcBef>
          <a:spcPct val="20000"/>
        </a:spcBef>
        <a:spcAft>
          <a:spcPct val="0"/>
        </a:spcAft>
        <a:buClr>
          <a:srgbClr val="800000"/>
        </a:buClr>
        <a:buFont typeface="Wingdings" pitchFamily="2" charset="2"/>
        <a:buChar char="»"/>
        <a:defRPr sz="2000">
          <a:solidFill>
            <a:schemeClr val="tx1"/>
          </a:solidFill>
          <a:latin typeface="Segoe" pitchFamily="2" charset="0"/>
        </a:defRPr>
      </a:lvl5pPr>
      <a:lvl6pPr marL="2285658" algn="ctr" rtl="0" fontAlgn="base">
        <a:spcBef>
          <a:spcPct val="20000"/>
        </a:spcBef>
        <a:spcAft>
          <a:spcPct val="0"/>
        </a:spcAft>
        <a:buClr>
          <a:srgbClr val="800000"/>
        </a:buClr>
        <a:buFont typeface="Wingdings" pitchFamily="2" charset="2"/>
        <a:defRPr sz="2000">
          <a:solidFill>
            <a:schemeClr val="tx1"/>
          </a:solidFill>
          <a:latin typeface="Segoe" pitchFamily="2" charset="0"/>
        </a:defRPr>
      </a:lvl6pPr>
      <a:lvl7pPr marL="2742789" algn="ctr" rtl="0" fontAlgn="base">
        <a:spcBef>
          <a:spcPct val="20000"/>
        </a:spcBef>
        <a:spcAft>
          <a:spcPct val="0"/>
        </a:spcAft>
        <a:buClr>
          <a:srgbClr val="800000"/>
        </a:buClr>
        <a:buFont typeface="Wingdings" pitchFamily="2" charset="2"/>
        <a:defRPr sz="2000">
          <a:solidFill>
            <a:schemeClr val="tx1"/>
          </a:solidFill>
          <a:latin typeface="Segoe" pitchFamily="2" charset="0"/>
        </a:defRPr>
      </a:lvl7pPr>
      <a:lvl8pPr marL="3199920" algn="ctr" rtl="0" fontAlgn="base">
        <a:spcBef>
          <a:spcPct val="20000"/>
        </a:spcBef>
        <a:spcAft>
          <a:spcPct val="0"/>
        </a:spcAft>
        <a:buClr>
          <a:srgbClr val="800000"/>
        </a:buClr>
        <a:buFont typeface="Wingdings" pitchFamily="2" charset="2"/>
        <a:defRPr sz="2000">
          <a:solidFill>
            <a:schemeClr val="tx1"/>
          </a:solidFill>
          <a:latin typeface="Segoe" pitchFamily="2" charset="0"/>
        </a:defRPr>
      </a:lvl8pPr>
      <a:lvl9pPr marL="3657051" algn="ctr" rtl="0" fontAlgn="base">
        <a:spcBef>
          <a:spcPct val="20000"/>
        </a:spcBef>
        <a:spcAft>
          <a:spcPct val="0"/>
        </a:spcAft>
        <a:buClr>
          <a:srgbClr val="800000"/>
        </a:buClr>
        <a:buFont typeface="Wingdings" pitchFamily="2" charset="2"/>
        <a:defRPr sz="2000">
          <a:solidFill>
            <a:schemeClr val="tx1"/>
          </a:solidFill>
          <a:latin typeface="Segoe" pitchFamily="2" charset="0"/>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lum/>
          </a:blip>
          <a:srcRect/>
          <a:stretch>
            <a:fillRect l="-3000" r="-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2588" y="227543"/>
            <a:ext cx="8380412" cy="597856"/>
          </a:xfrm>
          <a:prstGeom prst="rect">
            <a:avLst/>
          </a:prstGeo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p>
            <a:pPr marL="0" marR="0" lvl="0" indent="0" algn="l" defTabSz="766763" rtl="0" eaLnBrk="1" fontAlgn="base" latinLnBrk="0" hangingPunct="1">
              <a:lnSpc>
                <a:spcPct val="90000"/>
              </a:lnSpc>
              <a:spcBef>
                <a:spcPct val="0"/>
              </a:spcBef>
              <a:spcAft>
                <a:spcPct val="0"/>
              </a:spcAft>
              <a:buClrTx/>
              <a:buSzTx/>
              <a:buFontTx/>
              <a:buNone/>
              <a:tabLst/>
              <a:defRPr/>
            </a:pPr>
            <a:r>
              <a:rPr lang="en-US" dirty="0" smtClean="0"/>
              <a:t>Click to edit Title Slide</a:t>
            </a:r>
          </a:p>
        </p:txBody>
      </p:sp>
      <p:sp>
        <p:nvSpPr>
          <p:cNvPr id="1027" name="Rectangle 8"/>
          <p:cNvSpPr>
            <a:spLocks noGrp="1" noChangeArrowheads="1"/>
          </p:cNvSpPr>
          <p:nvPr>
            <p:ph type="body" idx="1"/>
          </p:nvPr>
        </p:nvSpPr>
        <p:spPr bwMode="auto">
          <a:xfrm>
            <a:off x="381000" y="1411553"/>
            <a:ext cx="8380412" cy="20031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ransition>
    <p:fade/>
  </p:transition>
  <p:timing>
    <p:tnLst>
      <p:par>
        <p:cTn id="1" dur="indefinite" restart="never" nodeType="tmRoot"/>
      </p:par>
    </p:tnLst>
  </p:timing>
  <p:txStyles>
    <p:titleStyle>
      <a:lvl1pPr algn="l" defTabSz="766763" rtl="0" eaLnBrk="1" fontAlgn="base" hangingPunct="1">
        <a:lnSpc>
          <a:spcPct val="90000"/>
        </a:lnSpc>
        <a:spcBef>
          <a:spcPct val="0"/>
        </a:spcBef>
        <a:spcAft>
          <a:spcPct val="0"/>
        </a:spcAft>
        <a:defRPr kumimoji="0" lang="en-US" sz="4200" b="0" i="0" u="none" strike="noStrike" kern="0" cap="none" spc="-105" normalizeH="0" baseline="0" noProof="0" dirty="0" smtClean="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defRPr>
      </a:lvl1pPr>
      <a:lvl2pPr algn="l" defTabSz="766763" rtl="0" eaLnBrk="1" fontAlgn="base" hangingPunct="1">
        <a:lnSpc>
          <a:spcPct val="90000"/>
        </a:lnSpc>
        <a:spcBef>
          <a:spcPct val="0"/>
        </a:spcBef>
        <a:spcAft>
          <a:spcPct val="0"/>
        </a:spcAft>
        <a:defRPr sz="3800">
          <a:solidFill>
            <a:schemeClr val="tx2"/>
          </a:solidFill>
          <a:latin typeface="Segoe Semibold" pitchFamily="34" charset="0"/>
        </a:defRPr>
      </a:lvl2pPr>
      <a:lvl3pPr algn="l" defTabSz="766763" rtl="0" eaLnBrk="1" fontAlgn="base" hangingPunct="1">
        <a:lnSpc>
          <a:spcPct val="90000"/>
        </a:lnSpc>
        <a:spcBef>
          <a:spcPct val="0"/>
        </a:spcBef>
        <a:spcAft>
          <a:spcPct val="0"/>
        </a:spcAft>
        <a:defRPr sz="3800">
          <a:solidFill>
            <a:schemeClr val="tx2"/>
          </a:solidFill>
          <a:latin typeface="Segoe Semibold" pitchFamily="34" charset="0"/>
        </a:defRPr>
      </a:lvl3pPr>
      <a:lvl4pPr algn="l" defTabSz="766763" rtl="0" eaLnBrk="1" fontAlgn="base" hangingPunct="1">
        <a:lnSpc>
          <a:spcPct val="90000"/>
        </a:lnSpc>
        <a:spcBef>
          <a:spcPct val="0"/>
        </a:spcBef>
        <a:spcAft>
          <a:spcPct val="0"/>
        </a:spcAft>
        <a:defRPr sz="3800">
          <a:solidFill>
            <a:schemeClr val="tx2"/>
          </a:solidFill>
          <a:latin typeface="Segoe Semibold" pitchFamily="34" charset="0"/>
        </a:defRPr>
      </a:lvl4pPr>
      <a:lvl5pPr algn="l" defTabSz="766763" rtl="0" eaLnBrk="1" fontAlgn="base" hangingPunct="1">
        <a:lnSpc>
          <a:spcPct val="90000"/>
        </a:lnSpc>
        <a:spcBef>
          <a:spcPct val="0"/>
        </a:spcBef>
        <a:spcAft>
          <a:spcPct val="0"/>
        </a:spcAft>
        <a:defRPr sz="3800">
          <a:solidFill>
            <a:schemeClr val="tx2"/>
          </a:solidFill>
          <a:latin typeface="Segoe Semibold" pitchFamily="34" charset="0"/>
        </a:defRPr>
      </a:lvl5pPr>
      <a:lvl6pPr marL="320027" algn="l" defTabSz="767843" rtl="0" eaLnBrk="1" fontAlgn="base" hangingPunct="1">
        <a:lnSpc>
          <a:spcPct val="90000"/>
        </a:lnSpc>
        <a:spcBef>
          <a:spcPct val="0"/>
        </a:spcBef>
        <a:spcAft>
          <a:spcPct val="0"/>
        </a:spcAft>
        <a:defRPr sz="3800">
          <a:solidFill>
            <a:schemeClr val="tx2"/>
          </a:solidFill>
          <a:latin typeface="Segoe Semibold" pitchFamily="34" charset="0"/>
        </a:defRPr>
      </a:lvl6pPr>
      <a:lvl7pPr marL="640055" algn="l" defTabSz="767843" rtl="0" eaLnBrk="1" fontAlgn="base" hangingPunct="1">
        <a:lnSpc>
          <a:spcPct val="90000"/>
        </a:lnSpc>
        <a:spcBef>
          <a:spcPct val="0"/>
        </a:spcBef>
        <a:spcAft>
          <a:spcPct val="0"/>
        </a:spcAft>
        <a:defRPr sz="3800">
          <a:solidFill>
            <a:schemeClr val="tx2"/>
          </a:solidFill>
          <a:latin typeface="Segoe Semibold" pitchFamily="34" charset="0"/>
        </a:defRPr>
      </a:lvl7pPr>
      <a:lvl8pPr marL="960082" algn="l" defTabSz="767843" rtl="0" eaLnBrk="1" fontAlgn="base" hangingPunct="1">
        <a:lnSpc>
          <a:spcPct val="90000"/>
        </a:lnSpc>
        <a:spcBef>
          <a:spcPct val="0"/>
        </a:spcBef>
        <a:spcAft>
          <a:spcPct val="0"/>
        </a:spcAft>
        <a:defRPr sz="3800">
          <a:solidFill>
            <a:schemeClr val="tx2"/>
          </a:solidFill>
          <a:latin typeface="Segoe Semibold" pitchFamily="34" charset="0"/>
        </a:defRPr>
      </a:lvl8pPr>
      <a:lvl9pPr marL="1280109" algn="l" defTabSz="767843" rtl="0" eaLnBrk="1" fontAlgn="base" hangingPunct="1">
        <a:lnSpc>
          <a:spcPct val="90000"/>
        </a:lnSpc>
        <a:spcBef>
          <a:spcPct val="0"/>
        </a:spcBef>
        <a:spcAft>
          <a:spcPct val="0"/>
        </a:spcAft>
        <a:defRPr sz="3800">
          <a:solidFill>
            <a:schemeClr val="tx2"/>
          </a:solidFill>
          <a:latin typeface="Segoe Semibold" pitchFamily="34" charset="0"/>
        </a:defRPr>
      </a:lvl9pPr>
    </p:titleStyle>
    <p:bodyStyle>
      <a:lvl1pPr marL="321374" indent="-321374" algn="l" defTabSz="766763" rtl="0" eaLnBrk="1" fontAlgn="base" hangingPunct="1">
        <a:lnSpc>
          <a:spcPct val="90000"/>
        </a:lnSpc>
        <a:spcBef>
          <a:spcPts val="980"/>
        </a:spcBef>
        <a:spcAft>
          <a:spcPct val="0"/>
        </a:spcAft>
        <a:buClr>
          <a:schemeClr val="tx2"/>
        </a:buClr>
        <a:buSzPct val="85000"/>
        <a:buFontTx/>
        <a:buBlip>
          <a:blip r:embed="rId20"/>
        </a:buBlip>
        <a:defRPr sz="2800">
          <a:solidFill>
            <a:schemeClr val="tx1"/>
          </a:solidFill>
          <a:effectLst>
            <a:outerShdw blurRad="38100" dist="38100" dir="2700000" algn="tl">
              <a:srgbClr val="000000">
                <a:alpha val="43137"/>
              </a:srgbClr>
            </a:outerShdw>
          </a:effectLst>
          <a:latin typeface="Segoe" pitchFamily="34" charset="0"/>
          <a:ea typeface="+mn-ea"/>
          <a:cs typeface="Arial" pitchFamily="34" charset="0"/>
        </a:defRPr>
      </a:lvl1pPr>
      <a:lvl2pPr marL="592074" indent="-266700" algn="l" defTabSz="766763" rtl="0" eaLnBrk="1" fontAlgn="base" hangingPunct="1">
        <a:lnSpc>
          <a:spcPct val="90000"/>
        </a:lnSpc>
        <a:spcBef>
          <a:spcPts val="910"/>
        </a:spcBef>
        <a:spcAft>
          <a:spcPct val="0"/>
        </a:spcAft>
        <a:buClr>
          <a:schemeClr val="tx2"/>
        </a:buClr>
        <a:buSzPct val="75000"/>
        <a:buFontTx/>
        <a:buBlip>
          <a:blip r:embed="rId21"/>
        </a:buBlip>
        <a:defRPr sz="2500">
          <a:solidFill>
            <a:schemeClr val="tx1"/>
          </a:solidFill>
          <a:effectLst>
            <a:outerShdw blurRad="38100" dist="38100" dir="2700000" algn="tl">
              <a:srgbClr val="000000">
                <a:alpha val="43137"/>
              </a:srgbClr>
            </a:outerShdw>
          </a:effectLst>
          <a:latin typeface="Segoe" pitchFamily="34" charset="0"/>
          <a:cs typeface="Arial" pitchFamily="34" charset="0"/>
        </a:defRPr>
      </a:lvl2pPr>
      <a:lvl3pPr marL="830771" indent="-237363" algn="l" defTabSz="766763" rtl="0" eaLnBrk="1" fontAlgn="base" hangingPunct="1">
        <a:lnSpc>
          <a:spcPct val="90000"/>
        </a:lnSpc>
        <a:spcBef>
          <a:spcPts val="840"/>
        </a:spcBef>
        <a:spcAft>
          <a:spcPct val="0"/>
        </a:spcAft>
        <a:buClr>
          <a:schemeClr val="tx2"/>
        </a:buClr>
        <a:buSzPct val="75000"/>
        <a:buFontTx/>
        <a:buBlip>
          <a:blip r:embed="rId21"/>
        </a:buBlip>
        <a:defRPr sz="2200">
          <a:solidFill>
            <a:schemeClr val="tx1"/>
          </a:solidFill>
          <a:effectLst>
            <a:outerShdw blurRad="38100" dist="38100" dir="2700000" algn="tl">
              <a:srgbClr val="000000">
                <a:alpha val="43137"/>
              </a:srgbClr>
            </a:outerShdw>
          </a:effectLst>
          <a:latin typeface="Segoe" pitchFamily="34" charset="0"/>
          <a:cs typeface="Arial" pitchFamily="34" charset="0"/>
        </a:defRPr>
      </a:lvl3pPr>
      <a:lvl4pPr marL="1064133" indent="-232029" algn="l" defTabSz="766763" rtl="0" eaLnBrk="1" fontAlgn="base" hangingPunct="1">
        <a:lnSpc>
          <a:spcPct val="90000"/>
        </a:lnSpc>
        <a:spcBef>
          <a:spcPts val="770"/>
        </a:spcBef>
        <a:spcAft>
          <a:spcPct val="0"/>
        </a:spcAft>
        <a:buClr>
          <a:schemeClr val="tx2"/>
        </a:buClr>
        <a:buSzPct val="75000"/>
        <a:buFontTx/>
        <a:buBlip>
          <a:blip r:embed="rId21"/>
        </a:buBlip>
        <a:defRPr sz="2000">
          <a:solidFill>
            <a:schemeClr val="tx1"/>
          </a:solidFill>
          <a:effectLst>
            <a:outerShdw blurRad="38100" dist="38100" dir="2700000" algn="tl">
              <a:srgbClr val="000000">
                <a:alpha val="43137"/>
              </a:srgbClr>
            </a:outerShdw>
          </a:effectLst>
          <a:latin typeface="Segoe" pitchFamily="34" charset="0"/>
          <a:cs typeface="Arial" pitchFamily="34" charset="0"/>
        </a:defRPr>
      </a:lvl4pPr>
      <a:lvl5pPr marL="1285494" indent="-218694" algn="l" defTabSz="766763" rtl="0" eaLnBrk="1" fontAlgn="base" hangingPunct="1">
        <a:lnSpc>
          <a:spcPct val="90000"/>
        </a:lnSpc>
        <a:spcBef>
          <a:spcPts val="700"/>
        </a:spcBef>
        <a:spcAft>
          <a:spcPct val="0"/>
        </a:spcAft>
        <a:buClr>
          <a:schemeClr val="tx2"/>
        </a:buClr>
        <a:buSzPct val="75000"/>
        <a:buFontTx/>
        <a:buBlip>
          <a:blip r:embed="rId21"/>
        </a:buBlip>
        <a:defRPr sz="2000">
          <a:solidFill>
            <a:schemeClr val="tx1"/>
          </a:solidFill>
          <a:effectLst>
            <a:outerShdw blurRad="38100" dist="38100" dir="2700000" algn="tl">
              <a:srgbClr val="000000">
                <a:alpha val="43137"/>
              </a:srgbClr>
            </a:outerShdw>
          </a:effectLst>
          <a:latin typeface="Segoe" pitchFamily="34" charset="0"/>
          <a:cs typeface="Arial" pitchFamily="34" charset="0"/>
        </a:defRPr>
      </a:lvl5pPr>
      <a:lvl6pPr marL="1605693" indent="-220018" algn="l" defTabSz="767843" rtl="0" eaLnBrk="1" fontAlgn="base" hangingPunct="1">
        <a:lnSpc>
          <a:spcPct val="90000"/>
        </a:lnSpc>
        <a:spcBef>
          <a:spcPct val="30000"/>
        </a:spcBef>
        <a:spcAft>
          <a:spcPct val="0"/>
        </a:spcAft>
        <a:buClr>
          <a:schemeClr val="tx2"/>
        </a:buClr>
        <a:buSzPct val="80000"/>
        <a:buFont typeface="Wingdings" pitchFamily="2" charset="2"/>
        <a:buBlip>
          <a:blip r:embed="rId22"/>
        </a:buBlip>
        <a:defRPr sz="1700">
          <a:solidFill>
            <a:schemeClr val="tx1"/>
          </a:solidFill>
          <a:latin typeface="+mn-lt"/>
        </a:defRPr>
      </a:lvl6pPr>
      <a:lvl7pPr marL="1925720" indent="-220018" algn="l" defTabSz="767843" rtl="0" eaLnBrk="1" fontAlgn="base" hangingPunct="1">
        <a:lnSpc>
          <a:spcPct val="90000"/>
        </a:lnSpc>
        <a:spcBef>
          <a:spcPct val="30000"/>
        </a:spcBef>
        <a:spcAft>
          <a:spcPct val="0"/>
        </a:spcAft>
        <a:buClr>
          <a:schemeClr val="tx2"/>
        </a:buClr>
        <a:buSzPct val="80000"/>
        <a:buFont typeface="Wingdings" pitchFamily="2" charset="2"/>
        <a:buBlip>
          <a:blip r:embed="rId22"/>
        </a:buBlip>
        <a:defRPr sz="1700">
          <a:solidFill>
            <a:schemeClr val="tx1"/>
          </a:solidFill>
          <a:latin typeface="+mn-lt"/>
        </a:defRPr>
      </a:lvl7pPr>
      <a:lvl8pPr marL="2245747" indent="-220018" algn="l" defTabSz="767843" rtl="0" eaLnBrk="1" fontAlgn="base" hangingPunct="1">
        <a:lnSpc>
          <a:spcPct val="90000"/>
        </a:lnSpc>
        <a:spcBef>
          <a:spcPct val="30000"/>
        </a:spcBef>
        <a:spcAft>
          <a:spcPct val="0"/>
        </a:spcAft>
        <a:buClr>
          <a:schemeClr val="tx2"/>
        </a:buClr>
        <a:buSzPct val="80000"/>
        <a:buFont typeface="Wingdings" pitchFamily="2" charset="2"/>
        <a:buBlip>
          <a:blip r:embed="rId22"/>
        </a:buBlip>
        <a:defRPr sz="1700">
          <a:solidFill>
            <a:schemeClr val="tx1"/>
          </a:solidFill>
          <a:latin typeface="+mn-lt"/>
        </a:defRPr>
      </a:lvl8pPr>
      <a:lvl9pPr marL="2565774" indent="-220018" algn="l" defTabSz="767843" rtl="0" eaLnBrk="1" fontAlgn="base" hangingPunct="1">
        <a:lnSpc>
          <a:spcPct val="90000"/>
        </a:lnSpc>
        <a:spcBef>
          <a:spcPct val="30000"/>
        </a:spcBef>
        <a:spcAft>
          <a:spcPct val="0"/>
        </a:spcAft>
        <a:buClr>
          <a:schemeClr val="tx2"/>
        </a:buClr>
        <a:buSzPct val="80000"/>
        <a:buFont typeface="Wingdings" pitchFamily="2" charset="2"/>
        <a:buBlip>
          <a:blip r:embed="rId22"/>
        </a:buBlip>
        <a:defRPr sz="1700">
          <a:solidFill>
            <a:schemeClr val="tx1"/>
          </a:solidFill>
          <a:latin typeface="+mn-lt"/>
        </a:defRPr>
      </a:lvl9pPr>
    </p:bodyStyle>
    <p:otherStyle>
      <a:defPPr>
        <a:defRPr lang="en-US"/>
      </a:defPPr>
      <a:lvl1pPr marL="0" algn="l" defTabSz="640055" rtl="0" eaLnBrk="1" latinLnBrk="0" hangingPunct="1">
        <a:defRPr sz="1300" kern="1200">
          <a:solidFill>
            <a:schemeClr val="tx1"/>
          </a:solidFill>
          <a:latin typeface="+mn-lt"/>
          <a:ea typeface="+mn-ea"/>
          <a:cs typeface="+mn-cs"/>
        </a:defRPr>
      </a:lvl1pPr>
      <a:lvl2pPr marL="320027" algn="l" defTabSz="640055" rtl="0" eaLnBrk="1" latinLnBrk="0" hangingPunct="1">
        <a:defRPr sz="1300" kern="1200">
          <a:solidFill>
            <a:schemeClr val="tx1"/>
          </a:solidFill>
          <a:latin typeface="+mn-lt"/>
          <a:ea typeface="+mn-ea"/>
          <a:cs typeface="+mn-cs"/>
        </a:defRPr>
      </a:lvl2pPr>
      <a:lvl3pPr marL="640055" algn="l" defTabSz="640055" rtl="0" eaLnBrk="1" latinLnBrk="0" hangingPunct="1">
        <a:defRPr sz="1300" kern="1200">
          <a:solidFill>
            <a:schemeClr val="tx1"/>
          </a:solidFill>
          <a:latin typeface="+mn-lt"/>
          <a:ea typeface="+mn-ea"/>
          <a:cs typeface="+mn-cs"/>
        </a:defRPr>
      </a:lvl3pPr>
      <a:lvl4pPr marL="960082" algn="l" defTabSz="640055" rtl="0" eaLnBrk="1" latinLnBrk="0" hangingPunct="1">
        <a:defRPr sz="1300" kern="1200">
          <a:solidFill>
            <a:schemeClr val="tx1"/>
          </a:solidFill>
          <a:latin typeface="+mn-lt"/>
          <a:ea typeface="+mn-ea"/>
          <a:cs typeface="+mn-cs"/>
        </a:defRPr>
      </a:lvl4pPr>
      <a:lvl5pPr marL="1280109" algn="l" defTabSz="640055" rtl="0" eaLnBrk="1" latinLnBrk="0" hangingPunct="1">
        <a:defRPr sz="1300" kern="1200">
          <a:solidFill>
            <a:schemeClr val="tx1"/>
          </a:solidFill>
          <a:latin typeface="+mn-lt"/>
          <a:ea typeface="+mn-ea"/>
          <a:cs typeface="+mn-cs"/>
        </a:defRPr>
      </a:lvl5pPr>
      <a:lvl6pPr marL="1600136" algn="l" defTabSz="640055" rtl="0" eaLnBrk="1" latinLnBrk="0" hangingPunct="1">
        <a:defRPr sz="1300" kern="1200">
          <a:solidFill>
            <a:schemeClr val="tx1"/>
          </a:solidFill>
          <a:latin typeface="+mn-lt"/>
          <a:ea typeface="+mn-ea"/>
          <a:cs typeface="+mn-cs"/>
        </a:defRPr>
      </a:lvl6pPr>
      <a:lvl7pPr marL="1920164" algn="l" defTabSz="640055" rtl="0" eaLnBrk="1" latinLnBrk="0" hangingPunct="1">
        <a:defRPr sz="1300" kern="1200">
          <a:solidFill>
            <a:schemeClr val="tx1"/>
          </a:solidFill>
          <a:latin typeface="+mn-lt"/>
          <a:ea typeface="+mn-ea"/>
          <a:cs typeface="+mn-cs"/>
        </a:defRPr>
      </a:lvl7pPr>
      <a:lvl8pPr marL="2240190" algn="l" defTabSz="640055" rtl="0" eaLnBrk="1" latinLnBrk="0" hangingPunct="1">
        <a:defRPr sz="1300" kern="1200">
          <a:solidFill>
            <a:schemeClr val="tx1"/>
          </a:solidFill>
          <a:latin typeface="+mn-lt"/>
          <a:ea typeface="+mn-ea"/>
          <a:cs typeface="+mn-cs"/>
        </a:defRPr>
      </a:lvl8pPr>
      <a:lvl9pPr marL="2560218" algn="l" defTabSz="64005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hyperlink" Target="http://strongangel.nga-earth.org/sites/saall/pages/allviewer.aspx" TargetMode="External"/><Relationship Id="rId3" Type="http://schemas.openxmlformats.org/officeDocument/2006/relationships/slideLayout" Target="../slideLayouts/slideLayout36.xml"/><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8.png"/><Relationship Id="rId11" Type="http://schemas.openxmlformats.org/officeDocument/2006/relationships/hyperlink" Target="http://hms.idvsolutions.com/default.aspx" TargetMode="External"/><Relationship Id="rId5" Type="http://schemas.openxmlformats.org/officeDocument/2006/relationships/image" Target="../media/image77.png"/><Relationship Id="rId10" Type="http://schemas.openxmlformats.org/officeDocument/2006/relationships/oleObject" Target="../embeddings/oleObject1.bin"/><Relationship Id="rId4" Type="http://schemas.openxmlformats.org/officeDocument/2006/relationships/notesSlide" Target="../notesSlides/notesSlide6.xml"/><Relationship Id="rId9" Type="http://schemas.openxmlformats.org/officeDocument/2006/relationships/image" Target="../media/image81.jpeg"/><Relationship Id="rId14"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4.png"/><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89.png"/><Relationship Id="rId4" Type="http://schemas.openxmlformats.org/officeDocument/2006/relationships/image" Target="../media/image91.png"/><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6.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hyperlink" Target="http://www1.choicehotels.com/ires/en-US/html/ChoiceHome?sid=WgpfM.TiXO2gGPx.1" TargetMode="External"/><Relationship Id="rId39" Type="http://schemas.openxmlformats.org/officeDocument/2006/relationships/image" Target="../media/image51.png"/><Relationship Id="rId21" Type="http://schemas.openxmlformats.org/officeDocument/2006/relationships/image" Target="../media/image37.jpe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9.png"/><Relationship Id="rId50" Type="http://schemas.openxmlformats.org/officeDocument/2006/relationships/hyperlink" Target="http://www.7-eleven.com/default.asp" TargetMode="External"/><Relationship Id="rId55" Type="http://schemas.openxmlformats.org/officeDocument/2006/relationships/image" Target="../media/image66.png"/><Relationship Id="rId63" Type="http://schemas.openxmlformats.org/officeDocument/2006/relationships/image" Target="../media/image73.jpeg"/><Relationship Id="rId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image" Target="../media/image43.png"/><Relationship Id="rId41" Type="http://schemas.openxmlformats.org/officeDocument/2006/relationships/image" Target="../media/image53.png"/><Relationship Id="rId54" Type="http://schemas.openxmlformats.org/officeDocument/2006/relationships/image" Target="../media/image65.png"/><Relationship Id="rId62" Type="http://schemas.openxmlformats.org/officeDocument/2006/relationships/image" Target="../media/image72.jpeg"/><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39.gif"/><Relationship Id="rId32" Type="http://schemas.openxmlformats.org/officeDocument/2006/relationships/hyperlink" Target="http://www.airforce.com/home.htm" TargetMode="External"/><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4.png"/><Relationship Id="rId58" Type="http://schemas.openxmlformats.org/officeDocument/2006/relationships/image" Target="../media/image69.jpeg"/><Relationship Id="rId5" Type="http://schemas.openxmlformats.org/officeDocument/2006/relationships/image" Target="../media/image24.png"/><Relationship Id="rId15" Type="http://schemas.openxmlformats.org/officeDocument/2006/relationships/hyperlink" Target="http://www.vicinity.com/oldnavy/startprx.hm?" TargetMode="External"/><Relationship Id="rId23" Type="http://schemas.openxmlformats.org/officeDocument/2006/relationships/image" Target="../media/image38.jpeg"/><Relationship Id="rId28" Type="http://schemas.openxmlformats.org/officeDocument/2006/relationships/image" Target="../media/image42.png"/><Relationship Id="rId36" Type="http://schemas.openxmlformats.org/officeDocument/2006/relationships/image" Target="../media/image48.png"/><Relationship Id="rId49" Type="http://schemas.openxmlformats.org/officeDocument/2006/relationships/image" Target="../media/image61.png"/><Relationship Id="rId57" Type="http://schemas.openxmlformats.org/officeDocument/2006/relationships/image" Target="../media/image68.png"/><Relationship Id="rId61" Type="http://schemas.openxmlformats.org/officeDocument/2006/relationships/image" Target="../media/image71.png"/><Relationship Id="rId10" Type="http://schemas.openxmlformats.org/officeDocument/2006/relationships/image" Target="../media/image29.png"/><Relationship Id="rId19" Type="http://schemas.openxmlformats.org/officeDocument/2006/relationships/image" Target="../media/image35.png"/><Relationship Id="rId31" Type="http://schemas.openxmlformats.org/officeDocument/2006/relationships/image" Target="../media/image44.png"/><Relationship Id="rId44" Type="http://schemas.openxmlformats.org/officeDocument/2006/relationships/image" Target="../media/image56.png"/><Relationship Id="rId52" Type="http://schemas.openxmlformats.org/officeDocument/2006/relationships/image" Target="../media/image63.png"/><Relationship Id="rId60" Type="http://schemas.openxmlformats.org/officeDocument/2006/relationships/hyperlink" Target="http://faa.gov/" TargetMode="External"/><Relationship Id="rId65" Type="http://schemas.openxmlformats.org/officeDocument/2006/relationships/image" Target="../media/image75.gif"/><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hyperlink" Target="http://www.dunkin-baskin-togos.com/_vti_bin/shtml.dll/HomePage_Graphics/newbanner2_copy(1).htm/map" TargetMode="External"/><Relationship Id="rId27" Type="http://schemas.openxmlformats.org/officeDocument/2006/relationships/image" Target="../media/image41.png"/><Relationship Id="rId30" Type="http://schemas.openxmlformats.org/officeDocument/2006/relationships/hyperlink" Target="http://www.usps.com/welcome.htm?from=home&amp;page=0001home1" TargetMode="External"/><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56" Type="http://schemas.openxmlformats.org/officeDocument/2006/relationships/image" Target="../media/image67.png"/><Relationship Id="rId64" Type="http://schemas.openxmlformats.org/officeDocument/2006/relationships/image" Target="../media/image74.jpeg"/><Relationship Id="rId8" Type="http://schemas.openxmlformats.org/officeDocument/2006/relationships/image" Target="../media/image27.png"/><Relationship Id="rId51" Type="http://schemas.openxmlformats.org/officeDocument/2006/relationships/image" Target="../media/image62.png"/><Relationship Id="rId3" Type="http://schemas.openxmlformats.org/officeDocument/2006/relationships/image" Target="../media/image22.png"/><Relationship Id="rId12" Type="http://schemas.openxmlformats.org/officeDocument/2006/relationships/hyperlink" Target="http://www.gap.com/html/locator/locator.asp" TargetMode="External"/><Relationship Id="rId17" Type="http://schemas.openxmlformats.org/officeDocument/2006/relationships/hyperlink" Target="http://www.nordstrom.com/shop/default.asp?section=ourstores&amp;content=/ourstores/ourstores.html" TargetMode="External"/><Relationship Id="rId25" Type="http://schemas.openxmlformats.org/officeDocument/2006/relationships/image" Target="../media/image40.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1" name="Rectangle 31"/>
          <p:cNvSpPr>
            <a:spLocks noGrp="1" noChangeArrowheads="1"/>
          </p:cNvSpPr>
          <p:nvPr>
            <p:ph type="title"/>
          </p:nvPr>
        </p:nvSpPr>
        <p:spPr>
          <a:xfrm>
            <a:off x="376238" y="223840"/>
            <a:ext cx="8380412" cy="830997"/>
          </a:xfrm>
        </p:spPr>
        <p:txBody>
          <a:bodyPr/>
          <a:lstStyle/>
          <a:p>
            <a:pPr eaLnBrk="1" hangingPunct="1">
              <a:defRPr/>
            </a:pPr>
            <a:r>
              <a:rPr sz="3600" smtClean="0"/>
              <a:t>Location Based Solutions</a:t>
            </a:r>
            <a:br>
              <a:rPr sz="3600" smtClean="0"/>
            </a:br>
            <a:r>
              <a:rPr sz="2400" smtClean="0">
                <a:solidFill>
                  <a:schemeClr val="accent1"/>
                </a:solidFill>
              </a:rPr>
              <a:t>Powered by our Partner Ecosystem</a:t>
            </a:r>
            <a:r>
              <a:rPr sz="2400" smtClean="0"/>
              <a:t> </a:t>
            </a:r>
          </a:p>
        </p:txBody>
      </p:sp>
      <p:sp>
        <p:nvSpPr>
          <p:cNvPr id="61472" name="Rectangle 32"/>
          <p:cNvSpPr>
            <a:spLocks noGrp="1" noChangeArrowheads="1"/>
          </p:cNvSpPr>
          <p:nvPr>
            <p:ph type="body" idx="1"/>
          </p:nvPr>
        </p:nvSpPr>
        <p:spPr>
          <a:xfrm>
            <a:off x="407989" y="1470025"/>
            <a:ext cx="3552825" cy="4626908"/>
          </a:xfrm>
        </p:spPr>
        <p:txBody>
          <a:bodyPr/>
          <a:lstStyle/>
          <a:p>
            <a:pPr marL="347628" indent="-347628">
              <a:defRPr/>
            </a:pPr>
            <a:r>
              <a:rPr lang="en-US" sz="2000" dirty="0" smtClean="0"/>
              <a:t>Disaster &amp; Response Management</a:t>
            </a:r>
          </a:p>
          <a:p>
            <a:pPr marL="347628" indent="-347628">
              <a:defRPr/>
            </a:pPr>
            <a:r>
              <a:rPr lang="en-US" sz="2000" dirty="0" smtClean="0"/>
              <a:t>Health Crisis Portals </a:t>
            </a:r>
          </a:p>
          <a:p>
            <a:pPr marL="347628" indent="-347628">
              <a:defRPr/>
            </a:pPr>
            <a:r>
              <a:rPr lang="en-US" sz="2000" dirty="0" smtClean="0"/>
              <a:t>Focused Logistics &amp; </a:t>
            </a:r>
            <a:br>
              <a:rPr lang="en-US" sz="2000" dirty="0" smtClean="0"/>
            </a:br>
            <a:r>
              <a:rPr lang="en-US" sz="2000" dirty="0" smtClean="0"/>
              <a:t>Loss Prevention</a:t>
            </a:r>
          </a:p>
          <a:p>
            <a:pPr marL="347628" indent="-347628">
              <a:defRPr/>
            </a:pPr>
            <a:r>
              <a:rPr lang="en-US" sz="2000" dirty="0" smtClean="0"/>
              <a:t>Supply Chain Management</a:t>
            </a:r>
          </a:p>
          <a:p>
            <a:pPr marL="347628" indent="-347628">
              <a:defRPr/>
            </a:pPr>
            <a:r>
              <a:rPr lang="en-US" sz="2000" dirty="0" smtClean="0"/>
              <a:t>Business Location Intelligence </a:t>
            </a:r>
          </a:p>
          <a:p>
            <a:pPr marL="347628" indent="-347628">
              <a:defRPr/>
            </a:pPr>
            <a:r>
              <a:rPr lang="en-US" sz="2000" dirty="0" smtClean="0"/>
              <a:t>Inspection Management</a:t>
            </a:r>
          </a:p>
          <a:p>
            <a:pPr marL="347628" indent="-347628">
              <a:defRPr/>
            </a:pPr>
            <a:r>
              <a:rPr lang="en-US" sz="2000" dirty="0" smtClean="0"/>
              <a:t>Asset Management</a:t>
            </a:r>
          </a:p>
          <a:p>
            <a:pPr marL="347628" indent="-347628">
              <a:defRPr/>
            </a:pPr>
            <a:r>
              <a:rPr lang="en-US" sz="2000" dirty="0" smtClean="0"/>
              <a:t>Security Command &amp; Control </a:t>
            </a:r>
          </a:p>
          <a:p>
            <a:pPr marL="347628" indent="-347628">
              <a:defRPr/>
            </a:pPr>
            <a:r>
              <a:rPr lang="en-US" sz="2000" dirty="0" smtClean="0"/>
              <a:t>Scenario Modeling </a:t>
            </a:r>
          </a:p>
        </p:txBody>
      </p:sp>
      <p:grpSp>
        <p:nvGrpSpPr>
          <p:cNvPr id="2" name="Group 4"/>
          <p:cNvGrpSpPr>
            <a:grpSpLocks/>
          </p:cNvGrpSpPr>
          <p:nvPr/>
        </p:nvGrpSpPr>
        <p:grpSpPr bwMode="auto">
          <a:xfrm>
            <a:off x="4692652" y="1111250"/>
            <a:ext cx="3694113" cy="2947988"/>
            <a:chOff x="3194" y="700"/>
            <a:chExt cx="2327" cy="1857"/>
          </a:xfrm>
        </p:grpSpPr>
        <p:pic>
          <p:nvPicPr>
            <p:cNvPr id="1048" name="Picture 5" descr="Absenteeism Data Visualization"/>
            <p:cNvPicPr>
              <a:picLocks noChangeAspect="1" noChangeArrowheads="1"/>
            </p:cNvPicPr>
            <p:nvPr/>
          </p:nvPicPr>
          <p:blipFill>
            <a:blip r:embed="rId5"/>
            <a:srcRect/>
            <a:stretch>
              <a:fillRect/>
            </a:stretch>
          </p:blipFill>
          <p:spPr bwMode="auto">
            <a:xfrm>
              <a:off x="3194" y="700"/>
              <a:ext cx="2310" cy="1687"/>
            </a:xfrm>
            <a:prstGeom prst="rect">
              <a:avLst/>
            </a:prstGeom>
            <a:noFill/>
            <a:ln w="9525">
              <a:noFill/>
              <a:miter lim="800000"/>
              <a:headEnd/>
              <a:tailEnd/>
            </a:ln>
          </p:spPr>
        </p:pic>
        <p:pic>
          <p:nvPicPr>
            <p:cNvPr id="1049" name="Picture 6" descr="clear shadow line"/>
            <p:cNvPicPr>
              <a:picLocks noChangeAspect="1" noChangeArrowheads="1"/>
            </p:cNvPicPr>
            <p:nvPr/>
          </p:nvPicPr>
          <p:blipFill>
            <a:blip r:embed="rId6"/>
            <a:srcRect/>
            <a:stretch>
              <a:fillRect/>
            </a:stretch>
          </p:blipFill>
          <p:spPr bwMode="auto">
            <a:xfrm>
              <a:off x="3204" y="2392"/>
              <a:ext cx="2317" cy="165"/>
            </a:xfrm>
            <a:prstGeom prst="rect">
              <a:avLst/>
            </a:prstGeom>
            <a:noFill/>
            <a:ln w="9525">
              <a:noFill/>
              <a:miter lim="800000"/>
              <a:headEnd/>
              <a:tailEnd/>
            </a:ln>
          </p:spPr>
        </p:pic>
      </p:grpSp>
      <p:grpSp>
        <p:nvGrpSpPr>
          <p:cNvPr id="3" name="Group 8"/>
          <p:cNvGrpSpPr>
            <a:grpSpLocks/>
          </p:cNvGrpSpPr>
          <p:nvPr/>
        </p:nvGrpSpPr>
        <p:grpSpPr bwMode="auto">
          <a:xfrm>
            <a:off x="5006977" y="1677988"/>
            <a:ext cx="4081463" cy="2641600"/>
            <a:chOff x="3301" y="1057"/>
            <a:chExt cx="2571" cy="1664"/>
          </a:xfrm>
        </p:grpSpPr>
        <p:pic>
          <p:nvPicPr>
            <p:cNvPr id="1046" name="Picture 9" descr="clear shadow line"/>
            <p:cNvPicPr>
              <a:picLocks noChangeAspect="1" noChangeArrowheads="1"/>
            </p:cNvPicPr>
            <p:nvPr/>
          </p:nvPicPr>
          <p:blipFill>
            <a:blip r:embed="rId6"/>
            <a:srcRect/>
            <a:stretch>
              <a:fillRect/>
            </a:stretch>
          </p:blipFill>
          <p:spPr bwMode="auto">
            <a:xfrm>
              <a:off x="3301" y="2556"/>
              <a:ext cx="2317" cy="165"/>
            </a:xfrm>
            <a:prstGeom prst="rect">
              <a:avLst/>
            </a:prstGeom>
            <a:noFill/>
            <a:ln w="9525">
              <a:noFill/>
              <a:miter lim="800000"/>
              <a:headEnd/>
              <a:tailEnd/>
            </a:ln>
          </p:spPr>
        </p:pic>
        <p:pic>
          <p:nvPicPr>
            <p:cNvPr id="1047" name="Picture 10"/>
            <p:cNvPicPr>
              <a:picLocks noChangeAspect="1" noChangeArrowheads="1"/>
            </p:cNvPicPr>
            <p:nvPr/>
          </p:nvPicPr>
          <p:blipFill>
            <a:blip r:embed="rId7"/>
            <a:srcRect l="13802" t="25000" r="1433" b="8160"/>
            <a:stretch>
              <a:fillRect/>
            </a:stretch>
          </p:blipFill>
          <p:spPr bwMode="auto">
            <a:xfrm>
              <a:off x="3331" y="1057"/>
              <a:ext cx="2541" cy="1503"/>
            </a:xfrm>
            <a:prstGeom prst="rect">
              <a:avLst/>
            </a:prstGeom>
            <a:noFill/>
            <a:ln w="12700">
              <a:noFill/>
              <a:miter lim="800000"/>
              <a:headEnd/>
              <a:tailEnd/>
            </a:ln>
          </p:spPr>
        </p:pic>
      </p:grpSp>
      <p:grpSp>
        <p:nvGrpSpPr>
          <p:cNvPr id="4" name="Group 11"/>
          <p:cNvGrpSpPr>
            <a:grpSpLocks/>
          </p:cNvGrpSpPr>
          <p:nvPr/>
        </p:nvGrpSpPr>
        <p:grpSpPr bwMode="auto">
          <a:xfrm>
            <a:off x="4411665" y="1946277"/>
            <a:ext cx="3887787" cy="2752725"/>
            <a:chOff x="3070" y="956"/>
            <a:chExt cx="2449" cy="1734"/>
          </a:xfrm>
        </p:grpSpPr>
        <p:pic>
          <p:nvPicPr>
            <p:cNvPr id="1044" name="Picture 12" descr="Bioterrorism Data Visualization"/>
            <p:cNvPicPr>
              <a:picLocks noChangeAspect="1" noChangeArrowheads="1"/>
            </p:cNvPicPr>
            <p:nvPr/>
          </p:nvPicPr>
          <p:blipFill>
            <a:blip r:embed="rId8"/>
            <a:srcRect/>
            <a:stretch>
              <a:fillRect/>
            </a:stretch>
          </p:blipFill>
          <p:spPr bwMode="auto">
            <a:xfrm>
              <a:off x="3070" y="956"/>
              <a:ext cx="2403" cy="1601"/>
            </a:xfrm>
            <a:prstGeom prst="rect">
              <a:avLst/>
            </a:prstGeom>
            <a:noFill/>
            <a:ln w="9525">
              <a:noFill/>
              <a:miter lim="800000"/>
              <a:headEnd/>
              <a:tailEnd/>
            </a:ln>
          </p:spPr>
        </p:pic>
        <p:pic>
          <p:nvPicPr>
            <p:cNvPr id="1045" name="Picture 13" descr="clear shadow line"/>
            <p:cNvPicPr>
              <a:picLocks noChangeAspect="1" noChangeArrowheads="1"/>
            </p:cNvPicPr>
            <p:nvPr/>
          </p:nvPicPr>
          <p:blipFill>
            <a:blip r:embed="rId6"/>
            <a:srcRect/>
            <a:stretch>
              <a:fillRect/>
            </a:stretch>
          </p:blipFill>
          <p:spPr bwMode="auto">
            <a:xfrm>
              <a:off x="3090" y="2517"/>
              <a:ext cx="2429" cy="173"/>
            </a:xfrm>
            <a:prstGeom prst="rect">
              <a:avLst/>
            </a:prstGeom>
            <a:noFill/>
            <a:ln w="9525">
              <a:noFill/>
              <a:miter lim="800000"/>
              <a:headEnd/>
              <a:tailEnd/>
            </a:ln>
          </p:spPr>
        </p:pic>
      </p:grpSp>
      <p:grpSp>
        <p:nvGrpSpPr>
          <p:cNvPr id="5" name="Group 14"/>
          <p:cNvGrpSpPr>
            <a:grpSpLocks/>
          </p:cNvGrpSpPr>
          <p:nvPr/>
        </p:nvGrpSpPr>
        <p:grpSpPr bwMode="auto">
          <a:xfrm>
            <a:off x="5032375" y="2506663"/>
            <a:ext cx="3695700" cy="2312987"/>
            <a:chOff x="3257" y="1540"/>
            <a:chExt cx="2328" cy="1457"/>
          </a:xfrm>
        </p:grpSpPr>
        <p:pic>
          <p:nvPicPr>
            <p:cNvPr id="1042" name="Picture 15" descr="clear shadow line"/>
            <p:cNvPicPr>
              <a:picLocks noChangeAspect="1" noChangeArrowheads="1"/>
            </p:cNvPicPr>
            <p:nvPr/>
          </p:nvPicPr>
          <p:blipFill>
            <a:blip r:embed="rId6"/>
            <a:srcRect/>
            <a:stretch>
              <a:fillRect/>
            </a:stretch>
          </p:blipFill>
          <p:spPr bwMode="auto">
            <a:xfrm>
              <a:off x="3257" y="2832"/>
              <a:ext cx="2317" cy="165"/>
            </a:xfrm>
            <a:prstGeom prst="rect">
              <a:avLst/>
            </a:prstGeom>
            <a:noFill/>
            <a:ln w="9525">
              <a:noFill/>
              <a:miter lim="800000"/>
              <a:headEnd/>
              <a:tailEnd/>
            </a:ln>
          </p:spPr>
        </p:pic>
        <p:pic>
          <p:nvPicPr>
            <p:cNvPr id="1043" name="Picture 16" descr="Flu Outbreak Data Visulization"/>
            <p:cNvPicPr>
              <a:picLocks noChangeAspect="1" noChangeArrowheads="1"/>
            </p:cNvPicPr>
            <p:nvPr/>
          </p:nvPicPr>
          <p:blipFill>
            <a:blip r:embed="rId9" cstate="print"/>
            <a:srcRect/>
            <a:stretch>
              <a:fillRect/>
            </a:stretch>
          </p:blipFill>
          <p:spPr bwMode="auto">
            <a:xfrm>
              <a:off x="3262" y="1540"/>
              <a:ext cx="2323" cy="1342"/>
            </a:xfrm>
            <a:prstGeom prst="rect">
              <a:avLst/>
            </a:prstGeom>
            <a:noFill/>
            <a:ln w="9525">
              <a:noFill/>
              <a:miter lim="800000"/>
              <a:headEnd/>
              <a:tailEnd/>
            </a:ln>
          </p:spPr>
        </p:pic>
      </p:grpSp>
      <p:grpSp>
        <p:nvGrpSpPr>
          <p:cNvPr id="6" name="Group 17"/>
          <p:cNvGrpSpPr>
            <a:grpSpLocks/>
          </p:cNvGrpSpPr>
          <p:nvPr/>
        </p:nvGrpSpPr>
        <p:grpSpPr bwMode="auto">
          <a:xfrm>
            <a:off x="5611815" y="3051175"/>
            <a:ext cx="3532187" cy="2514600"/>
            <a:chOff x="3068" y="1712"/>
            <a:chExt cx="2317" cy="1831"/>
          </a:xfrm>
        </p:grpSpPr>
        <p:pic>
          <p:nvPicPr>
            <p:cNvPr id="1041" name="Picture 18" descr="clear shadow line"/>
            <p:cNvPicPr>
              <a:picLocks noChangeAspect="1" noChangeArrowheads="1"/>
            </p:cNvPicPr>
            <p:nvPr/>
          </p:nvPicPr>
          <p:blipFill>
            <a:blip r:embed="rId6"/>
            <a:srcRect/>
            <a:stretch>
              <a:fillRect/>
            </a:stretch>
          </p:blipFill>
          <p:spPr bwMode="auto">
            <a:xfrm>
              <a:off x="3068" y="3378"/>
              <a:ext cx="2317" cy="165"/>
            </a:xfrm>
            <a:prstGeom prst="rect">
              <a:avLst/>
            </a:prstGeom>
            <a:noFill/>
            <a:ln w="9525">
              <a:noFill/>
              <a:miter lim="800000"/>
              <a:headEnd/>
              <a:tailEnd/>
            </a:ln>
          </p:spPr>
        </p:pic>
        <p:graphicFrame>
          <p:nvGraphicFramePr>
            <p:cNvPr id="1026" name="Object 19"/>
            <p:cNvGraphicFramePr>
              <a:graphicFrameLocks noChangeAspect="1"/>
            </p:cNvGraphicFramePr>
            <p:nvPr/>
          </p:nvGraphicFramePr>
          <p:xfrm>
            <a:off x="3089" y="1712"/>
            <a:ext cx="2271" cy="1703"/>
          </p:xfrm>
          <a:graphic>
            <a:graphicData uri="http://schemas.openxmlformats.org/presentationml/2006/ole">
              <p:oleObj spid="_x0000_s49154" name="Slide" r:id="rId10" imgW="4564486" imgH="3422740" progId="PowerPoint.Slide.8">
                <p:embed/>
              </p:oleObj>
            </a:graphicData>
          </a:graphic>
        </p:graphicFrame>
      </p:grpSp>
      <p:grpSp>
        <p:nvGrpSpPr>
          <p:cNvPr id="7" name="Group 28"/>
          <p:cNvGrpSpPr>
            <a:grpSpLocks/>
          </p:cNvGrpSpPr>
          <p:nvPr/>
        </p:nvGrpSpPr>
        <p:grpSpPr bwMode="auto">
          <a:xfrm>
            <a:off x="5268913" y="3743325"/>
            <a:ext cx="3492500" cy="2779713"/>
            <a:chOff x="3319" y="2358"/>
            <a:chExt cx="2200" cy="1751"/>
          </a:xfrm>
        </p:grpSpPr>
        <p:pic>
          <p:nvPicPr>
            <p:cNvPr id="1039" name="Picture 21" descr="clear shadow line"/>
            <p:cNvPicPr>
              <a:picLocks noChangeAspect="1" noChangeArrowheads="1"/>
            </p:cNvPicPr>
            <p:nvPr/>
          </p:nvPicPr>
          <p:blipFill>
            <a:blip r:embed="rId6"/>
            <a:srcRect/>
            <a:stretch>
              <a:fillRect/>
            </a:stretch>
          </p:blipFill>
          <p:spPr bwMode="auto">
            <a:xfrm>
              <a:off x="3319" y="3929"/>
              <a:ext cx="2200" cy="180"/>
            </a:xfrm>
            <a:prstGeom prst="rect">
              <a:avLst/>
            </a:prstGeom>
            <a:noFill/>
            <a:ln w="9525">
              <a:noFill/>
              <a:miter lim="800000"/>
              <a:headEnd/>
              <a:tailEnd/>
            </a:ln>
          </p:spPr>
        </p:pic>
        <p:pic>
          <p:nvPicPr>
            <p:cNvPr id="1040" name="Picture 22">
              <a:hlinkClick r:id="rId11"/>
            </p:cNvPr>
            <p:cNvPicPr>
              <a:picLocks noChangeAspect="1" noChangeArrowheads="1"/>
            </p:cNvPicPr>
            <p:nvPr/>
          </p:nvPicPr>
          <p:blipFill>
            <a:blip r:embed="rId12"/>
            <a:srcRect/>
            <a:stretch>
              <a:fillRect/>
            </a:stretch>
          </p:blipFill>
          <p:spPr bwMode="auto">
            <a:xfrm>
              <a:off x="3378" y="2358"/>
              <a:ext cx="2133" cy="1604"/>
            </a:xfrm>
            <a:prstGeom prst="rect">
              <a:avLst/>
            </a:prstGeom>
            <a:noFill/>
            <a:ln w="9525">
              <a:noFill/>
              <a:miter lim="800000"/>
              <a:headEnd/>
              <a:tailEnd/>
            </a:ln>
          </p:spPr>
        </p:pic>
      </p:grpSp>
      <p:grpSp>
        <p:nvGrpSpPr>
          <p:cNvPr id="8" name="Group 29"/>
          <p:cNvGrpSpPr>
            <a:grpSpLocks/>
          </p:cNvGrpSpPr>
          <p:nvPr/>
        </p:nvGrpSpPr>
        <p:grpSpPr bwMode="auto">
          <a:xfrm>
            <a:off x="4275140" y="4162427"/>
            <a:ext cx="3659187" cy="2695575"/>
            <a:chOff x="2693" y="2622"/>
            <a:chExt cx="2305" cy="1698"/>
          </a:xfrm>
        </p:grpSpPr>
        <p:pic>
          <p:nvPicPr>
            <p:cNvPr id="1037" name="Picture 27" descr="clear shadow line"/>
            <p:cNvPicPr>
              <a:picLocks noChangeAspect="1" noChangeArrowheads="1"/>
            </p:cNvPicPr>
            <p:nvPr/>
          </p:nvPicPr>
          <p:blipFill>
            <a:blip r:embed="rId6"/>
            <a:srcRect/>
            <a:stretch>
              <a:fillRect/>
            </a:stretch>
          </p:blipFill>
          <p:spPr bwMode="auto">
            <a:xfrm>
              <a:off x="2711" y="4140"/>
              <a:ext cx="2200" cy="180"/>
            </a:xfrm>
            <a:prstGeom prst="rect">
              <a:avLst/>
            </a:prstGeom>
            <a:noFill/>
            <a:ln w="9525">
              <a:noFill/>
              <a:miter lim="800000"/>
              <a:headEnd/>
              <a:tailEnd/>
            </a:ln>
          </p:spPr>
        </p:pic>
        <p:pic>
          <p:nvPicPr>
            <p:cNvPr id="1038" name="Picture 24">
              <a:hlinkClick r:id="rId13"/>
            </p:cNvPr>
            <p:cNvPicPr>
              <a:picLocks noChangeAspect="1" noChangeArrowheads="1"/>
            </p:cNvPicPr>
            <p:nvPr/>
          </p:nvPicPr>
          <p:blipFill>
            <a:blip r:embed="rId14"/>
            <a:srcRect t="20932" r="33524" b="18181"/>
            <a:stretch>
              <a:fillRect/>
            </a:stretch>
          </p:blipFill>
          <p:spPr bwMode="auto">
            <a:xfrm>
              <a:off x="2693" y="2622"/>
              <a:ext cx="2305" cy="1583"/>
            </a:xfrm>
            <a:prstGeom prst="rect">
              <a:avLst/>
            </a:prstGeom>
            <a:noFill/>
            <a:ln w="9525">
              <a:noFill/>
              <a:miter lim="800000"/>
              <a:headEnd/>
              <a:tailEnd/>
            </a:ln>
          </p:spPr>
        </p:pic>
      </p:grpSp>
    </p:spTree>
    <p:custDataLst>
      <p:tags r:id="rId2"/>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Virtual Earth Demonstrations</a:t>
            </a:r>
            <a:endParaRPr lang="en-US" dirty="0"/>
          </a:p>
        </p:txBody>
      </p:sp>
      <p:sp>
        <p:nvSpPr>
          <p:cNvPr id="3" name="Subtitle 2"/>
          <p:cNvSpPr>
            <a:spLocks noGrp="1"/>
          </p:cNvSpPr>
          <p:nvPr>
            <p:ph type="subTitle" idx="1"/>
          </p:nvPr>
        </p:nvSpPr>
        <p:spPr>
          <a:xfrm>
            <a:off x="727605" y="4340490"/>
            <a:ext cx="7692761" cy="1204945"/>
          </a:xfrm>
        </p:spPr>
        <p:txBody>
          <a:bodyPr/>
          <a:lstStyle/>
          <a:p>
            <a:r>
              <a:rPr lang="en-US" dirty="0" smtClean="0"/>
              <a:t>Harley-Davidson</a:t>
            </a:r>
          </a:p>
          <a:p>
            <a:endParaRPr lang="en-US" dirty="0" smtClean="0"/>
          </a:p>
          <a:p>
            <a:r>
              <a:rPr lang="en-US" dirty="0" smtClean="0"/>
              <a:t>British Petroleum</a:t>
            </a:r>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Live Contacts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Live Contacts &amp; Messenger</a:t>
            </a:r>
            <a:br>
              <a:rPr smtClean="0"/>
            </a:br>
            <a:r>
              <a:rPr sz="2800" smtClean="0">
                <a:solidFill>
                  <a:schemeClr val="accent1"/>
                </a:solidFill>
              </a:rPr>
              <a:t>Imagine</a:t>
            </a:r>
            <a:endParaRPr lang="en-US" dirty="0">
              <a:solidFill>
                <a:schemeClr val="accent1"/>
              </a:solidFill>
            </a:endParaRPr>
          </a:p>
        </p:txBody>
      </p:sp>
      <p:pic>
        <p:nvPicPr>
          <p:cNvPr id="4" name="Picture 3" descr="cloud 1.png"/>
          <p:cNvPicPr>
            <a:picLocks noChangeAspect="1"/>
          </p:cNvPicPr>
          <p:nvPr/>
        </p:nvPicPr>
        <p:blipFill>
          <a:blip r:embed="rId3"/>
          <a:stretch>
            <a:fillRect/>
          </a:stretch>
        </p:blipFill>
        <p:spPr>
          <a:xfrm>
            <a:off x="634316" y="1082148"/>
            <a:ext cx="7672141" cy="5775852"/>
          </a:xfrm>
          <a:prstGeom prst="rect">
            <a:avLst/>
          </a:prstGeom>
        </p:spPr>
      </p:pic>
      <p:pic>
        <p:nvPicPr>
          <p:cNvPr id="5" name="Picture 4" descr="\\eventsql\dvd27\Clip_Installer\DVD_ART\Artwork_Imagery\Shapes and Graphics\people\man causal attire developer sunglasses.png"/>
          <p:cNvPicPr>
            <a:picLocks noChangeAspect="1" noChangeArrowheads="1"/>
          </p:cNvPicPr>
          <p:nvPr/>
        </p:nvPicPr>
        <p:blipFill>
          <a:blip r:embed="rId4"/>
          <a:srcRect/>
          <a:stretch>
            <a:fillRect/>
          </a:stretch>
        </p:blipFill>
        <p:spPr bwMode="auto">
          <a:xfrm flipH="1">
            <a:off x="3967754" y="1624796"/>
            <a:ext cx="1675815" cy="4747102"/>
          </a:xfrm>
          <a:prstGeom prst="rect">
            <a:avLst/>
          </a:prstGeom>
          <a:noFill/>
          <a:effectLst>
            <a:outerShdw blurRad="76200" dir="18900000" sy="23000" kx="-1200000" algn="bl" rotWithShape="0">
              <a:prstClr val="black">
                <a:alpha val="20000"/>
              </a:prstClr>
            </a:outerShdw>
          </a:effectLst>
        </p:spPr>
      </p:pic>
      <p:sp>
        <p:nvSpPr>
          <p:cNvPr id="6" name="Rectangle 6"/>
          <p:cNvSpPr txBox="1">
            <a:spLocks noChangeArrowheads="1"/>
          </p:cNvSpPr>
          <p:nvPr/>
        </p:nvSpPr>
        <p:spPr bwMode="auto">
          <a:xfrm>
            <a:off x="6982811" y="807298"/>
            <a:ext cx="2161189" cy="6540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New User Registers</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loud 1.png"/>
          <p:cNvPicPr>
            <a:picLocks noChangeAspect="1"/>
          </p:cNvPicPr>
          <p:nvPr/>
        </p:nvPicPr>
        <p:blipFill>
          <a:blip r:embed="rId3">
            <a:lum bright="-50000"/>
          </a:blip>
          <a:stretch>
            <a:fillRect/>
          </a:stretch>
        </p:blipFill>
        <p:spPr>
          <a:xfrm>
            <a:off x="634316" y="1082148"/>
            <a:ext cx="7672141" cy="5775852"/>
          </a:xfrm>
          <a:prstGeom prst="rect">
            <a:avLst/>
          </a:prstGeom>
        </p:spPr>
      </p:pic>
      <p:sp>
        <p:nvSpPr>
          <p:cNvPr id="2" name="Title 1"/>
          <p:cNvSpPr>
            <a:spLocks noGrp="1"/>
          </p:cNvSpPr>
          <p:nvPr>
            <p:ph type="title"/>
          </p:nvPr>
        </p:nvSpPr>
        <p:spPr>
          <a:xfrm>
            <a:off x="382588" y="228601"/>
            <a:ext cx="8380412" cy="969496"/>
          </a:xfrm>
        </p:spPr>
        <p:txBody>
          <a:bodyPr/>
          <a:lstStyle/>
          <a:p>
            <a:r>
              <a:rPr smtClean="0"/>
              <a:t>Live Contacts &amp; Messenger</a:t>
            </a:r>
            <a:br>
              <a:rPr smtClean="0"/>
            </a:br>
            <a:r>
              <a:rPr sz="2800" smtClean="0">
                <a:solidFill>
                  <a:schemeClr val="accent1"/>
                </a:solidFill>
              </a:rPr>
              <a:t>Without Windows Live Contacts</a:t>
            </a:r>
            <a:endParaRPr lang="en-US" dirty="0">
              <a:solidFill>
                <a:schemeClr val="accent1"/>
              </a:solidFill>
            </a:endParaRPr>
          </a:p>
        </p:txBody>
      </p:sp>
      <p:pic>
        <p:nvPicPr>
          <p:cNvPr id="42"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3598037" y="4927776"/>
            <a:ext cx="243999" cy="795984"/>
          </a:xfrm>
          <a:prstGeom prst="rect">
            <a:avLst/>
          </a:prstGeom>
          <a:noFill/>
        </p:spPr>
      </p:pic>
      <p:pic>
        <p:nvPicPr>
          <p:cNvPr id="43"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3657444" y="3234941"/>
            <a:ext cx="217848" cy="758989"/>
          </a:xfrm>
          <a:prstGeom prst="rect">
            <a:avLst/>
          </a:prstGeom>
          <a:noFill/>
        </p:spPr>
      </p:pic>
      <p:pic>
        <p:nvPicPr>
          <p:cNvPr id="44"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1805" y="4940915"/>
            <a:ext cx="243999" cy="795984"/>
          </a:xfrm>
          <a:prstGeom prst="rect">
            <a:avLst/>
          </a:prstGeom>
          <a:noFill/>
        </p:spPr>
      </p:pic>
      <p:pic>
        <p:nvPicPr>
          <p:cNvPr id="45"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4517979" y="2490461"/>
            <a:ext cx="217848" cy="758989"/>
          </a:xfrm>
          <a:prstGeom prst="rect">
            <a:avLst/>
          </a:prstGeom>
          <a:noFill/>
        </p:spPr>
      </p:pic>
      <p:pic>
        <p:nvPicPr>
          <p:cNvPr id="46"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4501270" y="5724810"/>
            <a:ext cx="243999" cy="795984"/>
          </a:xfrm>
          <a:prstGeom prst="rect">
            <a:avLst/>
          </a:prstGeom>
          <a:noFill/>
        </p:spPr>
      </p:pic>
      <p:cxnSp>
        <p:nvCxnSpPr>
          <p:cNvPr id="47" name="Straight Connector 46"/>
          <p:cNvCxnSpPr>
            <a:stCxn id="59" idx="1"/>
            <a:endCxn id="44" idx="3"/>
          </p:cNvCxnSpPr>
          <p:nvPr/>
        </p:nvCxnSpPr>
        <p:spPr bwMode="auto">
          <a:xfrm>
            <a:off x="4803212" y="4490619"/>
            <a:ext cx="558593" cy="84828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49" name="Straight Connector 48"/>
          <p:cNvCxnSpPr>
            <a:stCxn id="59" idx="1"/>
            <a:endCxn id="92" idx="3"/>
          </p:cNvCxnSpPr>
          <p:nvPr/>
        </p:nvCxnSpPr>
        <p:spPr bwMode="auto">
          <a:xfrm>
            <a:off x="4803212" y="4490619"/>
            <a:ext cx="1310738" cy="249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0" name="Straight Connector 49"/>
          <p:cNvCxnSpPr>
            <a:stCxn id="59" idx="1"/>
            <a:endCxn id="77" idx="3"/>
          </p:cNvCxnSpPr>
          <p:nvPr/>
        </p:nvCxnSpPr>
        <p:spPr bwMode="auto">
          <a:xfrm flipV="1">
            <a:off x="4803212" y="3652871"/>
            <a:ext cx="565160" cy="83774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1" name="Straight Connector 50"/>
          <p:cNvCxnSpPr>
            <a:stCxn id="59" idx="0"/>
            <a:endCxn id="45" idx="2"/>
          </p:cNvCxnSpPr>
          <p:nvPr/>
        </p:nvCxnSpPr>
        <p:spPr bwMode="auto">
          <a:xfrm rot="16200000" flipV="1">
            <a:off x="4247358" y="3628996"/>
            <a:ext cx="778787" cy="1969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2" name="Straight Connector 51"/>
          <p:cNvCxnSpPr>
            <a:stCxn id="59" idx="3"/>
            <a:endCxn id="43" idx="3"/>
          </p:cNvCxnSpPr>
          <p:nvPr/>
        </p:nvCxnSpPr>
        <p:spPr bwMode="auto">
          <a:xfrm rot="10800000">
            <a:off x="3875292" y="3614437"/>
            <a:ext cx="614694" cy="87618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3" name="Straight Connector 52"/>
          <p:cNvCxnSpPr>
            <a:stCxn id="59" idx="3"/>
            <a:endCxn id="95" idx="1"/>
          </p:cNvCxnSpPr>
          <p:nvPr/>
        </p:nvCxnSpPr>
        <p:spPr bwMode="auto">
          <a:xfrm rot="10800000">
            <a:off x="3096458" y="4449905"/>
            <a:ext cx="1393528" cy="407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5" name="Straight Connector 54"/>
          <p:cNvCxnSpPr>
            <a:stCxn id="59" idx="3"/>
            <a:endCxn id="42" idx="1"/>
          </p:cNvCxnSpPr>
          <p:nvPr/>
        </p:nvCxnSpPr>
        <p:spPr bwMode="auto">
          <a:xfrm rot="10800000" flipV="1">
            <a:off x="3842036" y="4490618"/>
            <a:ext cx="647950" cy="83514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7" name="Straight Connector 56"/>
          <p:cNvCxnSpPr>
            <a:stCxn id="59" idx="2"/>
            <a:endCxn id="46" idx="0"/>
          </p:cNvCxnSpPr>
          <p:nvPr/>
        </p:nvCxnSpPr>
        <p:spPr bwMode="auto">
          <a:xfrm rot="5400000">
            <a:off x="4249030" y="5327240"/>
            <a:ext cx="771809" cy="2333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59" name="Picture 4" descr="\\eventsql\dvd27\Clip_Installer\DVD_ART\Artwork_Imagery\Shapes and Graphics\people\man causal attire developer sunglasses.png"/>
          <p:cNvPicPr>
            <a:picLocks noChangeAspect="1" noChangeArrowheads="1"/>
          </p:cNvPicPr>
          <p:nvPr/>
        </p:nvPicPr>
        <p:blipFill>
          <a:blip r:embed="rId6" cstate="print"/>
          <a:srcRect/>
          <a:stretch>
            <a:fillRect/>
          </a:stretch>
        </p:blipFill>
        <p:spPr bwMode="auto">
          <a:xfrm flipH="1">
            <a:off x="4489986" y="4028237"/>
            <a:ext cx="313226" cy="924764"/>
          </a:xfrm>
          <a:prstGeom prst="rect">
            <a:avLst/>
          </a:prstGeom>
          <a:noFill/>
        </p:spPr>
      </p:pic>
      <p:pic>
        <p:nvPicPr>
          <p:cNvPr id="77"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8372" y="3254879"/>
            <a:ext cx="243999" cy="795984"/>
          </a:xfrm>
          <a:prstGeom prst="rect">
            <a:avLst/>
          </a:prstGeom>
          <a:noFill/>
        </p:spPr>
      </p:pic>
      <p:pic>
        <p:nvPicPr>
          <p:cNvPr id="92"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6113950" y="4117603"/>
            <a:ext cx="243999" cy="795984"/>
          </a:xfrm>
          <a:prstGeom prst="rect">
            <a:avLst/>
          </a:prstGeom>
          <a:noFill/>
        </p:spPr>
      </p:pic>
      <p:pic>
        <p:nvPicPr>
          <p:cNvPr id="95"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2852459" y="4051913"/>
            <a:ext cx="243999" cy="795984"/>
          </a:xfrm>
          <a:prstGeom prst="rect">
            <a:avLst/>
          </a:prstGeom>
          <a:noFill/>
        </p:spPr>
      </p:pic>
      <p:sp>
        <p:nvSpPr>
          <p:cNvPr id="21" name="Rectangle 6"/>
          <p:cNvSpPr txBox="1">
            <a:spLocks noChangeArrowheads="1"/>
          </p:cNvSpPr>
          <p:nvPr/>
        </p:nvSpPr>
        <p:spPr bwMode="auto">
          <a:xfrm>
            <a:off x="6982811" y="938677"/>
            <a:ext cx="2161189" cy="32701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Invites Friends</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96" descr="cloud 1.png"/>
          <p:cNvPicPr>
            <a:picLocks noChangeAspect="1"/>
          </p:cNvPicPr>
          <p:nvPr/>
        </p:nvPicPr>
        <p:blipFill>
          <a:blip r:embed="rId3">
            <a:lum bright="-50000"/>
          </a:blip>
          <a:stretch>
            <a:fillRect/>
          </a:stretch>
        </p:blipFill>
        <p:spPr>
          <a:xfrm>
            <a:off x="634316" y="1082148"/>
            <a:ext cx="7672141" cy="5775852"/>
          </a:xfrm>
          <a:prstGeom prst="rect">
            <a:avLst/>
          </a:prstGeom>
        </p:spPr>
      </p:pic>
      <p:sp>
        <p:nvSpPr>
          <p:cNvPr id="2" name="Title 1"/>
          <p:cNvSpPr>
            <a:spLocks noGrp="1"/>
          </p:cNvSpPr>
          <p:nvPr>
            <p:ph type="title"/>
          </p:nvPr>
        </p:nvSpPr>
        <p:spPr>
          <a:xfrm>
            <a:off x="382588" y="228601"/>
            <a:ext cx="8380412" cy="969496"/>
          </a:xfrm>
        </p:spPr>
        <p:txBody>
          <a:bodyPr/>
          <a:lstStyle/>
          <a:p>
            <a:r>
              <a:rPr smtClean="0"/>
              <a:t>Live Contacts &amp; Messenger</a:t>
            </a:r>
            <a:br>
              <a:rPr smtClean="0"/>
            </a:br>
            <a:r>
              <a:rPr sz="2800" smtClean="0">
                <a:solidFill>
                  <a:schemeClr val="accent1"/>
                </a:solidFill>
              </a:rPr>
              <a:t>Without Windows Live Contacts</a:t>
            </a:r>
            <a:endParaRPr lang="en-US" dirty="0">
              <a:solidFill>
                <a:schemeClr val="accent1"/>
              </a:solidFill>
            </a:endParaRPr>
          </a:p>
        </p:txBody>
      </p:sp>
      <p:pic>
        <p:nvPicPr>
          <p:cNvPr id="8"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3598038" y="4927776"/>
            <a:ext cx="181581" cy="795984"/>
          </a:xfrm>
          <a:prstGeom prst="rect">
            <a:avLst/>
          </a:prstGeom>
          <a:noFill/>
        </p:spPr>
      </p:pic>
      <p:pic>
        <p:nvPicPr>
          <p:cNvPr id="14"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3657444" y="3234941"/>
            <a:ext cx="162120" cy="758989"/>
          </a:xfrm>
          <a:prstGeom prst="rect">
            <a:avLst/>
          </a:prstGeom>
          <a:noFill/>
        </p:spPr>
      </p:pic>
      <p:pic>
        <p:nvPicPr>
          <p:cNvPr id="29"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1806" y="4940915"/>
            <a:ext cx="181581" cy="795984"/>
          </a:xfrm>
          <a:prstGeom prst="rect">
            <a:avLst/>
          </a:prstGeom>
          <a:noFill/>
        </p:spPr>
      </p:pic>
      <p:pic>
        <p:nvPicPr>
          <p:cNvPr id="34"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4517979" y="2490461"/>
            <a:ext cx="162120" cy="758989"/>
          </a:xfrm>
          <a:prstGeom prst="rect">
            <a:avLst/>
          </a:prstGeom>
          <a:noFill/>
        </p:spPr>
      </p:pic>
      <p:pic>
        <p:nvPicPr>
          <p:cNvPr id="48"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4501271" y="5724810"/>
            <a:ext cx="181581" cy="795984"/>
          </a:xfrm>
          <a:prstGeom prst="rect">
            <a:avLst/>
          </a:prstGeom>
          <a:noFill/>
        </p:spPr>
      </p:pic>
      <p:cxnSp>
        <p:nvCxnSpPr>
          <p:cNvPr id="54" name="Straight Connector 53"/>
          <p:cNvCxnSpPr>
            <a:stCxn id="1028" idx="1"/>
            <a:endCxn id="29" idx="3"/>
          </p:cNvCxnSpPr>
          <p:nvPr/>
        </p:nvCxnSpPr>
        <p:spPr bwMode="auto">
          <a:xfrm>
            <a:off x="4723087" y="4490619"/>
            <a:ext cx="638719" cy="84828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6" name="Straight Connector 55"/>
          <p:cNvCxnSpPr>
            <a:stCxn id="1028" idx="1"/>
            <a:endCxn id="2051" idx="3"/>
          </p:cNvCxnSpPr>
          <p:nvPr/>
        </p:nvCxnSpPr>
        <p:spPr bwMode="auto">
          <a:xfrm>
            <a:off x="4723086" y="4490619"/>
            <a:ext cx="1429120" cy="5483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8" name="Straight Connector 57"/>
          <p:cNvCxnSpPr>
            <a:stCxn id="1028" idx="1"/>
            <a:endCxn id="93" idx="3"/>
          </p:cNvCxnSpPr>
          <p:nvPr/>
        </p:nvCxnSpPr>
        <p:spPr bwMode="auto">
          <a:xfrm flipV="1">
            <a:off x="4723087" y="3652871"/>
            <a:ext cx="645287" cy="83774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0" name="Straight Connector 59"/>
          <p:cNvCxnSpPr>
            <a:stCxn id="1028" idx="0"/>
            <a:endCxn id="34" idx="2"/>
          </p:cNvCxnSpPr>
          <p:nvPr/>
        </p:nvCxnSpPr>
        <p:spPr bwMode="auto">
          <a:xfrm rot="16200000" flipV="1">
            <a:off x="4213395" y="3635094"/>
            <a:ext cx="778788" cy="749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2" name="Straight Connector 61"/>
          <p:cNvCxnSpPr>
            <a:stCxn id="1028" idx="3"/>
            <a:endCxn id="14" idx="3"/>
          </p:cNvCxnSpPr>
          <p:nvPr/>
        </p:nvCxnSpPr>
        <p:spPr bwMode="auto">
          <a:xfrm rot="10800000">
            <a:off x="3819565" y="3614436"/>
            <a:ext cx="670423" cy="87618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4" name="Straight Connector 63"/>
          <p:cNvCxnSpPr>
            <a:stCxn id="1028" idx="3"/>
            <a:endCxn id="2050" idx="3"/>
          </p:cNvCxnSpPr>
          <p:nvPr/>
        </p:nvCxnSpPr>
        <p:spPr bwMode="auto">
          <a:xfrm rot="10800000">
            <a:off x="3048900" y="4431497"/>
            <a:ext cx="1441088" cy="5912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6" name="Straight Connector 65"/>
          <p:cNvCxnSpPr>
            <a:stCxn id="1028" idx="3"/>
            <a:endCxn id="8" idx="1"/>
          </p:cNvCxnSpPr>
          <p:nvPr/>
        </p:nvCxnSpPr>
        <p:spPr bwMode="auto">
          <a:xfrm rot="10800000" flipV="1">
            <a:off x="3779619" y="4490619"/>
            <a:ext cx="710369" cy="83514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8" name="Straight Connector 67"/>
          <p:cNvCxnSpPr>
            <a:stCxn id="1028" idx="2"/>
            <a:endCxn id="48" idx="0"/>
          </p:cNvCxnSpPr>
          <p:nvPr/>
        </p:nvCxnSpPr>
        <p:spPr bwMode="auto">
          <a:xfrm rot="5400000">
            <a:off x="4213395" y="5331668"/>
            <a:ext cx="771808" cy="144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1028" name="Picture 4" descr="\\eventsql\dvd27\Clip_Installer\DVD_ART\Artwork_Imagery\Shapes and Graphics\people\man causal attire developer sunglasses.png"/>
          <p:cNvPicPr>
            <a:picLocks noChangeAspect="1" noChangeArrowheads="1"/>
          </p:cNvPicPr>
          <p:nvPr/>
        </p:nvPicPr>
        <p:blipFill>
          <a:blip r:embed="rId6" cstate="print"/>
          <a:srcRect/>
          <a:stretch>
            <a:fillRect/>
          </a:stretch>
        </p:blipFill>
        <p:spPr bwMode="auto">
          <a:xfrm flipH="1">
            <a:off x="4489987" y="4028237"/>
            <a:ext cx="233099" cy="924764"/>
          </a:xfrm>
          <a:prstGeom prst="rect">
            <a:avLst/>
          </a:prstGeom>
          <a:noFill/>
        </p:spPr>
      </p:pic>
      <p:pic>
        <p:nvPicPr>
          <p:cNvPr id="20"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1537138" y="4034396"/>
            <a:ext cx="181581" cy="795984"/>
          </a:xfrm>
          <a:prstGeom prst="rect">
            <a:avLst/>
          </a:prstGeom>
          <a:noFill/>
        </p:spPr>
      </p:pic>
      <p:pic>
        <p:nvPicPr>
          <p:cNvPr id="21"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2203889" y="4883981"/>
            <a:ext cx="181581" cy="795984"/>
          </a:xfrm>
          <a:prstGeom prst="rect">
            <a:avLst/>
          </a:prstGeom>
          <a:noFill/>
        </p:spPr>
      </p:pic>
      <p:pic>
        <p:nvPicPr>
          <p:cNvPr id="22"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243588" y="3230561"/>
            <a:ext cx="162120" cy="758989"/>
          </a:xfrm>
          <a:prstGeom prst="rect">
            <a:avLst/>
          </a:prstGeom>
          <a:noFill/>
        </p:spPr>
      </p:pic>
      <p:pic>
        <p:nvPicPr>
          <p:cNvPr id="24"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857786" y="2525495"/>
            <a:ext cx="162120" cy="758989"/>
          </a:xfrm>
          <a:prstGeom prst="rect">
            <a:avLst/>
          </a:prstGeom>
          <a:noFill/>
        </p:spPr>
      </p:pic>
      <p:cxnSp>
        <p:nvCxnSpPr>
          <p:cNvPr id="28" name="Straight Connector 27"/>
          <p:cNvCxnSpPr>
            <a:stCxn id="2050" idx="3"/>
            <a:endCxn id="8" idx="3"/>
          </p:cNvCxnSpPr>
          <p:nvPr/>
        </p:nvCxnSpPr>
        <p:spPr bwMode="auto">
          <a:xfrm>
            <a:off x="3048900" y="4431498"/>
            <a:ext cx="549138" cy="89427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1" name="Straight Connector 30"/>
          <p:cNvCxnSpPr>
            <a:stCxn id="2050" idx="3"/>
            <a:endCxn id="14" idx="1"/>
          </p:cNvCxnSpPr>
          <p:nvPr/>
        </p:nvCxnSpPr>
        <p:spPr bwMode="auto">
          <a:xfrm flipV="1">
            <a:off x="3048901" y="3614436"/>
            <a:ext cx="608544" cy="81706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2" name="Straight Connector 31"/>
          <p:cNvCxnSpPr>
            <a:stCxn id="2050" idx="0"/>
            <a:endCxn id="24" idx="2"/>
          </p:cNvCxnSpPr>
          <p:nvPr/>
        </p:nvCxnSpPr>
        <p:spPr bwMode="auto">
          <a:xfrm rot="16200000" flipV="1">
            <a:off x="2608052" y="3615278"/>
            <a:ext cx="678063" cy="1647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3" name="Straight Connector 32"/>
          <p:cNvCxnSpPr>
            <a:stCxn id="2050" idx="1"/>
            <a:endCxn id="22" idx="3"/>
          </p:cNvCxnSpPr>
          <p:nvPr/>
        </p:nvCxnSpPr>
        <p:spPr bwMode="auto">
          <a:xfrm rot="10800000">
            <a:off x="2405708" y="3610056"/>
            <a:ext cx="456034" cy="82144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6" name="Straight Connector 35"/>
          <p:cNvCxnSpPr>
            <a:stCxn id="2050" idx="1"/>
            <a:endCxn id="20" idx="1"/>
          </p:cNvCxnSpPr>
          <p:nvPr/>
        </p:nvCxnSpPr>
        <p:spPr bwMode="auto">
          <a:xfrm rot="10800000" flipV="1">
            <a:off x="1718720" y="4431498"/>
            <a:ext cx="1143023" cy="8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7" name="Straight Connector 36"/>
          <p:cNvCxnSpPr>
            <a:stCxn id="2050" idx="1"/>
            <a:endCxn id="21" idx="1"/>
          </p:cNvCxnSpPr>
          <p:nvPr/>
        </p:nvCxnSpPr>
        <p:spPr bwMode="auto">
          <a:xfrm rot="10800000" flipV="1">
            <a:off x="2385469" y="4431497"/>
            <a:ext cx="476273" cy="8504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8" name="Straight Connector 37"/>
          <p:cNvCxnSpPr>
            <a:stCxn id="2050" idx="2"/>
            <a:endCxn id="96" idx="0"/>
          </p:cNvCxnSpPr>
          <p:nvPr/>
        </p:nvCxnSpPr>
        <p:spPr bwMode="auto">
          <a:xfrm rot="5400000">
            <a:off x="2506222" y="5334602"/>
            <a:ext cx="883253" cy="1494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2050" name="Picture 2" descr="\\eventsql\dvd27\Clip_Installer\DVD_ART\Artwork_Imagery\Shapes and Graphics\people\business attire woman.png"/>
          <p:cNvPicPr>
            <a:picLocks noChangeAspect="1" noChangeArrowheads="1"/>
          </p:cNvPicPr>
          <p:nvPr/>
        </p:nvPicPr>
        <p:blipFill>
          <a:blip r:embed="rId7" cstate="print"/>
          <a:srcRect/>
          <a:stretch>
            <a:fillRect/>
          </a:stretch>
        </p:blipFill>
        <p:spPr bwMode="auto">
          <a:xfrm>
            <a:off x="2861742" y="3962547"/>
            <a:ext cx="187158" cy="937902"/>
          </a:xfrm>
          <a:prstGeom prst="rect">
            <a:avLst/>
          </a:prstGeom>
          <a:noFill/>
        </p:spPr>
      </p:pic>
      <p:pic>
        <p:nvPicPr>
          <p:cNvPr id="93"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8373" y="3254879"/>
            <a:ext cx="181581" cy="795984"/>
          </a:xfrm>
          <a:prstGeom prst="rect">
            <a:avLst/>
          </a:prstGeom>
          <a:noFill/>
        </p:spPr>
      </p:pic>
      <p:pic>
        <p:nvPicPr>
          <p:cNvPr id="96"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859314" y="5783701"/>
            <a:ext cx="162120" cy="758989"/>
          </a:xfrm>
          <a:prstGeom prst="rect">
            <a:avLst/>
          </a:prstGeom>
          <a:noFill/>
        </p:spPr>
      </p:pic>
      <p:pic>
        <p:nvPicPr>
          <p:cNvPr id="137"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6984340" y="5067915"/>
            <a:ext cx="181581" cy="795984"/>
          </a:xfrm>
          <a:prstGeom prst="rect">
            <a:avLst/>
          </a:prstGeom>
          <a:noFill/>
        </p:spPr>
      </p:pic>
      <p:pic>
        <p:nvPicPr>
          <p:cNvPr id="138"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6189781" y="2525496"/>
            <a:ext cx="162120" cy="758989"/>
          </a:xfrm>
          <a:prstGeom prst="rect">
            <a:avLst/>
          </a:prstGeom>
          <a:noFill/>
        </p:spPr>
      </p:pic>
      <p:pic>
        <p:nvPicPr>
          <p:cNvPr id="139"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7464159" y="4172116"/>
            <a:ext cx="162120" cy="758989"/>
          </a:xfrm>
          <a:prstGeom prst="rect">
            <a:avLst/>
          </a:prstGeom>
          <a:noFill/>
        </p:spPr>
      </p:pic>
      <p:pic>
        <p:nvPicPr>
          <p:cNvPr id="140"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6173073" y="5759845"/>
            <a:ext cx="181581" cy="795984"/>
          </a:xfrm>
          <a:prstGeom prst="rect">
            <a:avLst/>
          </a:prstGeom>
          <a:noFill/>
        </p:spPr>
      </p:pic>
      <p:cxnSp>
        <p:nvCxnSpPr>
          <p:cNvPr id="141" name="Straight Connector 140"/>
          <p:cNvCxnSpPr>
            <a:stCxn id="2051" idx="1"/>
            <a:endCxn id="137" idx="3"/>
          </p:cNvCxnSpPr>
          <p:nvPr/>
        </p:nvCxnSpPr>
        <p:spPr bwMode="auto">
          <a:xfrm>
            <a:off x="6400657" y="4545451"/>
            <a:ext cx="583683" cy="92045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2" name="Straight Connector 141"/>
          <p:cNvCxnSpPr>
            <a:stCxn id="2051" idx="1"/>
            <a:endCxn id="139" idx="1"/>
          </p:cNvCxnSpPr>
          <p:nvPr/>
        </p:nvCxnSpPr>
        <p:spPr bwMode="auto">
          <a:xfrm>
            <a:off x="6400657" y="4545451"/>
            <a:ext cx="1063503" cy="61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3" name="Straight Connector 142"/>
          <p:cNvCxnSpPr>
            <a:stCxn id="2051" idx="1"/>
            <a:endCxn id="149" idx="3"/>
          </p:cNvCxnSpPr>
          <p:nvPr/>
        </p:nvCxnSpPr>
        <p:spPr bwMode="auto">
          <a:xfrm flipV="1">
            <a:off x="6400656" y="3687906"/>
            <a:ext cx="600105" cy="8575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4" name="Straight Connector 143"/>
          <p:cNvCxnSpPr>
            <a:stCxn id="2051" idx="0"/>
            <a:endCxn id="138" idx="2"/>
          </p:cNvCxnSpPr>
          <p:nvPr/>
        </p:nvCxnSpPr>
        <p:spPr bwMode="auto">
          <a:xfrm rot="16200000" flipV="1">
            <a:off x="5879773" y="3675553"/>
            <a:ext cx="787728" cy="55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5" name="Straight Connector 144"/>
          <p:cNvCxnSpPr>
            <a:stCxn id="2051" idx="3"/>
            <a:endCxn id="93" idx="1"/>
          </p:cNvCxnSpPr>
          <p:nvPr/>
        </p:nvCxnSpPr>
        <p:spPr bwMode="auto">
          <a:xfrm rot="10800000">
            <a:off x="5549954" y="3652871"/>
            <a:ext cx="602253" cy="89258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6" name="Straight Connector 145"/>
          <p:cNvCxnSpPr>
            <a:stCxn id="2051" idx="3"/>
            <a:endCxn id="29" idx="1"/>
          </p:cNvCxnSpPr>
          <p:nvPr/>
        </p:nvCxnSpPr>
        <p:spPr bwMode="auto">
          <a:xfrm rot="10800000" flipV="1">
            <a:off x="5543386" y="4545450"/>
            <a:ext cx="608820" cy="79345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7" name="Straight Connector 146"/>
          <p:cNvCxnSpPr>
            <a:stCxn id="2051" idx="2"/>
            <a:endCxn id="140" idx="0"/>
          </p:cNvCxnSpPr>
          <p:nvPr/>
        </p:nvCxnSpPr>
        <p:spPr bwMode="auto">
          <a:xfrm rot="5400000">
            <a:off x="5899571" y="5382984"/>
            <a:ext cx="741154" cy="1256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149"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7000761" y="3289914"/>
            <a:ext cx="181581" cy="795984"/>
          </a:xfrm>
          <a:prstGeom prst="rect">
            <a:avLst/>
          </a:prstGeom>
          <a:noFill/>
        </p:spPr>
      </p:pic>
      <p:pic>
        <p:nvPicPr>
          <p:cNvPr id="2051" name="Picture 3" descr="\\eventsql\dvd27\Clip_Installer\DVD_ART\Artwork_Imagery\Shapes and Graphics\people\man business casual attire standing.png"/>
          <p:cNvPicPr>
            <a:picLocks noChangeAspect="1" noChangeArrowheads="1"/>
          </p:cNvPicPr>
          <p:nvPr/>
        </p:nvPicPr>
        <p:blipFill>
          <a:blip r:embed="rId8" cstate="print"/>
          <a:srcRect/>
          <a:stretch>
            <a:fillRect/>
          </a:stretch>
        </p:blipFill>
        <p:spPr bwMode="auto">
          <a:xfrm flipH="1">
            <a:off x="6152206" y="4072212"/>
            <a:ext cx="248450" cy="946478"/>
          </a:xfrm>
          <a:prstGeom prst="rect">
            <a:avLst/>
          </a:prstGeom>
          <a:noFill/>
        </p:spPr>
      </p:pic>
      <p:sp>
        <p:nvSpPr>
          <p:cNvPr id="45" name="Rectangle 6"/>
          <p:cNvSpPr txBox="1">
            <a:spLocks noChangeArrowheads="1"/>
          </p:cNvSpPr>
          <p:nvPr/>
        </p:nvSpPr>
        <p:spPr bwMode="auto">
          <a:xfrm>
            <a:off x="6982811" y="1162022"/>
            <a:ext cx="2161189" cy="9810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Some Friends already Registered</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descr="cloud 1.png"/>
          <p:cNvPicPr>
            <a:picLocks noChangeAspect="1"/>
          </p:cNvPicPr>
          <p:nvPr/>
        </p:nvPicPr>
        <p:blipFill>
          <a:blip r:embed="rId3">
            <a:lum bright="-50000"/>
          </a:blip>
          <a:stretch>
            <a:fillRect/>
          </a:stretch>
        </p:blipFill>
        <p:spPr>
          <a:xfrm>
            <a:off x="634316" y="1082148"/>
            <a:ext cx="7672141" cy="5775852"/>
          </a:xfrm>
          <a:prstGeom prst="rect">
            <a:avLst/>
          </a:prstGeom>
        </p:spPr>
      </p:pic>
      <p:sp>
        <p:nvSpPr>
          <p:cNvPr id="2" name="Title 1"/>
          <p:cNvSpPr>
            <a:spLocks noGrp="1"/>
          </p:cNvSpPr>
          <p:nvPr>
            <p:ph type="title"/>
          </p:nvPr>
        </p:nvSpPr>
        <p:spPr>
          <a:xfrm>
            <a:off x="382588" y="228601"/>
            <a:ext cx="8380412" cy="969496"/>
          </a:xfrm>
        </p:spPr>
        <p:txBody>
          <a:bodyPr/>
          <a:lstStyle/>
          <a:p>
            <a:r>
              <a:rPr smtClean="0"/>
              <a:t>Live Contacts &amp; Messenger</a:t>
            </a:r>
            <a:br>
              <a:rPr smtClean="0"/>
            </a:br>
            <a:r>
              <a:rPr sz="2800" smtClean="0">
                <a:solidFill>
                  <a:schemeClr val="accent1"/>
                </a:solidFill>
              </a:rPr>
              <a:t>Without Windows Live Contacts</a:t>
            </a:r>
            <a:endParaRPr lang="en-US" dirty="0">
              <a:solidFill>
                <a:schemeClr val="accent1"/>
              </a:solidFill>
            </a:endParaRPr>
          </a:p>
        </p:txBody>
      </p:sp>
      <p:pic>
        <p:nvPicPr>
          <p:cNvPr id="50"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3598038" y="4927776"/>
            <a:ext cx="181581" cy="795984"/>
          </a:xfrm>
          <a:prstGeom prst="rect">
            <a:avLst/>
          </a:prstGeom>
          <a:noFill/>
        </p:spPr>
      </p:pic>
      <p:pic>
        <p:nvPicPr>
          <p:cNvPr id="52"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1806" y="4940915"/>
            <a:ext cx="181581" cy="795984"/>
          </a:xfrm>
          <a:prstGeom prst="rect">
            <a:avLst/>
          </a:prstGeom>
          <a:noFill/>
        </p:spPr>
      </p:pic>
      <p:pic>
        <p:nvPicPr>
          <p:cNvPr id="53"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4517979" y="2490461"/>
            <a:ext cx="162120" cy="758989"/>
          </a:xfrm>
          <a:prstGeom prst="rect">
            <a:avLst/>
          </a:prstGeom>
          <a:noFill/>
        </p:spPr>
      </p:pic>
      <p:pic>
        <p:nvPicPr>
          <p:cNvPr id="55"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4501271" y="5724810"/>
            <a:ext cx="181581" cy="795984"/>
          </a:xfrm>
          <a:prstGeom prst="rect">
            <a:avLst/>
          </a:prstGeom>
          <a:noFill/>
        </p:spPr>
      </p:pic>
      <p:cxnSp>
        <p:nvCxnSpPr>
          <p:cNvPr id="57" name="Straight Connector 56"/>
          <p:cNvCxnSpPr>
            <a:stCxn id="75" idx="1"/>
            <a:endCxn id="52" idx="3"/>
          </p:cNvCxnSpPr>
          <p:nvPr/>
        </p:nvCxnSpPr>
        <p:spPr bwMode="auto">
          <a:xfrm>
            <a:off x="4723087" y="4490619"/>
            <a:ext cx="638719" cy="84828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9" name="Straight Connector 58"/>
          <p:cNvCxnSpPr>
            <a:stCxn id="75" idx="1"/>
            <a:endCxn id="125" idx="3"/>
          </p:cNvCxnSpPr>
          <p:nvPr/>
        </p:nvCxnSpPr>
        <p:spPr bwMode="auto">
          <a:xfrm>
            <a:off x="4723086" y="4490619"/>
            <a:ext cx="1429120" cy="5483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1" name="Straight Connector 60"/>
          <p:cNvCxnSpPr>
            <a:stCxn id="75" idx="1"/>
            <a:endCxn id="3074" idx="1"/>
          </p:cNvCxnSpPr>
          <p:nvPr/>
        </p:nvCxnSpPr>
        <p:spPr bwMode="auto">
          <a:xfrm flipV="1">
            <a:off x="4723086" y="3663541"/>
            <a:ext cx="562058" cy="82707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3" name="Straight Connector 62"/>
          <p:cNvCxnSpPr>
            <a:stCxn id="75" idx="0"/>
            <a:endCxn id="53" idx="2"/>
          </p:cNvCxnSpPr>
          <p:nvPr/>
        </p:nvCxnSpPr>
        <p:spPr bwMode="auto">
          <a:xfrm rot="16200000" flipV="1">
            <a:off x="4213395" y="3635094"/>
            <a:ext cx="778788" cy="749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5" name="Straight Connector 64"/>
          <p:cNvCxnSpPr>
            <a:stCxn id="75" idx="3"/>
            <a:endCxn id="3075" idx="3"/>
          </p:cNvCxnSpPr>
          <p:nvPr/>
        </p:nvCxnSpPr>
        <p:spPr bwMode="auto">
          <a:xfrm rot="10800000">
            <a:off x="3900813" y="3669498"/>
            <a:ext cx="589175" cy="82112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7" name="Straight Connector 66"/>
          <p:cNvCxnSpPr>
            <a:stCxn id="75" idx="3"/>
            <a:endCxn id="110" idx="3"/>
          </p:cNvCxnSpPr>
          <p:nvPr/>
        </p:nvCxnSpPr>
        <p:spPr bwMode="auto">
          <a:xfrm rot="10800000">
            <a:off x="3048900" y="4431497"/>
            <a:ext cx="1441088" cy="5912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72" name="Straight Connector 71"/>
          <p:cNvCxnSpPr>
            <a:stCxn id="75" idx="3"/>
            <a:endCxn id="50" idx="1"/>
          </p:cNvCxnSpPr>
          <p:nvPr/>
        </p:nvCxnSpPr>
        <p:spPr bwMode="auto">
          <a:xfrm rot="10800000" flipV="1">
            <a:off x="3779619" y="4490619"/>
            <a:ext cx="710369" cy="83514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73" name="Straight Connector 72"/>
          <p:cNvCxnSpPr>
            <a:stCxn id="75" idx="2"/>
            <a:endCxn id="55" idx="0"/>
          </p:cNvCxnSpPr>
          <p:nvPr/>
        </p:nvCxnSpPr>
        <p:spPr bwMode="auto">
          <a:xfrm rot="5400000">
            <a:off x="4213395" y="5331668"/>
            <a:ext cx="771808" cy="144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75" name="Picture 4" descr="\\eventsql\dvd27\Clip_Installer\DVD_ART\Artwork_Imagery\Shapes and Graphics\people\man causal attire developer sunglasses.png"/>
          <p:cNvPicPr>
            <a:picLocks noChangeAspect="1" noChangeArrowheads="1"/>
          </p:cNvPicPr>
          <p:nvPr/>
        </p:nvPicPr>
        <p:blipFill>
          <a:blip r:embed="rId6" cstate="print"/>
          <a:srcRect/>
          <a:stretch>
            <a:fillRect/>
          </a:stretch>
        </p:blipFill>
        <p:spPr bwMode="auto">
          <a:xfrm flipH="1">
            <a:off x="4489987" y="4028237"/>
            <a:ext cx="233099" cy="924764"/>
          </a:xfrm>
          <a:prstGeom prst="rect">
            <a:avLst/>
          </a:prstGeom>
          <a:noFill/>
        </p:spPr>
      </p:pic>
      <p:pic>
        <p:nvPicPr>
          <p:cNvPr id="76"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1537138" y="4034396"/>
            <a:ext cx="181581" cy="795984"/>
          </a:xfrm>
          <a:prstGeom prst="rect">
            <a:avLst/>
          </a:prstGeom>
          <a:noFill/>
        </p:spPr>
      </p:pic>
      <p:pic>
        <p:nvPicPr>
          <p:cNvPr id="86"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2203889" y="4883981"/>
            <a:ext cx="181581" cy="795984"/>
          </a:xfrm>
          <a:prstGeom prst="rect">
            <a:avLst/>
          </a:prstGeom>
          <a:noFill/>
        </p:spPr>
      </p:pic>
      <p:pic>
        <p:nvPicPr>
          <p:cNvPr id="87"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243588" y="3230561"/>
            <a:ext cx="162120" cy="758989"/>
          </a:xfrm>
          <a:prstGeom prst="rect">
            <a:avLst/>
          </a:prstGeom>
          <a:noFill/>
        </p:spPr>
      </p:pic>
      <p:pic>
        <p:nvPicPr>
          <p:cNvPr id="94"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857786" y="2525495"/>
            <a:ext cx="162120" cy="758989"/>
          </a:xfrm>
          <a:prstGeom prst="rect">
            <a:avLst/>
          </a:prstGeom>
          <a:noFill/>
        </p:spPr>
      </p:pic>
      <p:cxnSp>
        <p:nvCxnSpPr>
          <p:cNvPr id="103" name="Straight Connector 102"/>
          <p:cNvCxnSpPr>
            <a:stCxn id="110" idx="3"/>
            <a:endCxn id="50" idx="3"/>
          </p:cNvCxnSpPr>
          <p:nvPr/>
        </p:nvCxnSpPr>
        <p:spPr bwMode="auto">
          <a:xfrm>
            <a:off x="3048900" y="4431498"/>
            <a:ext cx="549138" cy="89427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4" name="Straight Connector 103"/>
          <p:cNvCxnSpPr>
            <a:stCxn id="110" idx="3"/>
            <a:endCxn id="3075" idx="1"/>
          </p:cNvCxnSpPr>
          <p:nvPr/>
        </p:nvCxnSpPr>
        <p:spPr bwMode="auto">
          <a:xfrm flipV="1">
            <a:off x="3048900" y="3669497"/>
            <a:ext cx="574021" cy="76200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5" name="Straight Connector 104"/>
          <p:cNvCxnSpPr>
            <a:stCxn id="110" idx="0"/>
            <a:endCxn id="94" idx="2"/>
          </p:cNvCxnSpPr>
          <p:nvPr/>
        </p:nvCxnSpPr>
        <p:spPr bwMode="auto">
          <a:xfrm rot="16200000" flipV="1">
            <a:off x="2608052" y="3615278"/>
            <a:ext cx="678063" cy="1647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6" name="Straight Connector 105"/>
          <p:cNvCxnSpPr>
            <a:stCxn id="110" idx="1"/>
            <a:endCxn id="87" idx="3"/>
          </p:cNvCxnSpPr>
          <p:nvPr/>
        </p:nvCxnSpPr>
        <p:spPr bwMode="auto">
          <a:xfrm rot="10800000">
            <a:off x="2405708" y="3610056"/>
            <a:ext cx="456034" cy="82144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7" name="Straight Connector 106"/>
          <p:cNvCxnSpPr>
            <a:stCxn id="110" idx="1"/>
            <a:endCxn id="76" idx="1"/>
          </p:cNvCxnSpPr>
          <p:nvPr/>
        </p:nvCxnSpPr>
        <p:spPr bwMode="auto">
          <a:xfrm rot="10800000" flipV="1">
            <a:off x="1718720" y="4431498"/>
            <a:ext cx="1143023" cy="8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8" name="Straight Connector 107"/>
          <p:cNvCxnSpPr>
            <a:stCxn id="110" idx="1"/>
            <a:endCxn id="86" idx="1"/>
          </p:cNvCxnSpPr>
          <p:nvPr/>
        </p:nvCxnSpPr>
        <p:spPr bwMode="auto">
          <a:xfrm rot="10800000" flipV="1">
            <a:off x="2385469" y="4431497"/>
            <a:ext cx="476273" cy="8504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9" name="Straight Connector 108"/>
          <p:cNvCxnSpPr>
            <a:stCxn id="110" idx="2"/>
            <a:endCxn id="112" idx="0"/>
          </p:cNvCxnSpPr>
          <p:nvPr/>
        </p:nvCxnSpPr>
        <p:spPr bwMode="auto">
          <a:xfrm rot="5400000">
            <a:off x="2506222" y="5334602"/>
            <a:ext cx="883253" cy="1494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110" name="Picture 2" descr="\\eventsql\dvd27\Clip_Installer\DVD_ART\Artwork_Imagery\Shapes and Graphics\people\business attire woman.png"/>
          <p:cNvPicPr>
            <a:picLocks noChangeAspect="1" noChangeArrowheads="1"/>
          </p:cNvPicPr>
          <p:nvPr/>
        </p:nvPicPr>
        <p:blipFill>
          <a:blip r:embed="rId7" cstate="print"/>
          <a:srcRect/>
          <a:stretch>
            <a:fillRect/>
          </a:stretch>
        </p:blipFill>
        <p:spPr bwMode="auto">
          <a:xfrm>
            <a:off x="2861742" y="3962547"/>
            <a:ext cx="187158" cy="937902"/>
          </a:xfrm>
          <a:prstGeom prst="rect">
            <a:avLst/>
          </a:prstGeom>
          <a:noFill/>
        </p:spPr>
      </p:pic>
      <p:pic>
        <p:nvPicPr>
          <p:cNvPr id="112"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2859314" y="5783701"/>
            <a:ext cx="162120" cy="758989"/>
          </a:xfrm>
          <a:prstGeom prst="rect">
            <a:avLst/>
          </a:prstGeom>
          <a:noFill/>
        </p:spPr>
      </p:pic>
      <p:pic>
        <p:nvPicPr>
          <p:cNvPr id="113"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6984340" y="5067915"/>
            <a:ext cx="181581" cy="795984"/>
          </a:xfrm>
          <a:prstGeom prst="rect">
            <a:avLst/>
          </a:prstGeom>
          <a:noFill/>
        </p:spPr>
      </p:pic>
      <p:pic>
        <p:nvPicPr>
          <p:cNvPr id="114"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6189781" y="2525496"/>
            <a:ext cx="162120" cy="758989"/>
          </a:xfrm>
          <a:prstGeom prst="rect">
            <a:avLst/>
          </a:prstGeom>
          <a:noFill/>
        </p:spPr>
      </p:pic>
      <p:pic>
        <p:nvPicPr>
          <p:cNvPr id="115" name="Picture 3" descr="\\eventsql\dvd27\Clip_Installer\DVD_ART\Artwork_Imagery\Shapes and Graphics\people\woman gold silhouette.png"/>
          <p:cNvPicPr>
            <a:picLocks noChangeAspect="1" noChangeArrowheads="1"/>
          </p:cNvPicPr>
          <p:nvPr/>
        </p:nvPicPr>
        <p:blipFill>
          <a:blip r:embed="rId5" cstate="print"/>
          <a:srcRect/>
          <a:stretch>
            <a:fillRect/>
          </a:stretch>
        </p:blipFill>
        <p:spPr bwMode="auto">
          <a:xfrm>
            <a:off x="7464159" y="4172116"/>
            <a:ext cx="162120" cy="758989"/>
          </a:xfrm>
          <a:prstGeom prst="rect">
            <a:avLst/>
          </a:prstGeom>
          <a:noFill/>
        </p:spPr>
      </p:pic>
      <p:pic>
        <p:nvPicPr>
          <p:cNvPr id="116"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6173073" y="5759845"/>
            <a:ext cx="181581" cy="795984"/>
          </a:xfrm>
          <a:prstGeom prst="rect">
            <a:avLst/>
          </a:prstGeom>
          <a:noFill/>
        </p:spPr>
      </p:pic>
      <p:cxnSp>
        <p:nvCxnSpPr>
          <p:cNvPr id="117" name="Straight Connector 116"/>
          <p:cNvCxnSpPr>
            <a:stCxn id="125" idx="1"/>
            <a:endCxn id="113" idx="3"/>
          </p:cNvCxnSpPr>
          <p:nvPr/>
        </p:nvCxnSpPr>
        <p:spPr bwMode="auto">
          <a:xfrm>
            <a:off x="6400657" y="4545451"/>
            <a:ext cx="583683" cy="92045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8" name="Straight Connector 117"/>
          <p:cNvCxnSpPr>
            <a:stCxn id="125" idx="1"/>
            <a:endCxn id="115" idx="1"/>
          </p:cNvCxnSpPr>
          <p:nvPr/>
        </p:nvCxnSpPr>
        <p:spPr bwMode="auto">
          <a:xfrm>
            <a:off x="6400657" y="4545451"/>
            <a:ext cx="1063503" cy="61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9" name="Straight Connector 118"/>
          <p:cNvCxnSpPr>
            <a:stCxn id="125" idx="1"/>
            <a:endCxn id="124" idx="3"/>
          </p:cNvCxnSpPr>
          <p:nvPr/>
        </p:nvCxnSpPr>
        <p:spPr bwMode="auto">
          <a:xfrm flipV="1">
            <a:off x="6400656" y="3687906"/>
            <a:ext cx="600105" cy="8575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0" name="Straight Connector 119"/>
          <p:cNvCxnSpPr>
            <a:stCxn id="125" idx="0"/>
            <a:endCxn id="114" idx="2"/>
          </p:cNvCxnSpPr>
          <p:nvPr/>
        </p:nvCxnSpPr>
        <p:spPr bwMode="auto">
          <a:xfrm rot="16200000" flipV="1">
            <a:off x="5879773" y="3675553"/>
            <a:ext cx="787728" cy="55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1" name="Straight Connector 120"/>
          <p:cNvCxnSpPr>
            <a:stCxn id="125" idx="3"/>
            <a:endCxn id="3074" idx="3"/>
          </p:cNvCxnSpPr>
          <p:nvPr/>
        </p:nvCxnSpPr>
        <p:spPr bwMode="auto">
          <a:xfrm rot="10800000">
            <a:off x="5606613" y="3663541"/>
            <a:ext cx="545594" cy="88191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2" name="Straight Connector 121"/>
          <p:cNvCxnSpPr>
            <a:stCxn id="125" idx="3"/>
            <a:endCxn id="52" idx="1"/>
          </p:cNvCxnSpPr>
          <p:nvPr/>
        </p:nvCxnSpPr>
        <p:spPr bwMode="auto">
          <a:xfrm rot="10800000" flipV="1">
            <a:off x="5543386" y="4545450"/>
            <a:ext cx="608820" cy="79345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3" name="Straight Connector 122"/>
          <p:cNvCxnSpPr>
            <a:stCxn id="125" idx="2"/>
            <a:endCxn id="116" idx="0"/>
          </p:cNvCxnSpPr>
          <p:nvPr/>
        </p:nvCxnSpPr>
        <p:spPr bwMode="auto">
          <a:xfrm rot="5400000">
            <a:off x="5899571" y="5382984"/>
            <a:ext cx="741154" cy="1256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124"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7000761" y="3289914"/>
            <a:ext cx="181581" cy="795984"/>
          </a:xfrm>
          <a:prstGeom prst="rect">
            <a:avLst/>
          </a:prstGeom>
          <a:noFill/>
        </p:spPr>
      </p:pic>
      <p:pic>
        <p:nvPicPr>
          <p:cNvPr id="125" name="Picture 3" descr="\\eventsql\dvd27\Clip_Installer\DVD_ART\Artwork_Imagery\Shapes and Graphics\people\man business casual attire standing.png"/>
          <p:cNvPicPr>
            <a:picLocks noChangeAspect="1" noChangeArrowheads="1"/>
          </p:cNvPicPr>
          <p:nvPr/>
        </p:nvPicPr>
        <p:blipFill>
          <a:blip r:embed="rId8" cstate="print"/>
          <a:srcRect/>
          <a:stretch>
            <a:fillRect/>
          </a:stretch>
        </p:blipFill>
        <p:spPr bwMode="auto">
          <a:xfrm flipH="1">
            <a:off x="6152206" y="4072212"/>
            <a:ext cx="248450" cy="946478"/>
          </a:xfrm>
          <a:prstGeom prst="rect">
            <a:avLst/>
          </a:prstGeom>
          <a:noFill/>
        </p:spPr>
      </p:pic>
      <p:pic>
        <p:nvPicPr>
          <p:cNvPr id="3074" name="Picture 2" descr="\\eventsql\dvd27\Clip_Installer\DVD_ART\Artwork_Imagery\Shapes and Graphics\people\man business casual attire worker.png"/>
          <p:cNvPicPr>
            <a:picLocks noChangeAspect="1" noChangeArrowheads="1"/>
          </p:cNvPicPr>
          <p:nvPr/>
        </p:nvPicPr>
        <p:blipFill>
          <a:blip r:embed="rId9" cstate="print"/>
          <a:srcRect/>
          <a:stretch>
            <a:fillRect/>
          </a:stretch>
        </p:blipFill>
        <p:spPr bwMode="auto">
          <a:xfrm>
            <a:off x="5285144" y="3187410"/>
            <a:ext cx="321468" cy="952260"/>
          </a:xfrm>
          <a:prstGeom prst="rect">
            <a:avLst/>
          </a:prstGeom>
          <a:noFill/>
        </p:spPr>
      </p:pic>
      <p:pic>
        <p:nvPicPr>
          <p:cNvPr id="132"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5369196" y="1652052"/>
            <a:ext cx="181581" cy="795984"/>
          </a:xfrm>
          <a:prstGeom prst="rect">
            <a:avLst/>
          </a:prstGeom>
          <a:noFill/>
        </p:spPr>
      </p:pic>
      <p:cxnSp>
        <p:nvCxnSpPr>
          <p:cNvPr id="133" name="Straight Connector 132"/>
          <p:cNvCxnSpPr>
            <a:stCxn id="3074" idx="0"/>
            <a:endCxn id="132" idx="2"/>
          </p:cNvCxnSpPr>
          <p:nvPr/>
        </p:nvCxnSpPr>
        <p:spPr bwMode="auto">
          <a:xfrm rot="5400000" flipH="1" flipV="1">
            <a:off x="5083246" y="2810670"/>
            <a:ext cx="739374" cy="1410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143" name="Picture 2" descr="\\eventsql\dvd27\Clip_Installer\DVD_ART\Artwork_Imagery\Shapes and Graphics\people\man arms crossed teal silhouette.png"/>
          <p:cNvPicPr>
            <a:picLocks noChangeAspect="1" noChangeArrowheads="1"/>
          </p:cNvPicPr>
          <p:nvPr/>
        </p:nvPicPr>
        <p:blipFill>
          <a:blip r:embed="rId4" cstate="print"/>
          <a:srcRect/>
          <a:stretch>
            <a:fillRect/>
          </a:stretch>
        </p:blipFill>
        <p:spPr bwMode="auto">
          <a:xfrm flipH="1">
            <a:off x="3661265" y="1581983"/>
            <a:ext cx="181581" cy="795984"/>
          </a:xfrm>
          <a:prstGeom prst="rect">
            <a:avLst/>
          </a:prstGeom>
          <a:noFill/>
        </p:spPr>
      </p:pic>
      <p:cxnSp>
        <p:nvCxnSpPr>
          <p:cNvPr id="146" name="Straight Connector 145"/>
          <p:cNvCxnSpPr>
            <a:stCxn id="53" idx="3"/>
            <a:endCxn id="3074" idx="1"/>
          </p:cNvCxnSpPr>
          <p:nvPr/>
        </p:nvCxnSpPr>
        <p:spPr bwMode="auto">
          <a:xfrm>
            <a:off x="4680099" y="2869955"/>
            <a:ext cx="605045" cy="79358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8" name="Straight Connector 147"/>
          <p:cNvCxnSpPr>
            <a:stCxn id="3074" idx="3"/>
            <a:endCxn id="114" idx="1"/>
          </p:cNvCxnSpPr>
          <p:nvPr/>
        </p:nvCxnSpPr>
        <p:spPr bwMode="auto">
          <a:xfrm flipV="1">
            <a:off x="5606612" y="2904990"/>
            <a:ext cx="583169" cy="75855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3075" name="Picture 3" descr="\\eventsql\dvd27\Clip_Installer\DVD_ART\Artwork_Imagery\Shapes and Graphics\people\man casual attire jeans developer.png"/>
          <p:cNvPicPr>
            <a:picLocks noChangeAspect="1" noChangeArrowheads="1"/>
          </p:cNvPicPr>
          <p:nvPr/>
        </p:nvPicPr>
        <p:blipFill>
          <a:blip r:embed="rId10" cstate="print"/>
          <a:srcRect/>
          <a:stretch>
            <a:fillRect/>
          </a:stretch>
        </p:blipFill>
        <p:spPr bwMode="auto">
          <a:xfrm>
            <a:off x="3622921" y="3174270"/>
            <a:ext cx="277892" cy="990454"/>
          </a:xfrm>
          <a:prstGeom prst="rect">
            <a:avLst/>
          </a:prstGeom>
          <a:noFill/>
        </p:spPr>
      </p:pic>
      <p:cxnSp>
        <p:nvCxnSpPr>
          <p:cNvPr id="164" name="Straight Connector 163"/>
          <p:cNvCxnSpPr>
            <a:stCxn id="94" idx="3"/>
            <a:endCxn id="3075" idx="1"/>
          </p:cNvCxnSpPr>
          <p:nvPr/>
        </p:nvCxnSpPr>
        <p:spPr bwMode="auto">
          <a:xfrm>
            <a:off x="3019907" y="2904989"/>
            <a:ext cx="603014" cy="764508"/>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6" name="Straight Connector 165"/>
          <p:cNvCxnSpPr>
            <a:stCxn id="143" idx="2"/>
            <a:endCxn id="3075" idx="0"/>
          </p:cNvCxnSpPr>
          <p:nvPr/>
        </p:nvCxnSpPr>
        <p:spPr bwMode="auto">
          <a:xfrm rot="16200000" flipH="1">
            <a:off x="3358810" y="2771211"/>
            <a:ext cx="796303" cy="981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8" name="Straight Connector 167"/>
          <p:cNvCxnSpPr>
            <a:stCxn id="3075" idx="3"/>
            <a:endCxn id="53" idx="1"/>
          </p:cNvCxnSpPr>
          <p:nvPr/>
        </p:nvCxnSpPr>
        <p:spPr bwMode="auto">
          <a:xfrm flipV="1">
            <a:off x="3900813" y="2869955"/>
            <a:ext cx="617166" cy="799542"/>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sp>
        <p:nvSpPr>
          <p:cNvPr id="54" name="Rectangle 6"/>
          <p:cNvSpPr txBox="1">
            <a:spLocks noChangeArrowheads="1"/>
          </p:cNvSpPr>
          <p:nvPr/>
        </p:nvSpPr>
        <p:spPr bwMode="auto">
          <a:xfrm>
            <a:off x="6982811" y="859850"/>
            <a:ext cx="2161189" cy="163506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Some Friends Accept Invitations and Invite More Friends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298" descr="cloud 1.png"/>
          <p:cNvPicPr>
            <a:picLocks noChangeAspect="1"/>
          </p:cNvPicPr>
          <p:nvPr/>
        </p:nvPicPr>
        <p:blipFill>
          <a:blip r:embed="rId3">
            <a:lum bright="-50000"/>
          </a:blip>
          <a:stretch>
            <a:fillRect/>
          </a:stretch>
        </p:blipFill>
        <p:spPr>
          <a:xfrm>
            <a:off x="634316" y="1082148"/>
            <a:ext cx="7672141" cy="5775852"/>
          </a:xfrm>
          <a:prstGeom prst="rect">
            <a:avLst/>
          </a:prstGeom>
        </p:spPr>
      </p:pic>
      <p:cxnSp>
        <p:nvCxnSpPr>
          <p:cNvPr id="36" name="Straight Connector 35"/>
          <p:cNvCxnSpPr/>
          <p:nvPr/>
        </p:nvCxnSpPr>
        <p:spPr bwMode="auto">
          <a:xfrm>
            <a:off x="551794" y="1931276"/>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10800000" flipV="1">
            <a:off x="433553" y="1655379"/>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620768" y="2903483"/>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610914" y="3757448"/>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V="1">
            <a:off x="640475" y="3153103"/>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flipV="1">
            <a:off x="591207" y="2286000"/>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2108639" y="1931276"/>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rot="5400000">
            <a:off x="2399316" y="3966016"/>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10800000" flipV="1">
            <a:off x="1665233" y="1799896"/>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2175970" y="2796737"/>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rot="5400000" flipH="1" flipV="1">
            <a:off x="2391103" y="3356741"/>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rot="16200000" flipV="1">
            <a:off x="2483069" y="3504543"/>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rot="16200000" flipV="1">
            <a:off x="2450225" y="3087414"/>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16200000" flipV="1">
            <a:off x="2461720" y="2642367"/>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rot="10800000">
            <a:off x="2758965" y="1891863"/>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a:off x="-1353207" y="1992587"/>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rot="10800000" flipV="1">
            <a:off x="-1471447" y="1716690"/>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a:off x="-1284233" y="2964794"/>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1294086" y="3818759"/>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flipV="1">
            <a:off x="-1264525" y="3214414"/>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V="1">
            <a:off x="-1313793" y="2347311"/>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203639" y="1992587"/>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rot="5400000">
            <a:off x="494316" y="4027327"/>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rot="10800000" flipV="1">
            <a:off x="-239768" y="1861207"/>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8" name="Straight Connector 97"/>
          <p:cNvCxnSpPr/>
          <p:nvPr/>
        </p:nvCxnSpPr>
        <p:spPr bwMode="auto">
          <a:xfrm rot="5400000">
            <a:off x="270970" y="2858048"/>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rot="5400000" flipH="1" flipV="1">
            <a:off x="486103" y="3418052"/>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rot="16200000" flipV="1">
            <a:off x="578069" y="3565854"/>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rot="16200000" flipV="1">
            <a:off x="545225" y="3148725"/>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rot="16200000" flipV="1">
            <a:off x="556720" y="2703678"/>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rot="10800000">
            <a:off x="853965" y="1953174"/>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a:off x="2598026" y="2084552"/>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5" name="Straight Connector 104"/>
          <p:cNvCxnSpPr/>
          <p:nvPr/>
        </p:nvCxnSpPr>
        <p:spPr bwMode="auto">
          <a:xfrm rot="10800000" flipV="1">
            <a:off x="2479786" y="1808655"/>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6" name="Straight Connector 105"/>
          <p:cNvCxnSpPr/>
          <p:nvPr/>
        </p:nvCxnSpPr>
        <p:spPr bwMode="auto">
          <a:xfrm>
            <a:off x="2667000" y="3056759"/>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7" name="Straight Connector 106"/>
          <p:cNvCxnSpPr/>
          <p:nvPr/>
        </p:nvCxnSpPr>
        <p:spPr bwMode="auto">
          <a:xfrm>
            <a:off x="2657146" y="3910724"/>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8" name="Straight Connector 107"/>
          <p:cNvCxnSpPr/>
          <p:nvPr/>
        </p:nvCxnSpPr>
        <p:spPr bwMode="auto">
          <a:xfrm flipV="1">
            <a:off x="2686707" y="3306379"/>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flipV="1">
            <a:off x="2637440" y="2439276"/>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4154871" y="2084552"/>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1" name="Straight Connector 110"/>
          <p:cNvCxnSpPr/>
          <p:nvPr/>
        </p:nvCxnSpPr>
        <p:spPr bwMode="auto">
          <a:xfrm rot="5400000">
            <a:off x="4445549" y="4119292"/>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rot="10800000" flipV="1">
            <a:off x="3711465" y="1953172"/>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rot="5400000">
            <a:off x="4222203" y="2950013"/>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flipH="1" flipV="1">
            <a:off x="4437336" y="3510017"/>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16200000" flipV="1">
            <a:off x="4529302" y="3657819"/>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rot="16200000" flipV="1">
            <a:off x="4496457" y="3240690"/>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rot="16200000" flipV="1">
            <a:off x="4507953" y="2795643"/>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rot="10800000">
            <a:off x="4805198" y="2045139"/>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a:off x="-417129" y="442311"/>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rot="10800000" flipV="1">
            <a:off x="-535370" y="166414"/>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a:off x="-348155" y="1414518"/>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a:off x="-358009" y="2268483"/>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flipV="1">
            <a:off x="-328448" y="1664138"/>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flipV="1">
            <a:off x="-377715" y="797035"/>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a:off x="1139716" y="442311"/>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rot="5400000">
            <a:off x="1430394" y="2477051"/>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rot="10800000" flipV="1">
            <a:off x="696310" y="310931"/>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8" name="Straight Connector 127"/>
          <p:cNvCxnSpPr/>
          <p:nvPr/>
        </p:nvCxnSpPr>
        <p:spPr bwMode="auto">
          <a:xfrm rot="5400000">
            <a:off x="1207048" y="1307772"/>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rot="5400000" flipH="1" flipV="1">
            <a:off x="1422181" y="1867776"/>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rot="16200000" flipV="1">
            <a:off x="1514147" y="2015578"/>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1" name="Straight Connector 130"/>
          <p:cNvCxnSpPr/>
          <p:nvPr/>
        </p:nvCxnSpPr>
        <p:spPr bwMode="auto">
          <a:xfrm rot="16200000" flipV="1">
            <a:off x="1481302" y="1598449"/>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2" name="Straight Connector 131"/>
          <p:cNvCxnSpPr/>
          <p:nvPr/>
        </p:nvCxnSpPr>
        <p:spPr bwMode="auto">
          <a:xfrm rot="16200000" flipV="1">
            <a:off x="1492798" y="1153402"/>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rot="10800000">
            <a:off x="1790043" y="402898"/>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a:off x="1533854" y="275898"/>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rot="10800000" flipV="1">
            <a:off x="1415613" y="1"/>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1602828" y="1248105"/>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1592974" y="2102070"/>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flipV="1">
            <a:off x="1622535" y="1497725"/>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flipV="1">
            <a:off x="1573267" y="630622"/>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3090699" y="275898"/>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rot="5400000">
            <a:off x="3381376" y="2310638"/>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rot="10800000" flipV="1">
            <a:off x="2647293" y="144518"/>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rot="5400000">
            <a:off x="3158030" y="1141359"/>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4" name="Straight Connector 143"/>
          <p:cNvCxnSpPr/>
          <p:nvPr/>
        </p:nvCxnSpPr>
        <p:spPr bwMode="auto">
          <a:xfrm rot="5400000" flipH="1" flipV="1">
            <a:off x="3373163" y="1701363"/>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rot="16200000" flipV="1">
            <a:off x="3465129" y="1849165"/>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rot="16200000" flipV="1">
            <a:off x="3432285" y="1432036"/>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rot="16200000" flipV="1">
            <a:off x="3443780" y="986989"/>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rot="10800000">
            <a:off x="3741025" y="236485"/>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377715" y="3569139"/>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rot="10800000" flipV="1">
            <a:off x="-495956" y="3293241"/>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a:off x="-308741" y="4541345"/>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2" name="Straight Connector 151"/>
          <p:cNvCxnSpPr/>
          <p:nvPr/>
        </p:nvCxnSpPr>
        <p:spPr bwMode="auto">
          <a:xfrm>
            <a:off x="-318595" y="5395311"/>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3" name="Straight Connector 152"/>
          <p:cNvCxnSpPr/>
          <p:nvPr/>
        </p:nvCxnSpPr>
        <p:spPr bwMode="auto">
          <a:xfrm flipV="1">
            <a:off x="-289034" y="4790966"/>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flipV="1">
            <a:off x="-338302" y="3923863"/>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a:off x="1179130" y="3569138"/>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rot="5400000">
            <a:off x="1469807" y="5603879"/>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7" name="Straight Connector 156"/>
          <p:cNvCxnSpPr/>
          <p:nvPr/>
        </p:nvCxnSpPr>
        <p:spPr bwMode="auto">
          <a:xfrm rot="10800000" flipV="1">
            <a:off x="735724" y="3437759"/>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8" name="Straight Connector 157"/>
          <p:cNvCxnSpPr/>
          <p:nvPr/>
        </p:nvCxnSpPr>
        <p:spPr bwMode="auto">
          <a:xfrm rot="5400000">
            <a:off x="1246462" y="4434600"/>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59" name="Straight Connector 158"/>
          <p:cNvCxnSpPr/>
          <p:nvPr/>
        </p:nvCxnSpPr>
        <p:spPr bwMode="auto">
          <a:xfrm rot="5400000" flipH="1" flipV="1">
            <a:off x="1461595" y="4994604"/>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0" name="Straight Connector 159"/>
          <p:cNvCxnSpPr/>
          <p:nvPr/>
        </p:nvCxnSpPr>
        <p:spPr bwMode="auto">
          <a:xfrm rot="16200000" flipV="1">
            <a:off x="1553560" y="5142406"/>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1" name="Straight Connector 160"/>
          <p:cNvCxnSpPr/>
          <p:nvPr/>
        </p:nvCxnSpPr>
        <p:spPr bwMode="auto">
          <a:xfrm rot="16200000" flipV="1">
            <a:off x="1520716" y="4725277"/>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2" name="Straight Connector 161"/>
          <p:cNvCxnSpPr/>
          <p:nvPr/>
        </p:nvCxnSpPr>
        <p:spPr bwMode="auto">
          <a:xfrm rot="16200000" flipV="1">
            <a:off x="1532212" y="4280230"/>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3" name="Straight Connector 162"/>
          <p:cNvCxnSpPr/>
          <p:nvPr/>
        </p:nvCxnSpPr>
        <p:spPr bwMode="auto">
          <a:xfrm rot="10800000">
            <a:off x="1829457" y="3529725"/>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4" name="Straight Connector 163"/>
          <p:cNvCxnSpPr/>
          <p:nvPr/>
        </p:nvCxnSpPr>
        <p:spPr bwMode="auto">
          <a:xfrm>
            <a:off x="1583121" y="3608552"/>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5" name="Straight Connector 164"/>
          <p:cNvCxnSpPr/>
          <p:nvPr/>
        </p:nvCxnSpPr>
        <p:spPr bwMode="auto">
          <a:xfrm rot="10800000" flipV="1">
            <a:off x="1464881" y="3332655"/>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a:off x="1652095" y="4580759"/>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1642241" y="5434724"/>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flipV="1">
            <a:off x="1671802" y="4830379"/>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flipV="1">
            <a:off x="1622535" y="3963276"/>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0" name="Straight Connector 169"/>
          <p:cNvCxnSpPr/>
          <p:nvPr/>
        </p:nvCxnSpPr>
        <p:spPr bwMode="auto">
          <a:xfrm>
            <a:off x="3139966" y="3608552"/>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1" name="Straight Connector 170"/>
          <p:cNvCxnSpPr/>
          <p:nvPr/>
        </p:nvCxnSpPr>
        <p:spPr bwMode="auto">
          <a:xfrm rot="5400000">
            <a:off x="3430644" y="5643292"/>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2" name="Straight Connector 171"/>
          <p:cNvCxnSpPr/>
          <p:nvPr/>
        </p:nvCxnSpPr>
        <p:spPr bwMode="auto">
          <a:xfrm rot="10800000" flipV="1">
            <a:off x="2696560" y="3477172"/>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3" name="Straight Connector 172"/>
          <p:cNvCxnSpPr/>
          <p:nvPr/>
        </p:nvCxnSpPr>
        <p:spPr bwMode="auto">
          <a:xfrm rot="5400000">
            <a:off x="3207298" y="4474013"/>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4" name="Straight Connector 173"/>
          <p:cNvCxnSpPr/>
          <p:nvPr/>
        </p:nvCxnSpPr>
        <p:spPr bwMode="auto">
          <a:xfrm rot="5400000" flipH="1" flipV="1">
            <a:off x="3422431" y="5034017"/>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5" name="Straight Connector 174"/>
          <p:cNvCxnSpPr/>
          <p:nvPr/>
        </p:nvCxnSpPr>
        <p:spPr bwMode="auto">
          <a:xfrm rot="16200000" flipV="1">
            <a:off x="3514397" y="5181819"/>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6" name="Straight Connector 175"/>
          <p:cNvCxnSpPr/>
          <p:nvPr/>
        </p:nvCxnSpPr>
        <p:spPr bwMode="auto">
          <a:xfrm rot="16200000" flipV="1">
            <a:off x="3481552" y="4764690"/>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7" name="Straight Connector 176"/>
          <p:cNvCxnSpPr/>
          <p:nvPr/>
        </p:nvCxnSpPr>
        <p:spPr bwMode="auto">
          <a:xfrm rot="16200000" flipV="1">
            <a:off x="3493048" y="4319643"/>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8" name="Straight Connector 177"/>
          <p:cNvCxnSpPr/>
          <p:nvPr/>
        </p:nvCxnSpPr>
        <p:spPr bwMode="auto">
          <a:xfrm rot="10800000">
            <a:off x="3790293" y="3569139"/>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79" name="Straight Connector 178"/>
          <p:cNvCxnSpPr/>
          <p:nvPr/>
        </p:nvCxnSpPr>
        <p:spPr bwMode="auto">
          <a:xfrm>
            <a:off x="3603078" y="3713655"/>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0" name="Straight Connector 179"/>
          <p:cNvCxnSpPr/>
          <p:nvPr/>
        </p:nvCxnSpPr>
        <p:spPr bwMode="auto">
          <a:xfrm rot="10800000" flipV="1">
            <a:off x="3484837" y="3437758"/>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1" name="Straight Connector 180"/>
          <p:cNvCxnSpPr/>
          <p:nvPr/>
        </p:nvCxnSpPr>
        <p:spPr bwMode="auto">
          <a:xfrm>
            <a:off x="3672052" y="4685862"/>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2" name="Straight Connector 181"/>
          <p:cNvCxnSpPr/>
          <p:nvPr/>
        </p:nvCxnSpPr>
        <p:spPr bwMode="auto">
          <a:xfrm>
            <a:off x="3662198" y="5539827"/>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3" name="Straight Connector 182"/>
          <p:cNvCxnSpPr/>
          <p:nvPr/>
        </p:nvCxnSpPr>
        <p:spPr bwMode="auto">
          <a:xfrm flipV="1">
            <a:off x="3691759" y="4935483"/>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4" name="Straight Connector 183"/>
          <p:cNvCxnSpPr/>
          <p:nvPr/>
        </p:nvCxnSpPr>
        <p:spPr bwMode="auto">
          <a:xfrm flipV="1">
            <a:off x="3642492" y="4068380"/>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5" name="Straight Connector 184"/>
          <p:cNvCxnSpPr/>
          <p:nvPr/>
        </p:nvCxnSpPr>
        <p:spPr bwMode="auto">
          <a:xfrm>
            <a:off x="5159923" y="3713655"/>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6" name="Straight Connector 185"/>
          <p:cNvCxnSpPr/>
          <p:nvPr/>
        </p:nvCxnSpPr>
        <p:spPr bwMode="auto">
          <a:xfrm rot="5400000">
            <a:off x="5450600" y="5748396"/>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7" name="Straight Connector 186"/>
          <p:cNvCxnSpPr/>
          <p:nvPr/>
        </p:nvCxnSpPr>
        <p:spPr bwMode="auto">
          <a:xfrm rot="10800000" flipV="1">
            <a:off x="4716517" y="3582276"/>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8" name="Straight Connector 187"/>
          <p:cNvCxnSpPr/>
          <p:nvPr/>
        </p:nvCxnSpPr>
        <p:spPr bwMode="auto">
          <a:xfrm rot="5400000">
            <a:off x="5227255" y="4579117"/>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rot="5400000" flipH="1" flipV="1">
            <a:off x="5442388" y="5139121"/>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0" name="Straight Connector 189"/>
          <p:cNvCxnSpPr/>
          <p:nvPr/>
        </p:nvCxnSpPr>
        <p:spPr bwMode="auto">
          <a:xfrm rot="16200000" flipV="1">
            <a:off x="5534354" y="5286923"/>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rot="16200000" flipV="1">
            <a:off x="5501509" y="4869793"/>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2" name="Straight Connector 191"/>
          <p:cNvCxnSpPr/>
          <p:nvPr/>
        </p:nvCxnSpPr>
        <p:spPr bwMode="auto">
          <a:xfrm rot="16200000" flipV="1">
            <a:off x="5513005" y="4424746"/>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rot="10800000">
            <a:off x="5810250" y="3674242"/>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a:off x="3632638" y="275898"/>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rot="10800000" flipV="1">
            <a:off x="3514397" y="1"/>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6" name="Straight Connector 195"/>
          <p:cNvCxnSpPr/>
          <p:nvPr/>
        </p:nvCxnSpPr>
        <p:spPr bwMode="auto">
          <a:xfrm>
            <a:off x="3701612" y="1248105"/>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7" name="Straight Connector 196"/>
          <p:cNvCxnSpPr/>
          <p:nvPr/>
        </p:nvCxnSpPr>
        <p:spPr bwMode="auto">
          <a:xfrm>
            <a:off x="3691758" y="2102070"/>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flipV="1">
            <a:off x="3721319" y="1497725"/>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flipV="1">
            <a:off x="3672052" y="630622"/>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5189483" y="275898"/>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rot="5400000">
            <a:off x="5480160" y="2310638"/>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rot="10800000" flipV="1">
            <a:off x="4746077" y="144518"/>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rot="5400000">
            <a:off x="5256815" y="1141359"/>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rot="5400000" flipH="1" flipV="1">
            <a:off x="5471948" y="1701363"/>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rot="16200000" flipV="1">
            <a:off x="5563914" y="1849165"/>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rot="16200000" flipV="1">
            <a:off x="5531069" y="1432036"/>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rot="16200000" flipV="1">
            <a:off x="5542565" y="986989"/>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rot="10800000">
            <a:off x="5839810" y="236485"/>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a:off x="4539155" y="2189655"/>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rot="10800000" flipV="1">
            <a:off x="4420915" y="1913758"/>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a:off x="4608129" y="3161862"/>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a:off x="4598276" y="4015827"/>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flipV="1">
            <a:off x="4627837" y="3411483"/>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flipV="1">
            <a:off x="4578569" y="2544380"/>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6096001" y="2189655"/>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6" name="Straight Connector 215"/>
          <p:cNvCxnSpPr/>
          <p:nvPr/>
        </p:nvCxnSpPr>
        <p:spPr bwMode="auto">
          <a:xfrm rot="5400000">
            <a:off x="6386678" y="4224396"/>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rot="10800000" flipV="1">
            <a:off x="5652594" y="2058276"/>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rot="5400000">
            <a:off x="6163332" y="3055117"/>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rot="5400000" flipH="1" flipV="1">
            <a:off x="6378465" y="3615121"/>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rot="16200000" flipV="1">
            <a:off x="6470431" y="3762923"/>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rot="16200000" flipV="1">
            <a:off x="6437587" y="3345793"/>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2" name="Straight Connector 221"/>
          <p:cNvCxnSpPr/>
          <p:nvPr/>
        </p:nvCxnSpPr>
        <p:spPr bwMode="auto">
          <a:xfrm rot="16200000" flipV="1">
            <a:off x="6449082" y="2900746"/>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3" name="Straight Connector 222"/>
          <p:cNvCxnSpPr/>
          <p:nvPr/>
        </p:nvCxnSpPr>
        <p:spPr bwMode="auto">
          <a:xfrm rot="10800000">
            <a:off x="6746327" y="2150242"/>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4" name="Straight Connector 223"/>
          <p:cNvCxnSpPr/>
          <p:nvPr/>
        </p:nvCxnSpPr>
        <p:spPr bwMode="auto">
          <a:xfrm>
            <a:off x="-2604595" y="3542862"/>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5" name="Straight Connector 224"/>
          <p:cNvCxnSpPr/>
          <p:nvPr/>
        </p:nvCxnSpPr>
        <p:spPr bwMode="auto">
          <a:xfrm rot="10800000" flipV="1">
            <a:off x="-2722835" y="3266965"/>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6" name="Straight Connector 225"/>
          <p:cNvCxnSpPr/>
          <p:nvPr/>
        </p:nvCxnSpPr>
        <p:spPr bwMode="auto">
          <a:xfrm>
            <a:off x="-2535621" y="4515069"/>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7" name="Straight Connector 226"/>
          <p:cNvCxnSpPr/>
          <p:nvPr/>
        </p:nvCxnSpPr>
        <p:spPr bwMode="auto">
          <a:xfrm>
            <a:off x="-2545474" y="5369034"/>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8" name="Straight Connector 227"/>
          <p:cNvCxnSpPr/>
          <p:nvPr/>
        </p:nvCxnSpPr>
        <p:spPr bwMode="auto">
          <a:xfrm flipV="1">
            <a:off x="-2515913" y="4764689"/>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29" name="Straight Connector 228"/>
          <p:cNvCxnSpPr/>
          <p:nvPr/>
        </p:nvCxnSpPr>
        <p:spPr bwMode="auto">
          <a:xfrm flipV="1">
            <a:off x="-2565181" y="3897586"/>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0" name="Straight Connector 229"/>
          <p:cNvCxnSpPr/>
          <p:nvPr/>
        </p:nvCxnSpPr>
        <p:spPr bwMode="auto">
          <a:xfrm>
            <a:off x="-1047750" y="3542862"/>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1" name="Straight Connector 230"/>
          <p:cNvCxnSpPr/>
          <p:nvPr/>
        </p:nvCxnSpPr>
        <p:spPr bwMode="auto">
          <a:xfrm rot="5400000">
            <a:off x="-757072" y="5577602"/>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2" name="Straight Connector 231"/>
          <p:cNvCxnSpPr/>
          <p:nvPr/>
        </p:nvCxnSpPr>
        <p:spPr bwMode="auto">
          <a:xfrm rot="10800000" flipV="1">
            <a:off x="-1491156" y="3411482"/>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3" name="Straight Connector 232"/>
          <p:cNvCxnSpPr/>
          <p:nvPr/>
        </p:nvCxnSpPr>
        <p:spPr bwMode="auto">
          <a:xfrm rot="5400000">
            <a:off x="-980418" y="4408323"/>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4" name="Straight Connector 233"/>
          <p:cNvCxnSpPr/>
          <p:nvPr/>
        </p:nvCxnSpPr>
        <p:spPr bwMode="auto">
          <a:xfrm rot="5400000" flipH="1" flipV="1">
            <a:off x="-765285" y="4968327"/>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5" name="Straight Connector 234"/>
          <p:cNvCxnSpPr/>
          <p:nvPr/>
        </p:nvCxnSpPr>
        <p:spPr bwMode="auto">
          <a:xfrm rot="16200000" flipV="1">
            <a:off x="-673319" y="5116129"/>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6" name="Straight Connector 235"/>
          <p:cNvCxnSpPr/>
          <p:nvPr/>
        </p:nvCxnSpPr>
        <p:spPr bwMode="auto">
          <a:xfrm rot="16200000" flipV="1">
            <a:off x="-706163" y="4699000"/>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7" name="Straight Connector 236"/>
          <p:cNvCxnSpPr/>
          <p:nvPr/>
        </p:nvCxnSpPr>
        <p:spPr bwMode="auto">
          <a:xfrm rot="16200000" flipV="1">
            <a:off x="-694668" y="4253953"/>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8" name="Straight Connector 237"/>
          <p:cNvCxnSpPr/>
          <p:nvPr/>
        </p:nvCxnSpPr>
        <p:spPr bwMode="auto">
          <a:xfrm rot="10800000">
            <a:off x="-397423" y="3503449"/>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39" name="Straight Connector 238"/>
          <p:cNvCxnSpPr/>
          <p:nvPr/>
        </p:nvCxnSpPr>
        <p:spPr bwMode="auto">
          <a:xfrm>
            <a:off x="-2575034" y="275898"/>
            <a:ext cx="8267043" cy="399393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0" name="Straight Connector 239"/>
          <p:cNvCxnSpPr/>
          <p:nvPr/>
        </p:nvCxnSpPr>
        <p:spPr bwMode="auto">
          <a:xfrm rot="10800000" flipV="1">
            <a:off x="-2693275" y="1"/>
            <a:ext cx="8099534" cy="44537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1" name="Straight Connector 240"/>
          <p:cNvCxnSpPr/>
          <p:nvPr/>
        </p:nvCxnSpPr>
        <p:spPr bwMode="auto">
          <a:xfrm>
            <a:off x="-2506060" y="1248105"/>
            <a:ext cx="8188215" cy="1996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2" name="Straight Connector 241"/>
          <p:cNvCxnSpPr/>
          <p:nvPr/>
        </p:nvCxnSpPr>
        <p:spPr bwMode="auto">
          <a:xfrm>
            <a:off x="-2515914" y="2102070"/>
            <a:ext cx="8129095" cy="210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3" name="Straight Connector 242"/>
          <p:cNvCxnSpPr/>
          <p:nvPr/>
        </p:nvCxnSpPr>
        <p:spPr bwMode="auto">
          <a:xfrm flipV="1">
            <a:off x="-2486353" y="1497725"/>
            <a:ext cx="8099534" cy="1366345"/>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4" name="Straight Connector 243"/>
          <p:cNvCxnSpPr/>
          <p:nvPr/>
        </p:nvCxnSpPr>
        <p:spPr bwMode="auto">
          <a:xfrm flipV="1">
            <a:off x="-2535620" y="630622"/>
            <a:ext cx="8148802" cy="307427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5" name="Straight Connector 244"/>
          <p:cNvCxnSpPr/>
          <p:nvPr/>
        </p:nvCxnSpPr>
        <p:spPr bwMode="auto">
          <a:xfrm>
            <a:off x="-1018189" y="275898"/>
            <a:ext cx="5370129" cy="425669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6" name="Straight Connector 245"/>
          <p:cNvCxnSpPr/>
          <p:nvPr/>
        </p:nvCxnSpPr>
        <p:spPr bwMode="auto">
          <a:xfrm rot="5400000">
            <a:off x="-727512" y="2310638"/>
            <a:ext cx="4256688" cy="29559"/>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7" name="Straight Connector 246"/>
          <p:cNvCxnSpPr/>
          <p:nvPr/>
        </p:nvCxnSpPr>
        <p:spPr bwMode="auto">
          <a:xfrm rot="10800000" flipV="1">
            <a:off x="-1461595" y="144518"/>
            <a:ext cx="5242035" cy="454572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8" name="Straight Connector 247"/>
          <p:cNvCxnSpPr/>
          <p:nvPr/>
        </p:nvCxnSpPr>
        <p:spPr bwMode="auto">
          <a:xfrm rot="5400000">
            <a:off x="-950857" y="1141359"/>
            <a:ext cx="4427483" cy="259145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49" name="Straight Connector 248"/>
          <p:cNvCxnSpPr/>
          <p:nvPr/>
        </p:nvCxnSpPr>
        <p:spPr bwMode="auto">
          <a:xfrm rot="5400000" flipH="1" flipV="1">
            <a:off x="-735724" y="1701363"/>
            <a:ext cx="4243552" cy="1182414"/>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50" name="Straight Connector 249"/>
          <p:cNvCxnSpPr/>
          <p:nvPr/>
        </p:nvCxnSpPr>
        <p:spPr bwMode="auto">
          <a:xfrm rot="16200000" flipV="1">
            <a:off x="-643758" y="1849165"/>
            <a:ext cx="4138448" cy="886810"/>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51" name="Straight Connector 250"/>
          <p:cNvCxnSpPr/>
          <p:nvPr/>
        </p:nvCxnSpPr>
        <p:spPr bwMode="auto">
          <a:xfrm rot="16200000" flipV="1">
            <a:off x="-676603" y="1432036"/>
            <a:ext cx="4204138" cy="1734207"/>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52" name="Straight Connector 251"/>
          <p:cNvCxnSpPr/>
          <p:nvPr/>
        </p:nvCxnSpPr>
        <p:spPr bwMode="auto">
          <a:xfrm rot="16200000" flipV="1">
            <a:off x="-665107" y="986989"/>
            <a:ext cx="4269828" cy="2689991"/>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53" name="Straight Connector 252"/>
          <p:cNvCxnSpPr/>
          <p:nvPr/>
        </p:nvCxnSpPr>
        <p:spPr bwMode="auto">
          <a:xfrm rot="10800000">
            <a:off x="-367862" y="236485"/>
            <a:ext cx="3793578" cy="4282966"/>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pic>
        <p:nvPicPr>
          <p:cNvPr id="254"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4381599" y="3463306"/>
            <a:ext cx="233099" cy="924764"/>
          </a:xfrm>
          <a:prstGeom prst="rect">
            <a:avLst/>
          </a:prstGeom>
          <a:noFill/>
        </p:spPr>
      </p:pic>
      <p:pic>
        <p:nvPicPr>
          <p:cNvPr id="255"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5433492" y="1847339"/>
            <a:ext cx="187158" cy="937902"/>
          </a:xfrm>
          <a:prstGeom prst="rect">
            <a:avLst/>
          </a:prstGeom>
          <a:noFill/>
        </p:spPr>
      </p:pic>
      <p:pic>
        <p:nvPicPr>
          <p:cNvPr id="256"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6457663" y="3625522"/>
            <a:ext cx="248450" cy="946478"/>
          </a:xfrm>
          <a:prstGeom prst="rect">
            <a:avLst/>
          </a:prstGeom>
          <a:noFill/>
        </p:spPr>
      </p:pic>
      <p:pic>
        <p:nvPicPr>
          <p:cNvPr id="257"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7462756" y="1768513"/>
            <a:ext cx="321468" cy="952260"/>
          </a:xfrm>
          <a:prstGeom prst="rect">
            <a:avLst/>
          </a:prstGeom>
          <a:noFill/>
        </p:spPr>
      </p:pic>
      <p:pic>
        <p:nvPicPr>
          <p:cNvPr id="258"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2499628" y="3568408"/>
            <a:ext cx="277892" cy="990454"/>
          </a:xfrm>
          <a:prstGeom prst="rect">
            <a:avLst/>
          </a:prstGeom>
          <a:noFill/>
        </p:spPr>
      </p:pic>
      <p:pic>
        <p:nvPicPr>
          <p:cNvPr id="259"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1264626" y="5061755"/>
            <a:ext cx="233099" cy="924764"/>
          </a:xfrm>
          <a:prstGeom prst="rect">
            <a:avLst/>
          </a:prstGeom>
          <a:noFill/>
        </p:spPr>
      </p:pic>
      <p:pic>
        <p:nvPicPr>
          <p:cNvPr id="260"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3518639" y="5127443"/>
            <a:ext cx="187158" cy="937902"/>
          </a:xfrm>
          <a:prstGeom prst="rect">
            <a:avLst/>
          </a:prstGeom>
          <a:noFill/>
        </p:spPr>
      </p:pic>
      <p:pic>
        <p:nvPicPr>
          <p:cNvPr id="261"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8365948" y="3726246"/>
            <a:ext cx="248450" cy="946478"/>
          </a:xfrm>
          <a:prstGeom prst="rect">
            <a:avLst/>
          </a:prstGeom>
          <a:noFill/>
        </p:spPr>
      </p:pic>
      <p:pic>
        <p:nvPicPr>
          <p:cNvPr id="263"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1274516" y="1829821"/>
            <a:ext cx="277892" cy="990454"/>
          </a:xfrm>
          <a:prstGeom prst="rect">
            <a:avLst/>
          </a:prstGeom>
          <a:noFill/>
        </p:spPr>
      </p:pic>
      <p:pic>
        <p:nvPicPr>
          <p:cNvPr id="264"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5445772" y="5236926"/>
            <a:ext cx="233099" cy="924764"/>
          </a:xfrm>
          <a:prstGeom prst="rect">
            <a:avLst/>
          </a:prstGeom>
          <a:noFill/>
        </p:spPr>
      </p:pic>
      <p:pic>
        <p:nvPicPr>
          <p:cNvPr id="266"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7462714" y="5254626"/>
            <a:ext cx="248450" cy="946478"/>
          </a:xfrm>
          <a:prstGeom prst="rect">
            <a:avLst/>
          </a:prstGeom>
          <a:noFill/>
        </p:spPr>
      </p:pic>
      <p:pic>
        <p:nvPicPr>
          <p:cNvPr id="267"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1215670" y="3450168"/>
            <a:ext cx="321468" cy="952260"/>
          </a:xfrm>
          <a:prstGeom prst="rect">
            <a:avLst/>
          </a:prstGeom>
          <a:noFill/>
        </p:spPr>
      </p:pic>
      <p:pic>
        <p:nvPicPr>
          <p:cNvPr id="268"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5416248" y="3568408"/>
            <a:ext cx="277892" cy="990454"/>
          </a:xfrm>
          <a:prstGeom prst="rect">
            <a:avLst/>
          </a:prstGeom>
          <a:noFill/>
        </p:spPr>
      </p:pic>
      <p:pic>
        <p:nvPicPr>
          <p:cNvPr id="269"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7505142" y="3542134"/>
            <a:ext cx="233099" cy="924764"/>
          </a:xfrm>
          <a:prstGeom prst="rect">
            <a:avLst/>
          </a:prstGeom>
          <a:noFill/>
        </p:spPr>
      </p:pic>
      <p:pic>
        <p:nvPicPr>
          <p:cNvPr id="270"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4448148" y="5210650"/>
            <a:ext cx="187158" cy="937902"/>
          </a:xfrm>
          <a:prstGeom prst="rect">
            <a:avLst/>
          </a:prstGeom>
          <a:noFill/>
        </p:spPr>
      </p:pic>
      <p:pic>
        <p:nvPicPr>
          <p:cNvPr id="271"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6457663" y="5188936"/>
            <a:ext cx="248450" cy="946478"/>
          </a:xfrm>
          <a:prstGeom prst="rect">
            <a:avLst/>
          </a:prstGeom>
          <a:noFill/>
        </p:spPr>
      </p:pic>
      <p:pic>
        <p:nvPicPr>
          <p:cNvPr id="272"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319006" y="5066134"/>
            <a:ext cx="321468" cy="952260"/>
          </a:xfrm>
          <a:prstGeom prst="rect">
            <a:avLst/>
          </a:prstGeom>
          <a:noFill/>
        </p:spPr>
      </p:pic>
      <p:pic>
        <p:nvPicPr>
          <p:cNvPr id="273"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2479921" y="5197511"/>
            <a:ext cx="277892" cy="990454"/>
          </a:xfrm>
          <a:prstGeom prst="rect">
            <a:avLst/>
          </a:prstGeom>
          <a:noFill/>
        </p:spPr>
      </p:pic>
      <p:pic>
        <p:nvPicPr>
          <p:cNvPr id="274"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4430867" y="1821065"/>
            <a:ext cx="233099" cy="924764"/>
          </a:xfrm>
          <a:prstGeom prst="rect">
            <a:avLst/>
          </a:prstGeom>
          <a:noFill/>
        </p:spPr>
      </p:pic>
      <p:pic>
        <p:nvPicPr>
          <p:cNvPr id="275"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418087" y="3397616"/>
            <a:ext cx="187158" cy="937902"/>
          </a:xfrm>
          <a:prstGeom prst="rect">
            <a:avLst/>
          </a:prstGeom>
          <a:noFill/>
        </p:spPr>
      </p:pic>
      <p:pic>
        <p:nvPicPr>
          <p:cNvPr id="276"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6457663" y="1799349"/>
            <a:ext cx="248450" cy="946478"/>
          </a:xfrm>
          <a:prstGeom prst="rect">
            <a:avLst/>
          </a:prstGeom>
          <a:noFill/>
        </p:spPr>
      </p:pic>
      <p:pic>
        <p:nvPicPr>
          <p:cNvPr id="277"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8349566" y="5315754"/>
            <a:ext cx="321468" cy="952260"/>
          </a:xfrm>
          <a:prstGeom prst="rect">
            <a:avLst/>
          </a:prstGeom>
          <a:noFill/>
        </p:spPr>
      </p:pic>
      <p:pic>
        <p:nvPicPr>
          <p:cNvPr id="278"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5908920" y="2688166"/>
            <a:ext cx="277892" cy="990454"/>
          </a:xfrm>
          <a:prstGeom prst="rect">
            <a:avLst/>
          </a:prstGeom>
          <a:noFill/>
        </p:spPr>
      </p:pic>
      <p:pic>
        <p:nvPicPr>
          <p:cNvPr id="279"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1859116" y="2622478"/>
            <a:ext cx="233099" cy="924764"/>
          </a:xfrm>
          <a:prstGeom prst="rect">
            <a:avLst/>
          </a:prstGeom>
          <a:noFill/>
        </p:spPr>
      </p:pic>
      <p:pic>
        <p:nvPicPr>
          <p:cNvPr id="280"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7010044" y="4369822"/>
            <a:ext cx="187158" cy="937902"/>
          </a:xfrm>
          <a:prstGeom prst="rect">
            <a:avLst/>
          </a:prstGeom>
          <a:noFill/>
        </p:spPr>
      </p:pic>
      <p:pic>
        <p:nvPicPr>
          <p:cNvPr id="281"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8408646" y="1812488"/>
            <a:ext cx="248450" cy="946478"/>
          </a:xfrm>
          <a:prstGeom prst="rect">
            <a:avLst/>
          </a:prstGeom>
          <a:noFill/>
        </p:spPr>
      </p:pic>
      <p:pic>
        <p:nvPicPr>
          <p:cNvPr id="282"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7886454" y="4343548"/>
            <a:ext cx="321468" cy="952260"/>
          </a:xfrm>
          <a:prstGeom prst="rect">
            <a:avLst/>
          </a:prstGeom>
          <a:noFill/>
        </p:spPr>
      </p:pic>
      <p:pic>
        <p:nvPicPr>
          <p:cNvPr id="283"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3435705" y="3542132"/>
            <a:ext cx="277892" cy="990454"/>
          </a:xfrm>
          <a:prstGeom prst="rect">
            <a:avLst/>
          </a:prstGeom>
          <a:noFill/>
        </p:spPr>
      </p:pic>
      <p:pic>
        <p:nvPicPr>
          <p:cNvPr id="284"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3948047" y="4264721"/>
            <a:ext cx="233099" cy="924764"/>
          </a:xfrm>
          <a:prstGeom prst="rect">
            <a:avLst/>
          </a:prstGeom>
          <a:noFill/>
        </p:spPr>
      </p:pic>
      <p:pic>
        <p:nvPicPr>
          <p:cNvPr id="285"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3019397" y="4290995"/>
            <a:ext cx="187158" cy="937902"/>
          </a:xfrm>
          <a:prstGeom prst="rect">
            <a:avLst/>
          </a:prstGeom>
          <a:noFill/>
        </p:spPr>
      </p:pic>
      <p:pic>
        <p:nvPicPr>
          <p:cNvPr id="287"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4841739" y="4251583"/>
            <a:ext cx="321468" cy="952260"/>
          </a:xfrm>
          <a:prstGeom prst="rect">
            <a:avLst/>
          </a:prstGeom>
          <a:noFill/>
        </p:spPr>
      </p:pic>
      <p:pic>
        <p:nvPicPr>
          <p:cNvPr id="288"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1849300" y="4225304"/>
            <a:ext cx="277892" cy="990454"/>
          </a:xfrm>
          <a:prstGeom prst="rect">
            <a:avLst/>
          </a:prstGeom>
          <a:noFill/>
        </p:spPr>
      </p:pic>
      <p:pic>
        <p:nvPicPr>
          <p:cNvPr id="290"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2940570" y="2688167"/>
            <a:ext cx="187158" cy="937902"/>
          </a:xfrm>
          <a:prstGeom prst="rect">
            <a:avLst/>
          </a:prstGeom>
          <a:noFill/>
        </p:spPr>
      </p:pic>
      <p:pic>
        <p:nvPicPr>
          <p:cNvPr id="291"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6950336" y="2705867"/>
            <a:ext cx="248450" cy="946478"/>
          </a:xfrm>
          <a:prstGeom prst="rect">
            <a:avLst/>
          </a:prstGeom>
          <a:noFill/>
        </p:spPr>
      </p:pic>
      <p:pic>
        <p:nvPicPr>
          <p:cNvPr id="292"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8822532" y="2661893"/>
            <a:ext cx="321468" cy="952260"/>
          </a:xfrm>
          <a:prstGeom prst="rect">
            <a:avLst/>
          </a:prstGeom>
          <a:noFill/>
        </p:spPr>
      </p:pic>
      <p:pic>
        <p:nvPicPr>
          <p:cNvPr id="293"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3977645" y="2609338"/>
            <a:ext cx="277892" cy="990454"/>
          </a:xfrm>
          <a:prstGeom prst="rect">
            <a:avLst/>
          </a:prstGeom>
          <a:noFill/>
        </p:spPr>
      </p:pic>
      <p:pic>
        <p:nvPicPr>
          <p:cNvPr id="294" name="Picture 4" descr="\\eventsql\dvd27\Clip_Installer\DVD_ART\Artwork_Imagery\Shapes and Graphics\people\man causal attire developer sunglasses.png"/>
          <p:cNvPicPr>
            <a:picLocks noChangeAspect="1" noChangeArrowheads="1"/>
          </p:cNvPicPr>
          <p:nvPr/>
        </p:nvPicPr>
        <p:blipFill>
          <a:blip r:embed="rId4" cstate="print"/>
          <a:srcRect/>
          <a:stretch>
            <a:fillRect/>
          </a:stretch>
        </p:blipFill>
        <p:spPr bwMode="auto">
          <a:xfrm flipH="1">
            <a:off x="8910901" y="4409237"/>
            <a:ext cx="233099" cy="924764"/>
          </a:xfrm>
          <a:prstGeom prst="rect">
            <a:avLst/>
          </a:prstGeom>
          <a:noFill/>
        </p:spPr>
      </p:pic>
      <p:pic>
        <p:nvPicPr>
          <p:cNvPr id="295" name="Picture 2" descr="\\eventsql\dvd27\Clip_Installer\DVD_ART\Artwork_Imagery\Shapes and Graphics\people\business attire woman.png"/>
          <p:cNvPicPr>
            <a:picLocks noChangeAspect="1" noChangeArrowheads="1"/>
          </p:cNvPicPr>
          <p:nvPr/>
        </p:nvPicPr>
        <p:blipFill>
          <a:blip r:embed="rId5" cstate="print"/>
          <a:srcRect/>
          <a:stretch>
            <a:fillRect/>
          </a:stretch>
        </p:blipFill>
        <p:spPr bwMode="auto">
          <a:xfrm>
            <a:off x="822079" y="4330409"/>
            <a:ext cx="187158" cy="937902"/>
          </a:xfrm>
          <a:prstGeom prst="rect">
            <a:avLst/>
          </a:prstGeom>
          <a:noFill/>
        </p:spPr>
      </p:pic>
      <p:pic>
        <p:nvPicPr>
          <p:cNvPr id="296" name="Picture 3" descr="\\eventsql\dvd27\Clip_Installer\DVD_ART\Artwork_Imagery\Shapes and Graphics\people\man business casual attire standing.png"/>
          <p:cNvPicPr>
            <a:picLocks noChangeAspect="1" noChangeArrowheads="1"/>
          </p:cNvPicPr>
          <p:nvPr/>
        </p:nvPicPr>
        <p:blipFill>
          <a:blip r:embed="rId6" cstate="print"/>
          <a:srcRect/>
          <a:stretch>
            <a:fillRect/>
          </a:stretch>
        </p:blipFill>
        <p:spPr bwMode="auto">
          <a:xfrm flipH="1">
            <a:off x="7935681" y="2692729"/>
            <a:ext cx="248450" cy="946478"/>
          </a:xfrm>
          <a:prstGeom prst="rect">
            <a:avLst/>
          </a:prstGeom>
          <a:noFill/>
        </p:spPr>
      </p:pic>
      <p:pic>
        <p:nvPicPr>
          <p:cNvPr id="297" name="Picture 2" descr="\\eventsql\dvd27\Clip_Installer\DVD_ART\Artwork_Imagery\Shapes and Graphics\people\man business casual attire worker.png"/>
          <p:cNvPicPr>
            <a:picLocks noChangeAspect="1" noChangeArrowheads="1"/>
          </p:cNvPicPr>
          <p:nvPr/>
        </p:nvPicPr>
        <p:blipFill>
          <a:blip r:embed="rId7" cstate="print"/>
          <a:srcRect/>
          <a:stretch>
            <a:fillRect/>
          </a:stretch>
        </p:blipFill>
        <p:spPr bwMode="auto">
          <a:xfrm>
            <a:off x="663877" y="2504238"/>
            <a:ext cx="321468" cy="952260"/>
          </a:xfrm>
          <a:prstGeom prst="rect">
            <a:avLst/>
          </a:prstGeom>
          <a:noFill/>
        </p:spPr>
      </p:pic>
      <p:pic>
        <p:nvPicPr>
          <p:cNvPr id="298" name="Picture 3" descr="\\eventsql\dvd27\Clip_Installer\DVD_ART\Artwork_Imagery\Shapes and Graphics\people\man casual attire jeans developer.png"/>
          <p:cNvPicPr>
            <a:picLocks noChangeAspect="1" noChangeArrowheads="1"/>
          </p:cNvPicPr>
          <p:nvPr/>
        </p:nvPicPr>
        <p:blipFill>
          <a:blip r:embed="rId8" cstate="print"/>
          <a:srcRect/>
          <a:stretch>
            <a:fillRect/>
          </a:stretch>
        </p:blipFill>
        <p:spPr bwMode="auto">
          <a:xfrm>
            <a:off x="233335" y="1794787"/>
            <a:ext cx="277892" cy="990454"/>
          </a:xfrm>
          <a:prstGeom prst="rect">
            <a:avLst/>
          </a:prstGeom>
          <a:noFill/>
        </p:spPr>
      </p:pic>
      <p:sp useBgFill="1">
        <p:nvSpPr>
          <p:cNvPr id="2" name="Title 1"/>
          <p:cNvSpPr>
            <a:spLocks noGrp="1"/>
          </p:cNvSpPr>
          <p:nvPr>
            <p:ph type="title"/>
          </p:nvPr>
        </p:nvSpPr>
        <p:spPr>
          <a:xfrm>
            <a:off x="382589" y="228601"/>
            <a:ext cx="5647723" cy="1938992"/>
          </a:xfrm>
        </p:spPr>
        <p:txBody>
          <a:bodyPr/>
          <a:lstStyle/>
          <a:p>
            <a:r>
              <a:rPr smtClean="0"/>
              <a:t>Live Contacts &amp; Messenger</a:t>
            </a:r>
            <a:br>
              <a:rPr smtClean="0"/>
            </a:br>
            <a:r>
              <a:rPr sz="2800" smtClean="0">
                <a:solidFill>
                  <a:schemeClr val="accent1"/>
                </a:solidFill>
              </a:rPr>
              <a:t>With integrated Windows Live Contacts</a:t>
            </a:r>
            <a:endParaRPr lang="en-US" dirty="0">
              <a:solidFill>
                <a:schemeClr val="accent1"/>
              </a:solidFill>
            </a:endParaRPr>
          </a:p>
        </p:txBody>
      </p:sp>
      <p:pic>
        <p:nvPicPr>
          <p:cNvPr id="300"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1947985" y="1798526"/>
            <a:ext cx="162120" cy="758989"/>
          </a:xfrm>
          <a:prstGeom prst="rect">
            <a:avLst/>
          </a:prstGeom>
          <a:noFill/>
        </p:spPr>
      </p:pic>
      <p:pic>
        <p:nvPicPr>
          <p:cNvPr id="301"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0" y="4307872"/>
            <a:ext cx="162120" cy="758989"/>
          </a:xfrm>
          <a:prstGeom prst="rect">
            <a:avLst/>
          </a:prstGeom>
          <a:noFill/>
        </p:spPr>
      </p:pic>
      <p:pic>
        <p:nvPicPr>
          <p:cNvPr id="302"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814838" y="6099011"/>
            <a:ext cx="162120" cy="758989"/>
          </a:xfrm>
          <a:prstGeom prst="rect">
            <a:avLst/>
          </a:prstGeom>
          <a:noFill/>
        </p:spPr>
      </p:pic>
      <p:pic>
        <p:nvPicPr>
          <p:cNvPr id="303"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1947985" y="6099011"/>
            <a:ext cx="162120" cy="758989"/>
          </a:xfrm>
          <a:prstGeom prst="rect">
            <a:avLst/>
          </a:prstGeom>
          <a:noFill/>
        </p:spPr>
      </p:pic>
      <p:pic>
        <p:nvPicPr>
          <p:cNvPr id="304"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8480821" y="221975"/>
            <a:ext cx="162120" cy="758989"/>
          </a:xfrm>
          <a:prstGeom prst="rect">
            <a:avLst/>
          </a:prstGeom>
          <a:noFill/>
        </p:spPr>
      </p:pic>
      <p:pic>
        <p:nvPicPr>
          <p:cNvPr id="305"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7564450" y="379631"/>
            <a:ext cx="162120" cy="758989"/>
          </a:xfrm>
          <a:prstGeom prst="rect">
            <a:avLst/>
          </a:prstGeom>
          <a:noFill/>
        </p:spPr>
      </p:pic>
      <p:pic>
        <p:nvPicPr>
          <p:cNvPr id="306"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6519984" y="313941"/>
            <a:ext cx="162120" cy="758989"/>
          </a:xfrm>
          <a:prstGeom prst="rect">
            <a:avLst/>
          </a:prstGeom>
          <a:noFill/>
        </p:spPr>
      </p:pic>
      <p:pic>
        <p:nvPicPr>
          <p:cNvPr id="307"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7978295" y="6099011"/>
            <a:ext cx="162120" cy="758989"/>
          </a:xfrm>
          <a:prstGeom prst="rect">
            <a:avLst/>
          </a:prstGeom>
          <a:noFill/>
        </p:spPr>
      </p:pic>
      <p:pic>
        <p:nvPicPr>
          <p:cNvPr id="308"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6897414" y="6062016"/>
            <a:ext cx="181581" cy="795984"/>
          </a:xfrm>
          <a:prstGeom prst="rect">
            <a:avLst/>
          </a:prstGeom>
          <a:noFill/>
        </p:spPr>
      </p:pic>
      <p:pic>
        <p:nvPicPr>
          <p:cNvPr id="309"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2975741" y="6062016"/>
            <a:ext cx="181581" cy="795984"/>
          </a:xfrm>
          <a:prstGeom prst="rect">
            <a:avLst/>
          </a:prstGeom>
          <a:noFill/>
        </p:spPr>
      </p:pic>
      <p:pic>
        <p:nvPicPr>
          <p:cNvPr id="310"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3951233" y="6062016"/>
            <a:ext cx="181581" cy="795984"/>
          </a:xfrm>
          <a:prstGeom prst="rect">
            <a:avLst/>
          </a:prstGeom>
          <a:noFill/>
        </p:spPr>
      </p:pic>
      <p:pic>
        <p:nvPicPr>
          <p:cNvPr id="311"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4877457" y="6062016"/>
            <a:ext cx="181581" cy="795984"/>
          </a:xfrm>
          <a:prstGeom prst="rect">
            <a:avLst/>
          </a:prstGeom>
          <a:noFill/>
        </p:spPr>
      </p:pic>
      <p:pic>
        <p:nvPicPr>
          <p:cNvPr id="312"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5971190" y="6062016"/>
            <a:ext cx="181581" cy="795984"/>
          </a:xfrm>
          <a:prstGeom prst="rect">
            <a:avLst/>
          </a:prstGeom>
          <a:noFill/>
        </p:spPr>
      </p:pic>
      <p:pic>
        <p:nvPicPr>
          <p:cNvPr id="313"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6122562" y="1872976"/>
            <a:ext cx="162120" cy="758989"/>
          </a:xfrm>
          <a:prstGeom prst="rect">
            <a:avLst/>
          </a:prstGeom>
          <a:noFill/>
        </p:spPr>
      </p:pic>
      <p:pic>
        <p:nvPicPr>
          <p:cNvPr id="314"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5787545" y="1872975"/>
            <a:ext cx="162120" cy="758989"/>
          </a:xfrm>
          <a:prstGeom prst="rect">
            <a:avLst/>
          </a:prstGeom>
          <a:noFill/>
        </p:spPr>
      </p:pic>
      <p:pic>
        <p:nvPicPr>
          <p:cNvPr id="315"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6960105" y="1872975"/>
            <a:ext cx="162120" cy="758989"/>
          </a:xfrm>
          <a:prstGeom prst="rect">
            <a:avLst/>
          </a:prstGeom>
          <a:noFill/>
        </p:spPr>
      </p:pic>
      <p:pic>
        <p:nvPicPr>
          <p:cNvPr id="316"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8043984" y="1846699"/>
            <a:ext cx="162120" cy="758989"/>
          </a:xfrm>
          <a:prstGeom prst="rect">
            <a:avLst/>
          </a:prstGeom>
          <a:noFill/>
        </p:spPr>
      </p:pic>
      <p:pic>
        <p:nvPicPr>
          <p:cNvPr id="317"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8981880" y="1820423"/>
            <a:ext cx="162120" cy="758989"/>
          </a:xfrm>
          <a:prstGeom prst="rect">
            <a:avLst/>
          </a:prstGeom>
          <a:noFill/>
        </p:spPr>
      </p:pic>
      <p:pic>
        <p:nvPicPr>
          <p:cNvPr id="318"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4959855" y="1859836"/>
            <a:ext cx="162120" cy="758989"/>
          </a:xfrm>
          <a:prstGeom prst="rect">
            <a:avLst/>
          </a:prstGeom>
          <a:noFill/>
        </p:spPr>
      </p:pic>
      <p:pic>
        <p:nvPicPr>
          <p:cNvPr id="319"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3038433" y="1872976"/>
            <a:ext cx="162120" cy="758989"/>
          </a:xfrm>
          <a:prstGeom prst="rect">
            <a:avLst/>
          </a:prstGeom>
          <a:noFill/>
        </p:spPr>
      </p:pic>
      <p:pic>
        <p:nvPicPr>
          <p:cNvPr id="320" name="Picture 3" descr="\\eventsql\dvd27\Clip_Installer\DVD_ART\Artwork_Imagery\Shapes and Graphics\people\woman gold silhouette.png"/>
          <p:cNvPicPr>
            <a:picLocks noChangeAspect="1" noChangeArrowheads="1"/>
          </p:cNvPicPr>
          <p:nvPr/>
        </p:nvPicPr>
        <p:blipFill>
          <a:blip r:embed="rId9" cstate="print"/>
          <a:srcRect/>
          <a:stretch>
            <a:fillRect/>
          </a:stretch>
        </p:blipFill>
        <p:spPr bwMode="auto">
          <a:xfrm>
            <a:off x="857536" y="1789768"/>
            <a:ext cx="162120" cy="758989"/>
          </a:xfrm>
          <a:prstGeom prst="rect">
            <a:avLst/>
          </a:prstGeom>
          <a:noFill/>
        </p:spPr>
      </p:pic>
      <p:pic>
        <p:nvPicPr>
          <p:cNvPr id="321" name="Picture 2" descr="\\eventsql\dvd27\Clip_Installer\DVD_ART\Artwork_Imagery\Shapes and Graphics\people\man arms crossed teal silhouette.png"/>
          <p:cNvPicPr>
            <a:picLocks noChangeAspect="1" noChangeArrowheads="1"/>
          </p:cNvPicPr>
          <p:nvPr/>
        </p:nvPicPr>
        <p:blipFill>
          <a:blip r:embed="rId10" cstate="print"/>
          <a:srcRect/>
          <a:stretch>
            <a:fillRect/>
          </a:stretch>
        </p:blipFill>
        <p:spPr bwMode="auto">
          <a:xfrm flipH="1">
            <a:off x="4125311" y="1814086"/>
            <a:ext cx="181581" cy="795984"/>
          </a:xfrm>
          <a:prstGeom prst="rect">
            <a:avLst/>
          </a:prstGeom>
          <a:noFill/>
        </p:spPr>
      </p:pic>
      <p:pic>
        <p:nvPicPr>
          <p:cNvPr id="1026" name="Picture 2" descr="\\eventsql\dvd27\Clip_Installer\DVD_ART\Artwork_Imagery\Shapes and Graphics\people\man business casual attire developer.png"/>
          <p:cNvPicPr>
            <a:picLocks noChangeAspect="1" noChangeArrowheads="1"/>
          </p:cNvPicPr>
          <p:nvPr/>
        </p:nvPicPr>
        <p:blipFill>
          <a:blip r:embed="rId11" cstate="print"/>
          <a:srcRect/>
          <a:stretch>
            <a:fillRect/>
          </a:stretch>
        </p:blipFill>
        <p:spPr bwMode="auto">
          <a:xfrm>
            <a:off x="3445585" y="1954601"/>
            <a:ext cx="273498" cy="911430"/>
          </a:xfrm>
          <a:prstGeom prst="rect">
            <a:avLst/>
          </a:prstGeom>
          <a:noFill/>
        </p:spPr>
      </p:pic>
      <p:pic>
        <p:nvPicPr>
          <p:cNvPr id="322" name="Picture 2" descr="\\eventsql\dvd27\Clip_Installer\DVD_ART\Artwork_Imagery\Shapes and Graphics\people\man business casual attire developer.png"/>
          <p:cNvPicPr>
            <a:picLocks noChangeAspect="1" noChangeArrowheads="1"/>
          </p:cNvPicPr>
          <p:nvPr/>
        </p:nvPicPr>
        <p:blipFill>
          <a:blip r:embed="rId11" cstate="print"/>
          <a:srcRect/>
          <a:stretch>
            <a:fillRect/>
          </a:stretch>
        </p:blipFill>
        <p:spPr bwMode="auto">
          <a:xfrm>
            <a:off x="4965320" y="2718497"/>
            <a:ext cx="273498" cy="911430"/>
          </a:xfrm>
          <a:prstGeom prst="rect">
            <a:avLst/>
          </a:prstGeom>
          <a:noFill/>
        </p:spPr>
      </p:pic>
      <p:pic>
        <p:nvPicPr>
          <p:cNvPr id="1027" name="Picture 3" descr="\\eventsql\dvd27\Clip_Installer\DVD_ART\Artwork_Imagery\Shapes and Graphics\people\woman casual attire developer.png"/>
          <p:cNvPicPr>
            <a:picLocks noChangeAspect="1" noChangeArrowheads="1"/>
          </p:cNvPicPr>
          <p:nvPr/>
        </p:nvPicPr>
        <p:blipFill>
          <a:blip r:embed="rId12" cstate="print"/>
          <a:srcRect/>
          <a:stretch>
            <a:fillRect/>
          </a:stretch>
        </p:blipFill>
        <p:spPr bwMode="auto">
          <a:xfrm>
            <a:off x="2523282" y="1831312"/>
            <a:ext cx="216925" cy="898240"/>
          </a:xfrm>
          <a:prstGeom prst="rect">
            <a:avLst/>
          </a:prstGeom>
          <a:noFill/>
        </p:spPr>
      </p:pic>
      <p:pic>
        <p:nvPicPr>
          <p:cNvPr id="323" name="Picture 3" descr="\\eventsql\dvd27\Clip_Installer\DVD_ART\Artwork_Imagery\Shapes and Graphics\people\woman casual attire developer.png"/>
          <p:cNvPicPr>
            <a:picLocks noChangeAspect="1" noChangeArrowheads="1"/>
          </p:cNvPicPr>
          <p:nvPr/>
        </p:nvPicPr>
        <p:blipFill>
          <a:blip r:embed="rId12" cstate="print"/>
          <a:srcRect/>
          <a:stretch>
            <a:fillRect/>
          </a:stretch>
        </p:blipFill>
        <p:spPr bwMode="auto">
          <a:xfrm>
            <a:off x="5953704" y="4335297"/>
            <a:ext cx="216925" cy="898240"/>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a:t>
            </a:r>
            <a:br>
              <a:rPr smtClean="0"/>
            </a:br>
            <a:r>
              <a:rPr sz="2800" smtClean="0">
                <a:solidFill>
                  <a:schemeClr val="accent1"/>
                </a:solidFill>
              </a:rPr>
              <a:t>Shared Contact Store</a:t>
            </a:r>
            <a:endParaRPr lang="en-US" dirty="0">
              <a:solidFill>
                <a:schemeClr val="accent1"/>
              </a:solidFill>
            </a:endParaRPr>
          </a:p>
        </p:txBody>
      </p:sp>
      <p:sp>
        <p:nvSpPr>
          <p:cNvPr id="19" name="Rectangle 6"/>
          <p:cNvSpPr txBox="1">
            <a:spLocks noChangeArrowheads="1"/>
          </p:cNvSpPr>
          <p:nvPr/>
        </p:nvSpPr>
        <p:spPr bwMode="auto">
          <a:xfrm>
            <a:off x="2374681" y="1814538"/>
            <a:ext cx="4187716" cy="32701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500 Million address books</a:t>
            </a:r>
          </a:p>
        </p:txBody>
      </p:sp>
      <p:sp>
        <p:nvSpPr>
          <p:cNvPr id="20" name="Rectangle 6"/>
          <p:cNvSpPr txBox="1">
            <a:spLocks noChangeArrowheads="1"/>
          </p:cNvSpPr>
          <p:nvPr/>
        </p:nvSpPr>
        <p:spPr bwMode="auto">
          <a:xfrm>
            <a:off x="2351690" y="5541331"/>
            <a:ext cx="4187716" cy="6540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30 Billion contact associations</a:t>
            </a:r>
          </a:p>
        </p:txBody>
      </p:sp>
      <p:sp>
        <p:nvSpPr>
          <p:cNvPr id="21" name="Rectangle 6"/>
          <p:cNvSpPr txBox="1">
            <a:spLocks noChangeArrowheads="1"/>
          </p:cNvSpPr>
          <p:nvPr/>
        </p:nvSpPr>
        <p:spPr bwMode="auto">
          <a:xfrm>
            <a:off x="991915" y="3662608"/>
            <a:ext cx="1648809" cy="9810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280 Million Hotmail Users</a:t>
            </a:r>
          </a:p>
        </p:txBody>
      </p:sp>
      <p:sp>
        <p:nvSpPr>
          <p:cNvPr id="22" name="Rectangle 6"/>
          <p:cNvSpPr txBox="1">
            <a:spLocks noChangeArrowheads="1"/>
          </p:cNvSpPr>
          <p:nvPr/>
        </p:nvSpPr>
        <p:spPr bwMode="auto">
          <a:xfrm>
            <a:off x="752147" y="2226193"/>
            <a:ext cx="2161189" cy="9810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sz="2500" u="none" kern="0" dirty="0">
                <a:effectLst>
                  <a:outerShdw blurRad="177800" algn="ctr" rotWithShape="0">
                    <a:prstClr val="black"/>
                  </a:outerShdw>
                </a:effectLst>
                <a:latin typeface="+mn-lt"/>
              </a:rPr>
              <a:t>263 Million Messenger Users</a:t>
            </a:r>
          </a:p>
        </p:txBody>
      </p:sp>
      <p:sp>
        <p:nvSpPr>
          <p:cNvPr id="23" name="Text Placeholder 2"/>
          <p:cNvSpPr>
            <a:spLocks noGrp="1"/>
          </p:cNvSpPr>
          <p:nvPr>
            <p:ph type="body" idx="1"/>
          </p:nvPr>
        </p:nvSpPr>
        <p:spPr>
          <a:xfrm>
            <a:off x="6609968" y="1299313"/>
            <a:ext cx="2376376" cy="4387868"/>
          </a:xfrm>
        </p:spPr>
        <p:txBody>
          <a:bodyPr/>
          <a:lstStyle/>
          <a:p>
            <a:r>
              <a:rPr lang="en-US" dirty="0" smtClean="0"/>
              <a:t>Messenger</a:t>
            </a:r>
          </a:p>
          <a:p>
            <a:r>
              <a:rPr lang="en-US" dirty="0" smtClean="0"/>
              <a:t>Hotmail</a:t>
            </a:r>
          </a:p>
          <a:p>
            <a:r>
              <a:rPr lang="en-US" dirty="0" smtClean="0"/>
              <a:t>Office Outlook</a:t>
            </a:r>
          </a:p>
          <a:p>
            <a:r>
              <a:rPr lang="en-US" dirty="0" smtClean="0"/>
              <a:t>Mobile</a:t>
            </a:r>
          </a:p>
          <a:p>
            <a:r>
              <a:rPr lang="en-US" dirty="0" smtClean="0"/>
              <a:t>MSN Client</a:t>
            </a:r>
          </a:p>
          <a:p>
            <a:r>
              <a:rPr lang="en-US" dirty="0" smtClean="0"/>
              <a:t>Live Spaces</a:t>
            </a:r>
          </a:p>
          <a:p>
            <a:r>
              <a:rPr lang="en-US" dirty="0" smtClean="0"/>
              <a:t>Xbox Live</a:t>
            </a:r>
          </a:p>
          <a:p>
            <a:r>
              <a:rPr lang="en-US" dirty="0" smtClean="0"/>
              <a:t>More…</a:t>
            </a:r>
          </a:p>
        </p:txBody>
      </p:sp>
      <p:pic>
        <p:nvPicPr>
          <p:cNvPr id="11" name="Rectangle 9217"/>
          <p:cNvPicPr>
            <a:picLocks noChangeAspect="1" noChangeArrowheads="1"/>
          </p:cNvPicPr>
          <p:nvPr/>
        </p:nvPicPr>
        <p:blipFill>
          <a:blip r:embed="rId3"/>
          <a:srcRect/>
          <a:stretch>
            <a:fillRect/>
          </a:stretch>
        </p:blipFill>
        <p:spPr bwMode="gray">
          <a:xfrm>
            <a:off x="142844" y="3812777"/>
            <a:ext cx="884513" cy="732948"/>
          </a:xfrm>
          <a:prstGeom prst="rect">
            <a:avLst/>
          </a:prstGeom>
          <a:noFill/>
          <a:ln w="9525">
            <a:noFill/>
            <a:miter lim="800000"/>
            <a:headEnd/>
            <a:tailEnd/>
          </a:ln>
        </p:spPr>
      </p:pic>
      <p:pic>
        <p:nvPicPr>
          <p:cNvPr id="12" name="Rectangle 9219"/>
          <p:cNvPicPr>
            <a:picLocks noChangeAspect="1" noChangeArrowheads="1"/>
          </p:cNvPicPr>
          <p:nvPr/>
        </p:nvPicPr>
        <p:blipFill>
          <a:blip r:embed="rId4"/>
          <a:srcRect/>
          <a:stretch>
            <a:fillRect/>
          </a:stretch>
        </p:blipFill>
        <p:spPr bwMode="gray">
          <a:xfrm>
            <a:off x="1" y="2223543"/>
            <a:ext cx="1094368" cy="968975"/>
          </a:xfrm>
          <a:prstGeom prst="rect">
            <a:avLst/>
          </a:prstGeom>
          <a:noFill/>
          <a:ln w="9525">
            <a:noFill/>
            <a:miter lim="800000"/>
            <a:headEnd/>
            <a:tailEnd/>
          </a:ln>
        </p:spPr>
      </p:pic>
      <p:pic>
        <p:nvPicPr>
          <p:cNvPr id="16" name="Picture 15" descr="large blue cylinder.png"/>
          <p:cNvPicPr>
            <a:picLocks noChangeAspect="1"/>
          </p:cNvPicPr>
          <p:nvPr/>
        </p:nvPicPr>
        <p:blipFill>
          <a:blip r:embed="rId5"/>
          <a:stretch>
            <a:fillRect/>
          </a:stretch>
        </p:blipFill>
        <p:spPr>
          <a:xfrm>
            <a:off x="2621017" y="2347857"/>
            <a:ext cx="3833813" cy="2841625"/>
          </a:xfrm>
          <a:prstGeom prst="rect">
            <a:avLst/>
          </a:prstGeom>
        </p:spPr>
      </p:pic>
      <p:pic>
        <p:nvPicPr>
          <p:cNvPr id="17" name="Picture 16" descr="Windows Live Contacts v logo r.png"/>
          <p:cNvPicPr>
            <a:picLocks noChangeAspect="1"/>
          </p:cNvPicPr>
          <p:nvPr/>
        </p:nvPicPr>
        <p:blipFill>
          <a:blip r:embed="rId6"/>
          <a:stretch>
            <a:fillRect/>
          </a:stretch>
        </p:blipFill>
        <p:spPr>
          <a:xfrm>
            <a:off x="3214678" y="3286124"/>
            <a:ext cx="2714644" cy="1659433"/>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a:t>
            </a:r>
            <a:br>
              <a:rPr smtClean="0"/>
            </a:br>
            <a:r>
              <a:rPr sz="2800" smtClean="0">
                <a:solidFill>
                  <a:schemeClr val="accent1"/>
                </a:solidFill>
              </a:rPr>
              <a:t>Possible Scenarios</a:t>
            </a:r>
            <a:endParaRPr lang="en-US" dirty="0">
              <a:solidFill>
                <a:schemeClr val="accent1"/>
              </a:solidFill>
            </a:endParaRPr>
          </a:p>
        </p:txBody>
      </p:sp>
      <p:pic>
        <p:nvPicPr>
          <p:cNvPr id="4" name="Picture 42" descr="open book"/>
          <p:cNvPicPr>
            <a:picLocks noChangeAspect="1" noChangeArrowheads="1"/>
          </p:cNvPicPr>
          <p:nvPr/>
        </p:nvPicPr>
        <p:blipFill>
          <a:blip r:embed="rId3" cstate="print"/>
          <a:srcRect/>
          <a:stretch>
            <a:fillRect/>
          </a:stretch>
        </p:blipFill>
        <p:spPr bwMode="auto">
          <a:xfrm>
            <a:off x="7129091" y="1872383"/>
            <a:ext cx="988219" cy="744803"/>
          </a:xfrm>
          <a:prstGeom prst="rect">
            <a:avLst/>
          </a:prstGeom>
          <a:noFill/>
        </p:spPr>
      </p:pic>
      <p:sp>
        <p:nvSpPr>
          <p:cNvPr id="16" name="32-Point Star 15"/>
          <p:cNvSpPr/>
          <p:nvPr/>
        </p:nvSpPr>
        <p:spPr bwMode="auto">
          <a:xfrm>
            <a:off x="1356866" y="-643780"/>
            <a:ext cx="6158405" cy="8211207"/>
          </a:xfrm>
          <a:prstGeom prst="star32">
            <a:avLst>
              <a:gd name="adj" fmla="val 5020"/>
            </a:avLst>
          </a:prstGeom>
          <a:gradFill flip="none" rotWithShape="1">
            <a:gsLst>
              <a:gs pos="0">
                <a:srgbClr val="FFFFFF">
                  <a:alpha val="18000"/>
                </a:srgbClr>
              </a:gs>
              <a:gs pos="100000">
                <a:srgbClr val="FFFFFF">
                  <a:alpha val="0"/>
                </a:srgb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810" tIns="38405" rIns="76810" bIns="38405" numCol="1" rtlCol="0" anchor="ctr" anchorCtr="0" compatLnSpc="1">
            <a:prstTxWarp prst="textNoShape">
              <a:avLst/>
            </a:prstTxWarp>
          </a:bodyPr>
          <a:lstStyle/>
          <a:p>
            <a:pPr algn="ctr" defTabSz="767874"/>
            <a:endParaRPr lang="en-US" sz="2000" u="none" dirty="0">
              <a:solidFill>
                <a:schemeClr val="tx1"/>
              </a:solidFill>
              <a:latin typeface="Segoe" pitchFamily="34" charset="0"/>
            </a:endParaRPr>
          </a:p>
        </p:txBody>
      </p:sp>
      <p:sp>
        <p:nvSpPr>
          <p:cNvPr id="20" name="Rectangle 6"/>
          <p:cNvSpPr txBox="1">
            <a:spLocks noChangeArrowheads="1"/>
          </p:cNvSpPr>
          <p:nvPr/>
        </p:nvSpPr>
        <p:spPr bwMode="auto">
          <a:xfrm>
            <a:off x="2277379" y="5491975"/>
            <a:ext cx="3228974"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Sharing</a:t>
            </a:r>
          </a:p>
        </p:txBody>
      </p:sp>
      <p:sp>
        <p:nvSpPr>
          <p:cNvPr id="21" name="Rectangle 6"/>
          <p:cNvSpPr txBox="1">
            <a:spLocks noChangeArrowheads="1"/>
          </p:cNvSpPr>
          <p:nvPr/>
        </p:nvSpPr>
        <p:spPr bwMode="auto">
          <a:xfrm>
            <a:off x="3662507" y="510340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Party Invitations</a:t>
            </a:r>
          </a:p>
        </p:txBody>
      </p:sp>
      <p:sp>
        <p:nvSpPr>
          <p:cNvPr id="22" name="Rectangle 6"/>
          <p:cNvSpPr txBox="1">
            <a:spLocks noChangeArrowheads="1"/>
          </p:cNvSpPr>
          <p:nvPr/>
        </p:nvSpPr>
        <p:spPr bwMode="auto">
          <a:xfrm>
            <a:off x="2844671" y="621456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Shopping</a:t>
            </a:r>
          </a:p>
        </p:txBody>
      </p:sp>
      <p:sp>
        <p:nvSpPr>
          <p:cNvPr id="23" name="Rectangle 6"/>
          <p:cNvSpPr txBox="1">
            <a:spLocks noChangeArrowheads="1"/>
          </p:cNvSpPr>
          <p:nvPr/>
        </p:nvSpPr>
        <p:spPr bwMode="auto">
          <a:xfrm>
            <a:off x="228600" y="5129675"/>
            <a:ext cx="3207544"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Mobile</a:t>
            </a:r>
          </a:p>
        </p:txBody>
      </p:sp>
      <p:pic>
        <p:nvPicPr>
          <p:cNvPr id="25" name="Picture 5" descr="C:\Program Files\Microsoft Resource DVD Artwork\DVD_ART\Artwork_Imagery\Shapes and Graphics\MSN Illustration Icon\MSN icon messenger.png"/>
          <p:cNvPicPr>
            <a:picLocks noChangeAspect="1" noChangeArrowheads="1"/>
          </p:cNvPicPr>
          <p:nvPr/>
        </p:nvPicPr>
        <p:blipFill>
          <a:blip r:embed="rId4" cstate="print"/>
          <a:srcRect/>
          <a:stretch>
            <a:fillRect/>
          </a:stretch>
        </p:blipFill>
        <p:spPr bwMode="auto">
          <a:xfrm>
            <a:off x="1242626" y="1592396"/>
            <a:ext cx="627204" cy="1367137"/>
          </a:xfrm>
          <a:prstGeom prst="rect">
            <a:avLst/>
          </a:prstGeom>
          <a:noFill/>
          <a:effectLst>
            <a:outerShdw blurRad="279400" dist="177800" dir="2700000" sx="103000" sy="103000" algn="tl" rotWithShape="0">
              <a:prstClr val="black">
                <a:alpha val="36000"/>
              </a:prstClr>
            </a:outerShdw>
          </a:effectLst>
        </p:spPr>
      </p:pic>
      <p:grpSp>
        <p:nvGrpSpPr>
          <p:cNvPr id="3" name="Group 64"/>
          <p:cNvGrpSpPr/>
          <p:nvPr/>
        </p:nvGrpSpPr>
        <p:grpSpPr>
          <a:xfrm>
            <a:off x="6070783" y="582441"/>
            <a:ext cx="1033953" cy="995433"/>
            <a:chOff x="7080412" y="1863990"/>
            <a:chExt cx="1874408" cy="1353434"/>
          </a:xfrm>
        </p:grpSpPr>
        <p:pic>
          <p:nvPicPr>
            <p:cNvPr id="27" name="Picture 26" descr="3 servers.png"/>
            <p:cNvPicPr>
              <a:picLocks noChangeAspect="1"/>
            </p:cNvPicPr>
            <p:nvPr/>
          </p:nvPicPr>
          <p:blipFill>
            <a:blip r:embed="rId5" cstate="print"/>
            <a:stretch>
              <a:fillRect/>
            </a:stretch>
          </p:blipFill>
          <p:spPr>
            <a:xfrm>
              <a:off x="7835467" y="1863990"/>
              <a:ext cx="1119353" cy="980541"/>
            </a:xfrm>
            <a:prstGeom prst="rect">
              <a:avLst/>
            </a:prstGeom>
            <a:noFill/>
            <a:effectLst>
              <a:outerShdw blurRad="279400" dist="177800" dir="8520000" sx="103000" sy="103000" algn="tl" rotWithShape="0">
                <a:prstClr val="black">
                  <a:alpha val="36000"/>
                </a:prstClr>
              </a:outerShdw>
            </a:effectLst>
          </p:spPr>
        </p:pic>
        <p:pic>
          <p:nvPicPr>
            <p:cNvPr id="28" name="Picture 3" descr="C:\Program Files\Microsoft Resource DVD Artwork\DVD_ART\Artwork_Imagery\HARDWARE_IMAGERY\Illustration - Misc Hardware\Windows Vista Illustration Icons\Laptop.png"/>
            <p:cNvPicPr>
              <a:picLocks noChangeAspect="1" noChangeArrowheads="1"/>
            </p:cNvPicPr>
            <p:nvPr/>
          </p:nvPicPr>
          <p:blipFill>
            <a:blip r:embed="rId6" cstate="print"/>
            <a:srcRect/>
            <a:stretch>
              <a:fillRect/>
            </a:stretch>
          </p:blipFill>
          <p:spPr bwMode="auto">
            <a:xfrm>
              <a:off x="7080412" y="1950874"/>
              <a:ext cx="1204870" cy="1266550"/>
            </a:xfrm>
            <a:prstGeom prst="rect">
              <a:avLst/>
            </a:prstGeom>
            <a:noFill/>
            <a:effectLst>
              <a:outerShdw blurRad="279400" dist="177800" dir="9360000" sx="103000" sy="103000" algn="tl" rotWithShape="0">
                <a:prstClr val="black">
                  <a:alpha val="36000"/>
                </a:prstClr>
              </a:outerShdw>
            </a:effectLst>
          </p:spPr>
        </p:pic>
      </p:grpSp>
      <p:pic>
        <p:nvPicPr>
          <p:cNvPr id="29" name="Picture 8" descr="C:\Users\aliciat\Desktop\CES 2007\Artwork\_PNGs\tmobile.png"/>
          <p:cNvPicPr>
            <a:picLocks noChangeAspect="1" noChangeArrowheads="1"/>
          </p:cNvPicPr>
          <p:nvPr/>
        </p:nvPicPr>
        <p:blipFill>
          <a:blip r:embed="rId7" cstate="print"/>
          <a:stretch>
            <a:fillRect/>
          </a:stretch>
        </p:blipFill>
        <p:spPr bwMode="auto">
          <a:xfrm>
            <a:off x="753292" y="4023314"/>
            <a:ext cx="411290" cy="1131318"/>
          </a:xfrm>
          <a:prstGeom prst="rect">
            <a:avLst/>
          </a:prstGeom>
          <a:noFill/>
          <a:effectLst>
            <a:outerShdw blurRad="279400" dist="177800" sx="103000" sy="103000" algn="tl" rotWithShape="0">
              <a:prstClr val="black">
                <a:alpha val="36000"/>
              </a:prstClr>
            </a:outerShdw>
          </a:effectLst>
        </p:spPr>
      </p:pic>
      <p:pic>
        <p:nvPicPr>
          <p:cNvPr id="30" name="Picture 68" descr="nortel phone"/>
          <p:cNvPicPr>
            <a:picLocks noChangeAspect="1" noChangeArrowheads="1"/>
          </p:cNvPicPr>
          <p:nvPr/>
        </p:nvPicPr>
        <p:blipFill>
          <a:blip r:embed="rId8"/>
          <a:srcRect/>
          <a:stretch>
            <a:fillRect/>
          </a:stretch>
        </p:blipFill>
        <p:spPr bwMode="auto">
          <a:xfrm>
            <a:off x="7691617" y="3100365"/>
            <a:ext cx="620724" cy="862453"/>
          </a:xfrm>
          <a:prstGeom prst="rect">
            <a:avLst/>
          </a:prstGeom>
          <a:noFill/>
          <a:effectLst>
            <a:outerShdw blurRad="279400" dist="177800" dir="10680000" sx="103000" sy="103000" algn="tl" rotWithShape="0">
              <a:prstClr val="black">
                <a:alpha val="36000"/>
              </a:prstClr>
            </a:outerShdw>
          </a:effectLst>
        </p:spPr>
      </p:pic>
      <p:sp>
        <p:nvSpPr>
          <p:cNvPr id="32" name="Rectangle 6"/>
          <p:cNvSpPr txBox="1">
            <a:spLocks noChangeArrowheads="1"/>
          </p:cNvSpPr>
          <p:nvPr/>
        </p:nvSpPr>
        <p:spPr bwMode="auto">
          <a:xfrm>
            <a:off x="5028852" y="3969159"/>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Friends of Friends</a:t>
            </a:r>
          </a:p>
        </p:txBody>
      </p:sp>
      <p:sp>
        <p:nvSpPr>
          <p:cNvPr id="33" name="Rectangle 6"/>
          <p:cNvSpPr txBox="1">
            <a:spLocks noChangeArrowheads="1"/>
          </p:cNvSpPr>
          <p:nvPr/>
        </p:nvSpPr>
        <p:spPr bwMode="auto">
          <a:xfrm>
            <a:off x="1905309" y="1459813"/>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Friend Locator</a:t>
            </a:r>
          </a:p>
        </p:txBody>
      </p:sp>
      <p:sp>
        <p:nvSpPr>
          <p:cNvPr id="34" name="Rectangle 6"/>
          <p:cNvSpPr txBox="1">
            <a:spLocks noChangeArrowheads="1"/>
          </p:cNvSpPr>
          <p:nvPr/>
        </p:nvSpPr>
        <p:spPr bwMode="auto">
          <a:xfrm>
            <a:off x="5245628" y="5217261"/>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Dating</a:t>
            </a:r>
          </a:p>
        </p:txBody>
      </p:sp>
      <p:sp>
        <p:nvSpPr>
          <p:cNvPr id="35" name="Rectangle 6"/>
          <p:cNvSpPr txBox="1">
            <a:spLocks noChangeArrowheads="1"/>
          </p:cNvSpPr>
          <p:nvPr/>
        </p:nvSpPr>
        <p:spPr bwMode="auto">
          <a:xfrm>
            <a:off x="6782766" y="4350159"/>
            <a:ext cx="1858708"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VoIP</a:t>
            </a:r>
          </a:p>
        </p:txBody>
      </p:sp>
      <p:sp>
        <p:nvSpPr>
          <p:cNvPr id="36" name="Rectangle 6"/>
          <p:cNvSpPr txBox="1">
            <a:spLocks noChangeArrowheads="1"/>
          </p:cNvSpPr>
          <p:nvPr/>
        </p:nvSpPr>
        <p:spPr bwMode="auto">
          <a:xfrm>
            <a:off x="4408085" y="1761986"/>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Calendar</a:t>
            </a:r>
          </a:p>
        </p:txBody>
      </p:sp>
      <p:sp>
        <p:nvSpPr>
          <p:cNvPr id="37" name="Rectangle 6"/>
          <p:cNvSpPr txBox="1">
            <a:spLocks noChangeArrowheads="1"/>
          </p:cNvSpPr>
          <p:nvPr/>
        </p:nvSpPr>
        <p:spPr bwMode="auto">
          <a:xfrm>
            <a:off x="348464" y="2904986"/>
            <a:ext cx="2045924"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Collaboration</a:t>
            </a:r>
          </a:p>
        </p:txBody>
      </p:sp>
      <p:sp>
        <p:nvSpPr>
          <p:cNvPr id="38" name="Rectangle 6"/>
          <p:cNvSpPr txBox="1">
            <a:spLocks noChangeArrowheads="1"/>
          </p:cNvSpPr>
          <p:nvPr/>
        </p:nvSpPr>
        <p:spPr bwMode="auto">
          <a:xfrm>
            <a:off x="269636" y="3798365"/>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Favorites</a:t>
            </a:r>
          </a:p>
        </p:txBody>
      </p:sp>
      <p:sp>
        <p:nvSpPr>
          <p:cNvPr id="39" name="Rectangle 6"/>
          <p:cNvSpPr txBox="1">
            <a:spLocks noChangeArrowheads="1"/>
          </p:cNvSpPr>
          <p:nvPr/>
        </p:nvSpPr>
        <p:spPr bwMode="auto">
          <a:xfrm>
            <a:off x="959378" y="4297607"/>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Music</a:t>
            </a:r>
          </a:p>
        </p:txBody>
      </p:sp>
      <p:sp>
        <p:nvSpPr>
          <p:cNvPr id="40" name="Rectangle 6"/>
          <p:cNvSpPr txBox="1">
            <a:spLocks noChangeArrowheads="1"/>
          </p:cNvSpPr>
          <p:nvPr/>
        </p:nvSpPr>
        <p:spPr bwMode="auto">
          <a:xfrm>
            <a:off x="1570291" y="4626055"/>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Photos</a:t>
            </a:r>
          </a:p>
        </p:txBody>
      </p:sp>
      <p:sp>
        <p:nvSpPr>
          <p:cNvPr id="41" name="Rectangle 6"/>
          <p:cNvSpPr txBox="1">
            <a:spLocks noChangeArrowheads="1"/>
          </p:cNvSpPr>
          <p:nvPr/>
        </p:nvSpPr>
        <p:spPr bwMode="auto">
          <a:xfrm>
            <a:off x="4821792" y="453409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Tagging</a:t>
            </a:r>
          </a:p>
        </p:txBody>
      </p:sp>
      <p:sp>
        <p:nvSpPr>
          <p:cNvPr id="42" name="Rectangle 6"/>
          <p:cNvSpPr txBox="1">
            <a:spLocks noChangeArrowheads="1"/>
          </p:cNvSpPr>
          <p:nvPr/>
        </p:nvSpPr>
        <p:spPr bwMode="auto">
          <a:xfrm>
            <a:off x="1008645" y="2445159"/>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Reputation</a:t>
            </a:r>
          </a:p>
        </p:txBody>
      </p:sp>
      <p:sp>
        <p:nvSpPr>
          <p:cNvPr id="43" name="Rectangle 6"/>
          <p:cNvSpPr txBox="1">
            <a:spLocks noChangeArrowheads="1"/>
          </p:cNvSpPr>
          <p:nvPr/>
        </p:nvSpPr>
        <p:spPr bwMode="auto">
          <a:xfrm>
            <a:off x="4851490" y="2392607"/>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Trust</a:t>
            </a:r>
          </a:p>
        </p:txBody>
      </p:sp>
      <p:sp>
        <p:nvSpPr>
          <p:cNvPr id="44" name="Rectangle 6"/>
          <p:cNvSpPr txBox="1">
            <a:spLocks noChangeArrowheads="1"/>
          </p:cNvSpPr>
          <p:nvPr/>
        </p:nvSpPr>
        <p:spPr bwMode="auto">
          <a:xfrm>
            <a:off x="5028852" y="3075779"/>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Borrowing</a:t>
            </a:r>
          </a:p>
        </p:txBody>
      </p:sp>
      <p:sp>
        <p:nvSpPr>
          <p:cNvPr id="45" name="Rectangle 6"/>
          <p:cNvSpPr txBox="1">
            <a:spLocks noChangeArrowheads="1"/>
          </p:cNvSpPr>
          <p:nvPr/>
        </p:nvSpPr>
        <p:spPr bwMode="auto">
          <a:xfrm>
            <a:off x="4575594" y="574278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Lending</a:t>
            </a:r>
          </a:p>
        </p:txBody>
      </p:sp>
      <p:sp>
        <p:nvSpPr>
          <p:cNvPr id="46" name="Rectangle 6"/>
          <p:cNvSpPr txBox="1">
            <a:spLocks noChangeArrowheads="1"/>
          </p:cNvSpPr>
          <p:nvPr/>
        </p:nvSpPr>
        <p:spPr bwMode="auto">
          <a:xfrm>
            <a:off x="3284791" y="110509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Buying</a:t>
            </a:r>
          </a:p>
        </p:txBody>
      </p:sp>
      <p:sp>
        <p:nvSpPr>
          <p:cNvPr id="47" name="Rectangle 6"/>
          <p:cNvSpPr txBox="1">
            <a:spLocks noChangeArrowheads="1"/>
          </p:cNvSpPr>
          <p:nvPr/>
        </p:nvSpPr>
        <p:spPr bwMode="auto">
          <a:xfrm>
            <a:off x="1343662" y="5795331"/>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Selling</a:t>
            </a:r>
          </a:p>
        </p:txBody>
      </p:sp>
      <p:sp>
        <p:nvSpPr>
          <p:cNvPr id="48" name="Rectangle 6"/>
          <p:cNvSpPr txBox="1">
            <a:spLocks noChangeArrowheads="1"/>
          </p:cNvSpPr>
          <p:nvPr/>
        </p:nvSpPr>
        <p:spPr bwMode="auto">
          <a:xfrm>
            <a:off x="0" y="5847883"/>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Recycling</a:t>
            </a:r>
          </a:p>
        </p:txBody>
      </p:sp>
      <p:sp>
        <p:nvSpPr>
          <p:cNvPr id="49" name="Rectangle 6"/>
          <p:cNvSpPr txBox="1">
            <a:spLocks noChangeArrowheads="1"/>
          </p:cNvSpPr>
          <p:nvPr/>
        </p:nvSpPr>
        <p:spPr bwMode="auto">
          <a:xfrm>
            <a:off x="0" y="452533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Video</a:t>
            </a:r>
          </a:p>
        </p:txBody>
      </p:sp>
      <p:sp>
        <p:nvSpPr>
          <p:cNvPr id="50" name="Rectangle 6"/>
          <p:cNvSpPr txBox="1">
            <a:spLocks noChangeArrowheads="1"/>
          </p:cNvSpPr>
          <p:nvPr/>
        </p:nvSpPr>
        <p:spPr bwMode="auto">
          <a:xfrm>
            <a:off x="4476921" y="6246400"/>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Targeted Ads</a:t>
            </a:r>
          </a:p>
        </p:txBody>
      </p:sp>
      <p:sp>
        <p:nvSpPr>
          <p:cNvPr id="51" name="Rectangle 6"/>
          <p:cNvSpPr txBox="1">
            <a:spLocks noChangeArrowheads="1"/>
          </p:cNvSpPr>
          <p:nvPr/>
        </p:nvSpPr>
        <p:spPr bwMode="auto">
          <a:xfrm>
            <a:off x="893688" y="3290365"/>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Bots/Agents</a:t>
            </a:r>
          </a:p>
        </p:txBody>
      </p:sp>
      <p:pic>
        <p:nvPicPr>
          <p:cNvPr id="52" name="Picture 51" descr="Windows live button.png"/>
          <p:cNvPicPr>
            <a:picLocks noChangeAspect="1"/>
          </p:cNvPicPr>
          <p:nvPr/>
        </p:nvPicPr>
        <p:blipFill>
          <a:blip r:embed="rId9"/>
          <a:stretch>
            <a:fillRect/>
          </a:stretch>
        </p:blipFill>
        <p:spPr>
          <a:xfrm>
            <a:off x="3357554" y="2357430"/>
            <a:ext cx="2286016" cy="2290654"/>
          </a:xfrm>
          <a:prstGeom prst="rect">
            <a:avLst/>
          </a:prstGeom>
        </p:spPr>
      </p:pic>
      <p:sp>
        <p:nvSpPr>
          <p:cNvPr id="53" name="Rectangle 6"/>
          <p:cNvSpPr txBox="1">
            <a:spLocks noChangeArrowheads="1"/>
          </p:cNvSpPr>
          <p:nvPr/>
        </p:nvSpPr>
        <p:spPr bwMode="auto">
          <a:xfrm>
            <a:off x="5945085" y="4818745"/>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Messenger</a:t>
            </a:r>
          </a:p>
        </p:txBody>
      </p:sp>
      <p:sp>
        <p:nvSpPr>
          <p:cNvPr id="54" name="Rectangle 6"/>
          <p:cNvSpPr txBox="1">
            <a:spLocks noChangeArrowheads="1"/>
          </p:cNvSpPr>
          <p:nvPr/>
        </p:nvSpPr>
        <p:spPr bwMode="auto">
          <a:xfrm>
            <a:off x="798438" y="6329607"/>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Notifications</a:t>
            </a:r>
          </a:p>
        </p:txBody>
      </p:sp>
      <p:sp>
        <p:nvSpPr>
          <p:cNvPr id="55" name="Rectangle 6"/>
          <p:cNvSpPr txBox="1">
            <a:spLocks noChangeArrowheads="1"/>
          </p:cNvSpPr>
          <p:nvPr/>
        </p:nvSpPr>
        <p:spPr bwMode="auto">
          <a:xfrm>
            <a:off x="1064481" y="1941538"/>
            <a:ext cx="3198915"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Alerts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ssolve">
                                      <p:cBhvr>
                                        <p:cTn id="47" dur="500"/>
                                        <p:tgtEl>
                                          <p:spTgt spid="33"/>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dissolve">
                                      <p:cBhvr>
                                        <p:cTn id="55" dur="500"/>
                                        <p:tgtEl>
                                          <p:spTgt spid="35"/>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dissolve">
                                      <p:cBhvr>
                                        <p:cTn id="59" dur="500"/>
                                        <p:tgtEl>
                                          <p:spTgt spid="36"/>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dissolve">
                                      <p:cBhvr>
                                        <p:cTn id="63" dur="500"/>
                                        <p:tgtEl>
                                          <p:spTgt spid="37"/>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dissolve">
                                      <p:cBhvr>
                                        <p:cTn id="71" dur="500"/>
                                        <p:tgtEl>
                                          <p:spTgt spid="39"/>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dissolve">
                                      <p:cBhvr>
                                        <p:cTn id="75" dur="500"/>
                                        <p:tgtEl>
                                          <p:spTgt spid="40"/>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dissolve">
                                      <p:cBhvr>
                                        <p:cTn id="79" dur="500"/>
                                        <p:tgtEl>
                                          <p:spTgt spid="41"/>
                                        </p:tgtEl>
                                      </p:cBhvr>
                                    </p:animEffect>
                                  </p:child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dissolve">
                                      <p:cBhvr>
                                        <p:cTn id="83" dur="500"/>
                                        <p:tgtEl>
                                          <p:spTgt spid="42"/>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dissolve">
                                      <p:cBhvr>
                                        <p:cTn id="87" dur="500"/>
                                        <p:tgtEl>
                                          <p:spTgt spid="43"/>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dissolve">
                                      <p:cBhvr>
                                        <p:cTn id="91" dur="500"/>
                                        <p:tgtEl>
                                          <p:spTgt spid="44"/>
                                        </p:tgtEl>
                                      </p:cBhvr>
                                    </p:animEffect>
                                  </p:childTnLst>
                                </p:cTn>
                              </p:par>
                            </p:childTnLst>
                          </p:cTn>
                        </p:par>
                        <p:par>
                          <p:cTn id="92" fill="hold">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dissolve">
                                      <p:cBhvr>
                                        <p:cTn id="95" dur="500"/>
                                        <p:tgtEl>
                                          <p:spTgt spid="45"/>
                                        </p:tgtEl>
                                      </p:cBhvr>
                                    </p:animEffect>
                                  </p:childTnLst>
                                </p:cTn>
                              </p:par>
                            </p:childTnLst>
                          </p:cTn>
                        </p:par>
                        <p:par>
                          <p:cTn id="96" fill="hold">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dissolve">
                                      <p:cBhvr>
                                        <p:cTn id="99" dur="500"/>
                                        <p:tgtEl>
                                          <p:spTgt spid="46"/>
                                        </p:tgtEl>
                                      </p:cBhvr>
                                    </p:animEffect>
                                  </p:childTnLst>
                                </p:cTn>
                              </p:par>
                            </p:childTnLst>
                          </p:cTn>
                        </p:par>
                        <p:par>
                          <p:cTn id="100" fill="hold">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dissolve">
                                      <p:cBhvr>
                                        <p:cTn id="103" dur="500"/>
                                        <p:tgtEl>
                                          <p:spTgt spid="47"/>
                                        </p:tgtEl>
                                      </p:cBhvr>
                                    </p:animEffect>
                                  </p:child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dissolve">
                                      <p:cBhvr>
                                        <p:cTn id="107" dur="500"/>
                                        <p:tgtEl>
                                          <p:spTgt spid="48"/>
                                        </p:tgtEl>
                                      </p:cBhvr>
                                    </p:animEffect>
                                  </p:childTnLst>
                                </p:cTn>
                              </p:par>
                            </p:childTnLst>
                          </p:cTn>
                        </p:par>
                        <p:par>
                          <p:cTn id="108" fill="hold">
                            <p:stCondLst>
                              <p:cond delay="13000"/>
                            </p:stCondLst>
                            <p:childTnLst>
                              <p:par>
                                <p:cTn id="109" presetID="9"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dissolve">
                                      <p:cBhvr>
                                        <p:cTn id="111" dur="500"/>
                                        <p:tgtEl>
                                          <p:spTgt spid="49"/>
                                        </p:tgtEl>
                                      </p:cBhvr>
                                    </p:animEffect>
                                  </p:childTnLst>
                                </p:cTn>
                              </p:par>
                            </p:childTnLst>
                          </p:cTn>
                        </p:par>
                        <p:par>
                          <p:cTn id="112" fill="hold">
                            <p:stCondLst>
                              <p:cond delay="13500"/>
                            </p:stCondLst>
                            <p:childTnLst>
                              <p:par>
                                <p:cTn id="113" presetID="9" presetClass="entr" presetSubtype="0" fill="hold" grpId="0" nodeType="after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dissolve">
                                      <p:cBhvr>
                                        <p:cTn id="115" dur="500"/>
                                        <p:tgtEl>
                                          <p:spTgt spid="50"/>
                                        </p:tgtEl>
                                      </p:cBhvr>
                                    </p:animEffect>
                                  </p:childTnLst>
                                </p:cTn>
                              </p:par>
                            </p:childTnLst>
                          </p:cTn>
                        </p:par>
                        <p:par>
                          <p:cTn id="116" fill="hold">
                            <p:stCondLst>
                              <p:cond delay="14000"/>
                            </p:stCondLst>
                            <p:childTnLst>
                              <p:par>
                                <p:cTn id="117" presetID="9" presetClass="entr" presetSubtype="0" fill="hold" grpId="0" nodeType="after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dissolve">
                                      <p:cBhvr>
                                        <p:cTn id="119" dur="500"/>
                                        <p:tgtEl>
                                          <p:spTgt spid="51"/>
                                        </p:tgtEl>
                                      </p:cBhvr>
                                    </p:animEffect>
                                  </p:childTnLst>
                                </p:cTn>
                              </p:par>
                            </p:childTnLst>
                          </p:cTn>
                        </p:par>
                        <p:par>
                          <p:cTn id="120" fill="hold">
                            <p:stCondLst>
                              <p:cond delay="14500"/>
                            </p:stCondLst>
                            <p:childTnLst>
                              <p:par>
                                <p:cTn id="121" presetID="9" presetClass="entr" presetSubtype="0" fill="hold" grpId="0" nodeType="after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dissolve">
                                      <p:cBhvr>
                                        <p:cTn id="123" dur="500"/>
                                        <p:tgtEl>
                                          <p:spTgt spid="53"/>
                                        </p:tgtEl>
                                      </p:cBhvr>
                                    </p:animEffect>
                                  </p:childTnLst>
                                </p:cTn>
                              </p:par>
                            </p:childTnLst>
                          </p:cTn>
                        </p:par>
                        <p:par>
                          <p:cTn id="124" fill="hold">
                            <p:stCondLst>
                              <p:cond delay="15000"/>
                            </p:stCondLst>
                            <p:childTnLst>
                              <p:par>
                                <p:cTn id="125" presetID="9" presetClass="entr" presetSubtype="0" fill="hold" grpId="0" nodeType="after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dissolve">
                                      <p:cBhvr>
                                        <p:cTn id="127" dur="500"/>
                                        <p:tgtEl>
                                          <p:spTgt spid="54"/>
                                        </p:tgtEl>
                                      </p:cBhvr>
                                    </p:animEffect>
                                  </p:childTnLst>
                                </p:cTn>
                              </p:par>
                            </p:childTnLst>
                          </p:cTn>
                        </p:par>
                        <p:par>
                          <p:cTn id="128" fill="hold">
                            <p:stCondLst>
                              <p:cond delay="15500"/>
                            </p:stCondLst>
                            <p:childTnLst>
                              <p:par>
                                <p:cTn id="129" presetID="9" presetClass="entr" presetSubtype="0" fill="hold" grpId="0" nodeType="after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dissolve">
                                      <p:cBhvr>
                                        <p:cTn id="13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3"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p>
            <a:fld id="{920020E6-FF59-425A-B19B-0DACE90648F0}" type="slidenum">
              <a:rPr lang="de-CH"/>
              <a:pPr/>
              <a:t>2</a:t>
            </a:fld>
            <a:endParaRPr lang="de-CH"/>
          </a:p>
        </p:txBody>
      </p:sp>
      <p:sp>
        <p:nvSpPr>
          <p:cNvPr id="5123" name="Rectangle 2"/>
          <p:cNvSpPr>
            <a:spLocks noGrp="1" noChangeArrowheads="1"/>
          </p:cNvSpPr>
          <p:nvPr>
            <p:ph type="title"/>
          </p:nvPr>
        </p:nvSpPr>
        <p:spPr>
          <a:xfrm>
            <a:off x="1662140" y="2276475"/>
            <a:ext cx="6624637" cy="1143000"/>
          </a:xfrm>
          <a:noFill/>
        </p:spPr>
        <p:txBody>
          <a:bodyPr/>
          <a:lstStyle/>
          <a:p>
            <a:pPr eaLnBrk="1" hangingPunct="1"/>
            <a:r>
              <a:rPr lang="en-US" sz="4000" b="0" dirty="0" smtClean="0"/>
              <a:t>Windows Live Service APIs</a:t>
            </a:r>
          </a:p>
        </p:txBody>
      </p:sp>
      <p:sp>
        <p:nvSpPr>
          <p:cNvPr id="5124" name="Rectangle 3"/>
          <p:cNvSpPr>
            <a:spLocks noGrp="1" noChangeArrowheads="1"/>
          </p:cNvSpPr>
          <p:nvPr>
            <p:ph type="body" idx="1"/>
          </p:nvPr>
        </p:nvSpPr>
        <p:spPr>
          <a:xfrm>
            <a:off x="1785919" y="3602038"/>
            <a:ext cx="6480175" cy="963612"/>
          </a:xfrm>
        </p:spPr>
        <p:txBody>
          <a:bodyPr/>
          <a:lstStyle/>
          <a:p>
            <a:pPr marL="514324" indent="-514324" algn="l" eaLnBrk="1" hangingPunct="1">
              <a:buFont typeface="+mj-lt"/>
              <a:buAutoNum type="arabicPeriod"/>
            </a:pPr>
            <a:r>
              <a:rPr lang="en-US" dirty="0" smtClean="0"/>
              <a:t>Virtual Earth : Global mapping</a:t>
            </a:r>
          </a:p>
          <a:p>
            <a:pPr marL="514324" indent="-514324" algn="l" eaLnBrk="1" hangingPunct="1">
              <a:buFont typeface="+mj-lt"/>
              <a:buAutoNum type="arabicPeriod"/>
            </a:pPr>
            <a:r>
              <a:rPr lang="en-US" dirty="0" smtClean="0"/>
              <a:t>Live Contacts : 500 million people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API</a:t>
            </a:r>
            <a:br>
              <a:rPr smtClean="0"/>
            </a:br>
            <a:r>
              <a:rPr sz="2800" smtClean="0">
                <a:solidFill>
                  <a:schemeClr val="accent1"/>
                </a:solidFill>
              </a:rPr>
              <a:t>What does it look like?</a:t>
            </a:r>
            <a:endParaRPr lang="en-US" dirty="0">
              <a:solidFill>
                <a:schemeClr val="accent1"/>
              </a:solidFill>
            </a:endParaRPr>
          </a:p>
        </p:txBody>
      </p:sp>
      <p:sp>
        <p:nvSpPr>
          <p:cNvPr id="3" name="Text Placeholder 2"/>
          <p:cNvSpPr>
            <a:spLocks noGrp="1"/>
          </p:cNvSpPr>
          <p:nvPr>
            <p:ph type="body" idx="1"/>
          </p:nvPr>
        </p:nvSpPr>
        <p:spPr>
          <a:xfrm>
            <a:off x="382588" y="1903678"/>
            <a:ext cx="8380412" cy="3712298"/>
          </a:xfrm>
        </p:spPr>
        <p:txBody>
          <a:bodyPr/>
          <a:lstStyle/>
          <a:p>
            <a:pPr>
              <a:buSzPct val="85000"/>
              <a:buBlip>
                <a:blip r:embed="rId3"/>
              </a:buBlip>
            </a:pPr>
            <a:r>
              <a:rPr lang="en-US" dirty="0" smtClean="0"/>
              <a:t>HTTP REST API – Version 1.0 Alpha</a:t>
            </a:r>
          </a:p>
          <a:p>
            <a:pPr lvl="1">
              <a:buSzPct val="85000"/>
              <a:buBlip>
                <a:blip r:embed="rId3"/>
              </a:buBlip>
            </a:pPr>
            <a:r>
              <a:rPr lang="en-US" dirty="0" smtClean="0"/>
              <a:t>Simple Object URI</a:t>
            </a:r>
          </a:p>
          <a:p>
            <a:pPr lvl="1">
              <a:buSzPct val="85000"/>
              <a:buBlip>
                <a:blip r:embed="rId3"/>
              </a:buBlip>
            </a:pPr>
            <a:r>
              <a:rPr lang="en-US" dirty="0" smtClean="0"/>
              <a:t>Light on-the-wire</a:t>
            </a:r>
          </a:p>
          <a:p>
            <a:pPr lvl="1">
              <a:buSzPct val="85000"/>
              <a:buBlip>
                <a:blip r:embed="rId3"/>
              </a:buBlip>
            </a:pPr>
            <a:r>
              <a:rPr lang="en-US" dirty="0" smtClean="0"/>
              <a:t>XML Data Format</a:t>
            </a:r>
          </a:p>
          <a:p>
            <a:r>
              <a:rPr lang="en-US" dirty="0" smtClean="0"/>
              <a:t>HTTP Standard Methods</a:t>
            </a:r>
          </a:p>
          <a:p>
            <a:pPr marL="560071" lvl="2" indent="-321374">
              <a:spcBef>
                <a:spcPts val="980"/>
              </a:spcBef>
              <a:buSzPct val="85000"/>
              <a:buBlip>
                <a:blip r:embed="rId3"/>
              </a:buBlip>
            </a:pPr>
            <a:r>
              <a:rPr lang="en-US" dirty="0" smtClean="0"/>
              <a:t>POST, GET, PUT, DELETE</a:t>
            </a:r>
          </a:p>
          <a:p>
            <a:pPr marL="321374" lvl="1" indent="-321374">
              <a:spcBef>
                <a:spcPts val="980"/>
              </a:spcBef>
              <a:buSzPct val="85000"/>
              <a:buBlip>
                <a:blip r:embed="rId3"/>
              </a:buBlip>
            </a:pPr>
            <a:r>
              <a:rPr lang="en-US" sz="2800" dirty="0" smtClean="0"/>
              <a:t>Tools for an Integrated Experience</a:t>
            </a:r>
          </a:p>
          <a:p>
            <a:pPr marL="321374" lvl="1" indent="-321374">
              <a:spcBef>
                <a:spcPts val="980"/>
              </a:spcBef>
              <a:buSzPct val="85000"/>
              <a:buBlip>
                <a:blip r:embed="rId3"/>
              </a:buBlip>
            </a:pPr>
            <a:endParaRPr lang="en-US" dirty="0" smtClean="0"/>
          </a:p>
        </p:txBody>
      </p:sp>
      <p:pic>
        <p:nvPicPr>
          <p:cNvPr id="4" name="Picture 3" descr="man with tablet owner bakery.png"/>
          <p:cNvPicPr>
            <a:picLocks noChangeAspect="1"/>
          </p:cNvPicPr>
          <p:nvPr/>
        </p:nvPicPr>
        <p:blipFill>
          <a:blip r:embed="rId4"/>
          <a:stretch>
            <a:fillRect/>
          </a:stretch>
        </p:blipFill>
        <p:spPr>
          <a:xfrm>
            <a:off x="6215074" y="2571744"/>
            <a:ext cx="2128264" cy="2865438"/>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REST API </a:t>
            </a:r>
            <a:br>
              <a:rPr smtClean="0"/>
            </a:br>
            <a:r>
              <a:rPr sz="2800" smtClean="0">
                <a:solidFill>
                  <a:schemeClr val="accent1"/>
                </a:solidFill>
              </a:rPr>
              <a:t>Code Sample and Response</a:t>
            </a:r>
            <a:endParaRPr lang="en-US" dirty="0">
              <a:solidFill>
                <a:schemeClr val="accent1"/>
              </a:solidFill>
            </a:endParaRPr>
          </a:p>
        </p:txBody>
      </p:sp>
      <p:sp>
        <p:nvSpPr>
          <p:cNvPr id="3" name="Text Placeholder 2"/>
          <p:cNvSpPr>
            <a:spLocks noGrp="1"/>
          </p:cNvSpPr>
          <p:nvPr>
            <p:ph type="body" idx="1"/>
          </p:nvPr>
        </p:nvSpPr>
        <p:spPr>
          <a:xfrm>
            <a:off x="157655" y="1903679"/>
            <a:ext cx="8808983" cy="3470181"/>
          </a:xfrm>
        </p:spPr>
        <p:txBody>
          <a:bodyPr/>
          <a:lstStyle/>
          <a:p>
            <a:pPr>
              <a:buSzPct val="85000"/>
              <a:buBlip>
                <a:blip r:embed="rId3"/>
              </a:buBlip>
            </a:pPr>
            <a:r>
              <a:rPr lang="en-US" dirty="0" smtClean="0"/>
              <a:t>Method Call example – GET</a:t>
            </a:r>
          </a:p>
          <a:p>
            <a:pPr>
              <a:buNone/>
            </a:pPr>
            <a:endParaRPr lang="en-US" sz="1700" dirty="0" smtClean="0">
              <a:latin typeface="Lucida Console" pitchFamily="49" charset="0"/>
            </a:endParaRPr>
          </a:p>
          <a:p>
            <a:pPr>
              <a:buNone/>
            </a:pPr>
            <a:r>
              <a:rPr lang="en-US" sz="2200" dirty="0" smtClean="0">
                <a:latin typeface="Lucida Console" pitchFamily="49" charset="0"/>
              </a:rPr>
              <a:t>/</a:t>
            </a:r>
            <a:r>
              <a:rPr lang="en-US" sz="2200" dirty="0" err="1" smtClean="0">
                <a:latin typeface="Lucida Console" pitchFamily="49" charset="0"/>
              </a:rPr>
              <a:t>livecontacts</a:t>
            </a:r>
            <a:r>
              <a:rPr lang="en-US" sz="2200" dirty="0" smtClean="0">
                <a:latin typeface="Lucida Console" pitchFamily="49" charset="0"/>
              </a:rPr>
              <a:t>/Contacts/Contact(x)/Emails/Email(y)/Address</a:t>
            </a:r>
          </a:p>
          <a:p>
            <a:pPr>
              <a:buSzPct val="85000"/>
              <a:buBlip>
                <a:blip r:embed="rId3"/>
              </a:buBlip>
            </a:pPr>
            <a:endParaRPr lang="en-US" dirty="0" smtClean="0"/>
          </a:p>
          <a:p>
            <a:pPr>
              <a:buSzPct val="85000"/>
              <a:buBlip>
                <a:blip r:embed="rId3"/>
              </a:buBlip>
            </a:pPr>
            <a:r>
              <a:rPr lang="en-US" dirty="0" smtClean="0"/>
              <a:t>Response</a:t>
            </a:r>
          </a:p>
          <a:p>
            <a:pPr>
              <a:buSzPct val="85000"/>
              <a:buBlip>
                <a:blip r:embed="rId3"/>
              </a:buBlip>
            </a:pPr>
            <a:endParaRPr lang="en-US" dirty="0" smtClean="0"/>
          </a:p>
          <a:p>
            <a:pPr>
              <a:buNone/>
            </a:pPr>
            <a:r>
              <a:rPr lang="en-US" sz="2200" dirty="0" smtClean="0">
                <a:latin typeface="Lucida Console" pitchFamily="49" charset="0"/>
              </a:rPr>
              <a:t>&lt;Address&gt;some@where.com&lt;/Address&gt;</a:t>
            </a:r>
            <a:endParaRPr lang="en-US" dirty="0" smtClean="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REST API </a:t>
            </a:r>
            <a:br>
              <a:rPr smtClean="0"/>
            </a:br>
            <a:r>
              <a:rPr sz="2800" smtClean="0">
                <a:solidFill>
                  <a:schemeClr val="accent1"/>
                </a:solidFill>
              </a:rPr>
              <a:t>Version 1.0 Schema</a:t>
            </a:r>
            <a:endParaRPr lang="en-US" dirty="0">
              <a:solidFill>
                <a:schemeClr val="accent1"/>
              </a:solidFill>
            </a:endParaRPr>
          </a:p>
        </p:txBody>
      </p:sp>
      <p:sp>
        <p:nvSpPr>
          <p:cNvPr id="3" name="Text Placeholder 2"/>
          <p:cNvSpPr>
            <a:spLocks noGrp="1"/>
          </p:cNvSpPr>
          <p:nvPr>
            <p:ph type="body" idx="1"/>
          </p:nvPr>
        </p:nvSpPr>
        <p:spPr>
          <a:xfrm>
            <a:off x="1013620" y="1713179"/>
            <a:ext cx="6725443" cy="4026743"/>
          </a:xfrm>
        </p:spPr>
        <p:txBody>
          <a:bodyPr/>
          <a:lstStyle/>
          <a:p>
            <a:r>
              <a:rPr lang="en-US" dirty="0" smtClean="0"/>
              <a:t>Owner</a:t>
            </a:r>
          </a:p>
          <a:p>
            <a:r>
              <a:rPr lang="en-US" dirty="0" smtClean="0"/>
              <a:t>Contacts</a:t>
            </a:r>
          </a:p>
          <a:p>
            <a:pPr lvl="1"/>
            <a:r>
              <a:rPr lang="en-US" dirty="0" smtClean="0"/>
              <a:t>Profiles</a:t>
            </a:r>
          </a:p>
          <a:p>
            <a:pPr lvl="2"/>
            <a:r>
              <a:rPr lang="en-US" dirty="0" smtClean="0"/>
              <a:t>Personal</a:t>
            </a:r>
          </a:p>
          <a:p>
            <a:pPr lvl="2"/>
            <a:r>
              <a:rPr lang="en-US" dirty="0" smtClean="0"/>
              <a:t>Professional</a:t>
            </a:r>
          </a:p>
          <a:p>
            <a:pPr lvl="1"/>
            <a:r>
              <a:rPr lang="en-US" dirty="0" smtClean="0"/>
              <a:t>Emails</a:t>
            </a:r>
          </a:p>
          <a:p>
            <a:pPr lvl="1"/>
            <a:r>
              <a:rPr lang="en-US" dirty="0" smtClean="0"/>
              <a:t>Phones</a:t>
            </a:r>
          </a:p>
          <a:p>
            <a:pPr lvl="1"/>
            <a:r>
              <a:rPr lang="en-US" dirty="0" smtClean="0"/>
              <a:t>Locations</a:t>
            </a:r>
          </a:p>
          <a:p>
            <a:pPr lvl="1"/>
            <a:r>
              <a:rPr lang="en-US" dirty="0" smtClean="0"/>
              <a:t>Tags</a:t>
            </a:r>
          </a:p>
        </p:txBody>
      </p:sp>
      <p:pic>
        <p:nvPicPr>
          <p:cNvPr id="4" name="Picture 3" descr="man at pc.png"/>
          <p:cNvPicPr>
            <a:picLocks noChangeAspect="1"/>
          </p:cNvPicPr>
          <p:nvPr/>
        </p:nvPicPr>
        <p:blipFill>
          <a:blip r:embed="rId3"/>
          <a:stretch>
            <a:fillRect/>
          </a:stretch>
        </p:blipFill>
        <p:spPr>
          <a:xfrm>
            <a:off x="3429000" y="1690687"/>
            <a:ext cx="5715000" cy="4365625"/>
          </a:xfrm>
          <a:prstGeom prst="rect">
            <a:avLst/>
          </a:prstGeom>
        </p:spPr>
      </p:pic>
      <p:cxnSp>
        <p:nvCxnSpPr>
          <p:cNvPr id="6" name="Straight Connector 5"/>
          <p:cNvCxnSpPr/>
          <p:nvPr/>
        </p:nvCxnSpPr>
        <p:spPr bwMode="auto">
          <a:xfrm rot="5400000">
            <a:off x="-631031" y="4603915"/>
            <a:ext cx="3429000" cy="99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8" name="Straight Arrow Connector 7"/>
          <p:cNvCxnSpPr/>
          <p:nvPr/>
        </p:nvCxnSpPr>
        <p:spPr bwMode="auto">
          <a:xfrm>
            <a:off x="1079362" y="6310586"/>
            <a:ext cx="226219" cy="1323"/>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1083469" y="5762626"/>
            <a:ext cx="217186" cy="4926"/>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080185" y="5219592"/>
            <a:ext cx="217186" cy="4926"/>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1090038" y="4654660"/>
            <a:ext cx="217186" cy="4926"/>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1084891" y="3137327"/>
            <a:ext cx="217186" cy="4926"/>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26" name="Straight Connector 25"/>
          <p:cNvCxnSpPr/>
          <p:nvPr/>
        </p:nvCxnSpPr>
        <p:spPr bwMode="auto">
          <a:xfrm rot="5400000">
            <a:off x="941127" y="3730554"/>
            <a:ext cx="864358" cy="993"/>
          </a:xfrm>
          <a:prstGeom prst="line">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p:spPr>
      </p:cxnSp>
      <p:cxnSp>
        <p:nvCxnSpPr>
          <p:cNvPr id="27" name="Straight Arrow Connector 26"/>
          <p:cNvCxnSpPr/>
          <p:nvPr/>
        </p:nvCxnSpPr>
        <p:spPr bwMode="auto">
          <a:xfrm>
            <a:off x="1372945" y="4156138"/>
            <a:ext cx="188018" cy="6430"/>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1371708" y="3649787"/>
            <a:ext cx="188018" cy="6430"/>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969496"/>
          </a:xfrm>
        </p:spPr>
        <p:txBody>
          <a:bodyPr/>
          <a:lstStyle/>
          <a:p>
            <a:r>
              <a:rPr smtClean="0"/>
              <a:t>Windows Live Contacts REST API </a:t>
            </a:r>
            <a:br>
              <a:rPr smtClean="0"/>
            </a:br>
            <a:r>
              <a:rPr sz="2800" smtClean="0">
                <a:solidFill>
                  <a:schemeClr val="accent1"/>
                </a:solidFill>
              </a:rPr>
              <a:t>Authentication &amp; Authorization – Security for our Users</a:t>
            </a:r>
            <a:endParaRPr lang="en-US" dirty="0">
              <a:solidFill>
                <a:schemeClr val="accent1"/>
              </a:solidFill>
            </a:endParaRPr>
          </a:p>
        </p:txBody>
      </p:sp>
      <p:pic>
        <p:nvPicPr>
          <p:cNvPr id="5" name="Picture 96" descr="green orby thang"/>
          <p:cNvPicPr>
            <a:picLocks noChangeAspect="1" noChangeArrowheads="1"/>
          </p:cNvPicPr>
          <p:nvPr/>
        </p:nvPicPr>
        <p:blipFill>
          <a:blip r:embed="rId3"/>
          <a:srcRect/>
          <a:stretch>
            <a:fillRect/>
          </a:stretch>
        </p:blipFill>
        <p:spPr bwMode="auto">
          <a:xfrm>
            <a:off x="5263452" y="2639630"/>
            <a:ext cx="2094630" cy="2993761"/>
          </a:xfrm>
          <a:prstGeom prst="rect">
            <a:avLst/>
          </a:prstGeom>
          <a:noFill/>
          <a:ln w="9525">
            <a:noFill/>
            <a:miter lim="800000"/>
            <a:headEnd/>
            <a:tailEnd/>
          </a:ln>
        </p:spPr>
      </p:pic>
      <p:pic>
        <p:nvPicPr>
          <p:cNvPr id="6" name="Picture 95" descr="Orange orby thang"/>
          <p:cNvPicPr>
            <a:picLocks noChangeAspect="1" noChangeArrowheads="1"/>
          </p:cNvPicPr>
          <p:nvPr/>
        </p:nvPicPr>
        <p:blipFill>
          <a:blip r:embed="rId4"/>
          <a:srcRect/>
          <a:stretch>
            <a:fillRect/>
          </a:stretch>
        </p:blipFill>
        <p:spPr bwMode="auto">
          <a:xfrm>
            <a:off x="1775914" y="2639629"/>
            <a:ext cx="2097241" cy="2996407"/>
          </a:xfrm>
          <a:prstGeom prst="rect">
            <a:avLst/>
          </a:prstGeom>
          <a:noFill/>
          <a:ln w="9525">
            <a:noFill/>
            <a:miter lim="800000"/>
            <a:headEnd/>
            <a:tailEnd/>
          </a:ln>
        </p:spPr>
      </p:pic>
      <p:pic>
        <p:nvPicPr>
          <p:cNvPr id="7" name="Picture 102" descr="blue orby thang"/>
          <p:cNvPicPr>
            <a:picLocks noChangeAspect="1" noChangeArrowheads="1"/>
          </p:cNvPicPr>
          <p:nvPr/>
        </p:nvPicPr>
        <p:blipFill>
          <a:blip r:embed="rId5"/>
          <a:srcRect/>
          <a:stretch>
            <a:fillRect/>
          </a:stretch>
        </p:blipFill>
        <p:spPr bwMode="auto">
          <a:xfrm>
            <a:off x="3519186" y="2463682"/>
            <a:ext cx="2095936" cy="2992438"/>
          </a:xfrm>
          <a:prstGeom prst="rect">
            <a:avLst/>
          </a:prstGeom>
          <a:noFill/>
          <a:ln w="9525">
            <a:noFill/>
            <a:miter lim="800000"/>
            <a:headEnd/>
            <a:tailEnd/>
          </a:ln>
        </p:spPr>
      </p:pic>
      <p:pic>
        <p:nvPicPr>
          <p:cNvPr id="8" name="Picture 1" descr="C:\Program Files\Microsoft Resource DVD Artwork\DVD_ART\Artwork_Imagery\Shapes and Graphics\Arrows - arrow\Curved\3 white curved arrows.png"/>
          <p:cNvPicPr>
            <a:picLocks noChangeAspect="1" noChangeArrowheads="1"/>
          </p:cNvPicPr>
          <p:nvPr/>
        </p:nvPicPr>
        <p:blipFill>
          <a:blip r:embed="rId6">
            <a:lum bright="100000" contrast="100000"/>
          </a:blip>
          <a:srcRect l="-6644"/>
          <a:stretch>
            <a:fillRect/>
          </a:stretch>
        </p:blipFill>
        <p:spPr bwMode="auto">
          <a:xfrm rot="3433643">
            <a:off x="3164703" y="1604281"/>
            <a:ext cx="3123406" cy="3067510"/>
          </a:xfrm>
          <a:prstGeom prst="rect">
            <a:avLst/>
          </a:prstGeom>
          <a:noFill/>
          <a:ln w="9525">
            <a:noFill/>
            <a:miter lim="800000"/>
            <a:headEnd/>
            <a:tailEnd/>
          </a:ln>
        </p:spPr>
      </p:pic>
      <p:sp>
        <p:nvSpPr>
          <p:cNvPr id="10" name="TextBox 9"/>
          <p:cNvSpPr txBox="1"/>
          <p:nvPr/>
        </p:nvSpPr>
        <p:spPr>
          <a:xfrm>
            <a:off x="3738926" y="3157689"/>
            <a:ext cx="1690330" cy="557063"/>
          </a:xfrm>
          <a:prstGeom prst="rect">
            <a:avLst/>
          </a:prstGeom>
          <a:noFill/>
        </p:spPr>
        <p:txBody>
          <a:bodyPr wrap="square" lIns="63998" tIns="31998" rIns="63998" bIns="31998">
            <a:spAutoFit/>
          </a:bodyPr>
          <a:lstStyle/>
          <a:p>
            <a:pPr algn="ctr">
              <a:lnSpc>
                <a:spcPct val="80000"/>
              </a:lnSpc>
              <a:defRPr/>
            </a:pPr>
            <a:r>
              <a:rPr lang="en-US" sz="2000" i="1" u="none" spc="-70"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Store</a:t>
            </a:r>
          </a:p>
          <a:p>
            <a:pPr algn="ctr">
              <a:lnSpc>
                <a:spcPct val="80000"/>
              </a:lnSpc>
              <a:defRPr/>
            </a:pPr>
            <a:r>
              <a:rPr lang="en-US" sz="2000" i="1" u="none" spc="-70"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Token</a:t>
            </a:r>
          </a:p>
        </p:txBody>
      </p:sp>
      <p:sp>
        <p:nvSpPr>
          <p:cNvPr id="12" name="Rectangle 6"/>
          <p:cNvSpPr txBox="1">
            <a:spLocks noChangeArrowheads="1"/>
          </p:cNvSpPr>
          <p:nvPr/>
        </p:nvSpPr>
        <p:spPr bwMode="auto">
          <a:xfrm>
            <a:off x="3845327" y="5361780"/>
            <a:ext cx="1566698"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Your Site</a:t>
            </a:r>
          </a:p>
        </p:txBody>
      </p:sp>
      <p:sp>
        <p:nvSpPr>
          <p:cNvPr id="13" name="Rectangle 6"/>
          <p:cNvSpPr txBox="1">
            <a:spLocks noChangeArrowheads="1"/>
          </p:cNvSpPr>
          <p:nvPr/>
        </p:nvSpPr>
        <p:spPr bwMode="auto">
          <a:xfrm>
            <a:off x="1983025" y="5348642"/>
            <a:ext cx="1566698"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Live Sign-In</a:t>
            </a:r>
          </a:p>
        </p:txBody>
      </p:sp>
      <p:sp>
        <p:nvSpPr>
          <p:cNvPr id="14" name="Rectangle 6"/>
          <p:cNvSpPr txBox="1">
            <a:spLocks noChangeArrowheads="1"/>
          </p:cNvSpPr>
          <p:nvPr/>
        </p:nvSpPr>
        <p:spPr bwMode="auto">
          <a:xfrm>
            <a:off x="5648508" y="5374919"/>
            <a:ext cx="1566698" cy="2354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algn="ctr" defTabSz="765652" eaLnBrk="0" hangingPunct="0">
              <a:lnSpc>
                <a:spcPct val="85000"/>
              </a:lnSpc>
              <a:spcBef>
                <a:spcPts val="2100"/>
              </a:spcBef>
              <a:buClr>
                <a:schemeClr val="tx2"/>
              </a:buClr>
              <a:buSzPct val="95000"/>
              <a:defRPr/>
            </a:pPr>
            <a:r>
              <a:rPr lang="en-US" u="none" kern="0" dirty="0">
                <a:effectLst>
                  <a:outerShdw blurRad="177800" algn="ctr" rotWithShape="0">
                    <a:prstClr val="black"/>
                  </a:outerShdw>
                </a:effectLst>
                <a:latin typeface="+mn-lt"/>
              </a:rPr>
              <a:t>REST Call</a:t>
            </a:r>
          </a:p>
        </p:txBody>
      </p:sp>
      <p:pic>
        <p:nvPicPr>
          <p:cNvPr id="15" name="Picture 14" descr="Windows live button heavier shadow.png"/>
          <p:cNvPicPr>
            <a:picLocks noChangeAspect="1"/>
          </p:cNvPicPr>
          <p:nvPr/>
        </p:nvPicPr>
        <p:blipFill>
          <a:blip r:embed="rId7"/>
          <a:stretch>
            <a:fillRect/>
          </a:stretch>
        </p:blipFill>
        <p:spPr>
          <a:xfrm>
            <a:off x="2071378" y="2945769"/>
            <a:ext cx="1358881" cy="1376610"/>
          </a:xfrm>
          <a:prstGeom prst="rect">
            <a:avLst/>
          </a:prstGeom>
        </p:spPr>
      </p:pic>
      <p:sp>
        <p:nvSpPr>
          <p:cNvPr id="9" name="TextBox 8"/>
          <p:cNvSpPr txBox="1"/>
          <p:nvPr/>
        </p:nvSpPr>
        <p:spPr>
          <a:xfrm>
            <a:off x="2151257" y="3264954"/>
            <a:ext cx="1254551" cy="557063"/>
          </a:xfrm>
          <a:prstGeom prst="rect">
            <a:avLst/>
          </a:prstGeom>
          <a:noFill/>
        </p:spPr>
        <p:txBody>
          <a:bodyPr wrap="square" lIns="63998" tIns="31998" rIns="63998" bIns="31998">
            <a:spAutoFit/>
          </a:bodyPr>
          <a:lstStyle/>
          <a:p>
            <a:pPr algn="ctr">
              <a:lnSpc>
                <a:spcPct val="80000"/>
              </a:lnSpc>
              <a:defRPr/>
            </a:pPr>
            <a:r>
              <a:rPr lang="en-US" sz="2000" i="1" u="none"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User</a:t>
            </a:r>
          </a:p>
          <a:p>
            <a:pPr algn="ctr">
              <a:lnSpc>
                <a:spcPct val="80000"/>
              </a:lnSpc>
              <a:defRPr/>
            </a:pPr>
            <a:r>
              <a:rPr lang="en-US" sz="2000" i="1" u="none"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Opts In</a:t>
            </a:r>
          </a:p>
        </p:txBody>
      </p:sp>
      <p:pic>
        <p:nvPicPr>
          <p:cNvPr id="16" name="Picture 15" descr="Windows live button heavier shadow.png"/>
          <p:cNvPicPr>
            <a:picLocks noChangeAspect="1"/>
          </p:cNvPicPr>
          <p:nvPr/>
        </p:nvPicPr>
        <p:blipFill>
          <a:blip r:embed="rId7"/>
          <a:stretch>
            <a:fillRect/>
          </a:stretch>
        </p:blipFill>
        <p:spPr>
          <a:xfrm>
            <a:off x="5556214" y="2954528"/>
            <a:ext cx="1358881" cy="1376610"/>
          </a:xfrm>
          <a:prstGeom prst="rect">
            <a:avLst/>
          </a:prstGeom>
        </p:spPr>
      </p:pic>
      <p:sp>
        <p:nvSpPr>
          <p:cNvPr id="11" name="TextBox 10"/>
          <p:cNvSpPr txBox="1"/>
          <p:nvPr/>
        </p:nvSpPr>
        <p:spPr>
          <a:xfrm>
            <a:off x="5665450" y="3337935"/>
            <a:ext cx="1406880" cy="557063"/>
          </a:xfrm>
          <a:prstGeom prst="rect">
            <a:avLst/>
          </a:prstGeom>
          <a:noFill/>
        </p:spPr>
        <p:txBody>
          <a:bodyPr wrap="square" lIns="63998" tIns="31998" rIns="63998" bIns="31998">
            <a:spAutoFit/>
          </a:bodyPr>
          <a:lstStyle/>
          <a:p>
            <a:pPr>
              <a:lnSpc>
                <a:spcPct val="80000"/>
              </a:lnSpc>
              <a:defRPr/>
            </a:pPr>
            <a:r>
              <a:rPr lang="en-US" sz="2000" i="1" u="none" spc="-70"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Call Live</a:t>
            </a:r>
          </a:p>
          <a:p>
            <a:pPr>
              <a:lnSpc>
                <a:spcPct val="80000"/>
              </a:lnSpc>
              <a:defRPr/>
            </a:pPr>
            <a:r>
              <a:rPr lang="en-US" sz="2000" i="1" u="none" spc="-70"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innerShdw blurRad="114300">
                    <a:prstClr val="black"/>
                  </a:innerShdw>
                </a:effectLst>
                <a:latin typeface="Segoe Black" pitchFamily="34" charset="0"/>
              </a:rPr>
              <a:t>Contacts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9"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2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fltVal val="0"/>
                                          </p:val>
                                        </p:tav>
                                        <p:tav tm="100000">
                                          <p:val>
                                            <p:strVal val="#ppt_w"/>
                                          </p:val>
                                        </p:tav>
                                      </p:tavLst>
                                    </p:anim>
                                    <p:anim calcmode="lin" valueType="num">
                                      <p:cBhvr>
                                        <p:cTn id="51"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smtClean="0"/>
              <a:t>Demonstration</a:t>
            </a:r>
            <a:endParaRPr lang="en-US" dirty="0"/>
          </a:p>
        </p:txBody>
      </p:sp>
      <p:sp>
        <p:nvSpPr>
          <p:cNvPr id="3" name="Subtitle 2"/>
          <p:cNvSpPr>
            <a:spLocks noGrp="1"/>
          </p:cNvSpPr>
          <p:nvPr>
            <p:ph type="subTitle" idx="1"/>
          </p:nvPr>
        </p:nvSpPr>
        <p:spPr>
          <a:xfrm>
            <a:off x="727605" y="4340490"/>
            <a:ext cx="7692761" cy="803297"/>
          </a:xfrm>
        </p:spPr>
        <p:txBody>
          <a:bodyPr/>
          <a:lstStyle/>
          <a:p>
            <a:r>
              <a:rPr lang="en-US" dirty="0" smtClean="0"/>
              <a:t>Granting and Revoking Permission for</a:t>
            </a:r>
            <a:br>
              <a:rPr lang="en-US" dirty="0" smtClean="0"/>
            </a:br>
            <a:r>
              <a:rPr lang="en-US" dirty="0" smtClean="0"/>
              <a:t>Live Contacts</a:t>
            </a:r>
            <a:endParaRPr 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1"/>
            <a:ext cx="8380412" cy="1163395"/>
          </a:xfrm>
        </p:spPr>
        <p:txBody>
          <a:bodyPr/>
          <a:lstStyle/>
          <a:p>
            <a:r>
              <a:rPr smtClean="0"/>
              <a:t>Next Steps</a:t>
            </a:r>
            <a:br>
              <a:rPr smtClean="0"/>
            </a:br>
            <a:endParaRPr lang="en-US" dirty="0">
              <a:solidFill>
                <a:schemeClr val="accent1"/>
              </a:solidFill>
            </a:endParaRPr>
          </a:p>
        </p:txBody>
      </p:sp>
      <p:sp>
        <p:nvSpPr>
          <p:cNvPr id="3" name="Text Placeholder 2"/>
          <p:cNvSpPr>
            <a:spLocks noGrp="1"/>
          </p:cNvSpPr>
          <p:nvPr>
            <p:ph type="body" idx="1"/>
          </p:nvPr>
        </p:nvSpPr>
        <p:spPr>
          <a:xfrm>
            <a:off x="382588" y="1903679"/>
            <a:ext cx="8380412" cy="2711512"/>
          </a:xfrm>
        </p:spPr>
        <p:txBody>
          <a:bodyPr/>
          <a:lstStyle/>
          <a:p>
            <a:pPr>
              <a:buSzPct val="85000"/>
              <a:buBlip>
                <a:blip r:embed="rId3"/>
              </a:buBlip>
            </a:pPr>
            <a:r>
              <a:rPr lang="en-US" dirty="0" smtClean="0"/>
              <a:t>Easily add global mapping functions to your site using Virtual Earth</a:t>
            </a:r>
          </a:p>
          <a:p>
            <a:pPr>
              <a:buSzPct val="85000"/>
              <a:buBlip>
                <a:blip r:embed="rId3"/>
              </a:buBlip>
            </a:pPr>
            <a:r>
              <a:rPr lang="en-US" dirty="0" smtClean="0"/>
              <a:t>Make it easy for your users to invite their friends into your site NOW using the Live Contacts API</a:t>
            </a:r>
          </a:p>
          <a:p>
            <a:r>
              <a:rPr lang="en-US" dirty="0" smtClean="0"/>
              <a:t>Go to </a:t>
            </a:r>
            <a:r>
              <a:rPr lang="en-US" dirty="0" smtClean="0">
                <a:solidFill>
                  <a:srgbClr val="92D050"/>
                </a:solidFill>
              </a:rPr>
              <a:t>dev.live.com</a:t>
            </a:r>
            <a:r>
              <a:rPr lang="en-US" dirty="0" smtClean="0"/>
              <a:t> for SDK and other details</a:t>
            </a:r>
          </a:p>
          <a:p>
            <a:pPr>
              <a:buSzPct val="85000"/>
              <a:buBlip>
                <a:blip r:embed="rId3"/>
              </a:buBlip>
            </a:pPr>
            <a:r>
              <a:rPr lang="en-US" dirty="0" smtClean="0"/>
              <a:t>See us at </a:t>
            </a:r>
            <a:r>
              <a:rPr lang="en-US" dirty="0" err="1" smtClean="0"/>
              <a:t>TechEd</a:t>
            </a:r>
            <a:r>
              <a:rPr lang="en-US" dirty="0" smtClean="0"/>
              <a:t> Europe in November</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34"/>
          <p:cNvGrpSpPr/>
          <p:nvPr/>
        </p:nvGrpSpPr>
        <p:grpSpPr>
          <a:xfrm>
            <a:off x="6455162" y="2463801"/>
            <a:ext cx="2688838" cy="2886869"/>
            <a:chOff x="10328259" y="2956559"/>
            <a:chExt cx="4302141" cy="3464243"/>
          </a:xfrm>
        </p:grpSpPr>
        <p:sp>
          <p:nvSpPr>
            <p:cNvPr id="34" name="Rectangle 24"/>
            <p:cNvSpPr>
              <a:spLocks noChangeArrowheads="1"/>
            </p:cNvSpPr>
            <p:nvPr/>
          </p:nvSpPr>
          <p:spPr bwMode="auto">
            <a:xfrm>
              <a:off x="11542395" y="5935027"/>
              <a:ext cx="2064067" cy="485775"/>
            </a:xfrm>
            <a:prstGeom prst="rect">
              <a:avLst/>
            </a:prstGeom>
            <a:solidFill>
              <a:srgbClr val="CC0000"/>
            </a:solidFill>
            <a:ln w="12700">
              <a:solidFill>
                <a:schemeClr val="bg1"/>
              </a:solidFill>
              <a:miter lim="800000"/>
              <a:headEnd/>
              <a:tailEnd/>
            </a:ln>
            <a:effectLst/>
          </p:spPr>
          <p:txBody>
            <a:bodyPr wrap="none" anchor="ctr"/>
            <a:lstStyle/>
            <a:p>
              <a:pPr algn="ctr"/>
              <a:r>
                <a:rPr lang="en-US" dirty="0" smtClean="0">
                  <a:solidFill>
                    <a:schemeClr val="tx1"/>
                  </a:solidFill>
                </a:rPr>
                <a:t>Directions</a:t>
              </a:r>
              <a:endParaRPr lang="en-US" dirty="0">
                <a:solidFill>
                  <a:schemeClr val="tx1"/>
                </a:solidFill>
              </a:endParaRPr>
            </a:p>
          </p:txBody>
        </p:sp>
        <p:pic>
          <p:nvPicPr>
            <p:cNvPr id="1031" name="Picture 7"/>
            <p:cNvPicPr>
              <a:picLocks noChangeAspect="1" noChangeArrowheads="1"/>
            </p:cNvPicPr>
            <p:nvPr/>
          </p:nvPicPr>
          <p:blipFill>
            <a:blip r:embed="rId3"/>
            <a:srcRect/>
            <a:stretch>
              <a:fillRect/>
            </a:stretch>
          </p:blipFill>
          <p:spPr bwMode="auto">
            <a:xfrm>
              <a:off x="10328259" y="2956559"/>
              <a:ext cx="4302141" cy="2972753"/>
            </a:xfrm>
            <a:prstGeom prst="rect">
              <a:avLst/>
            </a:prstGeom>
            <a:noFill/>
            <a:ln w="9525">
              <a:noFill/>
              <a:miter lim="800000"/>
              <a:headEnd/>
              <a:tailEnd/>
            </a:ln>
            <a:effectLst/>
          </p:spPr>
        </p:pic>
      </p:grpSp>
      <p:grpSp>
        <p:nvGrpSpPr>
          <p:cNvPr id="3" name="Group 36"/>
          <p:cNvGrpSpPr/>
          <p:nvPr/>
        </p:nvGrpSpPr>
        <p:grpSpPr>
          <a:xfrm>
            <a:off x="6456165" y="2467615"/>
            <a:ext cx="2687836" cy="2883848"/>
            <a:chOff x="10329863" y="2961138"/>
            <a:chExt cx="4300538" cy="3460617"/>
          </a:xfrm>
        </p:grpSpPr>
        <p:pic>
          <p:nvPicPr>
            <p:cNvPr id="1032" name="Picture 8"/>
            <p:cNvPicPr>
              <a:picLocks noChangeAspect="1" noChangeArrowheads="1"/>
            </p:cNvPicPr>
            <p:nvPr/>
          </p:nvPicPr>
          <p:blipFill>
            <a:blip r:embed="rId4"/>
            <a:srcRect/>
            <a:stretch>
              <a:fillRect/>
            </a:stretch>
          </p:blipFill>
          <p:spPr bwMode="auto">
            <a:xfrm>
              <a:off x="10329863" y="2961138"/>
              <a:ext cx="4300538" cy="2988177"/>
            </a:xfrm>
            <a:prstGeom prst="rect">
              <a:avLst/>
            </a:prstGeom>
            <a:noFill/>
            <a:ln w="9525">
              <a:noFill/>
              <a:miter lim="800000"/>
              <a:headEnd/>
              <a:tailEnd/>
            </a:ln>
            <a:effectLst/>
          </p:spPr>
        </p:pic>
        <p:sp>
          <p:nvSpPr>
            <p:cNvPr id="781336" name="Rectangle 24"/>
            <p:cNvSpPr>
              <a:spLocks noChangeArrowheads="1"/>
            </p:cNvSpPr>
            <p:nvPr/>
          </p:nvSpPr>
          <p:spPr bwMode="auto">
            <a:xfrm>
              <a:off x="11539538" y="5935980"/>
              <a:ext cx="2068195" cy="485775"/>
            </a:xfrm>
            <a:prstGeom prst="rect">
              <a:avLst/>
            </a:prstGeom>
            <a:solidFill>
              <a:srgbClr val="CC0000"/>
            </a:solidFill>
            <a:ln w="12700">
              <a:solidFill>
                <a:schemeClr val="bg1"/>
              </a:solidFill>
              <a:miter lim="800000"/>
              <a:headEnd/>
              <a:tailEnd/>
            </a:ln>
            <a:effectLst/>
          </p:spPr>
          <p:txBody>
            <a:bodyPr wrap="none" anchor="ctr"/>
            <a:lstStyle/>
            <a:p>
              <a:pPr algn="ctr"/>
              <a:r>
                <a:rPr lang="en-US" dirty="0" smtClean="0">
                  <a:solidFill>
                    <a:schemeClr val="tx1"/>
                  </a:solidFill>
                </a:rPr>
                <a:t>Search</a:t>
              </a:r>
              <a:endParaRPr lang="en-US" dirty="0">
                <a:solidFill>
                  <a:schemeClr val="tx1"/>
                </a:solidFill>
              </a:endParaRPr>
            </a:p>
          </p:txBody>
        </p:sp>
      </p:grpSp>
      <p:grpSp>
        <p:nvGrpSpPr>
          <p:cNvPr id="4" name="Group 35"/>
          <p:cNvGrpSpPr/>
          <p:nvPr/>
        </p:nvGrpSpPr>
        <p:grpSpPr>
          <a:xfrm>
            <a:off x="6447830" y="2475709"/>
            <a:ext cx="2696170" cy="2870199"/>
            <a:chOff x="10316528" y="2970849"/>
            <a:chExt cx="4313872" cy="3444239"/>
          </a:xfrm>
        </p:grpSpPr>
        <p:sp>
          <p:nvSpPr>
            <p:cNvPr id="33" name="Rectangle 24"/>
            <p:cNvSpPr>
              <a:spLocks noChangeArrowheads="1"/>
            </p:cNvSpPr>
            <p:nvPr/>
          </p:nvSpPr>
          <p:spPr bwMode="auto">
            <a:xfrm>
              <a:off x="11541443" y="5956935"/>
              <a:ext cx="2074544" cy="458153"/>
            </a:xfrm>
            <a:prstGeom prst="rect">
              <a:avLst/>
            </a:prstGeom>
            <a:solidFill>
              <a:srgbClr val="CC0000"/>
            </a:solidFill>
            <a:ln w="12700">
              <a:solidFill>
                <a:schemeClr val="bg1"/>
              </a:solidFill>
              <a:miter lim="800000"/>
              <a:headEnd/>
              <a:tailEnd/>
            </a:ln>
            <a:effectLst/>
          </p:spPr>
          <p:txBody>
            <a:bodyPr wrap="none" anchor="ctr"/>
            <a:lstStyle/>
            <a:p>
              <a:pPr algn="ctr"/>
              <a:r>
                <a:rPr lang="en-US" u="none" dirty="0" smtClean="0">
                  <a:solidFill>
                    <a:schemeClr val="tx1"/>
                  </a:solidFill>
                </a:rPr>
                <a:t>Imagery</a:t>
              </a:r>
              <a:endParaRPr lang="en-US" u="none" dirty="0">
                <a:solidFill>
                  <a:schemeClr val="tx1"/>
                </a:solidFill>
              </a:endParaRPr>
            </a:p>
          </p:txBody>
        </p:sp>
        <p:pic>
          <p:nvPicPr>
            <p:cNvPr id="1033" name="Picture 9"/>
            <p:cNvPicPr>
              <a:picLocks noChangeAspect="1" noChangeArrowheads="1"/>
            </p:cNvPicPr>
            <p:nvPr/>
          </p:nvPicPr>
          <p:blipFill>
            <a:blip r:embed="rId5"/>
            <a:srcRect/>
            <a:stretch>
              <a:fillRect/>
            </a:stretch>
          </p:blipFill>
          <p:spPr bwMode="auto">
            <a:xfrm>
              <a:off x="10316528" y="2970849"/>
              <a:ext cx="4313872" cy="2987991"/>
            </a:xfrm>
            <a:prstGeom prst="rect">
              <a:avLst/>
            </a:prstGeom>
            <a:noFill/>
            <a:ln w="9525">
              <a:noFill/>
              <a:miter lim="800000"/>
              <a:headEnd/>
              <a:tailEnd/>
            </a:ln>
            <a:effectLst/>
          </p:spPr>
        </p:pic>
      </p:grpSp>
      <p:sp>
        <p:nvSpPr>
          <p:cNvPr id="781314" name="Rectangle 2"/>
          <p:cNvSpPr>
            <a:spLocks noChangeArrowheads="1"/>
          </p:cNvSpPr>
          <p:nvPr/>
        </p:nvSpPr>
        <p:spPr bwMode="auto">
          <a:xfrm>
            <a:off x="304801" y="2552700"/>
            <a:ext cx="5895975" cy="990600"/>
          </a:xfrm>
          <a:prstGeom prst="rect">
            <a:avLst/>
          </a:prstGeom>
          <a:solidFill>
            <a:srgbClr val="CC0000"/>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CC0000"/>
            </a:extrusionClr>
          </a:sp3d>
        </p:spPr>
        <p:txBody>
          <a:bodyPr wrap="none" lIns="91431" tIns="45716" rIns="91431" bIns="45716" anchor="ctr">
            <a:flatTx/>
          </a:bodyPr>
          <a:lstStyle/>
          <a:p>
            <a:pPr>
              <a:lnSpc>
                <a:spcPct val="90000"/>
              </a:lnSpc>
              <a:spcBef>
                <a:spcPct val="20000"/>
              </a:spcBef>
              <a:buClr>
                <a:srgbClr val="990000"/>
              </a:buClr>
            </a:pPr>
            <a:r>
              <a:rPr lang="en-US" u="sng" dirty="0" smtClean="0">
                <a:solidFill>
                  <a:schemeClr val="tx1"/>
                </a:solidFill>
              </a:rPr>
              <a:t>APIs</a:t>
            </a:r>
            <a:endParaRPr lang="en-US" u="sng" dirty="0">
              <a:solidFill>
                <a:schemeClr val="tx1"/>
              </a:solidFill>
            </a:endParaRPr>
          </a:p>
          <a:p>
            <a:pPr>
              <a:lnSpc>
                <a:spcPct val="90000"/>
              </a:lnSpc>
              <a:spcBef>
                <a:spcPct val="20000"/>
              </a:spcBef>
              <a:buClr>
                <a:srgbClr val="990000"/>
              </a:buClr>
            </a:pPr>
            <a:r>
              <a:rPr lang="en-US" u="none" dirty="0">
                <a:solidFill>
                  <a:schemeClr val="tx1"/>
                </a:solidFill>
              </a:rPr>
              <a:t> </a:t>
            </a:r>
            <a:r>
              <a:rPr lang="en-US" u="none" dirty="0" smtClean="0">
                <a:solidFill>
                  <a:schemeClr val="tx1"/>
                </a:solidFill>
              </a:rPr>
              <a:t>JavaScript and SOAP services</a:t>
            </a:r>
            <a:endParaRPr lang="en-US" u="none" dirty="0">
              <a:solidFill>
                <a:schemeClr val="tx1"/>
              </a:solidFill>
            </a:endParaRPr>
          </a:p>
        </p:txBody>
      </p:sp>
      <p:sp>
        <p:nvSpPr>
          <p:cNvPr id="781315" name="Rectangle 3"/>
          <p:cNvSpPr>
            <a:spLocks noChangeArrowheads="1"/>
          </p:cNvSpPr>
          <p:nvPr/>
        </p:nvSpPr>
        <p:spPr bwMode="auto">
          <a:xfrm>
            <a:off x="304801" y="3848100"/>
            <a:ext cx="5895975" cy="914400"/>
          </a:xfrm>
          <a:prstGeom prst="rect">
            <a:avLst/>
          </a:prstGeom>
          <a:solidFill>
            <a:srgbClr val="CC0000"/>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CC0000"/>
            </a:extrusionClr>
          </a:sp3d>
        </p:spPr>
        <p:txBody>
          <a:bodyPr wrap="none" lIns="91431" tIns="45716" rIns="91431" bIns="45716" anchor="ctr">
            <a:flatTx/>
          </a:bodyPr>
          <a:lstStyle/>
          <a:p>
            <a:pPr>
              <a:lnSpc>
                <a:spcPct val="90000"/>
              </a:lnSpc>
              <a:spcBef>
                <a:spcPct val="20000"/>
              </a:spcBef>
              <a:buClr>
                <a:srgbClr val="990000"/>
              </a:buClr>
            </a:pPr>
            <a:r>
              <a:rPr lang="en-US" u="sng" dirty="0">
                <a:solidFill>
                  <a:schemeClr val="tx1"/>
                </a:solidFill>
              </a:rPr>
              <a:t>Platform Services</a:t>
            </a:r>
            <a:r>
              <a:rPr lang="en-US" dirty="0">
                <a:solidFill>
                  <a:schemeClr val="tx1"/>
                </a:solidFill>
              </a:rPr>
              <a:t> </a:t>
            </a:r>
          </a:p>
          <a:p>
            <a:pPr>
              <a:lnSpc>
                <a:spcPct val="90000"/>
              </a:lnSpc>
              <a:spcBef>
                <a:spcPct val="20000"/>
              </a:spcBef>
              <a:buClr>
                <a:srgbClr val="990000"/>
              </a:buClr>
            </a:pPr>
            <a:r>
              <a:rPr lang="en-US" u="none" dirty="0" smtClean="0">
                <a:solidFill>
                  <a:schemeClr val="tx1"/>
                </a:solidFill>
              </a:rPr>
              <a:t>Search, </a:t>
            </a:r>
            <a:r>
              <a:rPr lang="en-US" u="none" dirty="0" err="1" smtClean="0">
                <a:solidFill>
                  <a:schemeClr val="tx1"/>
                </a:solidFill>
              </a:rPr>
              <a:t>Geocoding</a:t>
            </a:r>
            <a:r>
              <a:rPr lang="en-US" u="none" dirty="0" smtClean="0">
                <a:solidFill>
                  <a:schemeClr val="tx1"/>
                </a:solidFill>
              </a:rPr>
              <a:t>, Directions, Mapping/imagery</a:t>
            </a:r>
            <a:endParaRPr lang="en-US" u="none" dirty="0">
              <a:solidFill>
                <a:schemeClr val="tx1"/>
              </a:solidFill>
            </a:endParaRPr>
          </a:p>
        </p:txBody>
      </p:sp>
      <p:sp>
        <p:nvSpPr>
          <p:cNvPr id="781316" name="Rectangle 4"/>
          <p:cNvSpPr>
            <a:spLocks noChangeArrowheads="1"/>
          </p:cNvSpPr>
          <p:nvPr/>
        </p:nvSpPr>
        <p:spPr bwMode="auto">
          <a:xfrm>
            <a:off x="295275" y="5118100"/>
            <a:ext cx="5905500" cy="1311296"/>
          </a:xfrm>
          <a:prstGeom prst="rect">
            <a:avLst/>
          </a:prstGeom>
          <a:solidFill>
            <a:srgbClr val="CC0000"/>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CC0000"/>
            </a:extrusionClr>
          </a:sp3d>
        </p:spPr>
        <p:txBody>
          <a:bodyPr wrap="none" lIns="91431" tIns="45716" rIns="91431" bIns="45716" anchor="t" anchorCtr="0">
            <a:flatTx/>
          </a:bodyPr>
          <a:lstStyle/>
          <a:p>
            <a:pPr>
              <a:spcBef>
                <a:spcPts val="420"/>
              </a:spcBef>
              <a:buClr>
                <a:srgbClr val="990000"/>
              </a:buClr>
            </a:pPr>
            <a:r>
              <a:rPr lang="en-US" u="sng" dirty="0">
                <a:solidFill>
                  <a:schemeClr val="tx1"/>
                </a:solidFill>
              </a:rPr>
              <a:t>Data – Quality Data is </a:t>
            </a:r>
            <a:r>
              <a:rPr lang="en-US" u="sng" dirty="0" smtClean="0">
                <a:solidFill>
                  <a:schemeClr val="tx1"/>
                </a:solidFill>
              </a:rPr>
              <a:t>Key</a:t>
            </a:r>
          </a:p>
          <a:p>
            <a:pPr>
              <a:spcBef>
                <a:spcPts val="420"/>
              </a:spcBef>
              <a:buClr>
                <a:srgbClr val="990000"/>
              </a:buClr>
            </a:pPr>
            <a:r>
              <a:rPr lang="en-US" u="none" dirty="0" smtClean="0">
                <a:solidFill>
                  <a:schemeClr val="tx1"/>
                </a:solidFill>
              </a:rPr>
              <a:t>Address ranges, POIs, Bird’s Eye, 3D, Geographies</a:t>
            </a:r>
          </a:p>
          <a:p>
            <a:pPr>
              <a:spcBef>
                <a:spcPts val="420"/>
              </a:spcBef>
              <a:buClr>
                <a:srgbClr val="990000"/>
              </a:buClr>
            </a:pPr>
            <a:endParaRPr lang="en-US" u="none" dirty="0"/>
          </a:p>
          <a:p>
            <a:pPr>
              <a:spcBef>
                <a:spcPts val="420"/>
              </a:spcBef>
              <a:buClr>
                <a:srgbClr val="990000"/>
              </a:buClr>
            </a:pPr>
            <a:r>
              <a:rPr lang="en-US" u="none" dirty="0" smtClean="0">
                <a:solidFill>
                  <a:schemeClr val="tx1"/>
                </a:solidFill>
              </a:rPr>
              <a:t>17 </a:t>
            </a:r>
            <a:r>
              <a:rPr lang="en-US" u="none" dirty="0" err="1" smtClean="0">
                <a:solidFill>
                  <a:schemeClr val="tx1"/>
                </a:solidFill>
              </a:rPr>
              <a:t>petabytes</a:t>
            </a:r>
            <a:r>
              <a:rPr lang="en-US" u="none" dirty="0" smtClean="0">
                <a:solidFill>
                  <a:schemeClr val="tx1"/>
                </a:solidFill>
              </a:rPr>
              <a:t> raw map storage</a:t>
            </a:r>
            <a:endParaRPr lang="en-US" u="none" dirty="0">
              <a:solidFill>
                <a:schemeClr val="tx1"/>
              </a:solidFill>
            </a:endParaRPr>
          </a:p>
        </p:txBody>
      </p:sp>
      <p:sp>
        <p:nvSpPr>
          <p:cNvPr id="781317" name="Rectangle 5"/>
          <p:cNvSpPr>
            <a:spLocks noChangeArrowheads="1"/>
          </p:cNvSpPr>
          <p:nvPr/>
        </p:nvSpPr>
        <p:spPr bwMode="auto">
          <a:xfrm>
            <a:off x="285720" y="1390650"/>
            <a:ext cx="1543080" cy="895350"/>
          </a:xfrm>
          <a:prstGeom prst="rect">
            <a:avLst/>
          </a:prstGeom>
          <a:solidFill>
            <a:srgbClr val="FFFFFF"/>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FFFFFF"/>
            </a:extrusionClr>
          </a:sp3d>
        </p:spPr>
        <p:txBody>
          <a:bodyPr wrap="none" lIns="91431" tIns="45716" rIns="91431" bIns="45716" anchor="ctr">
            <a:flatTx/>
          </a:bodyPr>
          <a:lstStyle/>
          <a:p>
            <a:pPr>
              <a:lnSpc>
                <a:spcPct val="90000"/>
              </a:lnSpc>
              <a:spcBef>
                <a:spcPct val="20000"/>
              </a:spcBef>
              <a:buClr>
                <a:srgbClr val="990000"/>
              </a:buClr>
            </a:pPr>
            <a:r>
              <a:rPr lang="en-US" sz="1400" b="1" u="none" dirty="0">
                <a:solidFill>
                  <a:srgbClr val="000066"/>
                </a:solidFill>
              </a:rPr>
              <a:t>3</a:t>
            </a:r>
            <a:r>
              <a:rPr lang="en-US" sz="1400" b="1" u="none" baseline="30000" dirty="0">
                <a:solidFill>
                  <a:srgbClr val="000066"/>
                </a:solidFill>
              </a:rPr>
              <a:t>rd</a:t>
            </a:r>
            <a:r>
              <a:rPr lang="en-US" sz="1400" b="1" u="none" dirty="0">
                <a:solidFill>
                  <a:srgbClr val="000066"/>
                </a:solidFill>
              </a:rPr>
              <a:t> Party Public</a:t>
            </a:r>
          </a:p>
          <a:p>
            <a:pPr>
              <a:lnSpc>
                <a:spcPct val="90000"/>
              </a:lnSpc>
              <a:spcBef>
                <a:spcPct val="20000"/>
              </a:spcBef>
              <a:buClr>
                <a:srgbClr val="990000"/>
              </a:buClr>
            </a:pPr>
            <a:r>
              <a:rPr lang="en-US" sz="1400" b="1" u="none" dirty="0">
                <a:solidFill>
                  <a:srgbClr val="000066"/>
                </a:solidFill>
              </a:rPr>
              <a:t>Applications</a:t>
            </a:r>
            <a:endParaRPr lang="en-US" sz="1200" b="1" u="none" dirty="0">
              <a:solidFill>
                <a:srgbClr val="000066"/>
              </a:solidFill>
            </a:endParaRPr>
          </a:p>
          <a:p>
            <a:pPr>
              <a:lnSpc>
                <a:spcPct val="90000"/>
              </a:lnSpc>
              <a:spcBef>
                <a:spcPct val="20000"/>
              </a:spcBef>
              <a:buClr>
                <a:srgbClr val="990000"/>
              </a:buClr>
            </a:pPr>
            <a:r>
              <a:rPr lang="en-US" sz="1000" u="none" dirty="0" err="1">
                <a:solidFill>
                  <a:srgbClr val="000066"/>
                </a:solidFill>
              </a:rPr>
              <a:t>Redfin</a:t>
            </a:r>
            <a:r>
              <a:rPr lang="en-US" sz="1000" u="none" dirty="0">
                <a:solidFill>
                  <a:srgbClr val="000066"/>
                </a:solidFill>
              </a:rPr>
              <a:t>, </a:t>
            </a:r>
            <a:r>
              <a:rPr lang="en-US" sz="1000" u="none" dirty="0" err="1">
                <a:solidFill>
                  <a:srgbClr val="000066"/>
                </a:solidFill>
              </a:rPr>
              <a:t>TripHub</a:t>
            </a:r>
            <a:r>
              <a:rPr lang="en-US" sz="1000" u="none" dirty="0">
                <a:solidFill>
                  <a:srgbClr val="000066"/>
                </a:solidFill>
              </a:rPr>
              <a:t>, Target</a:t>
            </a:r>
          </a:p>
        </p:txBody>
      </p:sp>
      <p:sp>
        <p:nvSpPr>
          <p:cNvPr id="26" name="Rectangle 5"/>
          <p:cNvSpPr>
            <a:spLocks noChangeArrowheads="1"/>
          </p:cNvSpPr>
          <p:nvPr/>
        </p:nvSpPr>
        <p:spPr bwMode="auto">
          <a:xfrm>
            <a:off x="1943100" y="1403350"/>
            <a:ext cx="1371600" cy="895350"/>
          </a:xfrm>
          <a:prstGeom prst="rect">
            <a:avLst/>
          </a:prstGeom>
          <a:solidFill>
            <a:srgbClr val="FFFFFF"/>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FFFFFF"/>
            </a:extrusionClr>
          </a:sp3d>
        </p:spPr>
        <p:txBody>
          <a:bodyPr wrap="none" lIns="91431" tIns="45716" rIns="91431" bIns="45716" anchor="ctr">
            <a:flatTx/>
          </a:bodyPr>
          <a:lstStyle/>
          <a:p>
            <a:pPr>
              <a:lnSpc>
                <a:spcPct val="90000"/>
              </a:lnSpc>
              <a:spcBef>
                <a:spcPct val="20000"/>
              </a:spcBef>
              <a:buClr>
                <a:srgbClr val="990000"/>
              </a:buClr>
            </a:pPr>
            <a:r>
              <a:rPr lang="en-US" sz="1400" b="1" u="none" dirty="0">
                <a:solidFill>
                  <a:srgbClr val="000066"/>
                </a:solidFill>
              </a:rPr>
              <a:t>Enterprise</a:t>
            </a:r>
          </a:p>
          <a:p>
            <a:pPr>
              <a:lnSpc>
                <a:spcPct val="90000"/>
              </a:lnSpc>
              <a:spcBef>
                <a:spcPct val="20000"/>
              </a:spcBef>
              <a:buClr>
                <a:srgbClr val="990000"/>
              </a:buClr>
            </a:pPr>
            <a:r>
              <a:rPr lang="en-US" sz="1400" b="1" u="none" dirty="0">
                <a:solidFill>
                  <a:srgbClr val="000066"/>
                </a:solidFill>
              </a:rPr>
              <a:t>Applications</a:t>
            </a:r>
            <a:endParaRPr lang="en-US" sz="1200" b="1" u="none" dirty="0">
              <a:solidFill>
                <a:srgbClr val="000066"/>
              </a:solidFill>
            </a:endParaRPr>
          </a:p>
          <a:p>
            <a:pPr>
              <a:lnSpc>
                <a:spcPct val="90000"/>
              </a:lnSpc>
              <a:spcBef>
                <a:spcPct val="20000"/>
              </a:spcBef>
              <a:buClr>
                <a:srgbClr val="990000"/>
              </a:buClr>
            </a:pPr>
            <a:r>
              <a:rPr lang="en-US" sz="1000" u="none" dirty="0">
                <a:solidFill>
                  <a:srgbClr val="000066"/>
                </a:solidFill>
              </a:rPr>
              <a:t>BP HMS</a:t>
            </a:r>
          </a:p>
        </p:txBody>
      </p:sp>
      <p:sp>
        <p:nvSpPr>
          <p:cNvPr id="27" name="Rectangle 5"/>
          <p:cNvSpPr>
            <a:spLocks noChangeArrowheads="1"/>
          </p:cNvSpPr>
          <p:nvPr/>
        </p:nvSpPr>
        <p:spPr bwMode="auto">
          <a:xfrm>
            <a:off x="3429000" y="1390650"/>
            <a:ext cx="1371600" cy="895350"/>
          </a:xfrm>
          <a:prstGeom prst="rect">
            <a:avLst/>
          </a:prstGeom>
          <a:solidFill>
            <a:srgbClr val="FFFFFF"/>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FFFFFF"/>
            </a:extrusionClr>
          </a:sp3d>
        </p:spPr>
        <p:txBody>
          <a:bodyPr wrap="none" lIns="91431" tIns="45716" rIns="91431" bIns="45716" anchor="ctr">
            <a:flatTx/>
          </a:bodyPr>
          <a:lstStyle/>
          <a:p>
            <a:pPr>
              <a:lnSpc>
                <a:spcPct val="90000"/>
              </a:lnSpc>
              <a:spcBef>
                <a:spcPct val="20000"/>
              </a:spcBef>
              <a:buClr>
                <a:srgbClr val="990000"/>
              </a:buClr>
            </a:pPr>
            <a:r>
              <a:rPr lang="en-US" sz="1400" b="1" u="none" dirty="0">
                <a:solidFill>
                  <a:srgbClr val="000066"/>
                </a:solidFill>
              </a:rPr>
              <a:t>Live Search</a:t>
            </a:r>
          </a:p>
          <a:p>
            <a:pPr>
              <a:lnSpc>
                <a:spcPct val="90000"/>
              </a:lnSpc>
              <a:spcBef>
                <a:spcPct val="20000"/>
              </a:spcBef>
              <a:buClr>
                <a:srgbClr val="990000"/>
              </a:buClr>
            </a:pPr>
            <a:r>
              <a:rPr lang="en-US" sz="1400" b="1" u="none" dirty="0">
                <a:solidFill>
                  <a:srgbClr val="000066"/>
                </a:solidFill>
              </a:rPr>
              <a:t>Application</a:t>
            </a:r>
            <a:endParaRPr lang="en-US" sz="1200" b="1" u="none" dirty="0">
              <a:solidFill>
                <a:srgbClr val="000066"/>
              </a:solidFill>
            </a:endParaRPr>
          </a:p>
          <a:p>
            <a:pPr>
              <a:lnSpc>
                <a:spcPct val="90000"/>
              </a:lnSpc>
              <a:spcBef>
                <a:spcPct val="20000"/>
              </a:spcBef>
              <a:buClr>
                <a:srgbClr val="990000"/>
              </a:buClr>
            </a:pPr>
            <a:r>
              <a:rPr lang="en-US" sz="1000" u="none" dirty="0">
                <a:solidFill>
                  <a:srgbClr val="000066"/>
                </a:solidFill>
              </a:rPr>
              <a:t>Maps.live.com</a:t>
            </a:r>
          </a:p>
        </p:txBody>
      </p:sp>
      <p:sp>
        <p:nvSpPr>
          <p:cNvPr id="28" name="Rectangle 5"/>
          <p:cNvSpPr>
            <a:spLocks noChangeArrowheads="1"/>
          </p:cNvSpPr>
          <p:nvPr/>
        </p:nvSpPr>
        <p:spPr bwMode="auto">
          <a:xfrm>
            <a:off x="4886325" y="1403350"/>
            <a:ext cx="1371600" cy="895350"/>
          </a:xfrm>
          <a:prstGeom prst="rect">
            <a:avLst/>
          </a:prstGeom>
          <a:solidFill>
            <a:srgbClr val="FFFFFF"/>
          </a:solidFill>
          <a:ln w="9525" algn="ctr">
            <a:miter lim="800000"/>
            <a:headEnd/>
            <a:tailEnd/>
          </a:ln>
          <a:effectLst/>
          <a:scene3d>
            <a:camera prst="legacyObliqueTopRight"/>
            <a:lightRig rig="legacyFlat3" dir="b"/>
          </a:scene3d>
          <a:sp3d extrusionH="430200" prstMaterial="legacyPlastic">
            <a:bevelT w="13500" h="13500" prst="angle"/>
            <a:bevelB w="13500" h="13500" prst="angle"/>
            <a:extrusionClr>
              <a:srgbClr val="FFFFFF"/>
            </a:extrusionClr>
          </a:sp3d>
        </p:spPr>
        <p:txBody>
          <a:bodyPr wrap="none" lIns="91431" tIns="45716" rIns="91431" bIns="45716" anchor="ctr">
            <a:flatTx/>
          </a:bodyPr>
          <a:lstStyle/>
          <a:p>
            <a:pPr>
              <a:lnSpc>
                <a:spcPct val="90000"/>
              </a:lnSpc>
              <a:spcBef>
                <a:spcPct val="20000"/>
              </a:spcBef>
              <a:buClr>
                <a:srgbClr val="990000"/>
              </a:buClr>
            </a:pPr>
            <a:r>
              <a:rPr lang="en-US" sz="1400" b="1" u="none" dirty="0">
                <a:solidFill>
                  <a:srgbClr val="000066"/>
                </a:solidFill>
              </a:rPr>
              <a:t>Microsoft</a:t>
            </a:r>
          </a:p>
          <a:p>
            <a:pPr>
              <a:lnSpc>
                <a:spcPct val="90000"/>
              </a:lnSpc>
              <a:spcBef>
                <a:spcPct val="20000"/>
              </a:spcBef>
              <a:buClr>
                <a:srgbClr val="990000"/>
              </a:buClr>
            </a:pPr>
            <a:r>
              <a:rPr lang="en-US" sz="1400" b="1" u="none" dirty="0">
                <a:solidFill>
                  <a:srgbClr val="000066"/>
                </a:solidFill>
              </a:rPr>
              <a:t>Applications</a:t>
            </a:r>
            <a:endParaRPr lang="en-US" sz="1050" b="1" u="none" dirty="0">
              <a:solidFill>
                <a:srgbClr val="000066"/>
              </a:solidFill>
            </a:endParaRPr>
          </a:p>
          <a:p>
            <a:pPr>
              <a:lnSpc>
                <a:spcPct val="90000"/>
              </a:lnSpc>
              <a:spcBef>
                <a:spcPct val="20000"/>
              </a:spcBef>
              <a:buClr>
                <a:srgbClr val="990000"/>
              </a:buClr>
            </a:pPr>
            <a:r>
              <a:rPr lang="en-US" sz="1000" u="none" dirty="0">
                <a:solidFill>
                  <a:srgbClr val="000066"/>
                </a:solidFill>
              </a:rPr>
              <a:t>Client for Outlook, Mobile</a:t>
            </a:r>
            <a:endParaRPr lang="en-US" sz="1200" u="none" dirty="0">
              <a:solidFill>
                <a:srgbClr val="000066"/>
              </a:solidFill>
            </a:endParaRPr>
          </a:p>
        </p:txBody>
      </p:sp>
      <p:sp>
        <p:nvSpPr>
          <p:cNvPr id="19" name="Rectangle 2"/>
          <p:cNvSpPr txBox="1">
            <a:spLocks noChangeArrowheads="1"/>
          </p:cNvSpPr>
          <p:nvPr/>
        </p:nvSpPr>
        <p:spPr>
          <a:xfrm>
            <a:off x="285720" y="357166"/>
            <a:ext cx="8229600" cy="581698"/>
          </a:xfrm>
          <a:prstGeom prst="rect">
            <a:avLst/>
          </a:prstGeom>
        </p:spPr>
        <p:txBody>
          <a:bodyPr/>
          <a:lstStyle/>
          <a:p>
            <a:pPr marL="0" marR="0" lvl="0" indent="0" algn="l" defTabSz="766763" rtl="0" eaLnBrk="1" fontAlgn="base" latinLnBrk="0" hangingPunct="1">
              <a:lnSpc>
                <a:spcPct val="90000"/>
              </a:lnSpc>
              <a:spcBef>
                <a:spcPct val="0"/>
              </a:spcBef>
              <a:spcAft>
                <a:spcPct val="0"/>
              </a:spcAft>
              <a:buClrTx/>
              <a:buSzTx/>
              <a:buFontTx/>
              <a:buNone/>
              <a:tabLst/>
              <a:defRPr/>
            </a:pPr>
            <a:r>
              <a:rPr kumimoji="0" lang="en-US" sz="4200" b="0" i="0" u="none" strike="noStrike" kern="0" cap="none" spc="-105" normalizeH="0" baseline="0" noProof="0" dirty="0" smtClean="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rPr>
              <a:t>Microsoft Virtual</a:t>
            </a:r>
            <a:r>
              <a:rPr kumimoji="0" lang="en-US" sz="4200" b="0" i="0" u="none" strike="noStrike" kern="0" cap="none" spc="-105" normalizeH="0" noProof="0" dirty="0" smtClean="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rPr>
              <a:t> Earth Platform</a:t>
            </a:r>
            <a:endParaRPr kumimoji="0" lang="en-US" sz="4200" b="0" i="0" u="none" strike="noStrike" kern="0" cap="none" spc="-105"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81316"/>
                                        </p:tgtEl>
                                        <p:attrNameLst>
                                          <p:attrName>style.visibility</p:attrName>
                                        </p:attrNameLst>
                                      </p:cBhvr>
                                      <p:to>
                                        <p:strVal val="visible"/>
                                      </p:to>
                                    </p:set>
                                    <p:animEffect transition="in" filter="slide(fromBottom)">
                                      <p:cBhvr>
                                        <p:cTn id="7" dur="500"/>
                                        <p:tgtEl>
                                          <p:spTgt spid="7813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81315"/>
                                        </p:tgtEl>
                                        <p:attrNameLst>
                                          <p:attrName>style.visibility</p:attrName>
                                        </p:attrNameLst>
                                      </p:cBhvr>
                                      <p:to>
                                        <p:strVal val="visible"/>
                                      </p:to>
                                    </p:set>
                                    <p:animEffect transition="in" filter="slide(fromBottom)">
                                      <p:cBhvr>
                                        <p:cTn id="12" dur="500"/>
                                        <p:tgtEl>
                                          <p:spTgt spid="7813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781314"/>
                                        </p:tgtEl>
                                        <p:attrNameLst>
                                          <p:attrName>style.visibility</p:attrName>
                                        </p:attrNameLst>
                                      </p:cBhvr>
                                      <p:to>
                                        <p:strVal val="visible"/>
                                      </p:to>
                                    </p:set>
                                    <p:animEffect transition="in" filter="slide(fromBottom)">
                                      <p:cBhvr>
                                        <p:cTn id="39" dur="500"/>
                                        <p:tgtEl>
                                          <p:spTgt spid="781314"/>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781317"/>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14" grpId="0" animBg="1"/>
      <p:bldP spid="781315" grpId="0" animBg="1"/>
      <p:bldP spid="781316" grpId="0" animBg="1"/>
      <p:bldP spid="781317"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r>
              <a:rPr lang="en-US" dirty="0" smtClean="0"/>
              <a:t>Value of Virtual Earth web </a:t>
            </a:r>
            <a:r>
              <a:rPr lang="en-US" dirty="0"/>
              <a:t>services?</a:t>
            </a:r>
          </a:p>
        </p:txBody>
      </p:sp>
      <p:sp>
        <p:nvSpPr>
          <p:cNvPr id="705542" name="Rectangle 6"/>
          <p:cNvSpPr>
            <a:spLocks noChangeArrowheads="1"/>
          </p:cNvSpPr>
          <p:nvPr/>
        </p:nvSpPr>
        <p:spPr bwMode="auto">
          <a:xfrm>
            <a:off x="457200" y="1143000"/>
            <a:ext cx="7010400" cy="4114800"/>
          </a:xfrm>
          <a:prstGeom prst="rect">
            <a:avLst/>
          </a:prstGeom>
          <a:noFill/>
          <a:ln w="9525">
            <a:noFill/>
            <a:miter lim="800000"/>
            <a:headEnd/>
            <a:tailEnd/>
          </a:ln>
        </p:spPr>
        <p:txBody>
          <a:bodyPr lIns="91431" tIns="45716" rIns="91431" bIns="45716"/>
          <a:lstStyle/>
          <a:p>
            <a:pPr marL="342866" indent="-342866">
              <a:spcBef>
                <a:spcPct val="20000"/>
              </a:spcBef>
              <a:buFontTx/>
              <a:buChar char="•"/>
            </a:pPr>
            <a:endParaRPr lang="en-US" sz="2400" dirty="0">
              <a:ea typeface="ＭＳ Ｐゴシック" pitchFamily="112" charset="-128"/>
            </a:endParaRPr>
          </a:p>
          <a:p>
            <a:pPr marL="342866" indent="-342866">
              <a:spcBef>
                <a:spcPct val="20000"/>
              </a:spcBef>
              <a:buFontTx/>
              <a:buChar char="•"/>
            </a:pPr>
            <a:r>
              <a:rPr lang="en-US" sz="2400" u="none" dirty="0">
                <a:ea typeface="ＭＳ Ｐゴシック" pitchFamily="112" charset="-128"/>
              </a:rPr>
              <a:t>Benefits: </a:t>
            </a:r>
          </a:p>
          <a:p>
            <a:pPr marL="742876" lvl="1" indent="-285722">
              <a:spcBef>
                <a:spcPct val="20000"/>
              </a:spcBef>
              <a:buFontTx/>
              <a:buChar char="–"/>
            </a:pPr>
            <a:r>
              <a:rPr lang="en-US" sz="2400" u="none" dirty="0">
                <a:ea typeface="ＭＳ Ｐゴシック" pitchFamily="112" charset="-128"/>
              </a:rPr>
              <a:t>Maintenance and Support </a:t>
            </a:r>
          </a:p>
          <a:p>
            <a:pPr marL="742876" lvl="1" indent="-285722">
              <a:spcBef>
                <a:spcPct val="20000"/>
              </a:spcBef>
              <a:buFontTx/>
              <a:buChar char="–"/>
            </a:pPr>
            <a:r>
              <a:rPr lang="en-US" sz="2400" u="none" dirty="0">
                <a:ea typeface="ＭＳ Ｐゴシック" pitchFamily="112" charset="-128"/>
              </a:rPr>
              <a:t>Developer Control</a:t>
            </a:r>
          </a:p>
          <a:p>
            <a:pPr marL="742876" lvl="1" indent="-285722">
              <a:spcBef>
                <a:spcPct val="20000"/>
              </a:spcBef>
              <a:buFontTx/>
              <a:buChar char="–"/>
            </a:pPr>
            <a:r>
              <a:rPr lang="en-US" sz="2400" u="none" dirty="0">
                <a:ea typeface="ＭＳ Ｐゴシック" pitchFamily="112" charset="-128"/>
              </a:rPr>
              <a:t>Operations &amp; Management</a:t>
            </a:r>
          </a:p>
          <a:p>
            <a:pPr marL="742876" lvl="1" indent="-285722">
              <a:spcBef>
                <a:spcPct val="20000"/>
              </a:spcBef>
              <a:buFontTx/>
              <a:buChar char="–"/>
            </a:pPr>
            <a:r>
              <a:rPr lang="en-US" sz="2400" u="none" dirty="0">
                <a:ea typeface="ＭＳ Ｐゴシック" pitchFamily="112" charset="-128"/>
              </a:rPr>
              <a:t>No data updates</a:t>
            </a:r>
          </a:p>
          <a:p>
            <a:pPr marL="742876" lvl="1" indent="-285722">
              <a:spcBef>
                <a:spcPct val="20000"/>
              </a:spcBef>
              <a:buFontTx/>
              <a:buChar char="–"/>
            </a:pPr>
            <a:r>
              <a:rPr lang="en-US" sz="2400" u="none" dirty="0">
                <a:ea typeface="ＭＳ Ｐゴシック" pitchFamily="112" charset="-128"/>
              </a:rPr>
              <a:t>Minimize Capital Investment</a:t>
            </a:r>
          </a:p>
          <a:p>
            <a:pPr marL="742876" lvl="1" indent="-285722">
              <a:spcBef>
                <a:spcPct val="20000"/>
              </a:spcBef>
              <a:buFontTx/>
              <a:buChar char="–"/>
            </a:pPr>
            <a:r>
              <a:rPr lang="en-US" sz="2400" u="none" dirty="0">
                <a:ea typeface="ＭＳ Ｐゴシック" pitchFamily="112" charset="-128"/>
              </a:rPr>
              <a:t>Flexibility &amp; Scalability</a:t>
            </a:r>
          </a:p>
          <a:p>
            <a:pPr marL="742876" lvl="1" indent="-285722">
              <a:spcBef>
                <a:spcPct val="20000"/>
              </a:spcBef>
              <a:buFontTx/>
              <a:buChar char="–"/>
            </a:pPr>
            <a:r>
              <a:rPr lang="en-US" sz="2400" u="none" dirty="0">
                <a:ea typeface="ＭＳ Ｐゴシック" pitchFamily="112" charset="-128"/>
              </a:rPr>
              <a:t>Ease of use</a:t>
            </a:r>
          </a:p>
          <a:p>
            <a:pPr marL="342866" indent="-342866">
              <a:spcBef>
                <a:spcPct val="20000"/>
              </a:spcBef>
            </a:pPr>
            <a:endParaRPr lang="en-US" sz="2400" dirty="0">
              <a:ea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5542">
                                            <p:txEl>
                                              <p:pRg st="1" end="1"/>
                                            </p:txEl>
                                          </p:spTgt>
                                        </p:tgtEl>
                                        <p:attrNameLst>
                                          <p:attrName>style.visibility</p:attrName>
                                        </p:attrNameLst>
                                      </p:cBhvr>
                                      <p:to>
                                        <p:strVal val="visible"/>
                                      </p:to>
                                    </p:set>
                                    <p:anim calcmode="lin" valueType="num">
                                      <p:cBhvr additive="base">
                                        <p:cTn id="7" dur="500" fill="hold"/>
                                        <p:tgtEl>
                                          <p:spTgt spid="70554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554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5542">
                                            <p:txEl>
                                              <p:pRg st="2" end="2"/>
                                            </p:txEl>
                                          </p:spTgt>
                                        </p:tgtEl>
                                        <p:attrNameLst>
                                          <p:attrName>style.visibility</p:attrName>
                                        </p:attrNameLst>
                                      </p:cBhvr>
                                      <p:to>
                                        <p:strVal val="visible"/>
                                      </p:to>
                                    </p:set>
                                    <p:anim calcmode="lin" valueType="num">
                                      <p:cBhvr additive="base">
                                        <p:cTn id="11" dur="500" fill="hold"/>
                                        <p:tgtEl>
                                          <p:spTgt spid="70554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0554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5542">
                                            <p:txEl>
                                              <p:pRg st="3" end="3"/>
                                            </p:txEl>
                                          </p:spTgt>
                                        </p:tgtEl>
                                        <p:attrNameLst>
                                          <p:attrName>style.visibility</p:attrName>
                                        </p:attrNameLst>
                                      </p:cBhvr>
                                      <p:to>
                                        <p:strVal val="visible"/>
                                      </p:to>
                                    </p:set>
                                    <p:anim calcmode="lin" valueType="num">
                                      <p:cBhvr additive="base">
                                        <p:cTn id="15" dur="500" fill="hold"/>
                                        <p:tgtEl>
                                          <p:spTgt spid="70554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0554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5542">
                                            <p:txEl>
                                              <p:pRg st="4" end="4"/>
                                            </p:txEl>
                                          </p:spTgt>
                                        </p:tgtEl>
                                        <p:attrNameLst>
                                          <p:attrName>style.visibility</p:attrName>
                                        </p:attrNameLst>
                                      </p:cBhvr>
                                      <p:to>
                                        <p:strVal val="visible"/>
                                      </p:to>
                                    </p:set>
                                    <p:anim calcmode="lin" valueType="num">
                                      <p:cBhvr additive="base">
                                        <p:cTn id="19" dur="500" fill="hold"/>
                                        <p:tgtEl>
                                          <p:spTgt spid="70554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554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05542">
                                            <p:txEl>
                                              <p:pRg st="5" end="5"/>
                                            </p:txEl>
                                          </p:spTgt>
                                        </p:tgtEl>
                                        <p:attrNameLst>
                                          <p:attrName>style.visibility</p:attrName>
                                        </p:attrNameLst>
                                      </p:cBhvr>
                                      <p:to>
                                        <p:strVal val="visible"/>
                                      </p:to>
                                    </p:set>
                                    <p:anim calcmode="lin" valueType="num">
                                      <p:cBhvr additive="base">
                                        <p:cTn id="23" dur="500" fill="hold"/>
                                        <p:tgtEl>
                                          <p:spTgt spid="70554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554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5542">
                                            <p:txEl>
                                              <p:pRg st="6" end="6"/>
                                            </p:txEl>
                                          </p:spTgt>
                                        </p:tgtEl>
                                        <p:attrNameLst>
                                          <p:attrName>style.visibility</p:attrName>
                                        </p:attrNameLst>
                                      </p:cBhvr>
                                      <p:to>
                                        <p:strVal val="visible"/>
                                      </p:to>
                                    </p:set>
                                    <p:anim calcmode="lin" valueType="num">
                                      <p:cBhvr additive="base">
                                        <p:cTn id="27" dur="500" fill="hold"/>
                                        <p:tgtEl>
                                          <p:spTgt spid="70554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0554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5542">
                                            <p:txEl>
                                              <p:pRg st="7" end="7"/>
                                            </p:txEl>
                                          </p:spTgt>
                                        </p:tgtEl>
                                        <p:attrNameLst>
                                          <p:attrName>style.visibility</p:attrName>
                                        </p:attrNameLst>
                                      </p:cBhvr>
                                      <p:to>
                                        <p:strVal val="visible"/>
                                      </p:to>
                                    </p:set>
                                    <p:anim calcmode="lin" valueType="num">
                                      <p:cBhvr additive="base">
                                        <p:cTn id="31" dur="500" fill="hold"/>
                                        <p:tgtEl>
                                          <p:spTgt spid="70554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554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05542">
                                            <p:txEl>
                                              <p:pRg st="8" end="8"/>
                                            </p:txEl>
                                          </p:spTgt>
                                        </p:tgtEl>
                                        <p:attrNameLst>
                                          <p:attrName>style.visibility</p:attrName>
                                        </p:attrNameLst>
                                      </p:cBhvr>
                                      <p:to>
                                        <p:strVal val="visible"/>
                                      </p:to>
                                    </p:set>
                                    <p:anim calcmode="lin" valueType="num">
                                      <p:cBhvr additive="base">
                                        <p:cTn id="35" dur="500" fill="hold"/>
                                        <p:tgtEl>
                                          <p:spTgt spid="70554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554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p:cNvSpPr>
          <p:nvPr>
            <p:ph type="title"/>
          </p:nvPr>
        </p:nvSpPr>
        <p:spPr/>
        <p:txBody>
          <a:bodyPr/>
          <a:lstStyle/>
          <a:p>
            <a:pPr eaLnBrk="1" hangingPunct="1">
              <a:defRPr/>
            </a:pPr>
            <a:r>
              <a:rPr lang="en-US" dirty="0" smtClean="0">
                <a:solidFill>
                  <a:schemeClr val="tx1"/>
                </a:solidFill>
              </a:rPr>
              <a:t>Virtual Earth: AJAX Interface</a:t>
            </a:r>
          </a:p>
        </p:txBody>
      </p:sp>
      <p:sp>
        <p:nvSpPr>
          <p:cNvPr id="16" name="Rectangle 3"/>
          <p:cNvSpPr>
            <a:spLocks noGrp="1"/>
          </p:cNvSpPr>
          <p:nvPr>
            <p:ph idx="1"/>
          </p:nvPr>
        </p:nvSpPr>
        <p:spPr>
          <a:xfrm>
            <a:off x="381000" y="1209692"/>
            <a:ext cx="7762900" cy="4648200"/>
          </a:xfrm>
        </p:spPr>
        <p:txBody>
          <a:bodyPr>
            <a:noAutofit/>
          </a:bodyPr>
          <a:lstStyle/>
          <a:p>
            <a:pPr marL="0" indent="228577">
              <a:lnSpc>
                <a:spcPct val="80000"/>
              </a:lnSpc>
              <a:buNone/>
              <a:defRPr/>
            </a:pPr>
            <a:r>
              <a:rPr lang="en-US" sz="3200" b="1" u="sng" dirty="0" smtClean="0">
                <a:latin typeface="Arial" pitchFamily="34" charset="0"/>
              </a:rPr>
              <a:t>Web Browser Support</a:t>
            </a:r>
            <a:r>
              <a:rPr lang="en-US" sz="3200" b="1" dirty="0" smtClean="0">
                <a:latin typeface="Arial" pitchFamily="34" charset="0"/>
              </a:rPr>
              <a:t>:</a:t>
            </a:r>
          </a:p>
          <a:p>
            <a:pPr marL="0" indent="228577">
              <a:lnSpc>
                <a:spcPct val="80000"/>
              </a:lnSpc>
              <a:defRPr/>
            </a:pPr>
            <a:r>
              <a:rPr lang="en-US" sz="2400" dirty="0" smtClean="0">
                <a:latin typeface="Arial" pitchFamily="34" charset="0"/>
              </a:rPr>
              <a:t>Requests made from client; not server</a:t>
            </a:r>
          </a:p>
          <a:p>
            <a:pPr marL="0" indent="228577">
              <a:lnSpc>
                <a:spcPct val="80000"/>
              </a:lnSpc>
              <a:defRPr/>
            </a:pPr>
            <a:r>
              <a:rPr lang="en-US" sz="2400" dirty="0" smtClean="0">
                <a:latin typeface="Arial" pitchFamily="34" charset="0"/>
              </a:rPr>
              <a:t>Geocoding</a:t>
            </a:r>
          </a:p>
          <a:p>
            <a:pPr marL="0" indent="228577">
              <a:lnSpc>
                <a:spcPct val="80000"/>
              </a:lnSpc>
              <a:defRPr/>
            </a:pPr>
            <a:r>
              <a:rPr lang="en-US" sz="2400" dirty="0" smtClean="0">
                <a:latin typeface="Arial" pitchFamily="34" charset="0"/>
              </a:rPr>
              <a:t>Mapping</a:t>
            </a:r>
          </a:p>
          <a:p>
            <a:pPr marL="0" indent="228577">
              <a:lnSpc>
                <a:spcPct val="80000"/>
              </a:lnSpc>
              <a:defRPr/>
            </a:pPr>
            <a:r>
              <a:rPr lang="en-US" sz="2400" dirty="0" smtClean="0">
                <a:latin typeface="Arial" pitchFamily="34" charset="0"/>
              </a:rPr>
              <a:t>Driving Directions</a:t>
            </a:r>
          </a:p>
          <a:p>
            <a:pPr marL="0" indent="228577">
              <a:lnSpc>
                <a:spcPct val="80000"/>
              </a:lnSpc>
              <a:defRPr/>
            </a:pPr>
            <a:r>
              <a:rPr lang="en-US" sz="2400" dirty="0" smtClean="0">
                <a:latin typeface="Arial" pitchFamily="34" charset="0"/>
              </a:rPr>
              <a:t>Aerial / Satellite Photography</a:t>
            </a:r>
          </a:p>
          <a:p>
            <a:pPr marL="0" indent="228577">
              <a:lnSpc>
                <a:spcPct val="80000"/>
              </a:lnSpc>
              <a:defRPr/>
            </a:pPr>
            <a:r>
              <a:rPr lang="en-US" sz="2400" dirty="0" smtClean="0">
                <a:latin typeface="Arial" pitchFamily="34" charset="0"/>
              </a:rPr>
              <a:t>Line / Polygon Drawing</a:t>
            </a:r>
          </a:p>
          <a:p>
            <a:pPr marL="0" indent="228577">
              <a:lnSpc>
                <a:spcPct val="80000"/>
              </a:lnSpc>
              <a:defRPr/>
            </a:pPr>
            <a:r>
              <a:rPr lang="en-US" sz="2400" dirty="0" err="1" smtClean="0">
                <a:latin typeface="Arial" pitchFamily="34" charset="0"/>
              </a:rPr>
              <a:t>GeoRSS</a:t>
            </a:r>
            <a:r>
              <a:rPr lang="en-US" sz="2400" dirty="0" smtClean="0">
                <a:latin typeface="Arial" pitchFamily="34" charset="0"/>
              </a:rPr>
              <a:t> / Collections Integration</a:t>
            </a:r>
          </a:p>
          <a:p>
            <a:pPr marL="0" indent="228577">
              <a:lnSpc>
                <a:spcPct val="80000"/>
              </a:lnSpc>
              <a:defRPr/>
            </a:pPr>
            <a:r>
              <a:rPr lang="en-US" sz="2400" dirty="0" smtClean="0">
                <a:latin typeface="Arial" pitchFamily="34" charset="0"/>
              </a:rPr>
              <a:t>Matching Geographic Coverage</a:t>
            </a:r>
          </a:p>
          <a:p>
            <a:pPr marL="0" indent="228577">
              <a:lnSpc>
                <a:spcPct val="80000"/>
              </a:lnSpc>
              <a:defRPr/>
            </a:pPr>
            <a:r>
              <a:rPr lang="en-US" sz="2400" dirty="0" smtClean="0">
                <a:latin typeface="Arial" pitchFamily="34" charset="0"/>
              </a:rPr>
              <a:t>Immersive 3-D Environment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 calcmode="lin" valueType="num">
                                      <p:cBhvr additive="base">
                                        <p:cTn id="1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 calcmode="lin" valueType="num">
                                      <p:cBhvr additive="base">
                                        <p:cTn id="1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 calcmode="lin" valueType="num">
                                      <p:cBhvr additive="base">
                                        <p:cTn id="2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 calcmode="lin" valueType="num">
                                      <p:cBhvr additive="base">
                                        <p:cTn id="27"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 calcmode="lin" valueType="num">
                                      <p:cBhvr additive="base">
                                        <p:cTn id="31"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 calcmode="lin" valueType="num">
                                      <p:cBhvr additive="base">
                                        <p:cTn id="35"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anim calcmode="lin" valueType="num">
                                      <p:cBhvr additive="base">
                                        <p:cTn id="3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anim calcmode="lin" valueType="num">
                                      <p:cBhvr additive="base">
                                        <p:cTn id="43"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p:cNvSpPr>
          <p:nvPr>
            <p:ph type="title"/>
          </p:nvPr>
        </p:nvSpPr>
        <p:spPr/>
        <p:txBody>
          <a:bodyPr/>
          <a:lstStyle/>
          <a:p>
            <a:pPr eaLnBrk="1" hangingPunct="1">
              <a:defRPr/>
            </a:pPr>
            <a:r>
              <a:rPr lang="en-US" dirty="0" smtClean="0">
                <a:solidFill>
                  <a:schemeClr val="tx1"/>
                </a:solidFill>
              </a:rPr>
              <a:t>Virtual Earth: SOAP </a:t>
            </a:r>
            <a:r>
              <a:rPr smtClean="0">
                <a:solidFill>
                  <a:schemeClr val="tx1"/>
                </a:solidFill>
              </a:rPr>
              <a:t>Interface</a:t>
            </a:r>
            <a:endParaRPr lang="en-US" dirty="0" smtClean="0">
              <a:solidFill>
                <a:schemeClr val="tx1"/>
              </a:solidFill>
            </a:endParaRPr>
          </a:p>
        </p:txBody>
      </p:sp>
      <p:sp>
        <p:nvSpPr>
          <p:cNvPr id="4" name="Rectangle 3"/>
          <p:cNvSpPr txBox="1">
            <a:spLocks/>
          </p:cNvSpPr>
          <p:nvPr/>
        </p:nvSpPr>
        <p:spPr bwMode="auto">
          <a:xfrm>
            <a:off x="285720" y="1214422"/>
            <a:ext cx="8286808" cy="4674092"/>
          </a:xfrm>
          <a:prstGeom prst="rect">
            <a:avLst/>
          </a:prstGeom>
          <a:noFill/>
          <a:ln w="9525">
            <a:noFill/>
            <a:miter lim="800000"/>
            <a:headEnd/>
            <a:tailEnd/>
          </a:ln>
        </p:spPr>
        <p:txBody>
          <a:bodyPr vert="horz" wrap="square" lIns="91431" tIns="45716" rIns="91431" bIns="45716" numCol="1" anchor="t" anchorCtr="0" compatLnSpc="1">
            <a:prstTxWarp prst="textNoShape">
              <a:avLst/>
            </a:prstTxWarp>
            <a:spAutoFit/>
          </a:bodyPr>
          <a:lstStyle/>
          <a:p>
            <a:pPr indent="228577" defTabSz="914309">
              <a:lnSpc>
                <a:spcPct val="80000"/>
              </a:lnSpc>
              <a:spcBef>
                <a:spcPct val="30000"/>
              </a:spcBef>
              <a:buClr>
                <a:schemeClr val="tx2"/>
              </a:buClr>
              <a:defRPr/>
            </a:pPr>
            <a:r>
              <a:rPr lang="en-US" sz="2800" b="1" dirty="0" smtClean="0">
                <a:effectLst>
                  <a:outerShdw blurRad="38100" dist="38100" dir="2700000" algn="tl">
                    <a:srgbClr val="000000">
                      <a:alpha val="43137"/>
                    </a:srgbClr>
                  </a:outerShdw>
                </a:effectLst>
                <a:latin typeface="Arial" pitchFamily="34" charset="0"/>
                <a:cs typeface="Arial" pitchFamily="34" charset="0"/>
              </a:rPr>
              <a:t>XML </a:t>
            </a:r>
            <a:r>
              <a:rPr lang="en-US" sz="2800" b="1" dirty="0">
                <a:effectLst>
                  <a:outerShdw blurRad="38100" dist="38100" dir="2700000" algn="tl">
                    <a:srgbClr val="000000">
                      <a:alpha val="43137"/>
                    </a:srgbClr>
                  </a:outerShdw>
                </a:effectLst>
                <a:latin typeface="Arial" pitchFamily="34" charset="0"/>
                <a:cs typeface="Arial" pitchFamily="34" charset="0"/>
              </a:rPr>
              <a:t>Web Service</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Batch </a:t>
            </a:r>
            <a:r>
              <a:rPr lang="en-US" sz="2400" u="non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geocoding</a:t>
            </a: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reverse </a:t>
            </a:r>
            <a:r>
              <a:rPr lang="en-US" sz="2400" u="non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geocoding</a:t>
            </a:r>
            <a:endPar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Algorithmic searches</a:t>
            </a:r>
          </a:p>
          <a:p>
            <a:pPr marL="0" lvl="1"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Proximity Searching (</a:t>
            </a:r>
            <a:r>
              <a:rPr lang="en-US" sz="2400" u="non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FindNearby</a:t>
            </a: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marL="0" lvl="1"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Corridor Searching (</a:t>
            </a:r>
            <a:r>
              <a:rPr lang="en-US" sz="2400" u="non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FindNearRoute</a:t>
            </a: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marL="0" lvl="1"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Polygonal Searching (</a:t>
            </a:r>
            <a:r>
              <a:rPr lang="en-US" sz="2400" u="non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FindInPoly</a:t>
            </a: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Static map images (for emailing maps)</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Mobile maps (30+ map styles in all)</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Preferred routing</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Point of interest (Yellow Page) listings</a:t>
            </a:r>
          </a:p>
          <a:p>
            <a:pPr indent="228577" defTabSz="766725">
              <a:lnSpc>
                <a:spcPct val="80000"/>
              </a:lnSpc>
              <a:spcBef>
                <a:spcPts val="980"/>
              </a:spcBef>
              <a:buClr>
                <a:schemeClr val="tx2"/>
              </a:buClr>
              <a:buSzPct val="85000"/>
              <a:buBlip>
                <a:blip r:embed="rId2"/>
              </a:buBlip>
              <a:defRPr/>
            </a:pPr>
            <a:r>
              <a:rPr lang="en-US" sz="2400" u="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Server-based control over applications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9677400" cy="581698"/>
          </a:xfrm>
        </p:spPr>
        <p:txBody>
          <a:bodyPr/>
          <a:lstStyle/>
          <a:p>
            <a:r>
              <a:rPr lang="en-US" dirty="0" smtClean="0">
                <a:solidFill>
                  <a:schemeClr val="tx1"/>
                </a:solidFill>
              </a:rPr>
              <a:t>Virtual Earth Tile Architecture</a:t>
            </a:r>
            <a:endParaRPr lang="en-US"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282997" y="990600"/>
            <a:ext cx="3533775" cy="29527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1425997" y="1828802"/>
            <a:ext cx="3057525" cy="303847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2416597" y="2819402"/>
            <a:ext cx="5441551" cy="320039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027"/>
                                        </p:tgtEl>
                                        <p:attrNameLst>
                                          <p:attrName>style.visibility</p:attrName>
                                        </p:attrNameLst>
                                      </p:cBhvr>
                                      <p:to>
                                        <p:strVal val="visible"/>
                                      </p:to>
                                    </p:set>
                                    <p:anim calcmode="lin" valueType="num">
                                      <p:cBhvr>
                                        <p:cTn id="15" dur="1000" fill="hold"/>
                                        <p:tgtEl>
                                          <p:spTgt spid="1027"/>
                                        </p:tgtEl>
                                        <p:attrNameLst>
                                          <p:attrName>ppt_w</p:attrName>
                                        </p:attrNameLst>
                                      </p:cBhvr>
                                      <p:tavLst>
                                        <p:tav tm="0">
                                          <p:val>
                                            <p:fltVal val="0"/>
                                          </p:val>
                                        </p:tav>
                                        <p:tav tm="100000">
                                          <p:val>
                                            <p:strVal val="#ppt_w"/>
                                          </p:val>
                                        </p:tav>
                                      </p:tavLst>
                                    </p:anim>
                                    <p:anim calcmode="lin" valueType="num">
                                      <p:cBhvr>
                                        <p:cTn id="16" dur="1000" fill="hold"/>
                                        <p:tgtEl>
                                          <p:spTgt spid="1027"/>
                                        </p:tgtEl>
                                        <p:attrNameLst>
                                          <p:attrName>ppt_h</p:attrName>
                                        </p:attrNameLst>
                                      </p:cBhvr>
                                      <p:tavLst>
                                        <p:tav tm="0">
                                          <p:val>
                                            <p:fltVal val="0"/>
                                          </p:val>
                                        </p:tav>
                                        <p:tav tm="100000">
                                          <p:val>
                                            <p:strVal val="#ppt_h"/>
                                          </p:val>
                                        </p:tav>
                                      </p:tavLst>
                                    </p:anim>
                                    <p:anim calcmode="lin" valueType="num">
                                      <p:cBhvr>
                                        <p:cTn id="17" dur="1000" fill="hold"/>
                                        <p:tgtEl>
                                          <p:spTgt spid="1027"/>
                                        </p:tgtEl>
                                        <p:attrNameLst>
                                          <p:attrName>style.rotation</p:attrName>
                                        </p:attrNameLst>
                                      </p:cBhvr>
                                      <p:tavLst>
                                        <p:tav tm="0">
                                          <p:val>
                                            <p:fltVal val="90"/>
                                          </p:val>
                                        </p:tav>
                                        <p:tav tm="100000">
                                          <p:val>
                                            <p:fltVal val="0"/>
                                          </p:val>
                                        </p:tav>
                                      </p:tavLst>
                                    </p:anim>
                                    <p:animEffect transition="in" filter="fade">
                                      <p:cBhvr>
                                        <p:cTn id="18" dur="10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028"/>
                                        </p:tgtEl>
                                        <p:attrNameLst>
                                          <p:attrName>style.visibility</p:attrName>
                                        </p:attrNameLst>
                                      </p:cBhvr>
                                      <p:to>
                                        <p:strVal val="visible"/>
                                      </p:to>
                                    </p:set>
                                    <p:anim calcmode="lin" valueType="num">
                                      <p:cBhvr>
                                        <p:cTn id="23" dur="1000" fill="hold"/>
                                        <p:tgtEl>
                                          <p:spTgt spid="1028"/>
                                        </p:tgtEl>
                                        <p:attrNameLst>
                                          <p:attrName>ppt_w</p:attrName>
                                        </p:attrNameLst>
                                      </p:cBhvr>
                                      <p:tavLst>
                                        <p:tav tm="0">
                                          <p:val>
                                            <p:fltVal val="0"/>
                                          </p:val>
                                        </p:tav>
                                        <p:tav tm="100000">
                                          <p:val>
                                            <p:strVal val="#ppt_w"/>
                                          </p:val>
                                        </p:tav>
                                      </p:tavLst>
                                    </p:anim>
                                    <p:anim calcmode="lin" valueType="num">
                                      <p:cBhvr>
                                        <p:cTn id="24" dur="1000" fill="hold"/>
                                        <p:tgtEl>
                                          <p:spTgt spid="1028"/>
                                        </p:tgtEl>
                                        <p:attrNameLst>
                                          <p:attrName>ppt_h</p:attrName>
                                        </p:attrNameLst>
                                      </p:cBhvr>
                                      <p:tavLst>
                                        <p:tav tm="0">
                                          <p:val>
                                            <p:fltVal val="0"/>
                                          </p:val>
                                        </p:tav>
                                        <p:tav tm="100000">
                                          <p:val>
                                            <p:strVal val="#ppt_h"/>
                                          </p:val>
                                        </p:tav>
                                      </p:tavLst>
                                    </p:anim>
                                    <p:anim calcmode="lin" valueType="num">
                                      <p:cBhvr>
                                        <p:cTn id="25" dur="1000" fill="hold"/>
                                        <p:tgtEl>
                                          <p:spTgt spid="1028"/>
                                        </p:tgtEl>
                                        <p:attrNameLst>
                                          <p:attrName>style.rotation</p:attrName>
                                        </p:attrNameLst>
                                      </p:cBhvr>
                                      <p:tavLst>
                                        <p:tav tm="0">
                                          <p:val>
                                            <p:fltVal val="90"/>
                                          </p:val>
                                        </p:tav>
                                        <p:tav tm="100000">
                                          <p:val>
                                            <p:fltVal val="0"/>
                                          </p:val>
                                        </p:tav>
                                      </p:tavLst>
                                    </p:anim>
                                    <p:animEffect transition="in" filter="fade">
                                      <p:cBhvr>
                                        <p:cTn id="2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581698"/>
          </a:xfrm>
        </p:spPr>
        <p:txBody>
          <a:bodyPr/>
          <a:lstStyle/>
          <a:p>
            <a:pPr>
              <a:defRPr/>
            </a:pPr>
            <a:r>
              <a:rPr lang="en-US" dirty="0" smtClean="0"/>
              <a:t>Customer Requirement</a:t>
            </a:r>
            <a:endParaRPr lang="en-US" dirty="0"/>
          </a:p>
        </p:txBody>
      </p:sp>
      <p:sp>
        <p:nvSpPr>
          <p:cNvPr id="3" name="Content Placeholder 2"/>
          <p:cNvSpPr>
            <a:spLocks noGrp="1"/>
          </p:cNvSpPr>
          <p:nvPr>
            <p:ph idx="1"/>
          </p:nvPr>
        </p:nvSpPr>
        <p:spPr>
          <a:xfrm>
            <a:off x="381000" y="1189038"/>
            <a:ext cx="3124200" cy="3996992"/>
          </a:xfrm>
        </p:spPr>
        <p:txBody>
          <a:bodyPr/>
          <a:lstStyle/>
          <a:p>
            <a:r>
              <a:rPr lang="en-US" sz="1800" b="1" dirty="0" smtClean="0">
                <a:solidFill>
                  <a:srgbClr val="FFFFFF"/>
                </a:solidFill>
              </a:rPr>
              <a:t>Data</a:t>
            </a:r>
          </a:p>
          <a:p>
            <a:pPr lvl="1"/>
            <a:r>
              <a:rPr lang="en-US" sz="1600" b="1" dirty="0" smtClean="0">
                <a:solidFill>
                  <a:srgbClr val="FFFFFF"/>
                </a:solidFill>
              </a:rPr>
              <a:t>Bird’s eye</a:t>
            </a:r>
          </a:p>
          <a:p>
            <a:pPr lvl="1"/>
            <a:r>
              <a:rPr lang="en-US" sz="1600" b="1" dirty="0" smtClean="0">
                <a:solidFill>
                  <a:srgbClr val="FFFFFF"/>
                </a:solidFill>
              </a:rPr>
              <a:t>3D</a:t>
            </a:r>
          </a:p>
          <a:p>
            <a:pPr lvl="1"/>
            <a:r>
              <a:rPr lang="en-US" sz="1600" b="1" dirty="0" smtClean="0">
                <a:solidFill>
                  <a:srgbClr val="FFFFFF"/>
                </a:solidFill>
              </a:rPr>
              <a:t>Streets</a:t>
            </a:r>
          </a:p>
          <a:p>
            <a:pPr lvl="1"/>
            <a:r>
              <a:rPr lang="en-US" sz="1600" b="1" dirty="0" smtClean="0">
                <a:solidFill>
                  <a:srgbClr val="FFFFFF"/>
                </a:solidFill>
              </a:rPr>
              <a:t>Points of Interest</a:t>
            </a:r>
          </a:p>
          <a:p>
            <a:pPr lvl="1"/>
            <a:r>
              <a:rPr lang="en-US" sz="1600" b="1" dirty="0" smtClean="0">
                <a:solidFill>
                  <a:srgbClr val="FFFFFF"/>
                </a:solidFill>
              </a:rPr>
              <a:t>Yellow Pages</a:t>
            </a:r>
          </a:p>
          <a:p>
            <a:pPr lvl="1"/>
            <a:r>
              <a:rPr lang="en-US" sz="1600" b="1" dirty="0" smtClean="0">
                <a:solidFill>
                  <a:srgbClr val="FFFFFF"/>
                </a:solidFill>
              </a:rPr>
              <a:t>Traffic</a:t>
            </a:r>
          </a:p>
          <a:p>
            <a:r>
              <a:rPr lang="en-US" sz="1800" b="1" dirty="0" smtClean="0">
                <a:solidFill>
                  <a:srgbClr val="FFC000"/>
                </a:solidFill>
              </a:rPr>
              <a:t>Functions</a:t>
            </a:r>
          </a:p>
          <a:p>
            <a:pPr lvl="1"/>
            <a:r>
              <a:rPr lang="en-US" sz="1600" b="1" dirty="0" smtClean="0">
                <a:solidFill>
                  <a:srgbClr val="FFC000"/>
                </a:solidFill>
              </a:rPr>
              <a:t>Routing</a:t>
            </a:r>
          </a:p>
          <a:p>
            <a:pPr lvl="1"/>
            <a:r>
              <a:rPr lang="en-US" sz="1600" b="1" dirty="0" err="1" smtClean="0">
                <a:solidFill>
                  <a:srgbClr val="FFC000"/>
                </a:solidFill>
              </a:rPr>
              <a:t>Geocoding</a:t>
            </a:r>
            <a:endParaRPr lang="en-US" sz="1600" b="1" dirty="0" smtClean="0">
              <a:solidFill>
                <a:srgbClr val="FFC000"/>
              </a:solidFill>
            </a:endParaRPr>
          </a:p>
          <a:p>
            <a:pPr lvl="1"/>
            <a:r>
              <a:rPr lang="en-US" sz="1600" b="1" dirty="0" smtClean="0">
                <a:solidFill>
                  <a:srgbClr val="FFC000"/>
                </a:solidFill>
              </a:rPr>
              <a:t>Annotation</a:t>
            </a:r>
          </a:p>
          <a:p>
            <a:pPr lvl="1"/>
            <a:r>
              <a:rPr lang="en-US" sz="1600" b="1" dirty="0" smtClean="0">
                <a:solidFill>
                  <a:srgbClr val="FFC000"/>
                </a:solidFill>
              </a:rPr>
              <a:t>Community</a:t>
            </a:r>
          </a:p>
        </p:txBody>
      </p:sp>
      <p:sp>
        <p:nvSpPr>
          <p:cNvPr id="5" name="Content Placeholder 2"/>
          <p:cNvSpPr txBox="1">
            <a:spLocks/>
          </p:cNvSpPr>
          <p:nvPr/>
        </p:nvSpPr>
        <p:spPr bwMode="auto">
          <a:xfrm>
            <a:off x="5895975" y="1104900"/>
            <a:ext cx="3048000" cy="5053170"/>
          </a:xfrm>
          <a:prstGeom prst="rect">
            <a:avLst/>
          </a:prstGeom>
          <a:noFill/>
          <a:ln w="9525">
            <a:noFill/>
            <a:miter lim="800000"/>
            <a:headEnd/>
            <a:tailEnd/>
          </a:ln>
        </p:spPr>
        <p:txBody>
          <a:bodyPr wrap="square" lIns="91431" tIns="45716" rIns="91431" bIns="45716">
            <a:spAutoFit/>
          </a:bodyPr>
          <a:lstStyle/>
          <a:p>
            <a:pPr marL="321358" indent="-321358" defTabSz="766725">
              <a:lnSpc>
                <a:spcPct val="90000"/>
              </a:lnSpc>
              <a:spcBef>
                <a:spcPts val="980"/>
              </a:spcBef>
              <a:buClr>
                <a:schemeClr val="tx2"/>
              </a:buClr>
              <a:buSzPct val="85000"/>
              <a:buBlip>
                <a:blip r:embed="rId3"/>
              </a:buBlip>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Geography</a:t>
            </a:r>
          </a:p>
          <a:p>
            <a:pPr marL="592045" lvl="1" indent="-266687" defTabSz="766725">
              <a:lnSpc>
                <a:spcPct val="90000"/>
              </a:lnSpc>
              <a:spcBef>
                <a:spcPts val="910"/>
              </a:spcBef>
              <a:buClr>
                <a:schemeClr val="tx2"/>
              </a:buClr>
              <a:buSzPct val="75000"/>
              <a:buBlip>
                <a:blip r:embed="rId4"/>
              </a:buBlip>
            </a:pPr>
            <a:r>
              <a:rPr lang="en-US" b="1" u="none" dirty="0" smtClean="0">
                <a:solidFill>
                  <a:srgbClr val="FFFFFF"/>
                </a:solidFill>
                <a:effectLst>
                  <a:outerShdw blurRad="38100" dist="38100" dir="2700000" algn="tl">
                    <a:srgbClr val="000000">
                      <a:alpha val="43137"/>
                    </a:srgbClr>
                  </a:outerShdw>
                </a:effectLst>
                <a:latin typeface="Segoe" pitchFamily="34" charset="0"/>
                <a:cs typeface="Arial" pitchFamily="34" charset="0"/>
              </a:rPr>
              <a:t>North America</a:t>
            </a:r>
            <a:endPar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endParaRPr>
          </a:p>
          <a:p>
            <a:pPr marL="592045" lvl="1" indent="-266687" defTabSz="766725">
              <a:lnSpc>
                <a:spcPct val="90000"/>
              </a:lnSpc>
              <a:spcBef>
                <a:spcPts val="910"/>
              </a:spcBef>
              <a:buClr>
                <a:schemeClr val="tx2"/>
              </a:buClr>
              <a:buSzPct val="75000"/>
              <a:buBlip>
                <a:blip r:embed="rId4"/>
              </a:buBlip>
            </a:pPr>
            <a:r>
              <a:rPr lang="en-US" b="1" u="none" dirty="0" smtClean="0">
                <a:solidFill>
                  <a:srgbClr val="FFFFFF"/>
                </a:solidFill>
                <a:effectLst>
                  <a:outerShdw blurRad="38100" dist="38100" dir="2700000" algn="tl">
                    <a:srgbClr val="000000">
                      <a:alpha val="43137"/>
                    </a:srgbClr>
                  </a:outerShdw>
                </a:effectLst>
                <a:latin typeface="Segoe" pitchFamily="34" charset="0"/>
                <a:cs typeface="Arial" pitchFamily="34" charset="0"/>
              </a:rPr>
              <a:t>Europe</a:t>
            </a:r>
          </a:p>
          <a:p>
            <a:pPr marL="592045" lvl="1" indent="-266687" defTabSz="766725">
              <a:lnSpc>
                <a:spcPct val="90000"/>
              </a:lnSpc>
              <a:spcBef>
                <a:spcPts val="910"/>
              </a:spcBef>
              <a:buClr>
                <a:schemeClr val="tx2"/>
              </a:buClr>
              <a:buSzPct val="75000"/>
              <a:buBlip>
                <a:blip r:embed="rId4"/>
              </a:buBlip>
            </a:pPr>
            <a:r>
              <a:rPr lang="en-US" b="1" u="none" dirty="0" smtClean="0">
                <a:solidFill>
                  <a:srgbClr val="FFFFFF"/>
                </a:solidFill>
                <a:effectLst>
                  <a:outerShdw blurRad="38100" dist="38100" dir="2700000" algn="tl">
                    <a:srgbClr val="000000">
                      <a:alpha val="43137"/>
                    </a:srgbClr>
                  </a:outerShdw>
                </a:effectLst>
                <a:latin typeface="Segoe" pitchFamily="34" charset="0"/>
                <a:cs typeface="Arial" pitchFamily="34" charset="0"/>
              </a:rPr>
              <a:t>Middle East</a:t>
            </a:r>
          </a:p>
          <a:p>
            <a:pPr marL="592045" lvl="1" indent="-266687" defTabSz="766725">
              <a:lnSpc>
                <a:spcPct val="90000"/>
              </a:lnSpc>
              <a:spcBef>
                <a:spcPts val="910"/>
              </a:spcBef>
              <a:buClr>
                <a:schemeClr val="tx2"/>
              </a:buClr>
              <a:buSzPct val="75000"/>
              <a:buBlip>
                <a:blip r:embed="rId4"/>
              </a:buBlip>
            </a:pPr>
            <a:r>
              <a:rPr lang="en-US" b="1" u="none" dirty="0" smtClean="0">
                <a:solidFill>
                  <a:srgbClr val="FFFFFF"/>
                </a:solidFill>
                <a:effectLst>
                  <a:outerShdw blurRad="38100" dist="38100" dir="2700000" algn="tl">
                    <a:srgbClr val="000000">
                      <a:alpha val="43137"/>
                    </a:srgbClr>
                  </a:outerShdw>
                </a:effectLst>
                <a:latin typeface="Segoe" pitchFamily="34" charset="0"/>
                <a:cs typeface="Arial" pitchFamily="34" charset="0"/>
              </a:rPr>
              <a:t>Africa</a:t>
            </a:r>
            <a:endPar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endParaRPr>
          </a:p>
          <a:p>
            <a:pPr marL="592045" lvl="1" indent="-266687" defTabSz="766725">
              <a:lnSpc>
                <a:spcPct val="90000"/>
              </a:lnSpc>
              <a:spcBef>
                <a:spcPts val="910"/>
              </a:spcBef>
              <a:buClr>
                <a:schemeClr val="tx2"/>
              </a:buClr>
              <a:buSzPct val="75000"/>
              <a:buBlip>
                <a:blip r:embed="rId4"/>
              </a:buBlip>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Japan</a:t>
            </a:r>
          </a:p>
          <a:p>
            <a:pPr marL="592045" lvl="1" indent="-266687" defTabSz="766725">
              <a:lnSpc>
                <a:spcPct val="90000"/>
              </a:lnSpc>
              <a:spcBef>
                <a:spcPts val="910"/>
              </a:spcBef>
              <a:buClr>
                <a:schemeClr val="tx2"/>
              </a:buClr>
              <a:buSzPct val="75000"/>
              <a:buBlip>
                <a:blip r:embed="rId4"/>
              </a:buBlip>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China</a:t>
            </a:r>
          </a:p>
          <a:p>
            <a:pPr marL="321358" indent="-321358" defTabSz="766725" eaLnBrk="0" hangingPunct="0">
              <a:lnSpc>
                <a:spcPct val="90000"/>
              </a:lnSpc>
              <a:spcBef>
                <a:spcPts val="980"/>
              </a:spcBef>
              <a:buClr>
                <a:schemeClr val="tx2"/>
              </a:buClr>
              <a:buSzPct val="85000"/>
              <a:buBlip>
                <a:blip r:embed="rId3"/>
              </a:buBlip>
              <a:defRPr/>
            </a:pPr>
            <a:r>
              <a:rPr lang="en-US" b="1" u="none" dirty="0">
                <a:solidFill>
                  <a:srgbClr val="FFC000"/>
                </a:solidFill>
                <a:effectLst>
                  <a:outerShdw blurRad="38100" dist="38100" dir="2700000" algn="tl">
                    <a:srgbClr val="000000">
                      <a:alpha val="43137"/>
                    </a:srgbClr>
                  </a:outerShdw>
                </a:effectLst>
                <a:latin typeface="Segoe" pitchFamily="34" charset="0"/>
                <a:cs typeface="Arial" pitchFamily="34" charset="0"/>
              </a:rPr>
              <a:t>Product Category</a:t>
            </a:r>
          </a:p>
          <a:p>
            <a:pPr marL="592045" lvl="1" indent="-266687" defTabSz="766725" eaLnBrk="0" hangingPunct="0">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Enterprise</a:t>
            </a:r>
          </a:p>
          <a:p>
            <a:pPr marL="592045" lvl="1" indent="-266687" defTabSz="766725" eaLnBrk="0" hangingPunct="0">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Customer facing</a:t>
            </a:r>
          </a:p>
          <a:p>
            <a:pPr marL="321358" indent="-321358" defTabSz="766725" eaLnBrk="0" hangingPunct="0">
              <a:lnSpc>
                <a:spcPct val="90000"/>
              </a:lnSpc>
              <a:spcBef>
                <a:spcPts val="980"/>
              </a:spcBef>
              <a:buClr>
                <a:schemeClr val="tx2"/>
              </a:buClr>
              <a:buSzPct val="85000"/>
              <a:buBlip>
                <a:blip r:embed="rId3"/>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Function</a:t>
            </a:r>
          </a:p>
          <a:p>
            <a:pPr marL="592045" lvl="1" indent="-266687" defTabSz="766725" eaLnBrk="0" hangingPunct="0">
              <a:lnSpc>
                <a:spcPct val="90000"/>
              </a:lnSpc>
              <a:spcBef>
                <a:spcPts val="910"/>
              </a:spcBef>
              <a:buClr>
                <a:schemeClr val="tx2"/>
              </a:buClr>
              <a:buSzPct val="75000"/>
              <a:buBlip>
                <a:blip r:embed="rId4"/>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Data analysis</a:t>
            </a:r>
          </a:p>
          <a:p>
            <a:pPr marL="592045" lvl="1" indent="-266687" defTabSz="766725" eaLnBrk="0" hangingPunct="0">
              <a:lnSpc>
                <a:spcPct val="90000"/>
              </a:lnSpc>
              <a:spcBef>
                <a:spcPts val="910"/>
              </a:spcBef>
              <a:buClr>
                <a:schemeClr val="tx2"/>
              </a:buClr>
              <a:buSzPct val="75000"/>
              <a:buBlip>
                <a:blip r:embed="rId4"/>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Data visualization</a:t>
            </a:r>
          </a:p>
          <a:p>
            <a:pPr marL="592045" lvl="1" indent="-266687" defTabSz="766725" eaLnBrk="0" hangingPunct="0">
              <a:lnSpc>
                <a:spcPct val="90000"/>
              </a:lnSpc>
              <a:spcBef>
                <a:spcPts val="910"/>
              </a:spcBef>
              <a:buClr>
                <a:schemeClr val="tx2"/>
              </a:buClr>
              <a:buSzPct val="75000"/>
              <a:buBlip>
                <a:blip r:embed="rId4"/>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Basic mapping</a:t>
            </a:r>
          </a:p>
        </p:txBody>
      </p:sp>
      <p:sp>
        <p:nvSpPr>
          <p:cNvPr id="7" name="Content Placeholder 2"/>
          <p:cNvSpPr txBox="1">
            <a:spLocks/>
          </p:cNvSpPr>
          <p:nvPr/>
        </p:nvSpPr>
        <p:spPr bwMode="auto">
          <a:xfrm>
            <a:off x="2971800" y="1189040"/>
            <a:ext cx="3124200" cy="345735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21358" indent="-321358" defTabSz="766725">
              <a:lnSpc>
                <a:spcPct val="90000"/>
              </a:lnSpc>
              <a:spcBef>
                <a:spcPts val="980"/>
              </a:spcBef>
              <a:buClr>
                <a:schemeClr val="tx2"/>
              </a:buClr>
              <a:buSzPct val="85000"/>
              <a:buBlip>
                <a:blip r:embed="rId3"/>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Service</a:t>
            </a:r>
          </a:p>
          <a:p>
            <a:pPr marL="592045" lvl="1" indent="-266687" defTabSz="766725">
              <a:lnSpc>
                <a:spcPct val="90000"/>
              </a:lnSpc>
              <a:spcBef>
                <a:spcPts val="910"/>
              </a:spcBef>
              <a:buClr>
                <a:schemeClr val="tx2"/>
              </a:buClr>
              <a:buSzPct val="75000"/>
              <a:buBlip>
                <a:blip r:embed="rId4"/>
              </a:buBlip>
              <a:defRPr/>
            </a:pPr>
            <a:r>
              <a:rPr lang="en-US" b="1" u="none" dirty="0" smtClean="0">
                <a:solidFill>
                  <a:srgbClr val="FFFFFF"/>
                </a:solidFill>
                <a:effectLst>
                  <a:outerShdw blurRad="38100" dist="38100" dir="2700000" algn="tl">
                    <a:srgbClr val="000000">
                      <a:alpha val="43137"/>
                    </a:srgbClr>
                  </a:outerShdw>
                </a:effectLst>
                <a:latin typeface="Segoe" pitchFamily="34" charset="0"/>
                <a:cs typeface="Arial" pitchFamily="34" charset="0"/>
              </a:rPr>
              <a:t>Service Level </a:t>
            </a:r>
            <a:r>
              <a:rPr lang="en-US" b="1" u="none" dirty="0" err="1" smtClean="0">
                <a:solidFill>
                  <a:srgbClr val="FFFFFF"/>
                </a:solidFill>
                <a:effectLst>
                  <a:outerShdw blurRad="38100" dist="38100" dir="2700000" algn="tl">
                    <a:srgbClr val="000000">
                      <a:alpha val="43137"/>
                    </a:srgbClr>
                  </a:outerShdw>
                </a:effectLst>
                <a:latin typeface="Segoe" pitchFamily="34" charset="0"/>
                <a:cs typeface="Arial" pitchFamily="34" charset="0"/>
              </a:rPr>
              <a:t>Agmt</a:t>
            </a:r>
            <a:endPar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endParaRPr>
          </a:p>
          <a:p>
            <a:pPr marL="592045" lvl="1" indent="-266687" defTabSz="766725">
              <a:lnSpc>
                <a:spcPct val="90000"/>
              </a:lnSpc>
              <a:spcBef>
                <a:spcPts val="910"/>
              </a:spcBef>
              <a:buClr>
                <a:schemeClr val="tx2"/>
              </a:buClr>
              <a:buSzPct val="75000"/>
              <a:buBlip>
                <a:blip r:embed="rId4"/>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Support</a:t>
            </a:r>
          </a:p>
          <a:p>
            <a:pPr marL="592045" lvl="1" indent="-266687" defTabSz="766725">
              <a:lnSpc>
                <a:spcPct val="90000"/>
              </a:lnSpc>
              <a:spcBef>
                <a:spcPts val="910"/>
              </a:spcBef>
              <a:buClr>
                <a:schemeClr val="tx2"/>
              </a:buClr>
              <a:buSzPct val="75000"/>
              <a:buBlip>
                <a:blip r:embed="rId4"/>
              </a:buBlip>
              <a:defRPr/>
            </a:pPr>
            <a:r>
              <a:rPr lang="en-US" b="1" u="none" dirty="0">
                <a:solidFill>
                  <a:srgbClr val="FFFFFF"/>
                </a:solidFill>
                <a:effectLst>
                  <a:outerShdw blurRad="38100" dist="38100" dir="2700000" algn="tl">
                    <a:srgbClr val="000000">
                      <a:alpha val="43137"/>
                    </a:srgbClr>
                  </a:outerShdw>
                </a:effectLst>
                <a:latin typeface="Segoe" pitchFamily="34" charset="0"/>
                <a:cs typeface="Arial" pitchFamily="34" charset="0"/>
              </a:rPr>
              <a:t>Hosting</a:t>
            </a:r>
          </a:p>
          <a:p>
            <a:pPr marL="321358" indent="-321358" defTabSz="766725">
              <a:lnSpc>
                <a:spcPct val="90000"/>
              </a:lnSpc>
              <a:spcBef>
                <a:spcPts val="980"/>
              </a:spcBef>
              <a:buClr>
                <a:schemeClr val="tx2"/>
              </a:buClr>
              <a:buSzPct val="85000"/>
              <a:buBlip>
                <a:blip r:embed="rId3"/>
              </a:buBlip>
              <a:defRPr/>
            </a:pPr>
            <a:r>
              <a:rPr lang="en-US" b="1" u="none" dirty="0">
                <a:solidFill>
                  <a:srgbClr val="FFC000"/>
                </a:solidFill>
                <a:effectLst>
                  <a:outerShdw blurRad="38100" dist="38100" dir="2700000" algn="tl">
                    <a:srgbClr val="000000">
                      <a:alpha val="43137"/>
                    </a:srgbClr>
                  </a:outerShdw>
                </a:effectLst>
                <a:latin typeface="Segoe" pitchFamily="34" charset="0"/>
                <a:cs typeface="Arial" pitchFamily="34" charset="0"/>
              </a:rPr>
              <a:t>Industry</a:t>
            </a:r>
          </a:p>
          <a:p>
            <a:pPr marL="592045" lvl="1" indent="-266687" defTabSz="766725">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Real Estate</a:t>
            </a:r>
          </a:p>
          <a:p>
            <a:pPr marL="592045" lvl="1" indent="-266687" defTabSz="766725">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Retail</a:t>
            </a:r>
          </a:p>
          <a:p>
            <a:pPr marL="592045" lvl="1" indent="-266687" defTabSz="766725">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Travel</a:t>
            </a:r>
          </a:p>
          <a:p>
            <a:pPr marL="592045" lvl="1" indent="-266687" defTabSz="766725">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Hospitality</a:t>
            </a:r>
          </a:p>
          <a:p>
            <a:pPr marL="592045" lvl="1" indent="-266687" defTabSz="766725">
              <a:lnSpc>
                <a:spcPct val="90000"/>
              </a:lnSpc>
              <a:spcBef>
                <a:spcPts val="910"/>
              </a:spcBef>
              <a:buClr>
                <a:schemeClr val="tx2"/>
              </a:buClr>
              <a:buSzPct val="75000"/>
              <a:buBlip>
                <a:blip r:embed="rId4"/>
              </a:buBlip>
              <a:defRPr/>
            </a:pPr>
            <a:r>
              <a:rPr lang="en-US" sz="1600" b="1" u="none" dirty="0">
                <a:solidFill>
                  <a:srgbClr val="FFC000"/>
                </a:solidFill>
                <a:effectLst>
                  <a:outerShdw blurRad="38100" dist="38100" dir="2700000" algn="tl">
                    <a:srgbClr val="000000">
                      <a:alpha val="43137"/>
                    </a:srgbClr>
                  </a:outerShdw>
                </a:effectLst>
                <a:latin typeface="Segoe" pitchFamily="34" charset="0"/>
                <a:cs typeface="Arial" pitchFamily="34" charset="0"/>
              </a:rPr>
              <a:t>Transportation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 calcmode="lin" valueType="num">
                                      <p:cBhvr additive="base">
                                        <p:cTn id="5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anim calcmode="lin" valueType="num">
                                      <p:cBhvr additive="base">
                                        <p:cTn id="6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64" dur="1000" fill="hold"/>
                                        <p:tgtEl>
                                          <p:spTgt spid="5">
                                            <p:txEl>
                                              <p:pRg st="1" end="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anim calcmode="lin" valueType="num">
                                      <p:cBhvr additive="base">
                                        <p:cTn id="6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5">
                                            <p:txEl>
                                              <p:pRg st="2" end="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 calcmode="lin" valueType="num">
                                      <p:cBhvr additive="base">
                                        <p:cTn id="7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72" dur="1000" fill="hold"/>
                                        <p:tgtEl>
                                          <p:spTgt spid="5">
                                            <p:txEl>
                                              <p:pRg st="3" end="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
                                            <p:txEl>
                                              <p:pRg st="4" end="4"/>
                                            </p:txEl>
                                          </p:spTgt>
                                        </p:tgtEl>
                                        <p:attrNameLst>
                                          <p:attrName>style.visibility</p:attrName>
                                        </p:attrNameLst>
                                      </p:cBhvr>
                                      <p:to>
                                        <p:strVal val="visible"/>
                                      </p:to>
                                    </p:set>
                                    <p:anim calcmode="lin" valueType="num">
                                      <p:cBhvr additive="base">
                                        <p:cTn id="7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76" dur="1000" fill="hold"/>
                                        <p:tgtEl>
                                          <p:spTgt spid="5">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
                                            <p:txEl>
                                              <p:pRg st="5" end="5"/>
                                            </p:txEl>
                                          </p:spTgt>
                                        </p:tgtEl>
                                        <p:attrNameLst>
                                          <p:attrName>style.visibility</p:attrName>
                                        </p:attrNameLst>
                                      </p:cBhvr>
                                      <p:to>
                                        <p:strVal val="visible"/>
                                      </p:to>
                                    </p:set>
                                    <p:anim calcmode="lin" valueType="num">
                                      <p:cBhvr additive="base">
                                        <p:cTn id="7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5">
                                            <p:txEl>
                                              <p:pRg st="5" end="5"/>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5">
                                            <p:txEl>
                                              <p:pRg st="6" end="6"/>
                                            </p:txEl>
                                          </p:spTgt>
                                        </p:tgtEl>
                                        <p:attrNameLst>
                                          <p:attrName>style.visibility</p:attrName>
                                        </p:attrNameLst>
                                      </p:cBhvr>
                                      <p:to>
                                        <p:strVal val="visible"/>
                                      </p:to>
                                    </p:set>
                                    <p:anim calcmode="lin" valueType="num">
                                      <p:cBhvr additive="base">
                                        <p:cTn id="8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4"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
                                            <p:txEl>
                                              <p:pRg st="7" end="7"/>
                                            </p:txEl>
                                          </p:spTgt>
                                        </p:tgtEl>
                                        <p:attrNameLst>
                                          <p:attrName>style.visibility</p:attrName>
                                        </p:attrNameLst>
                                      </p:cBhvr>
                                      <p:to>
                                        <p:strVal val="visible"/>
                                      </p:to>
                                    </p:set>
                                    <p:anim calcmode="lin" valueType="num">
                                      <p:cBhvr additive="base">
                                        <p:cTn id="8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90" dur="1000" fill="hold"/>
                                        <p:tgtEl>
                                          <p:spTgt spid="5">
                                            <p:txEl>
                                              <p:pRg st="7" end="7"/>
                                            </p:txEl>
                                          </p:spTgt>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5">
                                            <p:txEl>
                                              <p:pRg st="8" end="8"/>
                                            </p:txEl>
                                          </p:spTgt>
                                        </p:tgtEl>
                                        <p:attrNameLst>
                                          <p:attrName>style.visibility</p:attrName>
                                        </p:attrNameLst>
                                      </p:cBhvr>
                                      <p:to>
                                        <p:strVal val="visible"/>
                                      </p:to>
                                    </p:set>
                                    <p:anim calcmode="lin" valueType="num">
                                      <p:cBhvr additive="base">
                                        <p:cTn id="9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94" dur="1000" fill="hold"/>
                                        <p:tgtEl>
                                          <p:spTgt spid="5">
                                            <p:txEl>
                                              <p:pRg st="8" end="8"/>
                                            </p:txEl>
                                          </p:spTgt>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5">
                                            <p:txEl>
                                              <p:pRg st="9" end="9"/>
                                            </p:txEl>
                                          </p:spTgt>
                                        </p:tgtEl>
                                        <p:attrNameLst>
                                          <p:attrName>style.visibility</p:attrName>
                                        </p:attrNameLst>
                                      </p:cBhvr>
                                      <p:to>
                                        <p:strVal val="visible"/>
                                      </p:to>
                                    </p:set>
                                    <p:anim calcmode="lin" valueType="num">
                                      <p:cBhvr additive="base">
                                        <p:cTn id="9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98" dur="1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
                                            <p:txEl>
                                              <p:pRg st="10" end="10"/>
                                            </p:txEl>
                                          </p:spTgt>
                                        </p:tgtEl>
                                        <p:attrNameLst>
                                          <p:attrName>style.visibility</p:attrName>
                                        </p:attrNameLst>
                                      </p:cBhvr>
                                      <p:to>
                                        <p:strVal val="visible"/>
                                      </p:to>
                                    </p:set>
                                    <p:anim calcmode="lin" valueType="num">
                                      <p:cBhvr additive="base">
                                        <p:cTn id="10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104" dur="1000" fill="hold"/>
                                        <p:tgtEl>
                                          <p:spTgt spid="5">
                                            <p:txEl>
                                              <p:pRg st="10" end="10"/>
                                            </p:txEl>
                                          </p:spTgt>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5">
                                            <p:txEl>
                                              <p:pRg st="11" end="11"/>
                                            </p:txEl>
                                          </p:spTgt>
                                        </p:tgtEl>
                                        <p:attrNameLst>
                                          <p:attrName>style.visibility</p:attrName>
                                        </p:attrNameLst>
                                      </p:cBhvr>
                                      <p:to>
                                        <p:strVal val="visible"/>
                                      </p:to>
                                    </p:set>
                                    <p:anim calcmode="lin" valueType="num">
                                      <p:cBhvr additive="base">
                                        <p:cTn id="10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108" dur="1000" fill="hold"/>
                                        <p:tgtEl>
                                          <p:spTgt spid="5">
                                            <p:txEl>
                                              <p:pRg st="11" end="11"/>
                                            </p:txEl>
                                          </p:spTgt>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
                                            <p:txEl>
                                              <p:pRg st="12" end="12"/>
                                            </p:txEl>
                                          </p:spTgt>
                                        </p:tgtEl>
                                        <p:attrNameLst>
                                          <p:attrName>style.visibility</p:attrName>
                                        </p:attrNameLst>
                                      </p:cBhvr>
                                      <p:to>
                                        <p:strVal val="visible"/>
                                      </p:to>
                                    </p:set>
                                    <p:anim calcmode="lin" valueType="num">
                                      <p:cBhvr additive="base">
                                        <p:cTn id="111"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112" dur="1000" fill="hold"/>
                                        <p:tgtEl>
                                          <p:spTgt spid="5">
                                            <p:txEl>
                                              <p:pRg st="12" end="12"/>
                                            </p:txEl>
                                          </p:spTgt>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5">
                                            <p:txEl>
                                              <p:pRg st="13" end="13"/>
                                            </p:txEl>
                                          </p:spTgt>
                                        </p:tgtEl>
                                        <p:attrNameLst>
                                          <p:attrName>style.visibility</p:attrName>
                                        </p:attrNameLst>
                                      </p:cBhvr>
                                      <p:to>
                                        <p:strVal val="visible"/>
                                      </p:to>
                                    </p:set>
                                    <p:anim calcmode="lin" valueType="num">
                                      <p:cBhvr additive="base">
                                        <p:cTn id="11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116" dur="10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7">
                                            <p:txEl>
                                              <p:pRg st="0" end="0"/>
                                            </p:txEl>
                                          </p:spTgt>
                                        </p:tgtEl>
                                        <p:attrNameLst>
                                          <p:attrName>style.visibility</p:attrName>
                                        </p:attrNameLst>
                                      </p:cBhvr>
                                      <p:to>
                                        <p:strVal val="visible"/>
                                      </p:to>
                                    </p:set>
                                    <p:anim calcmode="lin" valueType="num">
                                      <p:cBhvr additive="base">
                                        <p:cTn id="1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2" dur="1000" fill="hold"/>
                                        <p:tgtEl>
                                          <p:spTgt spid="7">
                                            <p:txEl>
                                              <p:pRg st="0" end="0"/>
                                            </p:txEl>
                                          </p:spTgt>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7">
                                            <p:txEl>
                                              <p:pRg st="1" end="1"/>
                                            </p:txEl>
                                          </p:spTgt>
                                        </p:tgtEl>
                                        <p:attrNameLst>
                                          <p:attrName>style.visibility</p:attrName>
                                        </p:attrNameLst>
                                      </p:cBhvr>
                                      <p:to>
                                        <p:strVal val="visible"/>
                                      </p:to>
                                    </p:set>
                                    <p:anim calcmode="lin" valueType="num">
                                      <p:cBhvr additive="base">
                                        <p:cTn id="1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6" dur="1000" fill="hold"/>
                                        <p:tgtEl>
                                          <p:spTgt spid="7">
                                            <p:txEl>
                                              <p:pRg st="1" end="1"/>
                                            </p:txEl>
                                          </p:spTgt>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7">
                                            <p:txEl>
                                              <p:pRg st="2" end="2"/>
                                            </p:txEl>
                                          </p:spTgt>
                                        </p:tgtEl>
                                        <p:attrNameLst>
                                          <p:attrName>style.visibility</p:attrName>
                                        </p:attrNameLst>
                                      </p:cBhvr>
                                      <p:to>
                                        <p:strVal val="visible"/>
                                      </p:to>
                                    </p:set>
                                    <p:anim calcmode="lin" valueType="num">
                                      <p:cBhvr additive="base">
                                        <p:cTn id="1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30" dur="1000" fill="hold"/>
                                        <p:tgtEl>
                                          <p:spTgt spid="7">
                                            <p:txEl>
                                              <p:pRg st="2" end="2"/>
                                            </p:txEl>
                                          </p:spTgt>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7">
                                            <p:txEl>
                                              <p:pRg st="3" end="3"/>
                                            </p:txEl>
                                          </p:spTgt>
                                        </p:tgtEl>
                                        <p:attrNameLst>
                                          <p:attrName>style.visibility</p:attrName>
                                        </p:attrNameLst>
                                      </p:cBhvr>
                                      <p:to>
                                        <p:strVal val="visible"/>
                                      </p:to>
                                    </p:set>
                                    <p:anim calcmode="lin" valueType="num">
                                      <p:cBhvr additive="base">
                                        <p:cTn id="13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34" dur="1000" fill="hold"/>
                                        <p:tgtEl>
                                          <p:spTgt spid="7">
                                            <p:txEl>
                                              <p:pRg st="3" end="3"/>
                                            </p:txEl>
                                          </p:spTgt>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7">
                                            <p:txEl>
                                              <p:pRg st="4" end="4"/>
                                            </p:txEl>
                                          </p:spTgt>
                                        </p:tgtEl>
                                        <p:attrNameLst>
                                          <p:attrName>style.visibility</p:attrName>
                                        </p:attrNameLst>
                                      </p:cBhvr>
                                      <p:to>
                                        <p:strVal val="visible"/>
                                      </p:to>
                                    </p:set>
                                    <p:anim calcmode="lin" valueType="num">
                                      <p:cBhvr additive="base">
                                        <p:cTn id="13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38" dur="1000" fill="hold"/>
                                        <p:tgtEl>
                                          <p:spTgt spid="7">
                                            <p:txEl>
                                              <p:pRg st="4" end="4"/>
                                            </p:txEl>
                                          </p:spTgt>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7">
                                            <p:txEl>
                                              <p:pRg st="5" end="5"/>
                                            </p:txEl>
                                          </p:spTgt>
                                        </p:tgtEl>
                                        <p:attrNameLst>
                                          <p:attrName>style.visibility</p:attrName>
                                        </p:attrNameLst>
                                      </p:cBhvr>
                                      <p:to>
                                        <p:strVal val="visible"/>
                                      </p:to>
                                    </p:set>
                                    <p:anim calcmode="lin" valueType="num">
                                      <p:cBhvr additive="base">
                                        <p:cTn id="14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42" dur="1000" fill="hold"/>
                                        <p:tgtEl>
                                          <p:spTgt spid="7">
                                            <p:txEl>
                                              <p:pRg st="5" end="5"/>
                                            </p:txEl>
                                          </p:spTgt>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7">
                                            <p:txEl>
                                              <p:pRg st="6" end="6"/>
                                            </p:txEl>
                                          </p:spTgt>
                                        </p:tgtEl>
                                        <p:attrNameLst>
                                          <p:attrName>style.visibility</p:attrName>
                                        </p:attrNameLst>
                                      </p:cBhvr>
                                      <p:to>
                                        <p:strVal val="visible"/>
                                      </p:to>
                                    </p:set>
                                    <p:anim calcmode="lin" valueType="num">
                                      <p:cBhvr additive="base">
                                        <p:cTn id="14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46" dur="1000" fill="hold"/>
                                        <p:tgtEl>
                                          <p:spTgt spid="7">
                                            <p:txEl>
                                              <p:pRg st="6" end="6"/>
                                            </p:txEl>
                                          </p:spTgt>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7">
                                            <p:txEl>
                                              <p:pRg st="7" end="7"/>
                                            </p:txEl>
                                          </p:spTgt>
                                        </p:tgtEl>
                                        <p:attrNameLst>
                                          <p:attrName>style.visibility</p:attrName>
                                        </p:attrNameLst>
                                      </p:cBhvr>
                                      <p:to>
                                        <p:strVal val="visible"/>
                                      </p:to>
                                    </p:set>
                                    <p:anim calcmode="lin" valueType="num">
                                      <p:cBhvr additive="base">
                                        <p:cTn id="14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50" dur="1000" fill="hold"/>
                                        <p:tgtEl>
                                          <p:spTgt spid="7">
                                            <p:txEl>
                                              <p:pRg st="7" end="7"/>
                                            </p:txEl>
                                          </p:spTgt>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7">
                                            <p:txEl>
                                              <p:pRg st="8" end="8"/>
                                            </p:txEl>
                                          </p:spTgt>
                                        </p:tgtEl>
                                        <p:attrNameLst>
                                          <p:attrName>style.visibility</p:attrName>
                                        </p:attrNameLst>
                                      </p:cBhvr>
                                      <p:to>
                                        <p:strVal val="visible"/>
                                      </p:to>
                                    </p:set>
                                    <p:anim calcmode="lin" valueType="num">
                                      <p:cBhvr additive="base">
                                        <p:cTn id="15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54" dur="1000" fill="hold"/>
                                        <p:tgtEl>
                                          <p:spTgt spid="7">
                                            <p:txEl>
                                              <p:pRg st="8" end="8"/>
                                            </p:txEl>
                                          </p:spTgt>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7">
                                            <p:txEl>
                                              <p:pRg st="9" end="9"/>
                                            </p:txEl>
                                          </p:spTgt>
                                        </p:tgtEl>
                                        <p:attrNameLst>
                                          <p:attrName>style.visibility</p:attrName>
                                        </p:attrNameLst>
                                      </p:cBhvr>
                                      <p:to>
                                        <p:strVal val="visible"/>
                                      </p:to>
                                    </p:set>
                                    <p:anim calcmode="lin" valueType="num">
                                      <p:cBhvr additive="base">
                                        <p:cTn id="157"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58" dur="10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title"/>
          </p:nvPr>
        </p:nvSpPr>
        <p:spPr>
          <a:xfrm>
            <a:off x="381002" y="228600"/>
            <a:ext cx="8393113" cy="1080296"/>
          </a:xfrm>
        </p:spPr>
        <p:txBody>
          <a:bodyPr/>
          <a:lstStyle/>
          <a:p>
            <a:pPr eaLnBrk="1" hangingPunct="1">
              <a:defRPr/>
            </a:pPr>
            <a:r>
              <a:rPr sz="4000" smtClean="0">
                <a:latin typeface="Segoe"/>
              </a:rPr>
              <a:t>Virtual Earth</a:t>
            </a:r>
            <a:r>
              <a:rPr lang="en-US" dirty="0" smtClean="0">
                <a:latin typeface="Segoe"/>
              </a:rPr>
              <a:t>   </a:t>
            </a:r>
            <a:br>
              <a:rPr lang="en-US" dirty="0" smtClean="0">
                <a:latin typeface="Segoe"/>
              </a:rPr>
            </a:br>
            <a:r>
              <a:rPr sz="3600" smtClean="0">
                <a:solidFill>
                  <a:schemeClr val="accent1"/>
                </a:solidFill>
                <a:latin typeface="Segoe"/>
              </a:rPr>
              <a:t>customers include…</a:t>
            </a:r>
          </a:p>
        </p:txBody>
      </p:sp>
      <p:pic>
        <p:nvPicPr>
          <p:cNvPr id="7171" name="Picture 4" descr="wellsfargo_logo"/>
          <p:cNvPicPr>
            <a:picLocks noChangeAspect="1" noChangeArrowheads="1"/>
          </p:cNvPicPr>
          <p:nvPr/>
        </p:nvPicPr>
        <p:blipFill>
          <a:blip r:embed="rId3"/>
          <a:srcRect/>
          <a:stretch>
            <a:fillRect/>
          </a:stretch>
        </p:blipFill>
        <p:spPr bwMode="auto">
          <a:xfrm>
            <a:off x="76200" y="3017838"/>
            <a:ext cx="1143000" cy="487362"/>
          </a:xfrm>
          <a:prstGeom prst="rect">
            <a:avLst/>
          </a:prstGeom>
          <a:noFill/>
          <a:ln w="9525">
            <a:noFill/>
            <a:miter lim="800000"/>
            <a:headEnd/>
            <a:tailEnd/>
          </a:ln>
        </p:spPr>
      </p:pic>
      <p:pic>
        <p:nvPicPr>
          <p:cNvPr id="7172" name="Picture 5" descr="prude"/>
          <p:cNvPicPr>
            <a:picLocks noChangeAspect="1" noChangeArrowheads="1"/>
          </p:cNvPicPr>
          <p:nvPr/>
        </p:nvPicPr>
        <p:blipFill>
          <a:blip r:embed="rId4"/>
          <a:srcRect/>
          <a:stretch>
            <a:fillRect/>
          </a:stretch>
        </p:blipFill>
        <p:spPr bwMode="auto">
          <a:xfrm>
            <a:off x="3714750" y="2992438"/>
            <a:ext cx="1016000" cy="233362"/>
          </a:xfrm>
          <a:prstGeom prst="rect">
            <a:avLst/>
          </a:prstGeom>
          <a:noFill/>
          <a:ln w="9525">
            <a:noFill/>
            <a:miter lim="800000"/>
            <a:headEnd/>
            <a:tailEnd/>
          </a:ln>
        </p:spPr>
      </p:pic>
      <p:pic>
        <p:nvPicPr>
          <p:cNvPr id="7173" name="Picture 6" descr="metlife_logo"/>
          <p:cNvPicPr>
            <a:picLocks noChangeAspect="1" noChangeArrowheads="1"/>
          </p:cNvPicPr>
          <p:nvPr/>
        </p:nvPicPr>
        <p:blipFill>
          <a:blip r:embed="rId5"/>
          <a:srcRect/>
          <a:stretch>
            <a:fillRect/>
          </a:stretch>
        </p:blipFill>
        <p:spPr bwMode="auto">
          <a:xfrm>
            <a:off x="188913" y="3543300"/>
            <a:ext cx="1331912" cy="303213"/>
          </a:xfrm>
          <a:prstGeom prst="rect">
            <a:avLst/>
          </a:prstGeom>
          <a:noFill/>
          <a:ln w="9525">
            <a:noFill/>
            <a:miter lim="800000"/>
            <a:headEnd/>
            <a:tailEnd/>
          </a:ln>
        </p:spPr>
      </p:pic>
      <p:pic>
        <p:nvPicPr>
          <p:cNvPr id="7174" name="Picture 7" descr="gm_logo"/>
          <p:cNvPicPr>
            <a:picLocks noChangeAspect="1" noChangeArrowheads="1"/>
          </p:cNvPicPr>
          <p:nvPr/>
        </p:nvPicPr>
        <p:blipFill>
          <a:blip r:embed="rId6"/>
          <a:srcRect/>
          <a:stretch>
            <a:fillRect/>
          </a:stretch>
        </p:blipFill>
        <p:spPr bwMode="auto">
          <a:xfrm>
            <a:off x="3048000" y="2590800"/>
            <a:ext cx="533400" cy="533400"/>
          </a:xfrm>
          <a:prstGeom prst="rect">
            <a:avLst/>
          </a:prstGeom>
          <a:noFill/>
          <a:ln w="9525">
            <a:noFill/>
            <a:miter lim="800000"/>
            <a:headEnd/>
            <a:tailEnd/>
          </a:ln>
        </p:spPr>
      </p:pic>
      <p:pic>
        <p:nvPicPr>
          <p:cNvPr id="7175" name="Picture 8" descr="acura_logo"/>
          <p:cNvPicPr>
            <a:picLocks noChangeAspect="1" noChangeArrowheads="1"/>
          </p:cNvPicPr>
          <p:nvPr/>
        </p:nvPicPr>
        <p:blipFill>
          <a:blip r:embed="rId7"/>
          <a:srcRect/>
          <a:stretch>
            <a:fillRect/>
          </a:stretch>
        </p:blipFill>
        <p:spPr bwMode="auto">
          <a:xfrm>
            <a:off x="3074988" y="3224213"/>
            <a:ext cx="546100" cy="609600"/>
          </a:xfrm>
          <a:prstGeom prst="rect">
            <a:avLst/>
          </a:prstGeom>
          <a:noFill/>
          <a:ln w="9525">
            <a:noFill/>
            <a:miter lim="800000"/>
            <a:headEnd/>
            <a:tailEnd/>
          </a:ln>
        </p:spPr>
      </p:pic>
      <p:pic>
        <p:nvPicPr>
          <p:cNvPr id="7176" name="Picture 9" descr="firestone"/>
          <p:cNvPicPr>
            <a:picLocks noChangeAspect="1" noChangeArrowheads="1"/>
          </p:cNvPicPr>
          <p:nvPr/>
        </p:nvPicPr>
        <p:blipFill>
          <a:blip r:embed="rId8"/>
          <a:srcRect/>
          <a:stretch>
            <a:fillRect/>
          </a:stretch>
        </p:blipFill>
        <p:spPr bwMode="auto">
          <a:xfrm>
            <a:off x="8229600" y="4800602"/>
            <a:ext cx="698500" cy="384175"/>
          </a:xfrm>
          <a:prstGeom prst="rect">
            <a:avLst/>
          </a:prstGeom>
          <a:noFill/>
          <a:ln w="9525">
            <a:noFill/>
            <a:miter lim="800000"/>
            <a:headEnd/>
            <a:tailEnd/>
          </a:ln>
        </p:spPr>
      </p:pic>
      <p:pic>
        <p:nvPicPr>
          <p:cNvPr id="7177" name="Picture 10" descr="honda"/>
          <p:cNvPicPr>
            <a:picLocks noChangeAspect="1" noChangeArrowheads="1"/>
          </p:cNvPicPr>
          <p:nvPr/>
        </p:nvPicPr>
        <p:blipFill>
          <a:blip r:embed="rId9"/>
          <a:srcRect/>
          <a:stretch>
            <a:fillRect/>
          </a:stretch>
        </p:blipFill>
        <p:spPr bwMode="auto">
          <a:xfrm>
            <a:off x="1371600" y="5562600"/>
            <a:ext cx="609600" cy="484188"/>
          </a:xfrm>
          <a:prstGeom prst="rect">
            <a:avLst/>
          </a:prstGeom>
          <a:noFill/>
          <a:ln w="9525">
            <a:noFill/>
            <a:miter lim="800000"/>
            <a:headEnd/>
            <a:tailEnd/>
          </a:ln>
        </p:spPr>
      </p:pic>
      <p:pic>
        <p:nvPicPr>
          <p:cNvPr id="416779" name="Picture 11" descr="marriott"/>
          <p:cNvPicPr>
            <a:picLocks noChangeAspect="1" noChangeArrowheads="1"/>
          </p:cNvPicPr>
          <p:nvPr/>
        </p:nvPicPr>
        <p:blipFill>
          <a:blip r:embed="rId10"/>
          <a:srcRect/>
          <a:stretch>
            <a:fillRect/>
          </a:stretch>
        </p:blipFill>
        <p:spPr bwMode="auto">
          <a:xfrm>
            <a:off x="5648325" y="6134102"/>
            <a:ext cx="1524000" cy="320675"/>
          </a:xfrm>
          <a:prstGeom prst="rect">
            <a:avLst/>
          </a:prstGeom>
          <a:noFill/>
          <a:ln w="9525">
            <a:noFill/>
            <a:miter lim="800000"/>
            <a:headEnd/>
            <a:tailEnd/>
          </a:ln>
        </p:spPr>
      </p:pic>
      <p:pic>
        <p:nvPicPr>
          <p:cNvPr id="7179" name="Picture 12" descr="kmart"/>
          <p:cNvPicPr>
            <a:picLocks noChangeAspect="1" noChangeArrowheads="1"/>
          </p:cNvPicPr>
          <p:nvPr/>
        </p:nvPicPr>
        <p:blipFill>
          <a:blip r:embed="rId11"/>
          <a:srcRect/>
          <a:stretch>
            <a:fillRect/>
          </a:stretch>
        </p:blipFill>
        <p:spPr bwMode="auto">
          <a:xfrm>
            <a:off x="7467601" y="4648202"/>
            <a:ext cx="606425" cy="466725"/>
          </a:xfrm>
          <a:prstGeom prst="rect">
            <a:avLst/>
          </a:prstGeom>
          <a:noFill/>
          <a:ln w="9525">
            <a:noFill/>
            <a:miter lim="800000"/>
            <a:headEnd/>
            <a:tailEnd/>
          </a:ln>
        </p:spPr>
      </p:pic>
      <p:pic>
        <p:nvPicPr>
          <p:cNvPr id="416781" name="Picture 13" descr="gap logo">
            <a:hlinkClick r:id="rId12"/>
          </p:cNvPr>
          <p:cNvPicPr>
            <a:picLocks noChangeAspect="1" noChangeArrowheads="1"/>
          </p:cNvPicPr>
          <p:nvPr/>
        </p:nvPicPr>
        <p:blipFill>
          <a:blip r:embed="rId13"/>
          <a:srcRect/>
          <a:stretch>
            <a:fillRect/>
          </a:stretch>
        </p:blipFill>
        <p:spPr bwMode="auto">
          <a:xfrm>
            <a:off x="2828926" y="1539875"/>
            <a:ext cx="669925" cy="685800"/>
          </a:xfrm>
          <a:prstGeom prst="rect">
            <a:avLst/>
          </a:prstGeom>
          <a:noFill/>
          <a:ln w="9525">
            <a:noFill/>
            <a:miter lim="800000"/>
            <a:headEnd/>
            <a:tailEnd/>
          </a:ln>
        </p:spPr>
      </p:pic>
      <p:pic>
        <p:nvPicPr>
          <p:cNvPr id="416782" name="Picture 14" descr="Bestbuy"/>
          <p:cNvPicPr>
            <a:picLocks noChangeAspect="1" noChangeArrowheads="1"/>
          </p:cNvPicPr>
          <p:nvPr/>
        </p:nvPicPr>
        <p:blipFill>
          <a:blip r:embed="rId14"/>
          <a:srcRect/>
          <a:stretch>
            <a:fillRect/>
          </a:stretch>
        </p:blipFill>
        <p:spPr bwMode="auto">
          <a:xfrm>
            <a:off x="0" y="1828800"/>
            <a:ext cx="685800" cy="469900"/>
          </a:xfrm>
          <a:prstGeom prst="rect">
            <a:avLst/>
          </a:prstGeom>
          <a:noFill/>
          <a:ln w="9525">
            <a:noFill/>
            <a:miter lim="800000"/>
            <a:headEnd/>
            <a:tailEnd/>
          </a:ln>
        </p:spPr>
      </p:pic>
      <p:pic>
        <p:nvPicPr>
          <p:cNvPr id="7182" name="Picture 15" descr="old_navy">
            <a:hlinkClick r:id="rId15"/>
          </p:cNvPr>
          <p:cNvPicPr>
            <a:picLocks noChangeAspect="1" noChangeArrowheads="1"/>
          </p:cNvPicPr>
          <p:nvPr/>
        </p:nvPicPr>
        <p:blipFill>
          <a:blip r:embed="rId16"/>
          <a:srcRect/>
          <a:stretch>
            <a:fillRect/>
          </a:stretch>
        </p:blipFill>
        <p:spPr bwMode="auto">
          <a:xfrm>
            <a:off x="7886700" y="3962400"/>
            <a:ext cx="1257300" cy="446088"/>
          </a:xfrm>
          <a:prstGeom prst="rect">
            <a:avLst/>
          </a:prstGeom>
          <a:noFill/>
          <a:ln w="9525">
            <a:noFill/>
            <a:miter lim="800000"/>
            <a:headEnd/>
            <a:tailEnd/>
          </a:ln>
        </p:spPr>
      </p:pic>
      <p:pic>
        <p:nvPicPr>
          <p:cNvPr id="7183" name="Picture 17" descr="nordstrom_logo">
            <a:hlinkClick r:id="rId17"/>
          </p:cNvPr>
          <p:cNvPicPr>
            <a:picLocks noChangeAspect="1" noChangeArrowheads="1"/>
          </p:cNvPicPr>
          <p:nvPr/>
        </p:nvPicPr>
        <p:blipFill>
          <a:blip r:embed="rId18"/>
          <a:srcRect/>
          <a:stretch>
            <a:fillRect/>
          </a:stretch>
        </p:blipFill>
        <p:spPr bwMode="auto">
          <a:xfrm>
            <a:off x="1905000" y="6172202"/>
            <a:ext cx="1371600" cy="193675"/>
          </a:xfrm>
          <a:prstGeom prst="rect">
            <a:avLst/>
          </a:prstGeom>
          <a:noFill/>
          <a:ln w="9525">
            <a:noFill/>
            <a:miter lim="800000"/>
            <a:headEnd/>
            <a:tailEnd/>
          </a:ln>
        </p:spPr>
      </p:pic>
      <p:pic>
        <p:nvPicPr>
          <p:cNvPr id="7184" name="Picture 18" descr="bestwestern"/>
          <p:cNvPicPr>
            <a:picLocks noChangeAspect="1" noChangeArrowheads="1"/>
          </p:cNvPicPr>
          <p:nvPr/>
        </p:nvPicPr>
        <p:blipFill>
          <a:blip r:embed="rId19"/>
          <a:srcRect/>
          <a:stretch>
            <a:fillRect/>
          </a:stretch>
        </p:blipFill>
        <p:spPr bwMode="auto">
          <a:xfrm>
            <a:off x="0" y="2362200"/>
            <a:ext cx="609600" cy="558800"/>
          </a:xfrm>
          <a:prstGeom prst="rect">
            <a:avLst/>
          </a:prstGeom>
          <a:noFill/>
          <a:ln w="9525">
            <a:noFill/>
            <a:miter lim="800000"/>
            <a:headEnd/>
            <a:tailEnd/>
          </a:ln>
        </p:spPr>
      </p:pic>
      <p:pic>
        <p:nvPicPr>
          <p:cNvPr id="7185" name="Picture 19" descr="citibank"/>
          <p:cNvPicPr>
            <a:picLocks noChangeAspect="1" noChangeArrowheads="1"/>
          </p:cNvPicPr>
          <p:nvPr/>
        </p:nvPicPr>
        <p:blipFill>
          <a:blip r:embed="rId20"/>
          <a:srcRect/>
          <a:stretch>
            <a:fillRect/>
          </a:stretch>
        </p:blipFill>
        <p:spPr bwMode="auto">
          <a:xfrm>
            <a:off x="4857750" y="812802"/>
            <a:ext cx="762000" cy="422275"/>
          </a:xfrm>
          <a:prstGeom prst="rect">
            <a:avLst/>
          </a:prstGeom>
          <a:noFill/>
          <a:ln w="9525">
            <a:noFill/>
            <a:miter lim="800000"/>
            <a:headEnd/>
            <a:tailEnd/>
          </a:ln>
        </p:spPr>
      </p:pic>
      <p:pic>
        <p:nvPicPr>
          <p:cNvPr id="7186" name="Picture 21" descr="BA"/>
          <p:cNvPicPr>
            <a:picLocks noChangeAspect="1" noChangeArrowheads="1"/>
          </p:cNvPicPr>
          <p:nvPr/>
        </p:nvPicPr>
        <p:blipFill>
          <a:blip r:embed="rId21"/>
          <a:srcRect/>
          <a:stretch>
            <a:fillRect/>
          </a:stretch>
        </p:blipFill>
        <p:spPr bwMode="auto">
          <a:xfrm>
            <a:off x="228600" y="6121400"/>
            <a:ext cx="1587500" cy="279400"/>
          </a:xfrm>
          <a:prstGeom prst="rect">
            <a:avLst/>
          </a:prstGeom>
          <a:noFill/>
          <a:ln w="9525">
            <a:noFill/>
            <a:miter lim="800000"/>
            <a:headEnd/>
            <a:tailEnd/>
          </a:ln>
        </p:spPr>
      </p:pic>
      <p:pic>
        <p:nvPicPr>
          <p:cNvPr id="7187" name="Picture 22" descr="banneronline.jpg (9536 bytes)">
            <a:hlinkClick r:id="rId22"/>
          </p:cNvPr>
          <p:cNvPicPr>
            <a:picLocks noChangeAspect="1" noChangeArrowheads="1"/>
          </p:cNvPicPr>
          <p:nvPr/>
        </p:nvPicPr>
        <p:blipFill>
          <a:blip r:embed="rId23"/>
          <a:srcRect l="25926" r="54814" b="39999"/>
          <a:stretch>
            <a:fillRect/>
          </a:stretch>
        </p:blipFill>
        <p:spPr bwMode="auto">
          <a:xfrm>
            <a:off x="7620000" y="3276600"/>
            <a:ext cx="1524000" cy="527050"/>
          </a:xfrm>
          <a:prstGeom prst="rect">
            <a:avLst/>
          </a:prstGeom>
          <a:noFill/>
          <a:ln w="9525">
            <a:noFill/>
            <a:miter lim="800000"/>
            <a:headEnd/>
            <a:tailEnd/>
          </a:ln>
        </p:spPr>
      </p:pic>
      <p:pic>
        <p:nvPicPr>
          <p:cNvPr id="7188" name="Picture 23" descr="McDonald's Corporation"/>
          <p:cNvPicPr>
            <a:picLocks noChangeAspect="1" noChangeArrowheads="1" noCrop="1"/>
          </p:cNvPicPr>
          <p:nvPr/>
        </p:nvPicPr>
        <p:blipFill>
          <a:blip r:embed="rId24"/>
          <a:srcRect/>
          <a:stretch>
            <a:fillRect/>
          </a:stretch>
        </p:blipFill>
        <p:spPr bwMode="auto">
          <a:xfrm>
            <a:off x="7162800" y="5334002"/>
            <a:ext cx="1219200" cy="644525"/>
          </a:xfrm>
          <a:prstGeom prst="rect">
            <a:avLst/>
          </a:prstGeom>
          <a:noFill/>
          <a:ln w="9525">
            <a:noFill/>
            <a:miter lim="800000"/>
            <a:headEnd/>
            <a:tailEnd/>
          </a:ln>
        </p:spPr>
      </p:pic>
      <p:pic>
        <p:nvPicPr>
          <p:cNvPr id="7189" name="Picture 24"/>
          <p:cNvPicPr>
            <a:picLocks noChangeAspect="1" noChangeArrowheads="1"/>
          </p:cNvPicPr>
          <p:nvPr/>
        </p:nvPicPr>
        <p:blipFill>
          <a:blip r:embed="rId25"/>
          <a:srcRect/>
          <a:stretch>
            <a:fillRect/>
          </a:stretch>
        </p:blipFill>
        <p:spPr bwMode="auto">
          <a:xfrm>
            <a:off x="1025526" y="1449388"/>
            <a:ext cx="1552575" cy="446087"/>
          </a:xfrm>
          <a:prstGeom prst="rect">
            <a:avLst/>
          </a:prstGeom>
          <a:noFill/>
          <a:ln w="9525">
            <a:noFill/>
            <a:miter lim="800000"/>
            <a:headEnd/>
            <a:tailEnd/>
          </a:ln>
        </p:spPr>
      </p:pic>
      <p:pic>
        <p:nvPicPr>
          <p:cNvPr id="7190" name="Picture 25" descr="Choice Hotels International">
            <a:hlinkClick r:id="rId26"/>
          </p:cNvPr>
          <p:cNvPicPr>
            <a:picLocks noChangeAspect="1" noChangeArrowheads="1"/>
          </p:cNvPicPr>
          <p:nvPr/>
        </p:nvPicPr>
        <p:blipFill>
          <a:blip r:embed="rId27"/>
          <a:srcRect/>
          <a:stretch>
            <a:fillRect/>
          </a:stretch>
        </p:blipFill>
        <p:spPr bwMode="auto">
          <a:xfrm>
            <a:off x="4206876" y="5362575"/>
            <a:ext cx="1857375" cy="482600"/>
          </a:xfrm>
          <a:prstGeom prst="rect">
            <a:avLst/>
          </a:prstGeom>
          <a:noFill/>
          <a:ln w="9525">
            <a:noFill/>
            <a:miter lim="800000"/>
            <a:headEnd/>
            <a:tailEnd/>
          </a:ln>
        </p:spPr>
      </p:pic>
      <p:pic>
        <p:nvPicPr>
          <p:cNvPr id="7191" name="Picture 26" descr="fxks_logo"/>
          <p:cNvPicPr>
            <a:picLocks noChangeAspect="1" noChangeArrowheads="1"/>
          </p:cNvPicPr>
          <p:nvPr/>
        </p:nvPicPr>
        <p:blipFill>
          <a:blip r:embed="rId28"/>
          <a:srcRect/>
          <a:stretch>
            <a:fillRect/>
          </a:stretch>
        </p:blipFill>
        <p:spPr bwMode="auto">
          <a:xfrm>
            <a:off x="4676775" y="4583113"/>
            <a:ext cx="1333500" cy="519112"/>
          </a:xfrm>
          <a:prstGeom prst="rect">
            <a:avLst/>
          </a:prstGeom>
          <a:noFill/>
          <a:ln w="9525">
            <a:noFill/>
            <a:miter lim="800000"/>
            <a:headEnd/>
            <a:tailEnd/>
          </a:ln>
        </p:spPr>
      </p:pic>
      <p:grpSp>
        <p:nvGrpSpPr>
          <p:cNvPr id="2" name="Group 27"/>
          <p:cNvGrpSpPr>
            <a:grpSpLocks/>
          </p:cNvGrpSpPr>
          <p:nvPr/>
        </p:nvGrpSpPr>
        <p:grpSpPr bwMode="auto">
          <a:xfrm>
            <a:off x="3392489" y="5964238"/>
            <a:ext cx="2295525" cy="654050"/>
            <a:chOff x="2137" y="3645"/>
            <a:chExt cx="1446" cy="412"/>
          </a:xfrm>
        </p:grpSpPr>
        <p:sp>
          <p:nvSpPr>
            <p:cNvPr id="7226" name="Rectangle 28"/>
            <p:cNvSpPr>
              <a:spLocks noChangeArrowheads="1"/>
            </p:cNvSpPr>
            <p:nvPr/>
          </p:nvSpPr>
          <p:spPr bwMode="auto">
            <a:xfrm>
              <a:off x="2139" y="3645"/>
              <a:ext cx="1301" cy="412"/>
            </a:xfrm>
            <a:prstGeom prst="rect">
              <a:avLst/>
            </a:prstGeom>
            <a:solidFill>
              <a:srgbClr val="FFCC00"/>
            </a:solidFill>
            <a:ln w="12700" algn="ctr">
              <a:solidFill>
                <a:schemeClr val="tx1"/>
              </a:solidFill>
              <a:miter lim="800000"/>
              <a:headEnd/>
              <a:tailEnd/>
            </a:ln>
          </p:spPr>
          <p:txBody>
            <a:bodyPr wrap="none" anchor="ctr"/>
            <a:lstStyle/>
            <a:p>
              <a:endParaRPr lang="en-US"/>
            </a:p>
          </p:txBody>
        </p:sp>
        <p:pic>
          <p:nvPicPr>
            <p:cNvPr id="7227" name="Picture 29" descr="fhlogo5a"/>
            <p:cNvPicPr>
              <a:picLocks noChangeAspect="1" noChangeArrowheads="1"/>
            </p:cNvPicPr>
            <p:nvPr/>
          </p:nvPicPr>
          <p:blipFill>
            <a:blip r:embed="rId29"/>
            <a:srcRect/>
            <a:stretch>
              <a:fillRect/>
            </a:stretch>
          </p:blipFill>
          <p:spPr bwMode="auto">
            <a:xfrm>
              <a:off x="2137" y="3737"/>
              <a:ext cx="1446" cy="264"/>
            </a:xfrm>
            <a:prstGeom prst="rect">
              <a:avLst/>
            </a:prstGeom>
            <a:noFill/>
            <a:ln w="9525">
              <a:noFill/>
              <a:miter lim="800000"/>
              <a:headEnd/>
              <a:tailEnd/>
            </a:ln>
          </p:spPr>
        </p:pic>
      </p:grpSp>
      <p:pic>
        <p:nvPicPr>
          <p:cNvPr id="7193" name="Picture 30" descr="USPS Homepage">
            <a:hlinkClick r:id="rId30"/>
          </p:cNvPr>
          <p:cNvPicPr>
            <a:picLocks noChangeAspect="1" noChangeArrowheads="1"/>
          </p:cNvPicPr>
          <p:nvPr/>
        </p:nvPicPr>
        <p:blipFill>
          <a:blip r:embed="rId31"/>
          <a:srcRect/>
          <a:stretch>
            <a:fillRect/>
          </a:stretch>
        </p:blipFill>
        <p:spPr bwMode="auto">
          <a:xfrm>
            <a:off x="1487489" y="3114677"/>
            <a:ext cx="1495425" cy="238125"/>
          </a:xfrm>
          <a:prstGeom prst="rect">
            <a:avLst/>
          </a:prstGeom>
          <a:noFill/>
          <a:ln w="9525">
            <a:noFill/>
            <a:miter lim="800000"/>
            <a:headEnd/>
            <a:tailEnd/>
          </a:ln>
        </p:spPr>
      </p:pic>
      <p:pic>
        <p:nvPicPr>
          <p:cNvPr id="7194" name="Picture 31" descr="U.S. Air Force Homepage">
            <a:hlinkClick r:id="rId32"/>
          </p:cNvPr>
          <p:cNvPicPr>
            <a:picLocks noChangeAspect="1" noChangeArrowheads="1"/>
          </p:cNvPicPr>
          <p:nvPr/>
        </p:nvPicPr>
        <p:blipFill>
          <a:blip r:embed="rId33"/>
          <a:srcRect/>
          <a:stretch>
            <a:fillRect/>
          </a:stretch>
        </p:blipFill>
        <p:spPr bwMode="auto">
          <a:xfrm>
            <a:off x="5741988" y="3933827"/>
            <a:ext cx="2133600" cy="638175"/>
          </a:xfrm>
          <a:prstGeom prst="rect">
            <a:avLst/>
          </a:prstGeom>
          <a:noFill/>
          <a:ln w="9525">
            <a:noFill/>
            <a:miter lim="800000"/>
            <a:headEnd/>
            <a:tailEnd/>
          </a:ln>
        </p:spPr>
      </p:pic>
      <p:pic>
        <p:nvPicPr>
          <p:cNvPr id="7195" name="Picture 32" descr="starbucks"/>
          <p:cNvPicPr>
            <a:picLocks noChangeAspect="1" noChangeArrowheads="1"/>
          </p:cNvPicPr>
          <p:nvPr/>
        </p:nvPicPr>
        <p:blipFill>
          <a:blip r:embed="rId34"/>
          <a:srcRect/>
          <a:stretch>
            <a:fillRect/>
          </a:stretch>
        </p:blipFill>
        <p:spPr bwMode="auto">
          <a:xfrm>
            <a:off x="1905000" y="3733800"/>
            <a:ext cx="909638" cy="863600"/>
          </a:xfrm>
          <a:prstGeom prst="rect">
            <a:avLst/>
          </a:prstGeom>
          <a:noFill/>
          <a:ln w="9525">
            <a:noFill/>
            <a:miter lim="800000"/>
            <a:headEnd/>
            <a:tailEnd/>
          </a:ln>
        </p:spPr>
      </p:pic>
      <p:pic>
        <p:nvPicPr>
          <p:cNvPr id="7196" name="Picture 33" descr="top_costco_logo"/>
          <p:cNvPicPr>
            <a:picLocks noChangeAspect="1" noChangeArrowheads="1"/>
          </p:cNvPicPr>
          <p:nvPr/>
        </p:nvPicPr>
        <p:blipFill>
          <a:blip r:embed="rId35"/>
          <a:srcRect/>
          <a:stretch>
            <a:fillRect/>
          </a:stretch>
        </p:blipFill>
        <p:spPr bwMode="auto">
          <a:xfrm>
            <a:off x="2895601" y="4114800"/>
            <a:ext cx="1476375" cy="381000"/>
          </a:xfrm>
          <a:prstGeom prst="rect">
            <a:avLst/>
          </a:prstGeom>
          <a:noFill/>
          <a:ln w="9525">
            <a:noFill/>
            <a:miter lim="800000"/>
            <a:headEnd/>
            <a:tailEnd/>
          </a:ln>
        </p:spPr>
      </p:pic>
      <p:pic>
        <p:nvPicPr>
          <p:cNvPr id="7197" name="Picture 34" descr="long"/>
          <p:cNvPicPr>
            <a:picLocks noChangeAspect="1" noChangeArrowheads="1"/>
          </p:cNvPicPr>
          <p:nvPr/>
        </p:nvPicPr>
        <p:blipFill>
          <a:blip r:embed="rId36"/>
          <a:srcRect/>
          <a:stretch>
            <a:fillRect/>
          </a:stretch>
        </p:blipFill>
        <p:spPr bwMode="auto">
          <a:xfrm>
            <a:off x="6629400" y="2438400"/>
            <a:ext cx="742950" cy="558800"/>
          </a:xfrm>
          <a:prstGeom prst="rect">
            <a:avLst/>
          </a:prstGeom>
          <a:noFill/>
          <a:ln w="9525">
            <a:noFill/>
            <a:miter lim="800000"/>
            <a:headEnd/>
            <a:tailEnd/>
          </a:ln>
        </p:spPr>
      </p:pic>
      <p:pic>
        <p:nvPicPr>
          <p:cNvPr id="7198" name="Picture 35" descr="verizon"/>
          <p:cNvPicPr>
            <a:picLocks noChangeAspect="1" noChangeArrowheads="1"/>
          </p:cNvPicPr>
          <p:nvPr/>
        </p:nvPicPr>
        <p:blipFill>
          <a:blip r:embed="rId37"/>
          <a:srcRect/>
          <a:stretch>
            <a:fillRect/>
          </a:stretch>
        </p:blipFill>
        <p:spPr bwMode="auto">
          <a:xfrm>
            <a:off x="7848600" y="2362202"/>
            <a:ext cx="1295400" cy="758825"/>
          </a:xfrm>
          <a:prstGeom prst="rect">
            <a:avLst/>
          </a:prstGeom>
          <a:noFill/>
          <a:ln w="9525">
            <a:noFill/>
            <a:miter lim="800000"/>
            <a:headEnd/>
            <a:tailEnd/>
          </a:ln>
        </p:spPr>
      </p:pic>
      <p:pic>
        <p:nvPicPr>
          <p:cNvPr id="416804" name="Picture 36" descr="bd_logo"/>
          <p:cNvPicPr>
            <a:picLocks noChangeAspect="1" noChangeArrowheads="1"/>
          </p:cNvPicPr>
          <p:nvPr/>
        </p:nvPicPr>
        <p:blipFill>
          <a:blip r:embed="rId38"/>
          <a:srcRect/>
          <a:stretch>
            <a:fillRect/>
          </a:stretch>
        </p:blipFill>
        <p:spPr bwMode="auto">
          <a:xfrm>
            <a:off x="6053140" y="4767263"/>
            <a:ext cx="1195387" cy="490537"/>
          </a:xfrm>
          <a:prstGeom prst="rect">
            <a:avLst/>
          </a:prstGeom>
          <a:noFill/>
          <a:ln w="9525">
            <a:noFill/>
            <a:miter lim="800000"/>
            <a:headEnd/>
            <a:tailEnd/>
          </a:ln>
        </p:spPr>
      </p:pic>
      <p:pic>
        <p:nvPicPr>
          <p:cNvPr id="7200" name="Picture 37"/>
          <p:cNvPicPr>
            <a:picLocks noChangeAspect="1" noChangeArrowheads="1"/>
          </p:cNvPicPr>
          <p:nvPr/>
        </p:nvPicPr>
        <p:blipFill>
          <a:blip r:embed="rId39"/>
          <a:srcRect/>
          <a:stretch>
            <a:fillRect/>
          </a:stretch>
        </p:blipFill>
        <p:spPr bwMode="auto">
          <a:xfrm>
            <a:off x="838200" y="2057400"/>
            <a:ext cx="990600" cy="865188"/>
          </a:xfrm>
          <a:prstGeom prst="rect">
            <a:avLst/>
          </a:prstGeom>
          <a:noFill/>
          <a:ln w="9525">
            <a:noFill/>
            <a:miter lim="800000"/>
            <a:headEnd/>
            <a:tailEnd/>
          </a:ln>
        </p:spPr>
      </p:pic>
      <p:pic>
        <p:nvPicPr>
          <p:cNvPr id="7201" name="Picture 38" descr="spcs"/>
          <p:cNvPicPr>
            <a:picLocks noChangeAspect="1" noChangeArrowheads="1"/>
          </p:cNvPicPr>
          <p:nvPr/>
        </p:nvPicPr>
        <p:blipFill>
          <a:blip r:embed="rId40"/>
          <a:srcRect/>
          <a:stretch>
            <a:fillRect/>
          </a:stretch>
        </p:blipFill>
        <p:spPr bwMode="auto">
          <a:xfrm>
            <a:off x="4449763" y="3892550"/>
            <a:ext cx="1219200" cy="679450"/>
          </a:xfrm>
          <a:prstGeom prst="rect">
            <a:avLst/>
          </a:prstGeom>
          <a:noFill/>
          <a:ln w="9525">
            <a:noFill/>
            <a:miter lim="800000"/>
            <a:headEnd/>
            <a:tailEnd/>
          </a:ln>
        </p:spPr>
      </p:pic>
      <p:pic>
        <p:nvPicPr>
          <p:cNvPr id="7202" name="Picture 39" descr="pecten_icon"/>
          <p:cNvPicPr>
            <a:picLocks noChangeAspect="1" noChangeArrowheads="1"/>
          </p:cNvPicPr>
          <p:nvPr/>
        </p:nvPicPr>
        <p:blipFill>
          <a:blip r:embed="rId41"/>
          <a:srcRect/>
          <a:stretch>
            <a:fillRect/>
          </a:stretch>
        </p:blipFill>
        <p:spPr bwMode="auto">
          <a:xfrm>
            <a:off x="3779838" y="3324225"/>
            <a:ext cx="863600" cy="608013"/>
          </a:xfrm>
          <a:prstGeom prst="rect">
            <a:avLst/>
          </a:prstGeom>
          <a:noFill/>
          <a:ln w="9525">
            <a:noFill/>
            <a:miter lim="800000"/>
            <a:headEnd/>
            <a:tailEnd/>
          </a:ln>
        </p:spPr>
      </p:pic>
      <p:pic>
        <p:nvPicPr>
          <p:cNvPr id="7203" name="Picture 40" descr="mercedes_logo"/>
          <p:cNvPicPr>
            <a:picLocks noChangeAspect="1" noChangeArrowheads="1"/>
          </p:cNvPicPr>
          <p:nvPr/>
        </p:nvPicPr>
        <p:blipFill>
          <a:blip r:embed="rId42"/>
          <a:srcRect/>
          <a:stretch>
            <a:fillRect/>
          </a:stretch>
        </p:blipFill>
        <p:spPr bwMode="auto">
          <a:xfrm>
            <a:off x="244476" y="3986213"/>
            <a:ext cx="555625" cy="533400"/>
          </a:xfrm>
          <a:prstGeom prst="rect">
            <a:avLst/>
          </a:prstGeom>
          <a:noFill/>
          <a:ln w="9525">
            <a:noFill/>
            <a:miter lim="800000"/>
            <a:headEnd/>
            <a:tailEnd/>
          </a:ln>
        </p:spPr>
      </p:pic>
      <p:pic>
        <p:nvPicPr>
          <p:cNvPr id="416809" name="Picture 41" descr="mitsubishi logo"/>
          <p:cNvPicPr>
            <a:picLocks noChangeAspect="1" noChangeArrowheads="1"/>
          </p:cNvPicPr>
          <p:nvPr/>
        </p:nvPicPr>
        <p:blipFill>
          <a:blip r:embed="rId43"/>
          <a:srcRect/>
          <a:stretch>
            <a:fillRect/>
          </a:stretch>
        </p:blipFill>
        <p:spPr bwMode="auto">
          <a:xfrm>
            <a:off x="1066800" y="3903663"/>
            <a:ext cx="717550" cy="838200"/>
          </a:xfrm>
          <a:prstGeom prst="rect">
            <a:avLst/>
          </a:prstGeom>
          <a:noFill/>
          <a:ln w="9525">
            <a:noFill/>
            <a:miter lim="800000"/>
            <a:headEnd/>
            <a:tailEnd/>
          </a:ln>
        </p:spPr>
      </p:pic>
      <p:pic>
        <p:nvPicPr>
          <p:cNvPr id="416810" name="Picture 42" descr="bed bath and beyond"/>
          <p:cNvPicPr>
            <a:picLocks noChangeAspect="1" noChangeArrowheads="1"/>
          </p:cNvPicPr>
          <p:nvPr/>
        </p:nvPicPr>
        <p:blipFill>
          <a:blip r:embed="rId44"/>
          <a:srcRect/>
          <a:stretch>
            <a:fillRect/>
          </a:stretch>
        </p:blipFill>
        <p:spPr bwMode="auto">
          <a:xfrm>
            <a:off x="1" y="4694238"/>
            <a:ext cx="1222375" cy="444500"/>
          </a:xfrm>
          <a:prstGeom prst="rect">
            <a:avLst/>
          </a:prstGeom>
          <a:noFill/>
          <a:ln w="9525">
            <a:noFill/>
            <a:miter lim="800000"/>
            <a:headEnd/>
            <a:tailEnd/>
          </a:ln>
        </p:spPr>
      </p:pic>
      <p:pic>
        <p:nvPicPr>
          <p:cNvPr id="7206" name="Picture 43" descr="bnoble_logo"/>
          <p:cNvPicPr>
            <a:picLocks noChangeAspect="1" noChangeArrowheads="1"/>
          </p:cNvPicPr>
          <p:nvPr/>
        </p:nvPicPr>
        <p:blipFill>
          <a:blip r:embed="rId45"/>
          <a:srcRect/>
          <a:stretch>
            <a:fillRect/>
          </a:stretch>
        </p:blipFill>
        <p:spPr bwMode="auto">
          <a:xfrm>
            <a:off x="3078165" y="4794250"/>
            <a:ext cx="1379537" cy="381000"/>
          </a:xfrm>
          <a:prstGeom prst="rect">
            <a:avLst/>
          </a:prstGeom>
          <a:noFill/>
          <a:ln w="9525">
            <a:noFill/>
            <a:miter lim="800000"/>
            <a:headEnd/>
            <a:tailEnd/>
          </a:ln>
        </p:spPr>
      </p:pic>
      <p:pic>
        <p:nvPicPr>
          <p:cNvPr id="7207" name="Picture 44" descr="HolidayInn"/>
          <p:cNvPicPr>
            <a:picLocks noChangeAspect="1" noChangeArrowheads="1"/>
          </p:cNvPicPr>
          <p:nvPr/>
        </p:nvPicPr>
        <p:blipFill>
          <a:blip r:embed="rId46"/>
          <a:srcRect/>
          <a:stretch>
            <a:fillRect/>
          </a:stretch>
        </p:blipFill>
        <p:spPr bwMode="auto">
          <a:xfrm>
            <a:off x="1981200" y="5562600"/>
            <a:ext cx="1219200" cy="723900"/>
          </a:xfrm>
          <a:prstGeom prst="rect">
            <a:avLst/>
          </a:prstGeom>
          <a:noFill/>
          <a:ln w="9525">
            <a:noFill/>
            <a:miter lim="800000"/>
            <a:headEnd/>
            <a:tailEnd/>
          </a:ln>
        </p:spPr>
      </p:pic>
      <p:pic>
        <p:nvPicPr>
          <p:cNvPr id="416813" name="Picture 45" descr="banneronline.jpg (9536 bytes)">
            <a:hlinkClick r:id="rId22"/>
          </p:cNvPr>
          <p:cNvPicPr>
            <a:picLocks noChangeAspect="1" noChangeArrowheads="1"/>
          </p:cNvPicPr>
          <p:nvPr/>
        </p:nvPicPr>
        <p:blipFill>
          <a:blip r:embed="rId23"/>
          <a:srcRect l="7777" t="10001" r="77408" b="43333"/>
          <a:stretch>
            <a:fillRect/>
          </a:stretch>
        </p:blipFill>
        <p:spPr bwMode="auto">
          <a:xfrm>
            <a:off x="1930400" y="5205413"/>
            <a:ext cx="1066800" cy="373062"/>
          </a:xfrm>
          <a:prstGeom prst="rect">
            <a:avLst/>
          </a:prstGeom>
          <a:noFill/>
          <a:ln w="9525">
            <a:noFill/>
            <a:miter lim="800000"/>
            <a:headEnd/>
            <a:tailEnd/>
          </a:ln>
        </p:spPr>
      </p:pic>
      <p:pic>
        <p:nvPicPr>
          <p:cNvPr id="7209" name="Picture 46" descr="metlife_logo"/>
          <p:cNvPicPr>
            <a:picLocks noChangeAspect="1" noChangeArrowheads="1"/>
          </p:cNvPicPr>
          <p:nvPr/>
        </p:nvPicPr>
        <p:blipFill>
          <a:blip r:embed="rId5"/>
          <a:srcRect/>
          <a:stretch>
            <a:fillRect/>
          </a:stretch>
        </p:blipFill>
        <p:spPr bwMode="auto">
          <a:xfrm>
            <a:off x="1443038" y="4768850"/>
            <a:ext cx="1331912" cy="303213"/>
          </a:xfrm>
          <a:prstGeom prst="rect">
            <a:avLst/>
          </a:prstGeom>
          <a:noFill/>
          <a:ln w="9525">
            <a:noFill/>
            <a:miter lim="800000"/>
            <a:headEnd/>
            <a:tailEnd/>
          </a:ln>
        </p:spPr>
      </p:pic>
      <p:pic>
        <p:nvPicPr>
          <p:cNvPr id="416815" name="Picture 47" descr="jcpenneylogo"/>
          <p:cNvPicPr>
            <a:picLocks noChangeAspect="1" noChangeArrowheads="1"/>
          </p:cNvPicPr>
          <p:nvPr/>
        </p:nvPicPr>
        <p:blipFill>
          <a:blip r:embed="rId47"/>
          <a:srcRect/>
          <a:stretch>
            <a:fillRect/>
          </a:stretch>
        </p:blipFill>
        <p:spPr bwMode="auto">
          <a:xfrm>
            <a:off x="3657600" y="2514600"/>
            <a:ext cx="1168400" cy="317500"/>
          </a:xfrm>
          <a:prstGeom prst="rect">
            <a:avLst/>
          </a:prstGeom>
          <a:noFill/>
          <a:ln w="9525">
            <a:noFill/>
            <a:miter lim="800000"/>
            <a:headEnd/>
            <a:tailEnd/>
          </a:ln>
        </p:spPr>
      </p:pic>
      <p:pic>
        <p:nvPicPr>
          <p:cNvPr id="7211" name="Picture 49" descr="bannertop"/>
          <p:cNvPicPr>
            <a:picLocks noChangeAspect="1" noChangeArrowheads="1"/>
          </p:cNvPicPr>
          <p:nvPr/>
        </p:nvPicPr>
        <p:blipFill>
          <a:blip r:embed="rId48"/>
          <a:srcRect/>
          <a:stretch>
            <a:fillRect/>
          </a:stretch>
        </p:blipFill>
        <p:spPr bwMode="auto">
          <a:xfrm>
            <a:off x="1954213" y="6553202"/>
            <a:ext cx="5619750" cy="161925"/>
          </a:xfrm>
          <a:prstGeom prst="rect">
            <a:avLst/>
          </a:prstGeom>
          <a:noFill/>
          <a:ln w="9525">
            <a:noFill/>
            <a:miter lim="800000"/>
            <a:headEnd/>
            <a:tailEnd/>
          </a:ln>
        </p:spPr>
      </p:pic>
      <p:pic>
        <p:nvPicPr>
          <p:cNvPr id="7212" name="Picture 48" descr="merle norman"/>
          <p:cNvPicPr>
            <a:picLocks noChangeAspect="1" noChangeArrowheads="1"/>
          </p:cNvPicPr>
          <p:nvPr/>
        </p:nvPicPr>
        <p:blipFill>
          <a:blip r:embed="rId49"/>
          <a:srcRect/>
          <a:stretch>
            <a:fillRect/>
          </a:stretch>
        </p:blipFill>
        <p:spPr bwMode="auto">
          <a:xfrm>
            <a:off x="347663" y="6434138"/>
            <a:ext cx="1447800" cy="222250"/>
          </a:xfrm>
          <a:prstGeom prst="rect">
            <a:avLst/>
          </a:prstGeom>
          <a:noFill/>
          <a:ln w="9525">
            <a:noFill/>
            <a:miter lim="800000"/>
            <a:headEnd/>
            <a:tailEnd/>
          </a:ln>
        </p:spPr>
      </p:pic>
      <p:pic>
        <p:nvPicPr>
          <p:cNvPr id="7213" name="Picture 50" descr="7-Eleven home page">
            <a:hlinkClick r:id="rId50"/>
          </p:cNvPr>
          <p:cNvPicPr>
            <a:picLocks noChangeAspect="1" noChangeArrowheads="1"/>
          </p:cNvPicPr>
          <p:nvPr/>
        </p:nvPicPr>
        <p:blipFill>
          <a:blip r:embed="rId51"/>
          <a:srcRect/>
          <a:stretch>
            <a:fillRect/>
          </a:stretch>
        </p:blipFill>
        <p:spPr bwMode="auto">
          <a:xfrm>
            <a:off x="6138863" y="5295900"/>
            <a:ext cx="552450" cy="571500"/>
          </a:xfrm>
          <a:prstGeom prst="rect">
            <a:avLst/>
          </a:prstGeom>
          <a:noFill/>
          <a:ln w="9525">
            <a:noFill/>
            <a:miter lim="800000"/>
            <a:headEnd/>
            <a:tailEnd/>
          </a:ln>
        </p:spPr>
      </p:pic>
      <p:pic>
        <p:nvPicPr>
          <p:cNvPr id="416819" name="Picture 51" descr="msn_home"/>
          <p:cNvPicPr>
            <a:picLocks noChangeAspect="1" noChangeArrowheads="1"/>
          </p:cNvPicPr>
          <p:nvPr/>
        </p:nvPicPr>
        <p:blipFill>
          <a:blip r:embed="rId52"/>
          <a:srcRect/>
          <a:stretch>
            <a:fillRect/>
          </a:stretch>
        </p:blipFill>
        <p:spPr bwMode="auto">
          <a:xfrm>
            <a:off x="8369300" y="1752602"/>
            <a:ext cx="774700" cy="581025"/>
          </a:xfrm>
          <a:prstGeom prst="rect">
            <a:avLst/>
          </a:prstGeom>
          <a:noFill/>
          <a:ln w="9525">
            <a:noFill/>
            <a:miter lim="800000"/>
            <a:headEnd/>
            <a:tailEnd/>
          </a:ln>
        </p:spPr>
      </p:pic>
      <p:sp>
        <p:nvSpPr>
          <p:cNvPr id="7215" name="Rectangle 52"/>
          <p:cNvSpPr>
            <a:spLocks noChangeArrowheads="1"/>
          </p:cNvSpPr>
          <p:nvPr/>
        </p:nvSpPr>
        <p:spPr bwMode="auto">
          <a:xfrm>
            <a:off x="0" y="3094038"/>
            <a:ext cx="184712" cy="369324"/>
          </a:xfrm>
          <a:prstGeom prst="rect">
            <a:avLst/>
          </a:prstGeom>
          <a:noFill/>
          <a:ln w="9525">
            <a:noFill/>
            <a:miter lim="800000"/>
            <a:headEnd/>
            <a:tailEnd/>
          </a:ln>
        </p:spPr>
        <p:txBody>
          <a:bodyPr wrap="none" lIns="91431" tIns="45716" rIns="91431" bIns="45716" anchor="ctr">
            <a:spAutoFit/>
          </a:bodyPr>
          <a:lstStyle/>
          <a:p>
            <a:endParaRPr lang="en-US" b="0">
              <a:cs typeface="Arial" pitchFamily="34" charset="0"/>
            </a:endParaRPr>
          </a:p>
        </p:txBody>
      </p:sp>
      <p:pic>
        <p:nvPicPr>
          <p:cNvPr id="7217" name="Picture 54" descr="image014"/>
          <p:cNvPicPr>
            <a:picLocks noChangeAspect="1" noChangeArrowheads="1"/>
          </p:cNvPicPr>
          <p:nvPr/>
        </p:nvPicPr>
        <p:blipFill>
          <a:blip r:embed="rId53"/>
          <a:srcRect/>
          <a:stretch>
            <a:fillRect/>
          </a:stretch>
        </p:blipFill>
        <p:spPr bwMode="auto">
          <a:xfrm>
            <a:off x="1" y="5172077"/>
            <a:ext cx="1762125" cy="390525"/>
          </a:xfrm>
          <a:prstGeom prst="rect">
            <a:avLst/>
          </a:prstGeom>
          <a:noFill/>
          <a:ln w="9525">
            <a:noFill/>
            <a:miter lim="800000"/>
            <a:headEnd/>
            <a:tailEnd/>
          </a:ln>
        </p:spPr>
      </p:pic>
      <p:pic>
        <p:nvPicPr>
          <p:cNvPr id="7218" name="Picture 55" descr="image005"/>
          <p:cNvPicPr>
            <a:picLocks noChangeAspect="1" noChangeArrowheads="1"/>
          </p:cNvPicPr>
          <p:nvPr/>
        </p:nvPicPr>
        <p:blipFill>
          <a:blip r:embed="rId54"/>
          <a:srcRect/>
          <a:stretch>
            <a:fillRect/>
          </a:stretch>
        </p:blipFill>
        <p:spPr bwMode="auto">
          <a:xfrm>
            <a:off x="1981200" y="2209800"/>
            <a:ext cx="914400" cy="633413"/>
          </a:xfrm>
          <a:prstGeom prst="rect">
            <a:avLst/>
          </a:prstGeom>
          <a:noFill/>
          <a:ln w="9525">
            <a:noFill/>
            <a:miter lim="800000"/>
            <a:headEnd/>
            <a:tailEnd/>
          </a:ln>
        </p:spPr>
      </p:pic>
      <p:pic>
        <p:nvPicPr>
          <p:cNvPr id="416824" name="Picture 56" descr="image002"/>
          <p:cNvPicPr>
            <a:picLocks noChangeAspect="1" noChangeArrowheads="1"/>
          </p:cNvPicPr>
          <p:nvPr/>
        </p:nvPicPr>
        <p:blipFill>
          <a:blip r:embed="rId55"/>
          <a:srcRect/>
          <a:stretch>
            <a:fillRect/>
          </a:stretch>
        </p:blipFill>
        <p:spPr bwMode="auto">
          <a:xfrm>
            <a:off x="3124201" y="5257800"/>
            <a:ext cx="885825" cy="642938"/>
          </a:xfrm>
          <a:prstGeom prst="rect">
            <a:avLst/>
          </a:prstGeom>
          <a:noFill/>
          <a:ln w="9525">
            <a:noFill/>
            <a:miter lim="800000"/>
            <a:headEnd/>
            <a:tailEnd/>
          </a:ln>
        </p:spPr>
      </p:pic>
      <p:pic>
        <p:nvPicPr>
          <p:cNvPr id="7220" name="Picture 57" descr="tsa_logo"/>
          <p:cNvPicPr>
            <a:picLocks noChangeAspect="1" noChangeArrowheads="1"/>
          </p:cNvPicPr>
          <p:nvPr/>
        </p:nvPicPr>
        <p:blipFill>
          <a:blip r:embed="rId56"/>
          <a:srcRect/>
          <a:stretch>
            <a:fillRect/>
          </a:stretch>
        </p:blipFill>
        <p:spPr bwMode="auto">
          <a:xfrm>
            <a:off x="6705600" y="914402"/>
            <a:ext cx="2476500" cy="676275"/>
          </a:xfrm>
          <a:prstGeom prst="rect">
            <a:avLst/>
          </a:prstGeom>
          <a:noFill/>
          <a:ln w="9525">
            <a:noFill/>
            <a:miter lim="800000"/>
            <a:headEnd/>
            <a:tailEnd/>
          </a:ln>
        </p:spPr>
      </p:pic>
      <p:pic>
        <p:nvPicPr>
          <p:cNvPr id="7221" name="Picture 58" descr="gsa_logo"/>
          <p:cNvPicPr>
            <a:picLocks noChangeAspect="1" noChangeArrowheads="1"/>
          </p:cNvPicPr>
          <p:nvPr/>
        </p:nvPicPr>
        <p:blipFill>
          <a:blip r:embed="rId57"/>
          <a:srcRect/>
          <a:stretch>
            <a:fillRect/>
          </a:stretch>
        </p:blipFill>
        <p:spPr bwMode="auto">
          <a:xfrm>
            <a:off x="3581400" y="1447800"/>
            <a:ext cx="2476500" cy="546100"/>
          </a:xfrm>
          <a:prstGeom prst="rect">
            <a:avLst/>
          </a:prstGeom>
          <a:noFill/>
          <a:ln w="9525">
            <a:noFill/>
            <a:miter lim="800000"/>
            <a:headEnd/>
            <a:tailEnd/>
          </a:ln>
        </p:spPr>
      </p:pic>
      <p:pic>
        <p:nvPicPr>
          <p:cNvPr id="7222" name="Picture 59" descr="bannerPUB"/>
          <p:cNvPicPr>
            <a:picLocks noChangeAspect="1" noChangeArrowheads="1"/>
          </p:cNvPicPr>
          <p:nvPr/>
        </p:nvPicPr>
        <p:blipFill>
          <a:blip r:embed="rId58"/>
          <a:srcRect r="84334" b="8571"/>
          <a:stretch>
            <a:fillRect/>
          </a:stretch>
        </p:blipFill>
        <p:spPr bwMode="auto">
          <a:xfrm>
            <a:off x="5105400" y="2057400"/>
            <a:ext cx="1143000" cy="1219200"/>
          </a:xfrm>
          <a:prstGeom prst="rect">
            <a:avLst/>
          </a:prstGeom>
          <a:noFill/>
          <a:ln w="9525">
            <a:noFill/>
            <a:miter lim="800000"/>
            <a:headEnd/>
            <a:tailEnd/>
          </a:ln>
        </p:spPr>
      </p:pic>
      <p:pic>
        <p:nvPicPr>
          <p:cNvPr id="7223" name="Picture 60" descr="is?844259725278"/>
          <p:cNvPicPr>
            <a:picLocks noChangeAspect="1" noChangeArrowheads="1"/>
          </p:cNvPicPr>
          <p:nvPr/>
        </p:nvPicPr>
        <p:blipFill>
          <a:blip r:embed="rId59"/>
          <a:srcRect/>
          <a:stretch>
            <a:fillRect/>
          </a:stretch>
        </p:blipFill>
        <p:spPr bwMode="auto">
          <a:xfrm>
            <a:off x="381000" y="5486400"/>
            <a:ext cx="939800" cy="550863"/>
          </a:xfrm>
          <a:prstGeom prst="rect">
            <a:avLst/>
          </a:prstGeom>
          <a:noFill/>
          <a:ln w="9525">
            <a:noFill/>
            <a:miter lim="800000"/>
            <a:headEnd/>
            <a:tailEnd/>
          </a:ln>
        </p:spPr>
      </p:pic>
      <p:pic>
        <p:nvPicPr>
          <p:cNvPr id="7224" name="Picture 2" descr="Federal Aviation Administration Seal">
            <a:hlinkClick r:id="rId60" tooltip="FAA.gov home page"/>
          </p:cNvPr>
          <p:cNvPicPr>
            <a:picLocks noChangeAspect="1" noChangeArrowheads="1"/>
          </p:cNvPicPr>
          <p:nvPr/>
        </p:nvPicPr>
        <p:blipFill>
          <a:blip r:embed="rId61"/>
          <a:srcRect/>
          <a:stretch>
            <a:fillRect/>
          </a:stretch>
        </p:blipFill>
        <p:spPr bwMode="auto">
          <a:xfrm>
            <a:off x="4572000" y="3224213"/>
            <a:ext cx="3124200" cy="585787"/>
          </a:xfrm>
          <a:prstGeom prst="rect">
            <a:avLst/>
          </a:prstGeom>
          <a:noFill/>
          <a:ln w="9525">
            <a:noFill/>
            <a:miter lim="800000"/>
            <a:headEnd/>
            <a:tailEnd/>
          </a:ln>
        </p:spPr>
      </p:pic>
      <p:pic>
        <p:nvPicPr>
          <p:cNvPr id="416831" name="Picture 63" descr="is?mLEqFmWvXoTh3yNyNrMC1G5JOALlePjON2nfxgvy89A"/>
          <p:cNvPicPr>
            <a:picLocks noChangeAspect="1" noChangeArrowheads="1"/>
          </p:cNvPicPr>
          <p:nvPr/>
        </p:nvPicPr>
        <p:blipFill>
          <a:blip r:embed="rId62"/>
          <a:srcRect/>
          <a:stretch>
            <a:fillRect/>
          </a:stretch>
        </p:blipFill>
        <p:spPr bwMode="auto">
          <a:xfrm>
            <a:off x="5715000" y="533400"/>
            <a:ext cx="831850" cy="838200"/>
          </a:xfrm>
          <a:prstGeom prst="rect">
            <a:avLst/>
          </a:prstGeom>
          <a:noFill/>
          <a:ln w="9525">
            <a:noFill/>
            <a:miter lim="800000"/>
            <a:headEnd/>
            <a:tailEnd/>
          </a:ln>
        </p:spPr>
      </p:pic>
      <p:pic>
        <p:nvPicPr>
          <p:cNvPr id="60" name="Picture 5" descr="fulllogo204x68"/>
          <p:cNvPicPr>
            <a:picLocks noChangeAspect="1" noChangeArrowheads="1"/>
          </p:cNvPicPr>
          <p:nvPr/>
        </p:nvPicPr>
        <p:blipFill>
          <a:blip r:embed="rId63"/>
          <a:srcRect/>
          <a:stretch>
            <a:fillRect/>
          </a:stretch>
        </p:blipFill>
        <p:spPr bwMode="auto">
          <a:xfrm>
            <a:off x="7010400" y="457202"/>
            <a:ext cx="1219200" cy="406431"/>
          </a:xfrm>
          <a:prstGeom prst="rect">
            <a:avLst/>
          </a:prstGeom>
          <a:noFill/>
        </p:spPr>
      </p:pic>
      <p:pic>
        <p:nvPicPr>
          <p:cNvPr id="61" name="Picture 7" descr="InfoNowFINAL-highres"/>
          <p:cNvPicPr>
            <a:picLocks noChangeAspect="1" noChangeArrowheads="1"/>
          </p:cNvPicPr>
          <p:nvPr/>
        </p:nvPicPr>
        <p:blipFill>
          <a:blip r:embed="rId64"/>
          <a:srcRect/>
          <a:stretch>
            <a:fillRect/>
          </a:stretch>
        </p:blipFill>
        <p:spPr bwMode="auto">
          <a:xfrm>
            <a:off x="3581400" y="2057400"/>
            <a:ext cx="1447800" cy="335186"/>
          </a:xfrm>
          <a:prstGeom prst="rect">
            <a:avLst/>
          </a:prstGeom>
          <a:noFill/>
        </p:spPr>
      </p:pic>
      <p:pic>
        <p:nvPicPr>
          <p:cNvPr id="7228" name="Picture 60" descr="Find, Buy and Sell Homes Online with Redfin"/>
          <p:cNvPicPr>
            <a:picLocks noChangeAspect="1" noChangeArrowheads="1"/>
          </p:cNvPicPr>
          <p:nvPr/>
        </p:nvPicPr>
        <p:blipFill>
          <a:blip r:embed="rId65"/>
          <a:srcRect/>
          <a:stretch>
            <a:fillRect/>
          </a:stretch>
        </p:blipFill>
        <p:spPr bwMode="auto">
          <a:xfrm>
            <a:off x="6324600" y="1752600"/>
            <a:ext cx="1981200" cy="4381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16819"/>
                                        </p:tgtEl>
                                        <p:attrNameLst>
                                          <p:attrName>style.visibility</p:attrName>
                                        </p:attrNameLst>
                                      </p:cBhvr>
                                      <p:to>
                                        <p:strVal val="visible"/>
                                      </p:to>
                                    </p:set>
                                    <p:animEffect transition="in" filter="dissolve">
                                      <p:cBhvr>
                                        <p:cTn id="7" dur="500"/>
                                        <p:tgtEl>
                                          <p:spTgt spid="41681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16781"/>
                                        </p:tgtEl>
                                        <p:attrNameLst>
                                          <p:attrName>style.visibility</p:attrName>
                                        </p:attrNameLst>
                                      </p:cBhvr>
                                      <p:to>
                                        <p:strVal val="visible"/>
                                      </p:to>
                                    </p:set>
                                    <p:animEffect transition="in" filter="slide(fromBottom)">
                                      <p:cBhvr>
                                        <p:cTn id="11" dur="500"/>
                                        <p:tgtEl>
                                          <p:spTgt spid="41678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416782"/>
                                        </p:tgtEl>
                                        <p:attrNameLst>
                                          <p:attrName>style.visibility</p:attrName>
                                        </p:attrNameLst>
                                      </p:cBhvr>
                                      <p:to>
                                        <p:strVal val="visible"/>
                                      </p:to>
                                    </p:set>
                                    <p:animEffect transition="in" filter="slide(fromBottom)">
                                      <p:cBhvr>
                                        <p:cTn id="15" dur="500"/>
                                        <p:tgtEl>
                                          <p:spTgt spid="416782"/>
                                        </p:tgtEl>
                                      </p:cBhvr>
                                    </p:animEffect>
                                  </p:childTnLst>
                                </p:cTn>
                              </p:par>
                            </p:childTnLst>
                          </p:cTn>
                        </p:par>
                        <p:par>
                          <p:cTn id="16" fill="hold">
                            <p:stCondLst>
                              <p:cond delay="1500"/>
                            </p:stCondLst>
                            <p:childTnLst>
                              <p:par>
                                <p:cTn id="17" presetID="24" presetClass="entr" presetSubtype="0" fill="hold" nodeType="afterEffect">
                                  <p:stCondLst>
                                    <p:cond delay="0"/>
                                  </p:stCondLst>
                                  <p:childTnLst>
                                    <p:set>
                                      <p:cBhvr>
                                        <p:cTn id="18" dur="1" fill="hold">
                                          <p:stCondLst>
                                            <p:cond delay="499"/>
                                          </p:stCondLst>
                                        </p:cTn>
                                        <p:tgtEl>
                                          <p:spTgt spid="416813"/>
                                        </p:tgtEl>
                                        <p:attrNameLst>
                                          <p:attrName>style.visibility</p:attrName>
                                        </p:attrNameLst>
                                      </p:cBhvr>
                                      <p:to>
                                        <p:strVal val="visible"/>
                                      </p:to>
                                    </p:set>
                                    <p:anim to="" calcmode="lin" valueType="num">
                                      <p:cBhvr>
                                        <p:cTn id="19" dur="1" fill="hold"/>
                                        <p:tgtEl>
                                          <p:spTgt spid="416813"/>
                                        </p:tgtEl>
                                        <p:attrNameLst>
                                          <p:attrName/>
                                        </p:attrNameLst>
                                      </p:cBhvr>
                                    </p:anim>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416809"/>
                                        </p:tgtEl>
                                        <p:attrNameLst>
                                          <p:attrName>style.visibility</p:attrName>
                                        </p:attrNameLst>
                                      </p:cBhvr>
                                      <p:to>
                                        <p:strVal val="visible"/>
                                      </p:to>
                                    </p:set>
                                    <p:animEffect transition="in" filter="slide(fromBottom)">
                                      <p:cBhvr>
                                        <p:cTn id="23" dur="500"/>
                                        <p:tgtEl>
                                          <p:spTgt spid="416809"/>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416815"/>
                                        </p:tgtEl>
                                        <p:attrNameLst>
                                          <p:attrName>style.visibility</p:attrName>
                                        </p:attrNameLst>
                                      </p:cBhvr>
                                      <p:to>
                                        <p:strVal val="visible"/>
                                      </p:to>
                                    </p:set>
                                    <p:animEffect transition="in" filter="slide(fromBottom)">
                                      <p:cBhvr>
                                        <p:cTn id="27" dur="500"/>
                                        <p:tgtEl>
                                          <p:spTgt spid="416815"/>
                                        </p:tgtEl>
                                      </p:cBhvr>
                                    </p:animEffect>
                                  </p:childTnLst>
                                </p:cTn>
                              </p:par>
                            </p:childTnLst>
                          </p:cTn>
                        </p:par>
                        <p:par>
                          <p:cTn id="28" fill="hold">
                            <p:stCondLst>
                              <p:cond delay="3000"/>
                            </p:stCondLst>
                            <p:childTnLst>
                              <p:par>
                                <p:cTn id="29" presetID="12" presetClass="entr" presetSubtype="2" fill="hold" nodeType="afterEffect">
                                  <p:stCondLst>
                                    <p:cond delay="0"/>
                                  </p:stCondLst>
                                  <p:childTnLst>
                                    <p:set>
                                      <p:cBhvr>
                                        <p:cTn id="30" dur="1" fill="hold">
                                          <p:stCondLst>
                                            <p:cond delay="0"/>
                                          </p:stCondLst>
                                        </p:cTn>
                                        <p:tgtEl>
                                          <p:spTgt spid="416810"/>
                                        </p:tgtEl>
                                        <p:attrNameLst>
                                          <p:attrName>style.visibility</p:attrName>
                                        </p:attrNameLst>
                                      </p:cBhvr>
                                      <p:to>
                                        <p:strVal val="visible"/>
                                      </p:to>
                                    </p:set>
                                    <p:animEffect transition="in" filter="slide(fromRight)">
                                      <p:cBhvr>
                                        <p:cTn id="31" dur="500"/>
                                        <p:tgtEl>
                                          <p:spTgt spid="416810"/>
                                        </p:tgtEl>
                                      </p:cBhvr>
                                    </p:animEffect>
                                  </p:childTnLst>
                                </p:cTn>
                              </p:par>
                            </p:childTnLst>
                          </p:cTn>
                        </p:par>
                        <p:par>
                          <p:cTn id="32" fill="hold">
                            <p:stCondLst>
                              <p:cond delay="3500"/>
                            </p:stCondLst>
                            <p:childTnLst>
                              <p:par>
                                <p:cTn id="33" presetID="12" presetClass="entr" presetSubtype="2" fill="hold" nodeType="afterEffect">
                                  <p:stCondLst>
                                    <p:cond delay="0"/>
                                  </p:stCondLst>
                                  <p:childTnLst>
                                    <p:set>
                                      <p:cBhvr>
                                        <p:cTn id="34" dur="1" fill="hold">
                                          <p:stCondLst>
                                            <p:cond delay="0"/>
                                          </p:stCondLst>
                                        </p:cTn>
                                        <p:tgtEl>
                                          <p:spTgt spid="416779"/>
                                        </p:tgtEl>
                                        <p:attrNameLst>
                                          <p:attrName>style.visibility</p:attrName>
                                        </p:attrNameLst>
                                      </p:cBhvr>
                                      <p:to>
                                        <p:strVal val="visible"/>
                                      </p:to>
                                    </p:set>
                                    <p:animEffect transition="in" filter="slide(fromRight)">
                                      <p:cBhvr>
                                        <p:cTn id="35" dur="500"/>
                                        <p:tgtEl>
                                          <p:spTgt spid="416779"/>
                                        </p:tgtEl>
                                      </p:cBhvr>
                                    </p:animEffect>
                                  </p:childTnLst>
                                </p:cTn>
                              </p:par>
                            </p:childTnLst>
                          </p:cTn>
                        </p:par>
                        <p:par>
                          <p:cTn id="36" fill="hold">
                            <p:stCondLst>
                              <p:cond delay="4000"/>
                            </p:stCondLst>
                            <p:childTnLst>
                              <p:par>
                                <p:cTn id="37" presetID="12" presetClass="entr" presetSubtype="2" fill="hold" nodeType="afterEffect">
                                  <p:stCondLst>
                                    <p:cond delay="0"/>
                                  </p:stCondLst>
                                  <p:childTnLst>
                                    <p:set>
                                      <p:cBhvr>
                                        <p:cTn id="38" dur="1" fill="hold">
                                          <p:stCondLst>
                                            <p:cond delay="0"/>
                                          </p:stCondLst>
                                        </p:cTn>
                                        <p:tgtEl>
                                          <p:spTgt spid="416804"/>
                                        </p:tgtEl>
                                        <p:attrNameLst>
                                          <p:attrName>style.visibility</p:attrName>
                                        </p:attrNameLst>
                                      </p:cBhvr>
                                      <p:to>
                                        <p:strVal val="visible"/>
                                      </p:to>
                                    </p:set>
                                    <p:animEffect transition="in" filter="slide(fromRight)">
                                      <p:cBhvr>
                                        <p:cTn id="39" dur="500"/>
                                        <p:tgtEl>
                                          <p:spTgt spid="416804"/>
                                        </p:tgtEl>
                                      </p:cBhvr>
                                    </p:animEffec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499"/>
                                          </p:stCondLst>
                                        </p:cTn>
                                        <p:tgtEl>
                                          <p:spTgt spid="416824"/>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499"/>
                                          </p:stCondLst>
                                        </p:cTn>
                                        <p:tgtEl>
                                          <p:spTgt spid="416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0|0|0|0|0|0"/>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DIN-Medium"/>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 Template 2">
  <a:themeElements>
    <a:clrScheme name="Standard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Template 2">
      <a:majorFont>
        <a:latin typeface="DIN-Medium"/>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lnDef>
  </a:objectDefaults>
  <a:extraClrSchemeLst>
    <a:extraClrScheme>
      <a:clrScheme name="Standard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Between Title">
  <a:themeElements>
    <a:clrScheme name="In-Between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Between Title">
      <a:majorFont>
        <a:latin typeface="DIN-Medium"/>
        <a:ea typeface=""/>
        <a:cs typeface=""/>
      </a:majorFont>
      <a:minorFont>
        <a:latin typeface="DIN-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800" b="0" i="0" u="sng" strike="noStrike" cap="none" normalizeH="0" baseline="0" smtClean="0">
            <a:ln>
              <a:noFill/>
            </a:ln>
            <a:solidFill>
              <a:schemeClr val="tx1"/>
            </a:solidFill>
            <a:effectLst/>
            <a:latin typeface="Arial" charset="0"/>
          </a:defRPr>
        </a:defPPr>
      </a:lstStyle>
    </a:lnDef>
  </a:objectDefaults>
  <a:extraClrSchemeLst>
    <a:extraClrScheme>
      <a:clrScheme name="In-Between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Between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Between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Between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Between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Between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Between 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Between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Between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Between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Between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Between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2007 Template-Template v01-11-2007">
  <a:themeElements>
    <a:clrScheme name="Custom 6">
      <a:dk1>
        <a:srgbClr val="000000"/>
      </a:dk1>
      <a:lt1>
        <a:srgbClr val="FFFFFF"/>
      </a:lt1>
      <a:dk2>
        <a:srgbClr val="26357E"/>
      </a:dk2>
      <a:lt2>
        <a:srgbClr val="FFFFFF"/>
      </a:lt2>
      <a:accent1>
        <a:srgbClr val="FDE399"/>
      </a:accent1>
      <a:accent2>
        <a:srgbClr val="00B0F0"/>
      </a:accent2>
      <a:accent3>
        <a:srgbClr val="E76429"/>
      </a:accent3>
      <a:accent4>
        <a:srgbClr val="AAD228"/>
      </a:accent4>
      <a:accent5>
        <a:srgbClr val="FF9929"/>
      </a:accent5>
      <a:accent6>
        <a:srgbClr val="4747B7"/>
      </a:accent6>
      <a:hlink>
        <a:srgbClr val="FAD366"/>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900" b="0" i="0" u="none" strike="noStrike" cap="none" normalizeH="0" baseline="0" dirty="0" smtClean="0">
            <a:solidFill>
              <a:schemeClr val="tx1"/>
            </a:solidFill>
            <a:effectLst>
              <a:outerShdw blurRad="38100" dist="38100" dir="2700000" algn="tl">
                <a:srgbClr val="000000">
                  <a:alpha val="43137"/>
                </a:srgbClr>
              </a:outerShdw>
            </a:effectLst>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2800" dirty="0" err="1" smtClean="0">
            <a:solidFill>
              <a:schemeClr val="tx1"/>
            </a:solidFill>
            <a:latin typeface="+mn-lt"/>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3030</Words>
  <Application>Microsoft Office PowerPoint</Application>
  <PresentationFormat>On-screen Show (4:3)</PresentationFormat>
  <Paragraphs>397</Paragraphs>
  <Slides>26</Slides>
  <Notes>19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26</vt:i4>
      </vt:variant>
    </vt:vector>
  </HeadingPairs>
  <TitlesOfParts>
    <vt:vector size="31" baseType="lpstr">
      <vt:lpstr>Standarddesign</vt:lpstr>
      <vt:lpstr>Standard Template 2</vt:lpstr>
      <vt:lpstr>In-Between Title</vt:lpstr>
      <vt:lpstr>PowerPoint 2007 Template-Template v01-11-2007</vt:lpstr>
      <vt:lpstr>Slide</vt:lpstr>
      <vt:lpstr>Slide 1</vt:lpstr>
      <vt:lpstr>Windows Live Service APIs</vt:lpstr>
      <vt:lpstr>Slide 3</vt:lpstr>
      <vt:lpstr>Value of Virtual Earth web services?</vt:lpstr>
      <vt:lpstr>Virtual Earth: AJAX Interface</vt:lpstr>
      <vt:lpstr>Virtual Earth: SOAP Interface</vt:lpstr>
      <vt:lpstr>Virtual Earth Tile Architecture</vt:lpstr>
      <vt:lpstr>Customer Requirement</vt:lpstr>
      <vt:lpstr>Virtual Earth    customers include…</vt:lpstr>
      <vt:lpstr>Location Based Solutions Powered by our Partner Ecosystem </vt:lpstr>
      <vt:lpstr>Virtual Earth Demonstrations</vt:lpstr>
      <vt:lpstr>Live Contacts</vt:lpstr>
      <vt:lpstr>Live Contacts &amp; Messenger Imagine</vt:lpstr>
      <vt:lpstr>Live Contacts &amp; Messenger Without Windows Live Contacts</vt:lpstr>
      <vt:lpstr>Live Contacts &amp; Messenger Without Windows Live Contacts</vt:lpstr>
      <vt:lpstr>Live Contacts &amp; Messenger Without Windows Live Contacts</vt:lpstr>
      <vt:lpstr>Live Contacts &amp; Messenger With integrated Windows Live Contacts</vt:lpstr>
      <vt:lpstr>Windows Live Contacts  Shared Contact Store</vt:lpstr>
      <vt:lpstr>Windows Live Contacts  Possible Scenarios</vt:lpstr>
      <vt:lpstr>Windows Live Contacts  API What does it look like?</vt:lpstr>
      <vt:lpstr>Windows Live Contacts REST API  Code Sample and Response</vt:lpstr>
      <vt:lpstr>Windows Live Contacts REST API  Version 1.0 Schema</vt:lpstr>
      <vt:lpstr>Windows Live Contacts REST API  Authentication &amp; Authorization – Security for our Users</vt:lpstr>
      <vt:lpstr>Demonstration</vt:lpstr>
      <vt:lpstr>Next Steps </vt:lpstr>
      <vt:lpstr>Slide 26</vt:lpstr>
    </vt:vector>
  </TitlesOfParts>
  <Company>Futurecom interactive AG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Pascal Deville</dc:creator>
  <cp:lastModifiedBy>georgem</cp:lastModifiedBy>
  <cp:revision>59</cp:revision>
  <dcterms:created xsi:type="dcterms:W3CDTF">2006-01-10T16:45:10Z</dcterms:created>
  <dcterms:modified xsi:type="dcterms:W3CDTF">2007-06-09T20:46:21Z</dcterms:modified>
</cp:coreProperties>
</file>