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 id="2147483651" r:id="rId3"/>
    <p:sldMasterId id="2147483720" r:id="rId4"/>
  </p:sldMasterIdLst>
  <p:notesMasterIdLst>
    <p:notesMasterId r:id="rId24"/>
  </p:notesMasterIdLst>
  <p:handoutMasterIdLst>
    <p:handoutMasterId r:id="rId25"/>
  </p:handoutMasterIdLst>
  <p:sldIdLst>
    <p:sldId id="256" r:id="rId5"/>
    <p:sldId id="262" r:id="rId6"/>
    <p:sldId id="283" r:id="rId7"/>
    <p:sldId id="284" r:id="rId8"/>
    <p:sldId id="267" r:id="rId9"/>
    <p:sldId id="282" r:id="rId10"/>
    <p:sldId id="272" r:id="rId11"/>
    <p:sldId id="273" r:id="rId12"/>
    <p:sldId id="271" r:id="rId13"/>
    <p:sldId id="274" r:id="rId14"/>
    <p:sldId id="275" r:id="rId15"/>
    <p:sldId id="276" r:id="rId16"/>
    <p:sldId id="277" r:id="rId17"/>
    <p:sldId id="278" r:id="rId18"/>
    <p:sldId id="279" r:id="rId19"/>
    <p:sldId id="280" r:id="rId20"/>
    <p:sldId id="281" r:id="rId21"/>
    <p:sldId id="285" r:id="rId22"/>
    <p:sldId id="261" r:id="rId23"/>
  </p:sldIdLst>
  <p:sldSz cx="9144000" cy="6858000" type="screen4x3"/>
  <p:notesSz cx="6858000" cy="9144000"/>
  <p:defaultTextStyle>
    <a:defPPr>
      <a:defRPr lang="de-CH"/>
    </a:defPPr>
    <a:lvl1pPr algn="l" rtl="0" fontAlgn="base">
      <a:spcBef>
        <a:spcPct val="0"/>
      </a:spcBef>
      <a:spcAft>
        <a:spcPct val="0"/>
      </a:spcAft>
      <a:defRPr u="sng" kern="1200">
        <a:solidFill>
          <a:schemeClr val="tx1"/>
        </a:solidFill>
        <a:latin typeface="Arial" charset="0"/>
        <a:ea typeface="+mn-ea"/>
        <a:cs typeface="+mn-cs"/>
      </a:defRPr>
    </a:lvl1pPr>
    <a:lvl2pPr marL="457131" algn="l" rtl="0" fontAlgn="base">
      <a:spcBef>
        <a:spcPct val="0"/>
      </a:spcBef>
      <a:spcAft>
        <a:spcPct val="0"/>
      </a:spcAft>
      <a:defRPr u="sng" kern="1200">
        <a:solidFill>
          <a:schemeClr val="tx1"/>
        </a:solidFill>
        <a:latin typeface="Arial" charset="0"/>
        <a:ea typeface="+mn-ea"/>
        <a:cs typeface="+mn-cs"/>
      </a:defRPr>
    </a:lvl2pPr>
    <a:lvl3pPr marL="914263" algn="l" rtl="0" fontAlgn="base">
      <a:spcBef>
        <a:spcPct val="0"/>
      </a:spcBef>
      <a:spcAft>
        <a:spcPct val="0"/>
      </a:spcAft>
      <a:defRPr u="sng" kern="1200">
        <a:solidFill>
          <a:schemeClr val="tx1"/>
        </a:solidFill>
        <a:latin typeface="Arial" charset="0"/>
        <a:ea typeface="+mn-ea"/>
        <a:cs typeface="+mn-cs"/>
      </a:defRPr>
    </a:lvl3pPr>
    <a:lvl4pPr marL="1371395" algn="l" rtl="0" fontAlgn="base">
      <a:spcBef>
        <a:spcPct val="0"/>
      </a:spcBef>
      <a:spcAft>
        <a:spcPct val="0"/>
      </a:spcAft>
      <a:defRPr u="sng" kern="1200">
        <a:solidFill>
          <a:schemeClr val="tx1"/>
        </a:solidFill>
        <a:latin typeface="Arial" charset="0"/>
        <a:ea typeface="+mn-ea"/>
        <a:cs typeface="+mn-cs"/>
      </a:defRPr>
    </a:lvl4pPr>
    <a:lvl5pPr marL="1828527" algn="l" rtl="0" fontAlgn="base">
      <a:spcBef>
        <a:spcPct val="0"/>
      </a:spcBef>
      <a:spcAft>
        <a:spcPct val="0"/>
      </a:spcAft>
      <a:defRPr u="sng" kern="1200">
        <a:solidFill>
          <a:schemeClr val="tx1"/>
        </a:solidFill>
        <a:latin typeface="Arial" charset="0"/>
        <a:ea typeface="+mn-ea"/>
        <a:cs typeface="+mn-cs"/>
      </a:defRPr>
    </a:lvl5pPr>
    <a:lvl6pPr marL="2285658" algn="l" defTabSz="914263" rtl="0" eaLnBrk="1" latinLnBrk="0" hangingPunct="1">
      <a:defRPr u="sng" kern="1200">
        <a:solidFill>
          <a:schemeClr val="tx1"/>
        </a:solidFill>
        <a:latin typeface="Arial" charset="0"/>
        <a:ea typeface="+mn-ea"/>
        <a:cs typeface="+mn-cs"/>
      </a:defRPr>
    </a:lvl6pPr>
    <a:lvl7pPr marL="2742789" algn="l" defTabSz="914263" rtl="0" eaLnBrk="1" latinLnBrk="0" hangingPunct="1">
      <a:defRPr u="sng" kern="1200">
        <a:solidFill>
          <a:schemeClr val="tx1"/>
        </a:solidFill>
        <a:latin typeface="Arial" charset="0"/>
        <a:ea typeface="+mn-ea"/>
        <a:cs typeface="+mn-cs"/>
      </a:defRPr>
    </a:lvl7pPr>
    <a:lvl8pPr marL="3199920" algn="l" defTabSz="914263" rtl="0" eaLnBrk="1" latinLnBrk="0" hangingPunct="1">
      <a:defRPr u="sng" kern="1200">
        <a:solidFill>
          <a:schemeClr val="tx1"/>
        </a:solidFill>
        <a:latin typeface="Arial" charset="0"/>
        <a:ea typeface="+mn-ea"/>
        <a:cs typeface="+mn-cs"/>
      </a:defRPr>
    </a:lvl8pPr>
    <a:lvl9pPr marL="3657051" algn="l" defTabSz="914263" rtl="0" eaLnBrk="1" latinLnBrk="0" hangingPunct="1">
      <a:defRPr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70"/>
    <a:srgbClr val="6E0605"/>
    <a:srgbClr val="7F7F7F"/>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37" autoAdjust="0"/>
    <p:restoredTop sz="94660"/>
  </p:normalViewPr>
  <p:slideViewPr>
    <p:cSldViewPr>
      <p:cViewPr>
        <p:scale>
          <a:sx n="70" d="100"/>
          <a:sy n="70" d="100"/>
        </p:scale>
        <p:origin x="-60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smtClean="0"/>
            </a:lvl1pPr>
          </a:lstStyle>
          <a:p>
            <a:pPr>
              <a:defRPr/>
            </a:pPr>
            <a:endParaRPr lang="en-US"/>
          </a:p>
        </p:txBody>
      </p:sp>
      <p:sp>
        <p:nvSpPr>
          <p:cNvPr id="624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smtClean="0"/>
            </a:lvl1pPr>
          </a:lstStyle>
          <a:p>
            <a:pPr>
              <a:defRPr/>
            </a:pPr>
            <a:endParaRPr lang="en-US"/>
          </a:p>
        </p:txBody>
      </p:sp>
      <p:sp>
        <p:nvSpPr>
          <p:cNvPr id="624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smtClean="0"/>
            </a:lvl1pPr>
          </a:lstStyle>
          <a:p>
            <a:pPr>
              <a:defRPr/>
            </a:pPr>
            <a:endParaRPr lang="en-US"/>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smtClean="0"/>
            </a:lvl1pPr>
          </a:lstStyle>
          <a:p>
            <a:pPr>
              <a:defRPr/>
            </a:pPr>
            <a:fld id="{4B138E9F-0FFF-4540-A038-FE8F3E9DD56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smtClean="0"/>
            </a:lvl1pPr>
          </a:lstStyle>
          <a:p>
            <a:pPr>
              <a:defRPr/>
            </a:pPr>
            <a:endParaRPr lang="de-CH"/>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smtClean="0"/>
            </a:lvl1pPr>
          </a:lstStyle>
          <a:p>
            <a:pPr>
              <a:defRPr/>
            </a:pPr>
            <a:endParaRPr lang="de-CH"/>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smtClean="0"/>
            </a:lvl1pPr>
          </a:lstStyle>
          <a:p>
            <a:pPr>
              <a:defRPr/>
            </a:pPr>
            <a:endParaRPr lang="de-CH"/>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smtClean="0"/>
            </a:lvl1pPr>
          </a:lstStyle>
          <a:p>
            <a:pPr>
              <a:defRPr/>
            </a:pPr>
            <a:fld id="{24DC8449-4730-4B51-A3AE-BFF421808B3B}" type="slidenum">
              <a:rPr lang="de-CH"/>
              <a:pPr>
                <a:defRPr/>
              </a:pPr>
              <a:t>‹#›</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1" algn="l" rtl="0" eaLnBrk="0" fontAlgn="base" hangingPunct="0">
      <a:spcBef>
        <a:spcPct val="30000"/>
      </a:spcBef>
      <a:spcAft>
        <a:spcPct val="0"/>
      </a:spcAft>
      <a:defRPr sz="1200" kern="1200">
        <a:solidFill>
          <a:schemeClr val="tx1"/>
        </a:solidFill>
        <a:latin typeface="Arial" charset="0"/>
        <a:ea typeface="+mn-ea"/>
        <a:cs typeface="+mn-cs"/>
      </a:defRPr>
    </a:lvl2pPr>
    <a:lvl3pPr marL="914263" algn="l" rtl="0" eaLnBrk="0" fontAlgn="base" hangingPunct="0">
      <a:spcBef>
        <a:spcPct val="30000"/>
      </a:spcBef>
      <a:spcAft>
        <a:spcPct val="0"/>
      </a:spcAft>
      <a:defRPr sz="1200" kern="1200">
        <a:solidFill>
          <a:schemeClr val="tx1"/>
        </a:solidFill>
        <a:latin typeface="Arial" charset="0"/>
        <a:ea typeface="+mn-ea"/>
        <a:cs typeface="+mn-cs"/>
      </a:defRPr>
    </a:lvl3pPr>
    <a:lvl4pPr marL="1371395" algn="l" rtl="0" eaLnBrk="0" fontAlgn="base" hangingPunct="0">
      <a:spcBef>
        <a:spcPct val="30000"/>
      </a:spcBef>
      <a:spcAft>
        <a:spcPct val="0"/>
      </a:spcAft>
      <a:defRPr sz="1200" kern="1200">
        <a:solidFill>
          <a:schemeClr val="tx1"/>
        </a:solidFill>
        <a:latin typeface="Arial" charset="0"/>
        <a:ea typeface="+mn-ea"/>
        <a:cs typeface="+mn-cs"/>
      </a:defRPr>
    </a:lvl4pPr>
    <a:lvl5pPr marL="1828527" algn="l" rtl="0" eaLnBrk="0" fontAlgn="base" hangingPunct="0">
      <a:spcBef>
        <a:spcPct val="30000"/>
      </a:spcBef>
      <a:spcAft>
        <a:spcPct val="0"/>
      </a:spcAft>
      <a:defRPr sz="1200" kern="1200">
        <a:solidFill>
          <a:schemeClr val="tx1"/>
        </a:solidFill>
        <a:latin typeface="Arial" charset="0"/>
        <a:ea typeface="+mn-ea"/>
        <a:cs typeface="+mn-cs"/>
      </a:defRPr>
    </a:lvl5pPr>
    <a:lvl6pPr marL="2285658"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472BF7C9-17C0-4063-AE0D-1A6BBFB28C6F}" type="slidenum">
              <a:rPr lang="de-CH"/>
              <a:pPr/>
              <a:t>1</a:t>
            </a:fld>
            <a:endParaRPr lang="de-CH"/>
          </a:p>
        </p:txBody>
      </p:sp>
      <p:sp>
        <p:nvSpPr>
          <p:cNvPr id="8195" name="Rectangle 2"/>
          <p:cNvSpPr>
            <a:spLocks noGrp="1" noRot="1" noChangeAspect="1" noChangeArrowheads="1" noTextEdit="1"/>
          </p:cNvSpPr>
          <p:nvPr>
            <p:ph type="sldImg"/>
          </p:nvPr>
        </p:nvSpPr>
        <p:spPr>
          <a:xfrm>
            <a:off x="1143000" y="685800"/>
            <a:ext cx="4572000" cy="3429000"/>
          </a:xfrm>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xfrm>
            <a:off x="414339" y="3798889"/>
            <a:ext cx="6021387" cy="228774"/>
          </a:xfrm>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D078043-DDD3-47ED-9116-E777835BD831}" type="slidenum">
              <a:rPr lang="en-US" sz="1200">
                <a:latin typeface="Calibri" pitchFamily="34" charset="0"/>
              </a:rPr>
              <a:pPr algn="r"/>
              <a:t>5</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a:lstStyle/>
          <a:p>
            <a:fld id="{AE0C3FBE-1DA3-465B-963B-009454C5AD7D}" type="slidenum">
              <a:rPr lang="en-US"/>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6/9/2007 1:25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558800"/>
            <a:ext cx="4183063" cy="3136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6/9/2007 1:25 PM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558800"/>
            <a:ext cx="4183063" cy="3136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6/9/2007 1:25 PM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BC0417DF-03D2-4B05-8179-9147C4FDFDEE}" type="slidenum">
              <a:rPr lang="de-CH"/>
              <a:pPr/>
              <a:t>19</a:t>
            </a:fld>
            <a:endParaRPr lang="de-CH"/>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start_slide"/>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6019" name="Rectangle 3"/>
          <p:cNvSpPr>
            <a:spLocks noGrp="1" noChangeArrowheads="1"/>
          </p:cNvSpPr>
          <p:nvPr>
            <p:ph type="ctrTitle"/>
          </p:nvPr>
        </p:nvSpPr>
        <p:spPr>
          <a:xfrm>
            <a:off x="685800" y="-1684338"/>
            <a:ext cx="7772400" cy="1470025"/>
          </a:xfrm>
        </p:spPr>
        <p:txBody>
          <a:bodyPr/>
          <a:lstStyle>
            <a:lvl1pPr>
              <a:defRPr/>
            </a:lvl1pPr>
          </a:lstStyle>
          <a:p>
            <a:r>
              <a:rPr lang="en-US"/>
              <a:t>Titelmasterformat durch Klicken bearbeiten</a:t>
            </a:r>
          </a:p>
        </p:txBody>
      </p:sp>
      <p:sp>
        <p:nvSpPr>
          <p:cNvPr id="86020" name="Rectangle 4"/>
          <p:cNvSpPr>
            <a:spLocks noGrp="1" noChangeArrowheads="1"/>
          </p:cNvSpPr>
          <p:nvPr>
            <p:ph type="subTitle" idx="1"/>
          </p:nvPr>
        </p:nvSpPr>
        <p:spPr>
          <a:xfrm>
            <a:off x="1547813" y="7508875"/>
            <a:ext cx="6400800" cy="1752600"/>
          </a:xfrm>
        </p:spPr>
        <p:txBody>
          <a:bodyPr/>
          <a:lstStyle>
            <a:lvl1pPr marL="0" indent="0" algn="ctr">
              <a:buFont typeface="Wingdings" pitchFamily="2" charset="2"/>
              <a:buNone/>
              <a:defRPr/>
            </a:lvl1pPr>
          </a:lstStyle>
          <a:p>
            <a:r>
              <a:rPr lang="en-US"/>
              <a:t>Formatvorlage des Untertitelmasters durch Klicken bearbeiten</a:t>
            </a:r>
          </a:p>
        </p:txBody>
      </p:sp>
      <p:sp>
        <p:nvSpPr>
          <p:cNvPr id="5" name="Rectangle 5"/>
          <p:cNvSpPr>
            <a:spLocks noGrp="1" noChangeArrowheads="1"/>
          </p:cNvSpPr>
          <p:nvPr>
            <p:ph type="dt" sz="half" idx="10"/>
          </p:nvPr>
        </p:nvSpPr>
        <p:spPr>
          <a:xfrm>
            <a:off x="250825" y="6913563"/>
            <a:ext cx="2133600" cy="476250"/>
          </a:xfrm>
        </p:spPr>
        <p:txBody>
          <a:bodyPr/>
          <a:lstStyle>
            <a:lvl1pPr>
              <a:defRPr sz="1400" smtClean="0">
                <a:latin typeface="Arial" charset="0"/>
              </a:defRPr>
            </a:lvl1pPr>
          </a:lstStyle>
          <a:p>
            <a:pPr>
              <a:defRPr/>
            </a:pPr>
            <a:fld id="{6B4AD64D-11D1-4CB0-BDCE-81B8A65CCD8D}" type="datetime1">
              <a:rPr lang="en-US"/>
              <a:pPr>
                <a:defRPr/>
              </a:pPr>
              <a:t>6/9/2007</a:t>
            </a:fld>
            <a:endParaRPr lang="de-CH"/>
          </a:p>
        </p:txBody>
      </p:sp>
      <p:sp>
        <p:nvSpPr>
          <p:cNvPr id="6" name="Rectangle 6"/>
          <p:cNvSpPr>
            <a:spLocks noGrp="1" noChangeArrowheads="1"/>
          </p:cNvSpPr>
          <p:nvPr>
            <p:ph type="ftr" sz="quarter" idx="11"/>
          </p:nvPr>
        </p:nvSpPr>
        <p:spPr>
          <a:xfrm>
            <a:off x="3059113" y="6913563"/>
            <a:ext cx="2895600" cy="476250"/>
          </a:xfrm>
        </p:spPr>
        <p:txBody>
          <a:bodyPr/>
          <a:lstStyle>
            <a:lvl1pPr>
              <a:defRPr sz="1400" smtClean="0">
                <a:latin typeface="Arial" charset="0"/>
              </a:defRPr>
            </a:lvl1pPr>
          </a:lstStyle>
          <a:p>
            <a:pPr>
              <a:defRPr/>
            </a:pPr>
            <a:endParaRPr lang="de-CH"/>
          </a:p>
        </p:txBody>
      </p:sp>
      <p:sp>
        <p:nvSpPr>
          <p:cNvPr id="7" name="Rectangle 7"/>
          <p:cNvSpPr>
            <a:spLocks noGrp="1" noChangeArrowheads="1"/>
          </p:cNvSpPr>
          <p:nvPr>
            <p:ph type="sldNum" sz="quarter" idx="12"/>
          </p:nvPr>
        </p:nvSpPr>
        <p:spPr>
          <a:xfrm>
            <a:off x="6659563" y="6913563"/>
            <a:ext cx="2133600" cy="476250"/>
          </a:xfrm>
        </p:spPr>
        <p:txBody>
          <a:bodyPr/>
          <a:lstStyle>
            <a:lvl1pPr>
              <a:defRPr sz="1400" smtClean="0">
                <a:latin typeface="Arial" charset="0"/>
              </a:defRPr>
            </a:lvl1pPr>
          </a:lstStyle>
          <a:p>
            <a:pPr>
              <a:defRPr/>
            </a:pPr>
            <a:fld id="{38202C0F-CF56-4EF4-BFCC-6C64AA1A1EFD}" type="slidenum">
              <a:rPr lang="de-CH"/>
              <a:pPr>
                <a:defRPr/>
              </a:pPr>
              <a:t>‹#›</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811A3CA-B339-4DA0-B5A8-8200867F4C8B}" type="datetime1">
              <a:rPr lang="en-US"/>
              <a:pPr>
                <a:defRPr/>
              </a:pPr>
              <a:t>6/9/2007</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86B1530-F675-4C39-9B16-D6431A51CB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7803" y="333375"/>
            <a:ext cx="2005013"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2766" y="333375"/>
            <a:ext cx="5862637"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682F3F54-983E-4C58-81B3-9DBE5FB25AF8}" type="datetime1">
              <a:rPr lang="en-US"/>
              <a:pPr>
                <a:defRPr/>
              </a:pPr>
              <a:t>6/9/2007</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A7BC779-DF21-4ADE-AFBD-F699E04332A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1" indent="0" algn="ctr">
              <a:buNone/>
              <a:defRPr/>
            </a:lvl2pPr>
            <a:lvl3pPr marL="914263" indent="0" algn="ctr">
              <a:buNone/>
              <a:defRPr/>
            </a:lvl3pPr>
            <a:lvl4pPr marL="1371395" indent="0" algn="ctr">
              <a:buNone/>
              <a:defRPr/>
            </a:lvl4pPr>
            <a:lvl5pPr marL="1828527" indent="0" algn="ctr">
              <a:buNone/>
              <a:defRPr/>
            </a:lvl5pPr>
            <a:lvl6pPr marL="2285658" indent="0" algn="ctr">
              <a:buNone/>
              <a:defRPr/>
            </a:lvl6pPr>
            <a:lvl7pPr marL="2742789" indent="0" algn="ctr">
              <a:buNone/>
              <a:defRPr/>
            </a:lvl7pPr>
            <a:lvl8pPr marL="3199920" indent="0" algn="ctr">
              <a:buNone/>
              <a:defRPr/>
            </a:lvl8pPr>
            <a:lvl9pPr marL="365705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9C76F9-6829-4DD0-ABC7-B87446106165}" type="datetime1">
              <a:rPr lang="en-US"/>
              <a:pPr>
                <a:defRPr/>
              </a:pPr>
              <a:t>6/9/2007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7E87A-6CA6-4330-8A91-6AE222308E2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AA5D47-E6B1-4A09-AE41-9AE7EE9C4AF5}" type="datetime1">
              <a:rPr lang="en-US"/>
              <a:pPr>
                <a:defRPr/>
              </a:pPr>
              <a:t>6/9/2007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058928-983B-4703-9FE9-037A9D9D135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CFF6503-D8DD-4EE4-B4CD-B085F13ADC1A}" type="datetime1">
              <a:rPr lang="en-US"/>
              <a:pPr>
                <a:defRPr/>
              </a:pPr>
              <a:t>6/9/2007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7F5A5-A329-4937-BEC3-91C522BA2B8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2764" y="1341438"/>
            <a:ext cx="3933825"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9" y="1341438"/>
            <a:ext cx="3933825"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94C8669-47FF-44BC-A593-58538180B405}" type="datetime1">
              <a:rPr lang="en-US"/>
              <a:pPr>
                <a:defRPr/>
              </a:pPr>
              <a:t>6/9/2007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2C2D87-4884-4459-BCD7-223D52E827C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BF97878-8B07-45D3-AA9E-C0A3CE5C1E44}" type="datetime1">
              <a:rPr lang="en-US"/>
              <a:pPr>
                <a:defRPr/>
              </a:pPr>
              <a:t>6/9/2007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902677-1A1E-4C67-97DC-6EA82B05D63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F9E6140-1AA2-4A46-83FE-BCD6FB5AD823}" type="datetime1">
              <a:rPr lang="en-US"/>
              <a:pPr>
                <a:defRPr/>
              </a:pPr>
              <a:t>6/9/2007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B99FA6-7719-49F7-AE1F-E7E01BDAF2F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A93FC8-D55B-4CE2-9E3F-E1F6DC8A2489}" type="datetime1">
              <a:rPr lang="en-US"/>
              <a:pPr>
                <a:defRPr/>
              </a:pPr>
              <a:t>6/9/2007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50AF22-A047-4796-8623-3ADD74CE31D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59FF78-F799-4E45-B46B-F4071388FB93}" type="datetime1">
              <a:rPr lang="en-US"/>
              <a:pPr>
                <a:defRPr/>
              </a:pPr>
              <a:t>6/9/2007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D612D4-E4A9-4732-8DA5-E6F84B88FB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F492F349-9EA3-401D-AC1A-DE3D71775865}" type="datetime1">
              <a:rPr lang="en-US"/>
              <a:pPr>
                <a:defRPr/>
              </a:pPr>
              <a:t>6/9/2007</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9A25CD0-5085-42EE-9458-26F228A4351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4841BFC-D212-4628-9205-58A156F5A410}" type="datetime1">
              <a:rPr lang="en-US"/>
              <a:pPr>
                <a:defRPr/>
              </a:pPr>
              <a:t>6/9/2007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5A9DA7-59C9-4FBD-9E25-43858982B4C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6D1C7C-3691-4911-A77B-AEF39B243837}" type="datetime1">
              <a:rPr lang="en-US"/>
              <a:pPr>
                <a:defRPr/>
              </a:pPr>
              <a:t>6/9/2007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7030E-06BE-4B68-8DB0-9ACD6E51C69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7803" y="333375"/>
            <a:ext cx="2005013"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2766" y="333375"/>
            <a:ext cx="5862637"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B486147-D8CE-42F0-B30E-1C07F791AD24}" type="datetime1">
              <a:rPr lang="en-US"/>
              <a:pPr>
                <a:defRPr/>
              </a:pPr>
              <a:t>6/9/2007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12A609-D88F-4AFB-8B6B-6C96B3A3CCE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1" indent="0" algn="ctr">
              <a:buNone/>
              <a:defRPr/>
            </a:lvl2pPr>
            <a:lvl3pPr marL="914263" indent="0" algn="ctr">
              <a:buNone/>
              <a:defRPr/>
            </a:lvl3pPr>
            <a:lvl4pPr marL="1371395" indent="0" algn="ctr">
              <a:buNone/>
              <a:defRPr/>
            </a:lvl4pPr>
            <a:lvl5pPr marL="1828527" indent="0" algn="ctr">
              <a:buNone/>
              <a:defRPr/>
            </a:lvl5pPr>
            <a:lvl6pPr marL="2285658" indent="0" algn="ctr">
              <a:buNone/>
              <a:defRPr/>
            </a:lvl6pPr>
            <a:lvl7pPr marL="2742789" indent="0" algn="ctr">
              <a:buNone/>
              <a:defRPr/>
            </a:lvl7pPr>
            <a:lvl8pPr marL="3199920" indent="0" algn="ctr">
              <a:buNone/>
              <a:defRPr/>
            </a:lvl8pPr>
            <a:lvl9pPr marL="3657051"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FECD819-DDB9-4810-81DB-D4E198254A39}" type="slidenum">
              <a:rPr lang="de-CH"/>
              <a:pPr>
                <a:defRPr/>
              </a:pPr>
              <a:t>‹#›</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54507A-374E-4920-BF70-12ABFD98E344}" type="slidenum">
              <a:rPr lang="de-CH"/>
              <a:pPr>
                <a:defRPr/>
              </a:pPr>
              <a:t>‹#›</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7E676E8-D096-4817-A738-E3E93E00CFF4}" type="slidenum">
              <a:rPr lang="de-CH"/>
              <a:pPr>
                <a:defRPr/>
              </a:pPr>
              <a:t>‹#›</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31916" y="3602038"/>
            <a:ext cx="3163887" cy="963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02038"/>
            <a:ext cx="3163888" cy="963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06A233E-B879-40F2-98FF-4A03F5CB20F1}" type="slidenum">
              <a:rPr lang="de-CH"/>
              <a:pPr>
                <a:defRPr/>
              </a:pPr>
              <a:t>‹#›</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798C065-E82C-4E8F-B020-82B4ACBEC858}" type="slidenum">
              <a:rPr lang="de-CH"/>
              <a:pPr>
                <a:defRPr/>
              </a:pPr>
              <a:t>‹#›</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B4831D4-E97A-425B-9B0D-F16C8FE247E3}" type="slidenum">
              <a:rPr lang="de-CH"/>
              <a:pPr>
                <a:defRPr/>
              </a:pPr>
              <a:t>‹#›</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4BF9477-3F3A-41FB-ABA7-EA46391078CE}" type="slidenum">
              <a:rPr lang="de-CH"/>
              <a:pPr>
                <a:defRPr/>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AA95FE59-70AF-42CE-BB6F-4FBF4FC53B57}" type="datetime1">
              <a:rPr lang="en-US"/>
              <a:pPr>
                <a:defRPr/>
              </a:pPr>
              <a:t>6/9/2007</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353996F-1E57-4803-8035-2A5B7D18370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6D7BD4-4B50-471E-9780-41B052B0809D}" type="slidenum">
              <a:rPr lang="de-CH"/>
              <a:pPr>
                <a:defRPr/>
              </a:pPr>
              <a:t>‹#›</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FDDDBA-36EC-4F77-8EA5-2FA6CA9AC261}" type="slidenum">
              <a:rPr lang="de-CH"/>
              <a:pPr>
                <a:defRPr/>
              </a:pPr>
              <a:t>‹#›</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C36E71-0896-4921-A72F-A1726E207B52}" type="slidenum">
              <a:rPr lang="de-CH"/>
              <a:pPr>
                <a:defRPr/>
              </a:pPr>
              <a:t>‹#›</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0788" y="2276478"/>
            <a:ext cx="1655762" cy="2289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1914" y="2276478"/>
            <a:ext cx="4816475" cy="228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74CD7B5-35E7-48FA-8F34-E20634F1234E}" type="slidenum">
              <a:rPr lang="de-CH"/>
              <a:pPr>
                <a:defRPr/>
              </a:pPr>
              <a:t>‹#›</a:t>
            </a:fld>
            <a:endParaRPr lang="de-C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6" y="1903678"/>
            <a:ext cx="7692761" cy="637097"/>
          </a:xfrm>
          <a:noFill/>
          <a:ln w="9525">
            <a:noFill/>
            <a:miter lim="800000"/>
            <a:headEnd/>
            <a:tailEnd/>
          </a:ln>
          <a:effectLst>
            <a:outerShdw blurRad="330200" algn="tl" rotWithShape="0">
              <a:schemeClr val="accent3">
                <a:alpha val="79000"/>
              </a:schemeClr>
            </a:outerShdw>
          </a:effectLst>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kumimoji="0" lang="en-US" sz="4600" b="0" i="0" u="none" strike="noStrike" kern="0" cap="none" spc="-105"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pitchFamily="34" charset="0"/>
              </a:defRPr>
            </a:lvl1pPr>
          </a:lstStyle>
          <a:p>
            <a:pPr marL="0" marR="0" lvl="0" indent="0" algn="l" defTabSz="766610" rtl="0" eaLnBrk="1" fontAlgn="base" latinLnBrk="0" hangingPunct="1">
              <a:lnSpc>
                <a:spcPct val="90000"/>
              </a:lnSpc>
              <a:spcBef>
                <a:spcPct val="0"/>
              </a:spcBef>
              <a:spcAft>
                <a:spcPct val="0"/>
              </a:spcAft>
              <a:buClrTx/>
              <a:buSzTx/>
              <a:buFontTx/>
              <a:buNone/>
              <a:tabLst/>
              <a:defRPr/>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6" y="4334074"/>
            <a:ext cx="7692761" cy="387798"/>
          </a:xfrm>
        </p:spPr>
        <p:txBody>
          <a:bodyPr lIns="0" tIns="0" rIns="0" bIns="0" anchor="t"/>
          <a:lstStyle>
            <a:lvl1pPr marL="0" indent="0">
              <a:spcBef>
                <a:spcPct val="0"/>
              </a:spcBef>
              <a:buFont typeface="Wingdings" pitchFamily="2" charset="2"/>
              <a:buNone/>
              <a:defRPr sz="2800">
                <a:solidFill>
                  <a:schemeClr val="tx2"/>
                </a:solidFill>
                <a:effectLst>
                  <a:outerShdw blurRad="38100" dist="38100" dir="2700000" algn="tl">
                    <a:srgbClr val="000000">
                      <a:alpha val="43137"/>
                    </a:srgbClr>
                  </a:outerShdw>
                </a:effectLst>
                <a:latin typeface="Segoe" pitchFamily="34" charset="0"/>
                <a:cs typeface="Arial" pitchFamily="34" charset="0"/>
              </a:defRPr>
            </a:lvl1pPr>
          </a:lstStyle>
          <a:p>
            <a:r>
              <a:rPr lang="en-US" smtClean="0"/>
              <a:t>Click to edit Master subtitle style</a:t>
            </a:r>
            <a:endParaRPr lang="en-US" dirty="0"/>
          </a:p>
        </p:txBody>
      </p:sp>
      <p:pic>
        <p:nvPicPr>
          <p:cNvPr id="4" name="Picture 3" descr="5-00245_Logo_Bug_2.png"/>
          <p:cNvPicPr>
            <a:picLocks noChangeAspect="1"/>
          </p:cNvPicPr>
          <p:nvPr userDrawn="1"/>
        </p:nvPicPr>
        <p:blipFill>
          <a:blip r:embed="rId3">
            <a:duotone>
              <a:prstClr val="black"/>
              <a:srgbClr val="D9C3A5">
                <a:tint val="50000"/>
                <a:satMod val="180000"/>
              </a:srgbClr>
            </a:duotone>
            <a:lum bright="-37000"/>
          </a:blip>
          <a:stretch>
            <a:fillRect/>
          </a:stretch>
        </p:blipFill>
        <p:spPr>
          <a:xfrm>
            <a:off x="7623572" y="6017419"/>
            <a:ext cx="1369219" cy="595313"/>
          </a:xfrm>
          <a:prstGeom prst="rect">
            <a:avLst/>
          </a:prstGeom>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354792"/>
            <a:ext cx="7692761" cy="637097"/>
          </a:xfrm>
          <a:noFill/>
          <a:ln w="9525">
            <a:noFill/>
            <a:miter lim="800000"/>
            <a:headEnd/>
            <a:tailEnd/>
          </a:ln>
          <a:effectLst>
            <a:outerShdw blurRad="330200" algn="tl" rotWithShape="0">
              <a:schemeClr val="accent3">
                <a:alpha val="79000"/>
              </a:schemeClr>
            </a:outerShdw>
          </a:effectLst>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kumimoji="0" lang="en-US" sz="4600" b="0" i="0" u="none" strike="noStrike" kern="0" cap="none" spc="-105"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pitchFamily="34" charset="0"/>
              </a:defRPr>
            </a:lvl1pPr>
          </a:lstStyle>
          <a:p>
            <a:pPr marL="0" marR="0" lvl="0" indent="0" algn="l" defTabSz="766610" rtl="0" eaLnBrk="1" fontAlgn="base" latinLnBrk="0" hangingPunct="1">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6" y="4340490"/>
            <a:ext cx="7692761" cy="401648"/>
          </a:xfrm>
        </p:spPr>
        <p:txBody>
          <a:bodyPr lIns="0" tIns="0" rIns="0" bIns="0" anchor="t"/>
          <a:lstStyle>
            <a:lvl1pPr marL="0" indent="0">
              <a:spcBef>
                <a:spcPct val="0"/>
              </a:spcBef>
              <a:buFont typeface="Wingdings" pitchFamily="2" charset="2"/>
              <a:buNone/>
              <a:defRPr sz="2900">
                <a:solidFill>
                  <a:schemeClr val="tx2"/>
                </a:solidFill>
                <a:latin typeface="Segoe" pitchFamily="34" charset="0"/>
                <a:cs typeface="Arial" pitchFamily="34" charset="0"/>
              </a:defRPr>
            </a:lvl1pPr>
          </a:lstStyle>
          <a:p>
            <a:r>
              <a:rPr lang="en-US" smtClean="0"/>
              <a:t>Click to edit Master subtitle style</a:t>
            </a:r>
            <a:endParaRPr lang="en-US" dirty="0"/>
          </a:p>
        </p:txBody>
      </p:sp>
      <p:pic>
        <p:nvPicPr>
          <p:cNvPr id="4" name="Picture 3" descr="5-00245_Logo_Bug_2.png"/>
          <p:cNvPicPr>
            <a:picLocks noChangeAspect="1"/>
          </p:cNvPicPr>
          <p:nvPr userDrawn="1"/>
        </p:nvPicPr>
        <p:blipFill>
          <a:blip r:embed="rId3">
            <a:duotone>
              <a:prstClr val="black"/>
              <a:srgbClr val="D9C3A5">
                <a:tint val="50000"/>
                <a:satMod val="180000"/>
              </a:srgbClr>
            </a:duotone>
            <a:lum bright="-37000"/>
          </a:blip>
          <a:stretch>
            <a:fillRect/>
          </a:stretch>
        </p:blipFill>
        <p:spPr>
          <a:xfrm>
            <a:off x="7623572" y="6017419"/>
            <a:ext cx="1369219" cy="595313"/>
          </a:xfrm>
          <a:prstGeom prst="rect">
            <a:avLst/>
          </a:prstGeom>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blurRad="330200" algn="tl" rotWithShape="0">
              <a:schemeClr val="accent3">
                <a:alpha val="79000"/>
              </a:schemeClr>
            </a:outerShdw>
          </a:effectLst>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kumimoji="0" lang="en-US" sz="4200" b="0" i="0" u="none" strike="noStrike" kern="0" cap="none" spc="-105"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pitchFamily="34" charset="0"/>
              </a:defRPr>
            </a:lvl1pPr>
          </a:lstStyle>
          <a:p>
            <a:pPr marL="0" marR="0" lvl="0" indent="0" algn="l" defTabSz="766610" rtl="0" eaLnBrk="1" fontAlgn="base" latinLnBrk="0" hangingPunct="1">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3" name="Content Placeholder 2"/>
          <p:cNvSpPr>
            <a:spLocks noGrp="1"/>
          </p:cNvSpPr>
          <p:nvPr>
            <p:ph idx="1"/>
          </p:nvPr>
        </p:nvSpPr>
        <p:spPr>
          <a:xfrm>
            <a:off x="381000" y="1411553"/>
            <a:ext cx="8380412" cy="2003112"/>
          </a:xfrm>
        </p:spPr>
        <p:txBody>
          <a:bodyPr/>
          <a:lstStyle>
            <a:lvl1pPr>
              <a:defRPr sz="2800">
                <a:latin typeface="Segoe" pitchFamily="34" charset="0"/>
                <a:cs typeface="Arial" pitchFamily="34" charset="0"/>
              </a:defRPr>
            </a:lvl1pPr>
            <a:lvl2pPr>
              <a:defRPr sz="2500">
                <a:latin typeface="Segoe" pitchFamily="34" charset="0"/>
                <a:cs typeface="Arial" pitchFamily="34" charset="0"/>
              </a:defRPr>
            </a:lvl2pPr>
            <a:lvl3pPr>
              <a:defRPr sz="2200">
                <a:latin typeface="Segoe" pitchFamily="34" charset="0"/>
                <a:cs typeface="Arial" pitchFamily="34" charset="0"/>
              </a:defRPr>
            </a:lvl3pPr>
            <a:lvl4pPr>
              <a:defRPr sz="2000">
                <a:latin typeface="Segoe" pitchFamily="34" charset="0"/>
                <a:cs typeface="Arial" pitchFamily="34" charset="0"/>
              </a:defRPr>
            </a:lvl4pPr>
            <a:lvl5pPr>
              <a:defRPr sz="2000">
                <a:latin typeface="Segoe"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7623572" y="6017419"/>
            <a:ext cx="1369219" cy="595313"/>
          </a:xfrm>
          <a:prstGeom prst="rect">
            <a:avLst/>
          </a:prstGeom>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blurRad="330200" algn="tl" rotWithShape="0">
              <a:schemeClr val="accent3">
                <a:alpha val="79000"/>
              </a:schemeClr>
            </a:outerShdw>
          </a:effectLst>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kumimoji="0" lang="en-US" sz="4200" b="0" i="0" u="none" strike="noStrike" kern="0" cap="none" spc="-105"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pitchFamily="34" charset="0"/>
              </a:defRPr>
            </a:lvl1pPr>
          </a:lstStyle>
          <a:p>
            <a:pPr marL="0" marR="0" lvl="0" indent="0" algn="l" defTabSz="766610" rtl="0" eaLnBrk="1" fontAlgn="base" latinLnBrk="0" hangingPunct="1">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3" name="Content Placeholder 2"/>
          <p:cNvSpPr>
            <a:spLocks noGrp="1"/>
          </p:cNvSpPr>
          <p:nvPr>
            <p:ph sz="half" idx="1"/>
          </p:nvPr>
        </p:nvSpPr>
        <p:spPr>
          <a:xfrm>
            <a:off x="382326" y="1411554"/>
            <a:ext cx="4126177" cy="1476815"/>
          </a:xfrm>
        </p:spPr>
        <p:txBody>
          <a:bodyPr/>
          <a:lstStyle>
            <a:lvl1pPr marL="248870" indent="-248870">
              <a:defRPr sz="2000">
                <a:latin typeface="Segoe" pitchFamily="34" charset="0"/>
                <a:cs typeface="Arial" pitchFamily="34" charset="0"/>
              </a:defRPr>
            </a:lvl1pPr>
            <a:lvl2pPr>
              <a:defRPr sz="1700">
                <a:latin typeface="Segoe" pitchFamily="34" charset="0"/>
                <a:cs typeface="Arial" pitchFamily="34" charset="0"/>
              </a:defRPr>
            </a:lvl2pPr>
            <a:lvl3pPr>
              <a:defRPr sz="1400">
                <a:latin typeface="Segoe" pitchFamily="34" charset="0"/>
                <a:cs typeface="Arial" pitchFamily="34" charset="0"/>
              </a:defRPr>
            </a:lvl3pPr>
            <a:lvl4pPr>
              <a:defRPr sz="1300">
                <a:latin typeface="Segoe" pitchFamily="34" charset="0"/>
                <a:cs typeface="Arial" pitchFamily="34" charset="0"/>
              </a:defRPr>
            </a:lvl4pPr>
            <a:lvl5pPr>
              <a:defRPr sz="1300">
                <a:latin typeface="Segoe" pitchFamily="34" charset="0"/>
                <a:cs typeface="Arial" pitchFamily="34" charset="0"/>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1554"/>
            <a:ext cx="4127500" cy="1476815"/>
          </a:xfrm>
        </p:spPr>
        <p:txBody>
          <a:bodyPr/>
          <a:lstStyle>
            <a:lvl1pPr marL="247761" indent="-247761">
              <a:defRPr sz="2000">
                <a:latin typeface="Segoe" pitchFamily="34" charset="0"/>
                <a:cs typeface="Arial" pitchFamily="34" charset="0"/>
              </a:defRPr>
            </a:lvl1pPr>
            <a:lvl2pPr marL="504408" indent="-239982">
              <a:defRPr sz="1700">
                <a:latin typeface="Segoe" pitchFamily="34" charset="0"/>
                <a:cs typeface="Arial" pitchFamily="34" charset="0"/>
              </a:defRPr>
            </a:lvl2pPr>
            <a:lvl3pPr marL="727724" indent="-215541">
              <a:defRPr sz="1400">
                <a:latin typeface="Segoe" pitchFamily="34" charset="0"/>
                <a:cs typeface="Arial" pitchFamily="34" charset="0"/>
              </a:defRPr>
            </a:lvl3pPr>
            <a:lvl4pPr marL="919931" indent="-207763">
              <a:defRPr sz="1300">
                <a:latin typeface="Segoe" pitchFamily="34" charset="0"/>
                <a:cs typeface="Arial" pitchFamily="34" charset="0"/>
              </a:defRPr>
            </a:lvl4pPr>
            <a:lvl5pPr marL="1127694" indent="-199985">
              <a:buNone/>
              <a:defRPr sz="1300">
                <a:latin typeface="Segoe" pitchFamily="34" charset="0"/>
                <a:cs typeface="Arial" pitchFamily="34" charset="0"/>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7623572" y="6017419"/>
            <a:ext cx="1369219" cy="595313"/>
          </a:xfrm>
          <a:prstGeom prst="rect">
            <a:avLst/>
          </a:prstGeom>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7543"/>
            <a:ext cx="8380412" cy="581698"/>
          </a:xfrm>
          <a:noFill/>
          <a:ln w="9525">
            <a:noFill/>
            <a:miter lim="800000"/>
            <a:headEnd/>
            <a:tailEnd/>
          </a:ln>
          <a:effectLst>
            <a:outerShdw blurRad="330200" algn="tl" rotWithShape="0">
              <a:schemeClr val="accent3">
                <a:alpha val="79000"/>
              </a:schemeClr>
            </a:outerShdw>
          </a:effectLst>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kumimoji="0" lang="en-US" sz="4200" b="0" i="0" u="none" strike="noStrike" kern="0" cap="none" spc="-105"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pitchFamily="34" charset="0"/>
              </a:defRPr>
            </a:lvl1pPr>
          </a:lstStyle>
          <a:p>
            <a:pPr marL="0" marR="0" lvl="0" indent="0" algn="l" defTabSz="766610" rtl="0" eaLnBrk="1" fontAlgn="base" latinLnBrk="0" hangingPunct="1">
              <a:lnSpc>
                <a:spcPct val="90000"/>
              </a:lnSpc>
              <a:spcBef>
                <a:spcPct val="0"/>
              </a:spcBef>
              <a:spcAft>
                <a:spcPct val="0"/>
              </a:spcAft>
              <a:buClrTx/>
              <a:buSzTx/>
              <a:buFontTx/>
              <a:buNone/>
              <a:tabLst/>
              <a:defRPr/>
            </a:pPr>
            <a:r>
              <a:rPr lang="en-US" dirty="0" smtClean="0"/>
              <a:t>Click to edit Master title style</a:t>
            </a:r>
            <a:endParaRPr lang="en-US" dirty="0"/>
          </a:p>
        </p:txBody>
      </p:sp>
      <p:pic>
        <p:nvPicPr>
          <p:cNvPr id="3" name="Picture 2"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7623572" y="6017419"/>
            <a:ext cx="1369219" cy="595313"/>
          </a:xfrm>
          <a:prstGeom prst="rect">
            <a:avLst/>
          </a:prstGeom>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5-00245_Logo_Bug_2.png"/>
          <p:cNvPicPr>
            <a:picLocks noChangeAspect="1"/>
          </p:cNvPicPr>
          <p:nvPr userDrawn="1"/>
        </p:nvPicPr>
        <p:blipFill>
          <a:blip r:embed="rId2">
            <a:duotone>
              <a:prstClr val="black"/>
              <a:srgbClr val="D9C3A5">
                <a:tint val="50000"/>
                <a:satMod val="180000"/>
              </a:srgbClr>
            </a:duotone>
            <a:lum bright="-37000"/>
          </a:blip>
          <a:stretch>
            <a:fillRect/>
          </a:stretch>
        </p:blipFill>
        <p:spPr>
          <a:xfrm>
            <a:off x="7623572" y="6017419"/>
            <a:ext cx="1369219" cy="595313"/>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2764" y="1341438"/>
            <a:ext cx="3933825"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9" y="1341438"/>
            <a:ext cx="3933825"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C4A3A033-C7F8-4DC0-889B-B6897AF181BB}" type="datetime1">
              <a:rPr lang="en-US"/>
              <a:pPr>
                <a:defRPr/>
              </a:pPr>
              <a:t>6/9/2007</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94F4494-6624-4C25-B6FD-B1E199B2866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WALKIN - Option 1">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1_WALKIN - Option 2">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2_WALKIN - Option 3">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3_WALKIN - Option 4">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4_WALKIN - Option 5">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blurRad="330200" algn="tl" rotWithShape="0">
              <a:schemeClr val="accent3">
                <a:alpha val="79000"/>
              </a:schemeClr>
            </a:outerShdw>
          </a:effectLst>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kumimoji="0" lang="en-US" sz="4200" b="0" i="0" u="none" strike="noStrike" kern="0" cap="none" spc="-105" normalizeH="0" baseline="0" noProof="0" dirty="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pitchFamily="34" charset="0"/>
              </a:defRPr>
            </a:lvl1pPr>
          </a:lstStyle>
          <a:p>
            <a:pPr marL="0" marR="0" lvl="0" indent="0" algn="l" defTabSz="766610" rtl="0" eaLnBrk="1" fontAlgn="base" latinLnBrk="0" hangingPunct="1">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a:off x="381000" y="1411553"/>
            <a:ext cx="8380412" cy="2003112"/>
          </a:xfrm>
        </p:spPr>
        <p:txBody>
          <a:bodyPr/>
          <a:lstStyle>
            <a:lvl1pPr>
              <a:spcBef>
                <a:spcPts val="980"/>
              </a:spcBef>
              <a:buFontTx/>
              <a:buBlip>
                <a:blip r:embed="rId2"/>
              </a:buBlip>
              <a:defRPr sz="2800">
                <a:latin typeface="Segoe" pitchFamily="34" charset="0"/>
                <a:cs typeface="Arial" pitchFamily="34" charset="0"/>
              </a:defRPr>
            </a:lvl1pPr>
            <a:lvl2pPr>
              <a:spcBef>
                <a:spcPts val="910"/>
              </a:spcBef>
              <a:buFontTx/>
              <a:buBlip>
                <a:blip r:embed="rId3"/>
              </a:buBlip>
              <a:defRPr sz="2500">
                <a:latin typeface="Segoe" pitchFamily="34" charset="0"/>
                <a:cs typeface="Arial" pitchFamily="34" charset="0"/>
              </a:defRPr>
            </a:lvl2pPr>
            <a:lvl3pPr>
              <a:spcBef>
                <a:spcPts val="840"/>
              </a:spcBef>
              <a:buFontTx/>
              <a:buBlip>
                <a:blip r:embed="rId3"/>
              </a:buBlip>
              <a:defRPr sz="2200">
                <a:latin typeface="Segoe" pitchFamily="34" charset="0"/>
                <a:cs typeface="Arial" pitchFamily="34" charset="0"/>
              </a:defRPr>
            </a:lvl3pPr>
            <a:lvl4pPr>
              <a:spcBef>
                <a:spcPts val="770"/>
              </a:spcBef>
              <a:buFontTx/>
              <a:buBlip>
                <a:blip r:embed="rId3"/>
              </a:buBlip>
              <a:defRPr sz="2000">
                <a:latin typeface="Segoe" pitchFamily="34" charset="0"/>
                <a:cs typeface="Arial" pitchFamily="34" charset="0"/>
              </a:defRPr>
            </a:lvl4pPr>
            <a:lvl5pPr>
              <a:spcBef>
                <a:spcPts val="700"/>
              </a:spcBef>
              <a:buFontTx/>
              <a:buBlip>
                <a:blip r:embed="rId3"/>
              </a:buBlip>
              <a:defRPr sz="2000">
                <a:latin typeface="Segoe"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5-00245_Logo_Bug_2.png"/>
          <p:cNvPicPr>
            <a:picLocks noChangeAspect="1"/>
          </p:cNvPicPr>
          <p:nvPr userDrawn="1"/>
        </p:nvPicPr>
        <p:blipFill>
          <a:blip r:embed="rId4">
            <a:duotone>
              <a:prstClr val="black"/>
              <a:srgbClr val="D9C3A5">
                <a:tint val="50000"/>
                <a:satMod val="180000"/>
              </a:srgbClr>
            </a:duotone>
            <a:lum bright="-37000"/>
          </a:blip>
          <a:stretch>
            <a:fillRect/>
          </a:stretch>
        </p:blipFill>
        <p:spPr>
          <a:xfrm>
            <a:off x="7623572" y="6017419"/>
            <a:ext cx="1369219" cy="595313"/>
          </a:xfrm>
          <a:prstGeom prst="rect">
            <a:avLst/>
          </a:prstGeom>
        </p:spPr>
      </p:pic>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4200" spc="-105" dirty="0">
                <a:ln w="3175">
                  <a:noFill/>
                </a:ln>
                <a:solidFill>
                  <a:srgbClr val="FFFFFF"/>
                </a:solidFill>
                <a:effectLst>
                  <a:outerShdw blurRad="88900" dist="12700" dir="2700000" algn="tl" rotWithShape="0">
                    <a:prstClr val="black"/>
                  </a:outerShdw>
                </a:effectLst>
                <a:latin typeface="Segoe" pitchFamily="34" charset="0"/>
                <a:ea typeface="+mn-ea"/>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1553"/>
            <a:ext cx="8380412" cy="2003112"/>
          </a:xfrm>
        </p:spPr>
        <p:txBody>
          <a:bodyPr/>
          <a:lstStyle>
            <a:lvl1pPr>
              <a:spcBef>
                <a:spcPts val="980"/>
              </a:spcBef>
              <a:buFontTx/>
              <a:buBlip>
                <a:blip r:embed="rId2"/>
              </a:buBlip>
              <a:defRPr sz="2800">
                <a:latin typeface="Segoe" pitchFamily="34" charset="0"/>
                <a:cs typeface="Arial" pitchFamily="34" charset="0"/>
              </a:defRPr>
            </a:lvl1pPr>
            <a:lvl2pPr>
              <a:spcBef>
                <a:spcPts val="910"/>
              </a:spcBef>
              <a:buFontTx/>
              <a:buBlip>
                <a:blip r:embed="rId3"/>
              </a:buBlip>
              <a:defRPr sz="2500">
                <a:latin typeface="Segoe" pitchFamily="34" charset="0"/>
                <a:cs typeface="Arial" pitchFamily="34" charset="0"/>
              </a:defRPr>
            </a:lvl2pPr>
            <a:lvl3pPr>
              <a:spcBef>
                <a:spcPts val="840"/>
              </a:spcBef>
              <a:buFontTx/>
              <a:buBlip>
                <a:blip r:embed="rId3"/>
              </a:buBlip>
              <a:defRPr sz="2200">
                <a:latin typeface="Segoe" pitchFamily="34" charset="0"/>
                <a:cs typeface="Arial" pitchFamily="34" charset="0"/>
              </a:defRPr>
            </a:lvl3pPr>
            <a:lvl4pPr>
              <a:spcBef>
                <a:spcPts val="770"/>
              </a:spcBef>
              <a:buFontTx/>
              <a:buBlip>
                <a:blip r:embed="rId3"/>
              </a:buBlip>
              <a:defRPr sz="2000">
                <a:latin typeface="Segoe" pitchFamily="34" charset="0"/>
                <a:cs typeface="Arial" pitchFamily="34" charset="0"/>
              </a:defRPr>
            </a:lvl4pPr>
            <a:lvl5pPr>
              <a:spcBef>
                <a:spcPts val="700"/>
              </a:spcBef>
              <a:buFontTx/>
              <a:buBlip>
                <a:blip r:embed="rId3"/>
              </a:buBlip>
              <a:defRPr sz="2000">
                <a:latin typeface="Segoe"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6238878"/>
            <a:ext cx="9144001" cy="619125"/>
          </a:xfrm>
          <a:solidFill>
            <a:srgbClr val="FFFF99"/>
          </a:solidFill>
        </p:spPr>
        <p:txBody>
          <a:bodyPr wrap="square" lIns="127989" tIns="63996" rIns="127989" bIns="6399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4200" spc="-105" dirty="0">
                <a:ln w="3175">
                  <a:noFill/>
                </a:ln>
                <a:solidFill>
                  <a:srgbClr val="FFFFFF"/>
                </a:solidFill>
                <a:effectLst>
                  <a:outerShdw blurRad="88900" dist="12700" dir="2700000" algn="tl" rotWithShape="0">
                    <a:prstClr val="black"/>
                  </a:outerShdw>
                </a:effectLst>
                <a:latin typeface="Segoe" pitchFamily="34" charset="0"/>
                <a:ea typeface="+mn-ea"/>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1000" y="1411553"/>
            <a:ext cx="8380412" cy="2003112"/>
          </a:xfrm>
        </p:spPr>
        <p:txBody>
          <a:bodyPr/>
          <a:lstStyle>
            <a:lvl1pPr>
              <a:spcBef>
                <a:spcPts val="980"/>
              </a:spcBef>
              <a:buFontTx/>
              <a:buBlip>
                <a:blip r:embed="rId2"/>
              </a:buBlip>
              <a:defRPr sz="2800">
                <a:latin typeface="Segoe" pitchFamily="34" charset="0"/>
                <a:cs typeface="Arial" pitchFamily="34" charset="0"/>
              </a:defRPr>
            </a:lvl1pPr>
            <a:lvl2pPr>
              <a:spcBef>
                <a:spcPts val="910"/>
              </a:spcBef>
              <a:buFontTx/>
              <a:buBlip>
                <a:blip r:embed="rId3"/>
              </a:buBlip>
              <a:defRPr sz="2500">
                <a:latin typeface="Segoe" pitchFamily="34" charset="0"/>
                <a:cs typeface="Arial" pitchFamily="34" charset="0"/>
              </a:defRPr>
            </a:lvl2pPr>
            <a:lvl3pPr>
              <a:spcBef>
                <a:spcPts val="840"/>
              </a:spcBef>
              <a:buFontTx/>
              <a:buBlip>
                <a:blip r:embed="rId3"/>
              </a:buBlip>
              <a:defRPr sz="2200">
                <a:latin typeface="Segoe" pitchFamily="34" charset="0"/>
                <a:cs typeface="Arial" pitchFamily="34" charset="0"/>
              </a:defRPr>
            </a:lvl3pPr>
            <a:lvl4pPr>
              <a:spcBef>
                <a:spcPts val="770"/>
              </a:spcBef>
              <a:buFontTx/>
              <a:buBlip>
                <a:blip r:embed="rId3"/>
              </a:buBlip>
              <a:defRPr sz="2000">
                <a:latin typeface="Segoe" pitchFamily="34" charset="0"/>
                <a:cs typeface="Arial" pitchFamily="34" charset="0"/>
              </a:defRPr>
            </a:lvl4pPr>
            <a:lvl5pPr>
              <a:spcBef>
                <a:spcPts val="700"/>
              </a:spcBef>
              <a:buFontTx/>
              <a:buBlip>
                <a:blip r:embed="rId3"/>
              </a:buBlip>
              <a:defRPr sz="2000">
                <a:latin typeface="Segoe"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64797"/>
          </a:xfrm>
        </p:spPr>
        <p:txBody>
          <a:bodyPr anchor="b"/>
          <a:lstStyle>
            <a:lvl1pPr marL="0" indent="0">
              <a:buNone/>
              <a:defRPr sz="2400" b="1"/>
            </a:lvl1pPr>
            <a:lvl2pPr marL="457085" indent="0">
              <a:buNone/>
              <a:defRPr sz="2000" b="1"/>
            </a:lvl2pPr>
            <a:lvl3pPr marL="914172" indent="0">
              <a:buNone/>
              <a:defRPr sz="1800" b="1"/>
            </a:lvl3pPr>
            <a:lvl4pPr marL="1371259" indent="0">
              <a:buNone/>
              <a:defRPr sz="1600" b="1"/>
            </a:lvl4pPr>
            <a:lvl5pPr marL="1828345" indent="0">
              <a:buNone/>
              <a:defRPr sz="1600" b="1"/>
            </a:lvl5pPr>
            <a:lvl6pPr marL="2285429" indent="0">
              <a:buNone/>
              <a:defRPr sz="1600" b="1"/>
            </a:lvl6pPr>
            <a:lvl7pPr marL="2742515" indent="0">
              <a:buNone/>
              <a:defRPr sz="1600" b="1"/>
            </a:lvl7pPr>
            <a:lvl8pPr marL="3199600" indent="0">
              <a:buNone/>
              <a:defRPr sz="1600" b="1"/>
            </a:lvl8pPr>
            <a:lvl9pPr marL="365668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2049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64797"/>
          </a:xfrm>
        </p:spPr>
        <p:txBody>
          <a:bodyPr anchor="b"/>
          <a:lstStyle>
            <a:lvl1pPr marL="0" indent="0">
              <a:buNone/>
              <a:defRPr sz="2400" b="1"/>
            </a:lvl1pPr>
            <a:lvl2pPr marL="457085" indent="0">
              <a:buNone/>
              <a:defRPr sz="2000" b="1"/>
            </a:lvl2pPr>
            <a:lvl3pPr marL="914172" indent="0">
              <a:buNone/>
              <a:defRPr sz="1800" b="1"/>
            </a:lvl3pPr>
            <a:lvl4pPr marL="1371259" indent="0">
              <a:buNone/>
              <a:defRPr sz="1600" b="1"/>
            </a:lvl4pPr>
            <a:lvl5pPr marL="1828345" indent="0">
              <a:buNone/>
              <a:defRPr sz="1600" b="1"/>
            </a:lvl5pPr>
            <a:lvl6pPr marL="2285429" indent="0">
              <a:buNone/>
              <a:defRPr sz="1600" b="1"/>
            </a:lvl6pPr>
            <a:lvl7pPr marL="2742515" indent="0">
              <a:buNone/>
              <a:defRPr sz="1600" b="1"/>
            </a:lvl7pPr>
            <a:lvl8pPr marL="3199600" indent="0">
              <a:buNone/>
              <a:defRPr sz="1600" b="1"/>
            </a:lvl8pPr>
            <a:lvl9pPr marL="365668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041775" cy="2049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3"/>
            <a:ext cx="2133600" cy="365125"/>
          </a:xfrm>
          <a:prstGeom prst="rect">
            <a:avLst/>
          </a:prstGeom>
        </p:spPr>
        <p:txBody>
          <a:bodyPr lIns="91417" tIns="45709" rIns="91417" bIns="45709"/>
          <a:lstStyle>
            <a:lvl1pPr>
              <a:defRPr/>
            </a:lvl1pPr>
          </a:lstStyle>
          <a:p>
            <a:pPr>
              <a:defRPr/>
            </a:pPr>
            <a:fld id="{00EDCA6A-ECA8-4921-B140-30B8FD2B1169}" type="datetime1">
              <a:rPr lang="en-US"/>
              <a:pPr>
                <a:defRPr/>
              </a:pPr>
              <a:t>6/9/2007</a:t>
            </a:fld>
            <a:endParaRPr lang="en-US" dirty="0"/>
          </a:p>
        </p:txBody>
      </p:sp>
      <p:sp>
        <p:nvSpPr>
          <p:cNvPr id="8" name="Footer Placeholder 4"/>
          <p:cNvSpPr>
            <a:spLocks noGrp="1"/>
          </p:cNvSpPr>
          <p:nvPr>
            <p:ph type="ftr" sz="quarter" idx="11"/>
          </p:nvPr>
        </p:nvSpPr>
        <p:spPr>
          <a:xfrm>
            <a:off x="3124200" y="6356353"/>
            <a:ext cx="2895600" cy="365125"/>
          </a:xfrm>
          <a:prstGeom prst="rect">
            <a:avLst/>
          </a:prstGeom>
        </p:spPr>
        <p:txBody>
          <a:bodyPr lIns="91417" tIns="45709" rIns="91417" bIns="45709"/>
          <a:lstStyle>
            <a:lvl1pPr>
              <a:defRPr/>
            </a:lvl1pPr>
          </a:lstStyle>
          <a:p>
            <a:r>
              <a:rPr lang="en-US" dirty="0"/>
              <a:t>Microsoft Confidential</a:t>
            </a:r>
          </a:p>
        </p:txBody>
      </p:sp>
      <p:sp>
        <p:nvSpPr>
          <p:cNvPr id="9" name="Slide Number Placeholder 5"/>
          <p:cNvSpPr>
            <a:spLocks noGrp="1"/>
          </p:cNvSpPr>
          <p:nvPr>
            <p:ph type="sldNum" sz="quarter" idx="12"/>
          </p:nvPr>
        </p:nvSpPr>
        <p:spPr>
          <a:xfrm>
            <a:off x="6553200" y="6356353"/>
            <a:ext cx="2133600" cy="365125"/>
          </a:xfrm>
          <a:prstGeom prst="rect">
            <a:avLst/>
          </a:prstGeom>
        </p:spPr>
        <p:txBody>
          <a:bodyPr lIns="91417" tIns="45709" rIns="91417" bIns="45709"/>
          <a:lstStyle>
            <a:lvl1pPr>
              <a:defRPr/>
            </a:lvl1pPr>
          </a:lstStyle>
          <a:p>
            <a:pPr>
              <a:defRPr/>
            </a:pPr>
            <a:fld id="{01E52E8B-70E6-4369-97C4-AA1E21A43DE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3DB40C7E-E5F5-4D18-93FC-64E5B729563C}" type="datetime1">
              <a:rPr lang="en-US"/>
              <a:pPr>
                <a:defRPr/>
              </a:pPr>
              <a:t>6/9/2007</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9DE08C8B-3FC7-4DF8-98D6-0442788381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3ADFB267-0F36-4114-80D4-E894CC6D49E5}" type="datetime1">
              <a:rPr lang="en-US"/>
              <a:pPr>
                <a:defRPr/>
              </a:pPr>
              <a:t>6/9/2007</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A8C25099-591C-4513-83D2-6A0ACB7DE9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14867578-13E5-40AE-9A25-E36177F91910}" type="datetime1">
              <a:rPr lang="en-US"/>
              <a:pPr>
                <a:defRPr/>
              </a:pPr>
              <a:t>6/9/2007</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254063CA-1EB5-4960-8CC4-B23FBF6024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63472FE7-6E86-4168-94C5-F526125375D0}" type="datetime1">
              <a:rPr lang="en-US"/>
              <a:pPr>
                <a:defRPr/>
              </a:pPr>
              <a:t>6/9/2007</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556B71BB-E1C0-4DB1-9D2F-52AE9C6410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56F76F88-A30B-4240-AEB8-33ADAC5F2E46}" type="datetime1">
              <a:rPr lang="en-US"/>
              <a:pPr>
                <a:defRPr/>
              </a:pPr>
              <a:t>6/9/2007</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BA49367-A7DB-4C3B-A4A9-74FF42EAEF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4.jpeg"/><Relationship Id="rId2" Type="http://schemas.openxmlformats.org/officeDocument/2006/relationships/slideLayout" Target="../slideLayouts/slideLayout35.xml"/><Relationship Id="rId16" Type="http://schemas.openxmlformats.org/officeDocument/2006/relationships/theme" Target="../theme/theme4.xml"/><Relationship Id="rId20"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6.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content_slide"/>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12763" y="333375"/>
            <a:ext cx="8020050" cy="868363"/>
          </a:xfrm>
          <a:prstGeom prst="rect">
            <a:avLst/>
          </a:prstGeom>
          <a:noFill/>
          <a:ln w="9525" algn="ctr">
            <a:noFill/>
            <a:miter lim="800000"/>
            <a:headEnd/>
            <a:tailEnd/>
          </a:ln>
        </p:spPr>
        <p:txBody>
          <a:bodyPr vert="horz" wrap="square" lIns="91426" tIns="45714" rIns="91426" bIns="45714" numCol="1" anchor="ctr" anchorCtr="0" compatLnSpc="1">
            <a:prstTxWarp prst="textNoShape">
              <a:avLst/>
            </a:prstTxWarp>
          </a:bodyPr>
          <a:lstStyle/>
          <a:p>
            <a:pPr lvl="0"/>
            <a:r>
              <a:rPr lang="de-CH" smtClean="0"/>
              <a:t>Titelmasterformat durch Klicken bearbeiten</a:t>
            </a:r>
          </a:p>
        </p:txBody>
      </p:sp>
      <p:sp>
        <p:nvSpPr>
          <p:cNvPr id="1028" name="Rectangle 3"/>
          <p:cNvSpPr>
            <a:spLocks noGrp="1" noChangeArrowheads="1"/>
          </p:cNvSpPr>
          <p:nvPr>
            <p:ph type="body" idx="1"/>
          </p:nvPr>
        </p:nvSpPr>
        <p:spPr bwMode="auto">
          <a:xfrm>
            <a:off x="512763" y="1341438"/>
            <a:ext cx="8020050" cy="4319587"/>
          </a:xfrm>
          <a:prstGeom prst="rect">
            <a:avLst/>
          </a:prstGeom>
          <a:noFill/>
          <a:ln w="9525" algn="ctr">
            <a:noFill/>
            <a:miter lim="800000"/>
            <a:headEnd/>
            <a:tailEnd/>
          </a:ln>
        </p:spPr>
        <p:txBody>
          <a:bodyPr vert="horz" wrap="square" lIns="91426" tIns="45714" rIns="91426" bIns="45714"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34" name="Rectangle 10"/>
          <p:cNvSpPr>
            <a:spLocks noGrp="1" noChangeArrowheads="1"/>
          </p:cNvSpPr>
          <p:nvPr>
            <p:ph type="dt" sz="half" idx="2"/>
          </p:nvPr>
        </p:nvSpPr>
        <p:spPr bwMode="auto">
          <a:xfrm>
            <a:off x="134938" y="5832475"/>
            <a:ext cx="2133600" cy="476250"/>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defRPr sz="1000" u="none" smtClean="0">
                <a:latin typeface="+mn-lt"/>
              </a:defRPr>
            </a:lvl1pPr>
          </a:lstStyle>
          <a:p>
            <a:pPr>
              <a:defRPr/>
            </a:pPr>
            <a:fld id="{7DC12645-F15A-45AF-8EC2-9D3B700A0164}" type="datetime1">
              <a:rPr lang="en-US"/>
              <a:pPr>
                <a:defRPr/>
              </a:pPr>
              <a:t>6/9/2007</a:t>
            </a:fld>
            <a:endParaRPr lang="en-US"/>
          </a:p>
        </p:txBody>
      </p:sp>
      <p:sp>
        <p:nvSpPr>
          <p:cNvPr id="1035" name="Rectangle 11"/>
          <p:cNvSpPr>
            <a:spLocks noGrp="1" noChangeArrowheads="1"/>
          </p:cNvSpPr>
          <p:nvPr>
            <p:ph type="ftr" sz="quarter" idx="3"/>
          </p:nvPr>
        </p:nvSpPr>
        <p:spPr bwMode="auto">
          <a:xfrm>
            <a:off x="3273428" y="5832475"/>
            <a:ext cx="3833813" cy="476250"/>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gn="ctr">
              <a:defRPr sz="1000" u="none" smtClean="0">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6973888" y="5832475"/>
            <a:ext cx="2133600" cy="476250"/>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gn="r">
              <a:defRPr sz="1000" u="none" smtClean="0">
                <a:latin typeface="+mn-lt"/>
              </a:defRPr>
            </a:lvl1pPr>
          </a:lstStyle>
          <a:p>
            <a:pPr>
              <a:defRPr/>
            </a:pPr>
            <a:fld id="{2E9D5393-EEC9-43CE-B2BD-C7137EEDE2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0" fontAlgn="base" hangingPunct="0">
        <a:spcBef>
          <a:spcPct val="0"/>
        </a:spcBef>
        <a:spcAft>
          <a:spcPct val="0"/>
        </a:spcAft>
        <a:defRPr sz="2800">
          <a:solidFill>
            <a:srgbClr val="7F7F7F"/>
          </a:solidFill>
          <a:latin typeface="+mj-lt"/>
          <a:ea typeface="+mj-ea"/>
          <a:cs typeface="+mj-cs"/>
        </a:defRPr>
      </a:lvl1pPr>
      <a:lvl2pPr algn="l" rtl="0" eaLnBrk="0" fontAlgn="base" hangingPunct="0">
        <a:spcBef>
          <a:spcPct val="0"/>
        </a:spcBef>
        <a:spcAft>
          <a:spcPct val="0"/>
        </a:spcAft>
        <a:defRPr sz="2800">
          <a:solidFill>
            <a:srgbClr val="7F7F7F"/>
          </a:solidFill>
          <a:latin typeface="DIN-Medium" pitchFamily="34" charset="0"/>
        </a:defRPr>
      </a:lvl2pPr>
      <a:lvl3pPr algn="l" rtl="0" eaLnBrk="0" fontAlgn="base" hangingPunct="0">
        <a:spcBef>
          <a:spcPct val="0"/>
        </a:spcBef>
        <a:spcAft>
          <a:spcPct val="0"/>
        </a:spcAft>
        <a:defRPr sz="2800">
          <a:solidFill>
            <a:srgbClr val="7F7F7F"/>
          </a:solidFill>
          <a:latin typeface="DIN-Medium" pitchFamily="34" charset="0"/>
        </a:defRPr>
      </a:lvl3pPr>
      <a:lvl4pPr algn="l" rtl="0" eaLnBrk="0" fontAlgn="base" hangingPunct="0">
        <a:spcBef>
          <a:spcPct val="0"/>
        </a:spcBef>
        <a:spcAft>
          <a:spcPct val="0"/>
        </a:spcAft>
        <a:defRPr sz="2800">
          <a:solidFill>
            <a:srgbClr val="7F7F7F"/>
          </a:solidFill>
          <a:latin typeface="DIN-Medium" pitchFamily="34" charset="0"/>
        </a:defRPr>
      </a:lvl4pPr>
      <a:lvl5pPr algn="l" rtl="0" eaLnBrk="0" fontAlgn="base" hangingPunct="0">
        <a:spcBef>
          <a:spcPct val="0"/>
        </a:spcBef>
        <a:spcAft>
          <a:spcPct val="0"/>
        </a:spcAft>
        <a:defRPr sz="2800">
          <a:solidFill>
            <a:srgbClr val="7F7F7F"/>
          </a:solidFill>
          <a:latin typeface="DIN-Medium" pitchFamily="34" charset="0"/>
        </a:defRPr>
      </a:lvl5pPr>
      <a:lvl6pPr marL="457131" algn="l" rtl="0" fontAlgn="base">
        <a:spcBef>
          <a:spcPct val="0"/>
        </a:spcBef>
        <a:spcAft>
          <a:spcPct val="0"/>
        </a:spcAft>
        <a:defRPr sz="2800">
          <a:solidFill>
            <a:srgbClr val="7F7F7F"/>
          </a:solidFill>
          <a:latin typeface="DIN-Medium" pitchFamily="34" charset="0"/>
        </a:defRPr>
      </a:lvl6pPr>
      <a:lvl7pPr marL="914263" algn="l" rtl="0" fontAlgn="base">
        <a:spcBef>
          <a:spcPct val="0"/>
        </a:spcBef>
        <a:spcAft>
          <a:spcPct val="0"/>
        </a:spcAft>
        <a:defRPr sz="2800">
          <a:solidFill>
            <a:srgbClr val="7F7F7F"/>
          </a:solidFill>
          <a:latin typeface="DIN-Medium" pitchFamily="34" charset="0"/>
        </a:defRPr>
      </a:lvl7pPr>
      <a:lvl8pPr marL="1371395" algn="l" rtl="0" fontAlgn="base">
        <a:spcBef>
          <a:spcPct val="0"/>
        </a:spcBef>
        <a:spcAft>
          <a:spcPct val="0"/>
        </a:spcAft>
        <a:defRPr sz="2800">
          <a:solidFill>
            <a:srgbClr val="7F7F7F"/>
          </a:solidFill>
          <a:latin typeface="DIN-Medium" pitchFamily="34" charset="0"/>
        </a:defRPr>
      </a:lvl8pPr>
      <a:lvl9pPr marL="1828527" algn="l" rtl="0" fontAlgn="base">
        <a:spcBef>
          <a:spcPct val="0"/>
        </a:spcBef>
        <a:spcAft>
          <a:spcPct val="0"/>
        </a:spcAft>
        <a:defRPr sz="2800">
          <a:solidFill>
            <a:srgbClr val="7F7F7F"/>
          </a:solidFill>
          <a:latin typeface="DIN-Medium" pitchFamily="34" charset="0"/>
        </a:defRPr>
      </a:lvl9pPr>
    </p:titleStyle>
    <p:bodyStyle>
      <a:lvl1pPr marL="365071" indent="-365071" algn="l" rtl="0" eaLnBrk="0" fontAlgn="base" hangingPunct="0">
        <a:spcBef>
          <a:spcPct val="20000"/>
        </a:spcBef>
        <a:spcAft>
          <a:spcPct val="0"/>
        </a:spcAft>
        <a:buClr>
          <a:srgbClr val="6E0605"/>
        </a:buClr>
        <a:buFont typeface="Wingdings" pitchFamily="2" charset="2"/>
        <a:buChar char="§"/>
        <a:defRPr sz="2000">
          <a:solidFill>
            <a:schemeClr val="tx1"/>
          </a:solidFill>
          <a:latin typeface="+mn-lt"/>
          <a:ea typeface="+mn-ea"/>
          <a:cs typeface="+mn-cs"/>
        </a:defRPr>
      </a:lvl1pPr>
      <a:lvl2pPr marL="830138" indent="-285708" algn="l" rtl="0" eaLnBrk="0" fontAlgn="base" hangingPunct="0">
        <a:spcBef>
          <a:spcPct val="20000"/>
        </a:spcBef>
        <a:spcAft>
          <a:spcPct val="0"/>
        </a:spcAft>
        <a:buClr>
          <a:srgbClr val="6E0605"/>
        </a:buClr>
        <a:buFont typeface="Wingdings" pitchFamily="2" charset="2"/>
        <a:buChar char="§"/>
        <a:defRPr sz="2800">
          <a:solidFill>
            <a:schemeClr val="tx1"/>
          </a:solidFill>
          <a:latin typeface="+mn-lt"/>
        </a:defRPr>
      </a:lvl2pPr>
      <a:lvl3pPr marL="1238064" indent="-228565" algn="l" rtl="0" eaLnBrk="0" fontAlgn="base" hangingPunct="0">
        <a:spcBef>
          <a:spcPct val="20000"/>
        </a:spcBef>
        <a:spcAft>
          <a:spcPct val="0"/>
        </a:spcAft>
        <a:buClr>
          <a:srgbClr val="6E0605"/>
        </a:buClr>
        <a:buFont typeface="Wingdings" pitchFamily="2" charset="2"/>
        <a:buChar char="§"/>
        <a:defRPr sz="1600">
          <a:solidFill>
            <a:schemeClr val="tx1"/>
          </a:solidFill>
          <a:latin typeface="+mn-lt"/>
        </a:defRPr>
      </a:lvl3pPr>
      <a:lvl4pPr marL="1645992" indent="-228565" algn="l" rtl="0" eaLnBrk="0" fontAlgn="base" hangingPunct="0">
        <a:spcBef>
          <a:spcPct val="20000"/>
        </a:spcBef>
        <a:spcAft>
          <a:spcPct val="0"/>
        </a:spcAft>
        <a:buClr>
          <a:srgbClr val="6E0605"/>
        </a:buClr>
        <a:buFont typeface="Wingdings" pitchFamily="2" charset="2"/>
        <a:buChar char="§"/>
        <a:defRPr sz="1600">
          <a:solidFill>
            <a:schemeClr val="tx1"/>
          </a:solidFill>
          <a:latin typeface="+mn-lt"/>
        </a:defRPr>
      </a:lvl4pPr>
      <a:lvl5pPr marL="2057091" indent="-228565" algn="l" rtl="0" eaLnBrk="0" fontAlgn="base" hangingPunct="0">
        <a:spcBef>
          <a:spcPct val="20000"/>
        </a:spcBef>
        <a:spcAft>
          <a:spcPct val="0"/>
        </a:spcAft>
        <a:buClr>
          <a:srgbClr val="6E0605"/>
        </a:buClr>
        <a:buFont typeface="Wingdings" pitchFamily="2" charset="2"/>
        <a:buChar char="§"/>
        <a:defRPr sz="1600">
          <a:solidFill>
            <a:schemeClr val="tx1"/>
          </a:solidFill>
          <a:latin typeface="+mn-lt"/>
        </a:defRPr>
      </a:lvl5pPr>
      <a:lvl6pPr marL="2514222" indent="-228565" algn="l" rtl="0" fontAlgn="base">
        <a:spcBef>
          <a:spcPct val="20000"/>
        </a:spcBef>
        <a:spcAft>
          <a:spcPct val="0"/>
        </a:spcAft>
        <a:buClr>
          <a:srgbClr val="6E0605"/>
        </a:buClr>
        <a:buFont typeface="Wingdings" pitchFamily="2" charset="2"/>
        <a:buChar char="§"/>
        <a:defRPr sz="1600">
          <a:solidFill>
            <a:schemeClr val="tx1"/>
          </a:solidFill>
          <a:latin typeface="+mn-lt"/>
        </a:defRPr>
      </a:lvl6pPr>
      <a:lvl7pPr marL="2971354" indent="-228565" algn="l" rtl="0" fontAlgn="base">
        <a:spcBef>
          <a:spcPct val="20000"/>
        </a:spcBef>
        <a:spcAft>
          <a:spcPct val="0"/>
        </a:spcAft>
        <a:buClr>
          <a:srgbClr val="6E0605"/>
        </a:buClr>
        <a:buFont typeface="Wingdings" pitchFamily="2" charset="2"/>
        <a:buChar char="§"/>
        <a:defRPr sz="1600">
          <a:solidFill>
            <a:schemeClr val="tx1"/>
          </a:solidFill>
          <a:latin typeface="+mn-lt"/>
        </a:defRPr>
      </a:lvl7pPr>
      <a:lvl8pPr marL="3428486" indent="-228565" algn="l" rtl="0" fontAlgn="base">
        <a:spcBef>
          <a:spcPct val="20000"/>
        </a:spcBef>
        <a:spcAft>
          <a:spcPct val="0"/>
        </a:spcAft>
        <a:buClr>
          <a:srgbClr val="6E0605"/>
        </a:buClr>
        <a:buFont typeface="Wingdings" pitchFamily="2" charset="2"/>
        <a:buChar char="§"/>
        <a:defRPr sz="1600">
          <a:solidFill>
            <a:schemeClr val="tx1"/>
          </a:solidFill>
          <a:latin typeface="+mn-lt"/>
        </a:defRPr>
      </a:lvl8pPr>
      <a:lvl9pPr marL="3885617" indent="-228565" algn="l" rtl="0" fontAlgn="base">
        <a:spcBef>
          <a:spcPct val="20000"/>
        </a:spcBef>
        <a:spcAft>
          <a:spcPct val="0"/>
        </a:spcAft>
        <a:buClr>
          <a:srgbClr val="6E0605"/>
        </a:buClr>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content_slide"/>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87044" name="Rectangle 4"/>
          <p:cNvSpPr>
            <a:spLocks noGrp="1" noChangeArrowheads="1"/>
          </p:cNvSpPr>
          <p:nvPr>
            <p:ph type="dt" sz="half" idx="2"/>
          </p:nvPr>
        </p:nvSpPr>
        <p:spPr bwMode="auto">
          <a:xfrm>
            <a:off x="134938" y="5832475"/>
            <a:ext cx="2133600" cy="476250"/>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defRPr sz="1000" u="none" smtClean="0">
                <a:latin typeface="+mn-lt"/>
              </a:defRPr>
            </a:lvl1pPr>
          </a:lstStyle>
          <a:p>
            <a:pPr>
              <a:defRPr/>
            </a:pPr>
            <a:fld id="{533AF47E-3FC0-4155-8CB8-A86540E9AF51}" type="datetime1">
              <a:rPr lang="en-US"/>
              <a:pPr>
                <a:defRPr/>
              </a:pPr>
              <a:t>6/9/2007</a:t>
            </a:fld>
            <a:endParaRPr lang="en-US"/>
          </a:p>
        </p:txBody>
      </p:sp>
      <p:sp>
        <p:nvSpPr>
          <p:cNvPr id="87045" name="Rectangle 5"/>
          <p:cNvSpPr>
            <a:spLocks noGrp="1" noChangeArrowheads="1"/>
          </p:cNvSpPr>
          <p:nvPr>
            <p:ph type="ftr" sz="quarter" idx="3"/>
          </p:nvPr>
        </p:nvSpPr>
        <p:spPr bwMode="auto">
          <a:xfrm>
            <a:off x="3273428" y="5832475"/>
            <a:ext cx="3833813" cy="476250"/>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gn="ctr">
              <a:defRPr sz="1000" u="none" smtClean="0">
                <a:latin typeface="+mn-lt"/>
              </a:defRPr>
            </a:lvl1pPr>
          </a:lstStyle>
          <a:p>
            <a:pPr>
              <a:defRPr/>
            </a:pPr>
            <a:endParaRPr lang="en-US"/>
          </a:p>
        </p:txBody>
      </p:sp>
      <p:sp>
        <p:nvSpPr>
          <p:cNvPr id="87046" name="Rectangle 6"/>
          <p:cNvSpPr>
            <a:spLocks noGrp="1" noChangeArrowheads="1"/>
          </p:cNvSpPr>
          <p:nvPr>
            <p:ph type="sldNum" sz="quarter" idx="4"/>
          </p:nvPr>
        </p:nvSpPr>
        <p:spPr bwMode="auto">
          <a:xfrm>
            <a:off x="6973888" y="5832475"/>
            <a:ext cx="2133600" cy="476250"/>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gn="r">
              <a:defRPr sz="1000" u="none" smtClean="0">
                <a:latin typeface="+mn-lt"/>
              </a:defRPr>
            </a:lvl1pPr>
          </a:lstStyle>
          <a:p>
            <a:pPr>
              <a:defRPr/>
            </a:pPr>
            <a:fld id="{178F291E-40E2-4EC9-8D5D-D658955EAD0E}" type="slidenum">
              <a:rPr lang="en-US"/>
              <a:pPr>
                <a:defRPr/>
              </a:pPr>
              <a:t>‹#›</a:t>
            </a:fld>
            <a:endParaRPr lang="en-US"/>
          </a:p>
        </p:txBody>
      </p:sp>
      <p:sp>
        <p:nvSpPr>
          <p:cNvPr id="2054" name="Rectangle 9"/>
          <p:cNvSpPr>
            <a:spLocks noGrp="1" noChangeArrowheads="1"/>
          </p:cNvSpPr>
          <p:nvPr>
            <p:ph type="title"/>
          </p:nvPr>
        </p:nvSpPr>
        <p:spPr bwMode="auto">
          <a:xfrm>
            <a:off x="512763" y="333375"/>
            <a:ext cx="8020050" cy="868363"/>
          </a:xfrm>
          <a:prstGeom prst="rect">
            <a:avLst/>
          </a:prstGeom>
          <a:noFill/>
          <a:ln w="9525" algn="ctr">
            <a:noFill/>
            <a:miter lim="800000"/>
            <a:headEnd/>
            <a:tailEnd/>
          </a:ln>
        </p:spPr>
        <p:txBody>
          <a:bodyPr vert="horz" wrap="square" lIns="91426" tIns="45714" rIns="91426" bIns="45714" numCol="1" anchor="ctr" anchorCtr="0" compatLnSpc="1">
            <a:prstTxWarp prst="textNoShape">
              <a:avLst/>
            </a:prstTxWarp>
          </a:bodyPr>
          <a:lstStyle/>
          <a:p>
            <a:pPr lvl="0"/>
            <a:r>
              <a:rPr lang="de-CH" smtClean="0"/>
              <a:t>Titelmasterformat durch Klicken bearbeiten</a:t>
            </a:r>
          </a:p>
        </p:txBody>
      </p:sp>
      <p:sp>
        <p:nvSpPr>
          <p:cNvPr id="2055" name="Rectangle 10"/>
          <p:cNvSpPr>
            <a:spLocks noGrp="1" noChangeArrowheads="1"/>
          </p:cNvSpPr>
          <p:nvPr>
            <p:ph type="body" idx="1"/>
          </p:nvPr>
        </p:nvSpPr>
        <p:spPr bwMode="auto">
          <a:xfrm>
            <a:off x="512763" y="1341438"/>
            <a:ext cx="8020050" cy="4319587"/>
          </a:xfrm>
          <a:prstGeom prst="rect">
            <a:avLst/>
          </a:prstGeom>
          <a:noFill/>
          <a:ln w="9525" algn="ctr">
            <a:noFill/>
            <a:miter lim="800000"/>
            <a:headEnd/>
            <a:tailEnd/>
          </a:ln>
        </p:spPr>
        <p:txBody>
          <a:bodyPr vert="horz" wrap="square" lIns="91426" tIns="45714" rIns="91426" bIns="45714"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rgbClr val="7F7F7F"/>
          </a:solidFill>
          <a:latin typeface="+mj-lt"/>
          <a:ea typeface="+mj-ea"/>
          <a:cs typeface="+mj-cs"/>
        </a:defRPr>
      </a:lvl1pPr>
      <a:lvl2pPr algn="l" rtl="0" eaLnBrk="0" fontAlgn="base" hangingPunct="0">
        <a:spcBef>
          <a:spcPct val="0"/>
        </a:spcBef>
        <a:spcAft>
          <a:spcPct val="0"/>
        </a:spcAft>
        <a:defRPr sz="2800">
          <a:solidFill>
            <a:srgbClr val="7F7F7F"/>
          </a:solidFill>
          <a:latin typeface="DIN-Medium" pitchFamily="34" charset="0"/>
        </a:defRPr>
      </a:lvl2pPr>
      <a:lvl3pPr algn="l" rtl="0" eaLnBrk="0" fontAlgn="base" hangingPunct="0">
        <a:spcBef>
          <a:spcPct val="0"/>
        </a:spcBef>
        <a:spcAft>
          <a:spcPct val="0"/>
        </a:spcAft>
        <a:defRPr sz="2800">
          <a:solidFill>
            <a:srgbClr val="7F7F7F"/>
          </a:solidFill>
          <a:latin typeface="DIN-Medium" pitchFamily="34" charset="0"/>
        </a:defRPr>
      </a:lvl3pPr>
      <a:lvl4pPr algn="l" rtl="0" eaLnBrk="0" fontAlgn="base" hangingPunct="0">
        <a:spcBef>
          <a:spcPct val="0"/>
        </a:spcBef>
        <a:spcAft>
          <a:spcPct val="0"/>
        </a:spcAft>
        <a:defRPr sz="2800">
          <a:solidFill>
            <a:srgbClr val="7F7F7F"/>
          </a:solidFill>
          <a:latin typeface="DIN-Medium" pitchFamily="34" charset="0"/>
        </a:defRPr>
      </a:lvl4pPr>
      <a:lvl5pPr algn="l" rtl="0" eaLnBrk="0" fontAlgn="base" hangingPunct="0">
        <a:spcBef>
          <a:spcPct val="0"/>
        </a:spcBef>
        <a:spcAft>
          <a:spcPct val="0"/>
        </a:spcAft>
        <a:defRPr sz="2800">
          <a:solidFill>
            <a:srgbClr val="7F7F7F"/>
          </a:solidFill>
          <a:latin typeface="DIN-Medium" pitchFamily="34" charset="0"/>
        </a:defRPr>
      </a:lvl5pPr>
      <a:lvl6pPr marL="457131" algn="l" rtl="0" fontAlgn="base">
        <a:spcBef>
          <a:spcPct val="0"/>
        </a:spcBef>
        <a:spcAft>
          <a:spcPct val="0"/>
        </a:spcAft>
        <a:defRPr sz="2800">
          <a:solidFill>
            <a:srgbClr val="7F7F7F"/>
          </a:solidFill>
          <a:latin typeface="DIN-Medium" pitchFamily="34" charset="0"/>
        </a:defRPr>
      </a:lvl6pPr>
      <a:lvl7pPr marL="914263" algn="l" rtl="0" fontAlgn="base">
        <a:spcBef>
          <a:spcPct val="0"/>
        </a:spcBef>
        <a:spcAft>
          <a:spcPct val="0"/>
        </a:spcAft>
        <a:defRPr sz="2800">
          <a:solidFill>
            <a:srgbClr val="7F7F7F"/>
          </a:solidFill>
          <a:latin typeface="DIN-Medium" pitchFamily="34" charset="0"/>
        </a:defRPr>
      </a:lvl7pPr>
      <a:lvl8pPr marL="1371395" algn="l" rtl="0" fontAlgn="base">
        <a:spcBef>
          <a:spcPct val="0"/>
        </a:spcBef>
        <a:spcAft>
          <a:spcPct val="0"/>
        </a:spcAft>
        <a:defRPr sz="2800">
          <a:solidFill>
            <a:srgbClr val="7F7F7F"/>
          </a:solidFill>
          <a:latin typeface="DIN-Medium" pitchFamily="34" charset="0"/>
        </a:defRPr>
      </a:lvl8pPr>
      <a:lvl9pPr marL="1828527" algn="l" rtl="0" fontAlgn="base">
        <a:spcBef>
          <a:spcPct val="0"/>
        </a:spcBef>
        <a:spcAft>
          <a:spcPct val="0"/>
        </a:spcAft>
        <a:defRPr sz="2800">
          <a:solidFill>
            <a:srgbClr val="7F7F7F"/>
          </a:solidFill>
          <a:latin typeface="DIN-Medium" pitchFamily="34" charset="0"/>
        </a:defRPr>
      </a:lvl9pPr>
    </p:titleStyle>
    <p:bodyStyle>
      <a:lvl1pPr marL="365071" indent="-365071" algn="l" rtl="0" eaLnBrk="0" fontAlgn="base" hangingPunct="0">
        <a:spcBef>
          <a:spcPct val="20000"/>
        </a:spcBef>
        <a:spcAft>
          <a:spcPct val="0"/>
        </a:spcAft>
        <a:buClr>
          <a:srgbClr val="6E0605"/>
        </a:buClr>
        <a:buFont typeface="Wingdings" pitchFamily="2" charset="2"/>
        <a:buChar char="§"/>
        <a:defRPr sz="2000">
          <a:solidFill>
            <a:schemeClr val="tx1"/>
          </a:solidFill>
          <a:latin typeface="+mn-lt"/>
          <a:ea typeface="+mn-ea"/>
          <a:cs typeface="+mn-cs"/>
        </a:defRPr>
      </a:lvl1pPr>
      <a:lvl2pPr marL="830138" indent="-285708" algn="l" rtl="0" eaLnBrk="0" fontAlgn="base" hangingPunct="0">
        <a:spcBef>
          <a:spcPct val="20000"/>
        </a:spcBef>
        <a:spcAft>
          <a:spcPct val="0"/>
        </a:spcAft>
        <a:buClr>
          <a:srgbClr val="6E0605"/>
        </a:buClr>
        <a:buFont typeface="Wingdings" pitchFamily="2" charset="2"/>
        <a:buChar char="§"/>
        <a:defRPr sz="2800">
          <a:solidFill>
            <a:schemeClr val="tx1"/>
          </a:solidFill>
          <a:latin typeface="+mn-lt"/>
        </a:defRPr>
      </a:lvl2pPr>
      <a:lvl3pPr marL="1238064" indent="-228565" algn="l" rtl="0" eaLnBrk="0" fontAlgn="base" hangingPunct="0">
        <a:spcBef>
          <a:spcPct val="20000"/>
        </a:spcBef>
        <a:spcAft>
          <a:spcPct val="0"/>
        </a:spcAft>
        <a:buClr>
          <a:srgbClr val="6E0605"/>
        </a:buClr>
        <a:buFont typeface="Wingdings" pitchFamily="2" charset="2"/>
        <a:buChar char="§"/>
        <a:defRPr sz="1600">
          <a:solidFill>
            <a:schemeClr val="tx1"/>
          </a:solidFill>
          <a:latin typeface="+mn-lt"/>
        </a:defRPr>
      </a:lvl3pPr>
      <a:lvl4pPr marL="1645992" indent="-228565" algn="l" rtl="0" eaLnBrk="0" fontAlgn="base" hangingPunct="0">
        <a:spcBef>
          <a:spcPct val="20000"/>
        </a:spcBef>
        <a:spcAft>
          <a:spcPct val="0"/>
        </a:spcAft>
        <a:buClr>
          <a:srgbClr val="6E0605"/>
        </a:buClr>
        <a:buFont typeface="Wingdings" pitchFamily="2" charset="2"/>
        <a:buChar char="§"/>
        <a:defRPr sz="1600">
          <a:solidFill>
            <a:schemeClr val="tx1"/>
          </a:solidFill>
          <a:latin typeface="+mn-lt"/>
        </a:defRPr>
      </a:lvl4pPr>
      <a:lvl5pPr marL="2057091" indent="-228565" algn="l" rtl="0" eaLnBrk="0" fontAlgn="base" hangingPunct="0">
        <a:spcBef>
          <a:spcPct val="20000"/>
        </a:spcBef>
        <a:spcAft>
          <a:spcPct val="0"/>
        </a:spcAft>
        <a:buClr>
          <a:srgbClr val="6E0605"/>
        </a:buClr>
        <a:buFont typeface="Wingdings" pitchFamily="2" charset="2"/>
        <a:buChar char="§"/>
        <a:defRPr sz="1600">
          <a:solidFill>
            <a:schemeClr val="tx1"/>
          </a:solidFill>
          <a:latin typeface="+mn-lt"/>
        </a:defRPr>
      </a:lvl5pPr>
      <a:lvl6pPr marL="2514222" indent="-228565" algn="l" rtl="0" fontAlgn="base">
        <a:spcBef>
          <a:spcPct val="20000"/>
        </a:spcBef>
        <a:spcAft>
          <a:spcPct val="0"/>
        </a:spcAft>
        <a:buClr>
          <a:srgbClr val="6E0605"/>
        </a:buClr>
        <a:buFont typeface="Wingdings" pitchFamily="2" charset="2"/>
        <a:buChar char="§"/>
        <a:defRPr sz="1600">
          <a:solidFill>
            <a:schemeClr val="tx1"/>
          </a:solidFill>
          <a:latin typeface="+mn-lt"/>
        </a:defRPr>
      </a:lvl6pPr>
      <a:lvl7pPr marL="2971354" indent="-228565" algn="l" rtl="0" fontAlgn="base">
        <a:spcBef>
          <a:spcPct val="20000"/>
        </a:spcBef>
        <a:spcAft>
          <a:spcPct val="0"/>
        </a:spcAft>
        <a:buClr>
          <a:srgbClr val="6E0605"/>
        </a:buClr>
        <a:buFont typeface="Wingdings" pitchFamily="2" charset="2"/>
        <a:buChar char="§"/>
        <a:defRPr sz="1600">
          <a:solidFill>
            <a:schemeClr val="tx1"/>
          </a:solidFill>
          <a:latin typeface="+mn-lt"/>
        </a:defRPr>
      </a:lvl7pPr>
      <a:lvl8pPr marL="3428486" indent="-228565" algn="l" rtl="0" fontAlgn="base">
        <a:spcBef>
          <a:spcPct val="20000"/>
        </a:spcBef>
        <a:spcAft>
          <a:spcPct val="0"/>
        </a:spcAft>
        <a:buClr>
          <a:srgbClr val="6E0605"/>
        </a:buClr>
        <a:buFont typeface="Wingdings" pitchFamily="2" charset="2"/>
        <a:buChar char="§"/>
        <a:defRPr sz="1600">
          <a:solidFill>
            <a:schemeClr val="tx1"/>
          </a:solidFill>
          <a:latin typeface="+mn-lt"/>
        </a:defRPr>
      </a:lvl8pPr>
      <a:lvl9pPr marL="3885617" indent="-228565" algn="l" rtl="0" fontAlgn="base">
        <a:spcBef>
          <a:spcPct val="20000"/>
        </a:spcBef>
        <a:spcAft>
          <a:spcPct val="0"/>
        </a:spcAft>
        <a:buClr>
          <a:srgbClr val="6E0605"/>
        </a:buClr>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5" descr="title_slide"/>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bwMode="auto">
          <a:xfrm>
            <a:off x="1331916" y="2276475"/>
            <a:ext cx="6624637" cy="1143000"/>
          </a:xfrm>
          <a:prstGeom prst="rect">
            <a:avLst/>
          </a:prstGeom>
          <a:noFill/>
          <a:ln w="9525" algn="ctr">
            <a:noFill/>
            <a:miter lim="800000"/>
            <a:headEnd/>
            <a:tailEnd/>
          </a:ln>
        </p:spPr>
        <p:txBody>
          <a:bodyPr vert="horz" wrap="square" lIns="91426" tIns="45714" rIns="91426" bIns="45714" numCol="1" anchor="ctr" anchorCtr="0" compatLnSpc="1">
            <a:prstTxWarp prst="textNoShape">
              <a:avLst/>
            </a:prstTxWarp>
          </a:bodyPr>
          <a:lstStyle/>
          <a:p>
            <a:pPr lvl="0"/>
            <a:r>
              <a:rPr lang="de-CH" smtClean="0"/>
              <a:t>Titelmasterformat durch Klicken bearbeiten</a:t>
            </a:r>
          </a:p>
        </p:txBody>
      </p:sp>
      <p:sp>
        <p:nvSpPr>
          <p:cNvPr id="3076" name="Rectangle 3"/>
          <p:cNvSpPr>
            <a:spLocks noGrp="1" noChangeArrowheads="1"/>
          </p:cNvSpPr>
          <p:nvPr>
            <p:ph type="body" idx="1"/>
          </p:nvPr>
        </p:nvSpPr>
        <p:spPr bwMode="auto">
          <a:xfrm>
            <a:off x="1331914" y="3602038"/>
            <a:ext cx="6480175" cy="963612"/>
          </a:xfrm>
          <a:prstGeom prst="rect">
            <a:avLst/>
          </a:prstGeom>
          <a:noFill/>
          <a:ln w="9525" algn="ctr">
            <a:noFill/>
            <a:miter lim="800000"/>
            <a:headEnd/>
            <a:tailEnd/>
          </a:ln>
        </p:spPr>
        <p:txBody>
          <a:bodyPr vert="horz" wrap="square" lIns="91426" tIns="45714" rIns="91426" bIns="45714" numCol="1" anchor="t" anchorCtr="0" compatLnSpc="1">
            <a:prstTxWarp prst="textNoShape">
              <a:avLst/>
            </a:prstTxWarp>
          </a:bodyPr>
          <a:lstStyle/>
          <a:p>
            <a:pPr lvl="0"/>
            <a:r>
              <a:rPr lang="de-CH" smtClean="0"/>
              <a:t>Textmasterformate durch Klicken bearbeiten</a:t>
            </a:r>
          </a:p>
        </p:txBody>
      </p:sp>
      <p:sp>
        <p:nvSpPr>
          <p:cNvPr id="12294" name="Rectangle 6"/>
          <p:cNvSpPr>
            <a:spLocks noGrp="1" noChangeArrowheads="1"/>
          </p:cNvSpPr>
          <p:nvPr>
            <p:ph type="sldNum" sz="quarter" idx="4"/>
          </p:nvPr>
        </p:nvSpPr>
        <p:spPr bwMode="auto">
          <a:xfrm>
            <a:off x="7010400" y="6956428"/>
            <a:ext cx="2133600" cy="288925"/>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gn="r">
              <a:defRPr sz="1400" u="none" smtClean="0"/>
            </a:lvl1pPr>
          </a:lstStyle>
          <a:p>
            <a:pPr>
              <a:defRPr/>
            </a:pPr>
            <a:fld id="{F1FE48AF-C2B5-43FD-9566-DB6547E62C62}" type="slidenum">
              <a:rPr lang="de-CH"/>
              <a:pPr>
                <a:defRPr/>
              </a:pPr>
              <a:t>‹#›</a:t>
            </a:fld>
            <a:endParaRPr lang="de-CH"/>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3600" b="1">
          <a:solidFill>
            <a:srgbClr val="6E0605"/>
          </a:solidFill>
          <a:latin typeface="+mj-lt"/>
          <a:ea typeface="+mj-ea"/>
          <a:cs typeface="+mj-cs"/>
        </a:defRPr>
      </a:lvl1pPr>
      <a:lvl2pPr algn="ctr" rtl="0" eaLnBrk="0" fontAlgn="base" hangingPunct="0">
        <a:spcBef>
          <a:spcPct val="0"/>
        </a:spcBef>
        <a:spcAft>
          <a:spcPct val="0"/>
        </a:spcAft>
        <a:defRPr sz="3600" b="1">
          <a:solidFill>
            <a:srgbClr val="6E0605"/>
          </a:solidFill>
          <a:latin typeface="DIN-Medium" pitchFamily="34" charset="0"/>
        </a:defRPr>
      </a:lvl2pPr>
      <a:lvl3pPr algn="ctr" rtl="0" eaLnBrk="0" fontAlgn="base" hangingPunct="0">
        <a:spcBef>
          <a:spcPct val="0"/>
        </a:spcBef>
        <a:spcAft>
          <a:spcPct val="0"/>
        </a:spcAft>
        <a:defRPr sz="3600" b="1">
          <a:solidFill>
            <a:srgbClr val="6E0605"/>
          </a:solidFill>
          <a:latin typeface="DIN-Medium" pitchFamily="34" charset="0"/>
        </a:defRPr>
      </a:lvl3pPr>
      <a:lvl4pPr algn="ctr" rtl="0" eaLnBrk="0" fontAlgn="base" hangingPunct="0">
        <a:spcBef>
          <a:spcPct val="0"/>
        </a:spcBef>
        <a:spcAft>
          <a:spcPct val="0"/>
        </a:spcAft>
        <a:defRPr sz="3600" b="1">
          <a:solidFill>
            <a:srgbClr val="6E0605"/>
          </a:solidFill>
          <a:latin typeface="DIN-Medium" pitchFamily="34" charset="0"/>
        </a:defRPr>
      </a:lvl4pPr>
      <a:lvl5pPr algn="ctr" rtl="0" eaLnBrk="0" fontAlgn="base" hangingPunct="0">
        <a:spcBef>
          <a:spcPct val="0"/>
        </a:spcBef>
        <a:spcAft>
          <a:spcPct val="0"/>
        </a:spcAft>
        <a:defRPr sz="3600" b="1">
          <a:solidFill>
            <a:srgbClr val="6E0605"/>
          </a:solidFill>
          <a:latin typeface="DIN-Medium" pitchFamily="34" charset="0"/>
        </a:defRPr>
      </a:lvl5pPr>
      <a:lvl6pPr marL="457131" algn="ctr" rtl="0" fontAlgn="base">
        <a:spcBef>
          <a:spcPct val="0"/>
        </a:spcBef>
        <a:spcAft>
          <a:spcPct val="0"/>
        </a:spcAft>
        <a:defRPr sz="3600" b="1">
          <a:solidFill>
            <a:srgbClr val="6E0605"/>
          </a:solidFill>
          <a:latin typeface="DIN-Medium" pitchFamily="34" charset="0"/>
        </a:defRPr>
      </a:lvl6pPr>
      <a:lvl7pPr marL="914263" algn="ctr" rtl="0" fontAlgn="base">
        <a:spcBef>
          <a:spcPct val="0"/>
        </a:spcBef>
        <a:spcAft>
          <a:spcPct val="0"/>
        </a:spcAft>
        <a:defRPr sz="3600" b="1">
          <a:solidFill>
            <a:srgbClr val="6E0605"/>
          </a:solidFill>
          <a:latin typeface="DIN-Medium" pitchFamily="34" charset="0"/>
        </a:defRPr>
      </a:lvl7pPr>
      <a:lvl8pPr marL="1371395" algn="ctr" rtl="0" fontAlgn="base">
        <a:spcBef>
          <a:spcPct val="0"/>
        </a:spcBef>
        <a:spcAft>
          <a:spcPct val="0"/>
        </a:spcAft>
        <a:defRPr sz="3600" b="1">
          <a:solidFill>
            <a:srgbClr val="6E0605"/>
          </a:solidFill>
          <a:latin typeface="DIN-Medium" pitchFamily="34" charset="0"/>
        </a:defRPr>
      </a:lvl8pPr>
      <a:lvl9pPr marL="1828527" algn="ctr" rtl="0" fontAlgn="base">
        <a:spcBef>
          <a:spcPct val="0"/>
        </a:spcBef>
        <a:spcAft>
          <a:spcPct val="0"/>
        </a:spcAft>
        <a:defRPr sz="3600" b="1">
          <a:solidFill>
            <a:srgbClr val="6E0605"/>
          </a:solidFill>
          <a:latin typeface="DIN-Medium" pitchFamily="34" charset="0"/>
        </a:defRPr>
      </a:lvl9pPr>
    </p:titleStyle>
    <p:bodyStyle>
      <a:lvl1pPr marL="342849" indent="-342849" algn="ctr" rtl="0" eaLnBrk="0" fontAlgn="base" hangingPunct="0">
        <a:spcBef>
          <a:spcPct val="20000"/>
        </a:spcBef>
        <a:spcAft>
          <a:spcPct val="0"/>
        </a:spcAft>
        <a:buClr>
          <a:srgbClr val="800000"/>
        </a:buClr>
        <a:buFont typeface="Wingdings" pitchFamily="2" charset="2"/>
        <a:buChar char="•"/>
        <a:defRPr sz="2800">
          <a:solidFill>
            <a:srgbClr val="7F7F7F"/>
          </a:solidFill>
          <a:latin typeface="+mn-lt"/>
          <a:ea typeface="+mn-ea"/>
          <a:cs typeface="+mn-cs"/>
        </a:defRPr>
      </a:lvl1pPr>
      <a:lvl2pPr marL="457131" algn="ctr" rtl="0" eaLnBrk="0" fontAlgn="base" hangingPunct="0">
        <a:spcBef>
          <a:spcPct val="20000"/>
        </a:spcBef>
        <a:spcAft>
          <a:spcPct val="0"/>
        </a:spcAft>
        <a:buClr>
          <a:srgbClr val="800000"/>
        </a:buClr>
        <a:buFont typeface="Wingdings" pitchFamily="2" charset="2"/>
        <a:buChar char="–"/>
        <a:defRPr sz="2000">
          <a:solidFill>
            <a:schemeClr val="tx1"/>
          </a:solidFill>
          <a:latin typeface="Segoe" pitchFamily="2" charset="0"/>
        </a:defRPr>
      </a:lvl2pPr>
      <a:lvl3pPr marL="914263" algn="ctr" rtl="0" eaLnBrk="0" fontAlgn="base" hangingPunct="0">
        <a:spcBef>
          <a:spcPct val="20000"/>
        </a:spcBef>
        <a:spcAft>
          <a:spcPct val="0"/>
        </a:spcAft>
        <a:buClr>
          <a:srgbClr val="800000"/>
        </a:buClr>
        <a:buFont typeface="Wingdings" pitchFamily="2" charset="2"/>
        <a:buChar char="•"/>
        <a:defRPr sz="2000">
          <a:solidFill>
            <a:schemeClr val="tx1"/>
          </a:solidFill>
          <a:latin typeface="Segoe" pitchFamily="2" charset="0"/>
        </a:defRPr>
      </a:lvl3pPr>
      <a:lvl4pPr marL="1371395" algn="ctr" rtl="0" eaLnBrk="0" fontAlgn="base" hangingPunct="0">
        <a:spcBef>
          <a:spcPct val="20000"/>
        </a:spcBef>
        <a:spcAft>
          <a:spcPct val="0"/>
        </a:spcAft>
        <a:buClr>
          <a:srgbClr val="800000"/>
        </a:buClr>
        <a:buFont typeface="Wingdings" pitchFamily="2" charset="2"/>
        <a:buChar char="–"/>
        <a:defRPr sz="2000">
          <a:solidFill>
            <a:schemeClr val="tx1"/>
          </a:solidFill>
          <a:latin typeface="Segoe" pitchFamily="2" charset="0"/>
        </a:defRPr>
      </a:lvl4pPr>
      <a:lvl5pPr marL="1828527" algn="ctr" rtl="0" eaLnBrk="0" fontAlgn="base" hangingPunct="0">
        <a:spcBef>
          <a:spcPct val="20000"/>
        </a:spcBef>
        <a:spcAft>
          <a:spcPct val="0"/>
        </a:spcAft>
        <a:buClr>
          <a:srgbClr val="800000"/>
        </a:buClr>
        <a:buFont typeface="Wingdings" pitchFamily="2" charset="2"/>
        <a:buChar char="»"/>
        <a:defRPr sz="2000">
          <a:solidFill>
            <a:schemeClr val="tx1"/>
          </a:solidFill>
          <a:latin typeface="Segoe" pitchFamily="2" charset="0"/>
        </a:defRPr>
      </a:lvl5pPr>
      <a:lvl6pPr marL="2285658" algn="ctr" rtl="0" fontAlgn="base">
        <a:spcBef>
          <a:spcPct val="20000"/>
        </a:spcBef>
        <a:spcAft>
          <a:spcPct val="0"/>
        </a:spcAft>
        <a:buClr>
          <a:srgbClr val="800000"/>
        </a:buClr>
        <a:buFont typeface="Wingdings" pitchFamily="2" charset="2"/>
        <a:defRPr sz="2000">
          <a:solidFill>
            <a:schemeClr val="tx1"/>
          </a:solidFill>
          <a:latin typeface="Segoe" pitchFamily="2" charset="0"/>
        </a:defRPr>
      </a:lvl6pPr>
      <a:lvl7pPr marL="2742789" algn="ctr" rtl="0" fontAlgn="base">
        <a:spcBef>
          <a:spcPct val="20000"/>
        </a:spcBef>
        <a:spcAft>
          <a:spcPct val="0"/>
        </a:spcAft>
        <a:buClr>
          <a:srgbClr val="800000"/>
        </a:buClr>
        <a:buFont typeface="Wingdings" pitchFamily="2" charset="2"/>
        <a:defRPr sz="2000">
          <a:solidFill>
            <a:schemeClr val="tx1"/>
          </a:solidFill>
          <a:latin typeface="Segoe" pitchFamily="2" charset="0"/>
        </a:defRPr>
      </a:lvl7pPr>
      <a:lvl8pPr marL="3199920" algn="ctr" rtl="0" fontAlgn="base">
        <a:spcBef>
          <a:spcPct val="20000"/>
        </a:spcBef>
        <a:spcAft>
          <a:spcPct val="0"/>
        </a:spcAft>
        <a:buClr>
          <a:srgbClr val="800000"/>
        </a:buClr>
        <a:buFont typeface="Wingdings" pitchFamily="2" charset="2"/>
        <a:defRPr sz="2000">
          <a:solidFill>
            <a:schemeClr val="tx1"/>
          </a:solidFill>
          <a:latin typeface="Segoe" pitchFamily="2" charset="0"/>
        </a:defRPr>
      </a:lvl8pPr>
      <a:lvl9pPr marL="3657051" algn="ctr" rtl="0" fontAlgn="base">
        <a:spcBef>
          <a:spcPct val="20000"/>
        </a:spcBef>
        <a:spcAft>
          <a:spcPct val="0"/>
        </a:spcAft>
        <a:buClr>
          <a:srgbClr val="800000"/>
        </a:buClr>
        <a:buFont typeface="Wingdings" pitchFamily="2" charset="2"/>
        <a:defRPr sz="2000">
          <a:solidFill>
            <a:schemeClr val="tx1"/>
          </a:solidFill>
          <a:latin typeface="Segoe" pitchFamily="2" charset="0"/>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lum/>
          </a:blip>
          <a:srcRect/>
          <a:stretch>
            <a:fillRect l="-3000" r="-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7543"/>
            <a:ext cx="8380412" cy="581698"/>
          </a:xfrm>
          <a:prstGeom prst="rect">
            <a:avLst/>
          </a:prstGeom>
          <a:noFill/>
          <a:ln w="9525">
            <a:noFill/>
            <a:miter lim="800000"/>
            <a:headEnd/>
            <a:tailEnd/>
          </a:ln>
          <a:effectLst>
            <a:outerShdw blurRad="330200" algn="tl" rotWithShape="0">
              <a:schemeClr val="accent3">
                <a:alpha val="79000"/>
              </a:schemeClr>
            </a:outerShdw>
          </a:effectLst>
        </p:spPr>
        <p:txBody>
          <a:bodyPr vert="horz" wrap="square" lIns="0" tIns="0" rIns="0" bIns="0" numCol="1" anchor="t" anchorCtr="0" compatLnSpc="1">
            <a:prstTxWarp prst="textNoShape">
              <a:avLst/>
            </a:prstTxWarp>
            <a:spAutoFit/>
          </a:bodyPr>
          <a:lstStyle/>
          <a:p>
            <a:pPr marL="0" marR="0" lvl="0" indent="0" algn="l" defTabSz="766610" rtl="0" eaLnBrk="1" fontAlgn="base" latinLnBrk="0" hangingPunct="1">
              <a:lnSpc>
                <a:spcPct val="90000"/>
              </a:lnSpc>
              <a:spcBef>
                <a:spcPct val="0"/>
              </a:spcBef>
              <a:spcAft>
                <a:spcPct val="0"/>
              </a:spcAft>
              <a:buClrTx/>
              <a:buSzTx/>
              <a:buFontTx/>
              <a:buNone/>
              <a:tabLst/>
              <a:defRPr/>
            </a:pPr>
            <a:r>
              <a:rPr lang="en-US" dirty="0" smtClean="0"/>
              <a:t>Click to edit Title Slide</a:t>
            </a:r>
          </a:p>
        </p:txBody>
      </p:sp>
      <p:sp>
        <p:nvSpPr>
          <p:cNvPr id="1027" name="Rectangle 8"/>
          <p:cNvSpPr>
            <a:spLocks noGrp="1" noChangeArrowheads="1"/>
          </p:cNvSpPr>
          <p:nvPr>
            <p:ph type="body" idx="1"/>
          </p:nvPr>
        </p:nvSpPr>
        <p:spPr bwMode="auto">
          <a:xfrm>
            <a:off x="381000" y="1411553"/>
            <a:ext cx="8380412" cy="20031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ransition>
    <p:fade/>
  </p:transition>
  <p:timing>
    <p:tnLst>
      <p:par>
        <p:cTn id="1" dur="indefinite" restart="never" nodeType="tmRoot"/>
      </p:par>
    </p:tnLst>
  </p:timing>
  <p:txStyles>
    <p:titleStyle>
      <a:lvl1pPr algn="l" defTabSz="766610" rtl="0" eaLnBrk="1" fontAlgn="base" hangingPunct="1">
        <a:lnSpc>
          <a:spcPct val="90000"/>
        </a:lnSpc>
        <a:spcBef>
          <a:spcPct val="0"/>
        </a:spcBef>
        <a:spcAft>
          <a:spcPct val="0"/>
        </a:spcAft>
        <a:defRPr kumimoji="0" lang="en-US" sz="4200" b="0" i="0" u="none" strike="noStrike" kern="0" cap="none" spc="-105" normalizeH="0" baseline="0" noProof="0" dirty="0" smtClean="0">
          <a:ln w="3175">
            <a:solidFill>
              <a:schemeClr val="accent3"/>
            </a:solidFill>
          </a:ln>
          <a:gradFill flip="none" rotWithShape="1">
            <a:gsLst>
              <a:gs pos="28000">
                <a:schemeClr val="tx2"/>
              </a:gs>
              <a:gs pos="56000">
                <a:schemeClr val="accent5">
                  <a:lumMod val="40000"/>
                  <a:lumOff val="60000"/>
                </a:schemeClr>
              </a:gs>
              <a:gs pos="52000">
                <a:schemeClr val="accent3">
                  <a:lumMod val="40000"/>
                  <a:lumOff val="60000"/>
                </a:schemeClr>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pitchFamily="34" charset="0"/>
        </a:defRPr>
      </a:lvl1pPr>
      <a:lvl2pPr algn="l" defTabSz="766610" rtl="0" eaLnBrk="1" fontAlgn="base" hangingPunct="1">
        <a:lnSpc>
          <a:spcPct val="90000"/>
        </a:lnSpc>
        <a:spcBef>
          <a:spcPct val="0"/>
        </a:spcBef>
        <a:spcAft>
          <a:spcPct val="0"/>
        </a:spcAft>
        <a:defRPr sz="3800">
          <a:solidFill>
            <a:schemeClr val="tx2"/>
          </a:solidFill>
          <a:latin typeface="Segoe Semibold" pitchFamily="34" charset="0"/>
        </a:defRPr>
      </a:lvl2pPr>
      <a:lvl3pPr algn="l" defTabSz="766610" rtl="0" eaLnBrk="1" fontAlgn="base" hangingPunct="1">
        <a:lnSpc>
          <a:spcPct val="90000"/>
        </a:lnSpc>
        <a:spcBef>
          <a:spcPct val="0"/>
        </a:spcBef>
        <a:spcAft>
          <a:spcPct val="0"/>
        </a:spcAft>
        <a:defRPr sz="3800">
          <a:solidFill>
            <a:schemeClr val="tx2"/>
          </a:solidFill>
          <a:latin typeface="Segoe Semibold" pitchFamily="34" charset="0"/>
        </a:defRPr>
      </a:lvl3pPr>
      <a:lvl4pPr algn="l" defTabSz="766610" rtl="0" eaLnBrk="1" fontAlgn="base" hangingPunct="1">
        <a:lnSpc>
          <a:spcPct val="90000"/>
        </a:lnSpc>
        <a:spcBef>
          <a:spcPct val="0"/>
        </a:spcBef>
        <a:spcAft>
          <a:spcPct val="0"/>
        </a:spcAft>
        <a:defRPr sz="3800">
          <a:solidFill>
            <a:schemeClr val="tx2"/>
          </a:solidFill>
          <a:latin typeface="Segoe Semibold" pitchFamily="34" charset="0"/>
        </a:defRPr>
      </a:lvl4pPr>
      <a:lvl5pPr algn="l" defTabSz="766610" rtl="0" eaLnBrk="1" fontAlgn="base" hangingPunct="1">
        <a:lnSpc>
          <a:spcPct val="90000"/>
        </a:lnSpc>
        <a:spcBef>
          <a:spcPct val="0"/>
        </a:spcBef>
        <a:spcAft>
          <a:spcPct val="0"/>
        </a:spcAft>
        <a:defRPr sz="3800">
          <a:solidFill>
            <a:schemeClr val="tx2"/>
          </a:solidFill>
          <a:latin typeface="Segoe Semibold" pitchFamily="34" charset="0"/>
        </a:defRPr>
      </a:lvl5pPr>
      <a:lvl6pPr marL="319963" algn="l" defTabSz="767689" rtl="0" eaLnBrk="1" fontAlgn="base" hangingPunct="1">
        <a:lnSpc>
          <a:spcPct val="90000"/>
        </a:lnSpc>
        <a:spcBef>
          <a:spcPct val="0"/>
        </a:spcBef>
        <a:spcAft>
          <a:spcPct val="0"/>
        </a:spcAft>
        <a:defRPr sz="3800">
          <a:solidFill>
            <a:schemeClr val="tx2"/>
          </a:solidFill>
          <a:latin typeface="Segoe Semibold" pitchFamily="34" charset="0"/>
        </a:defRPr>
      </a:lvl6pPr>
      <a:lvl7pPr marL="639927" algn="l" defTabSz="767689" rtl="0" eaLnBrk="1" fontAlgn="base" hangingPunct="1">
        <a:lnSpc>
          <a:spcPct val="90000"/>
        </a:lnSpc>
        <a:spcBef>
          <a:spcPct val="0"/>
        </a:spcBef>
        <a:spcAft>
          <a:spcPct val="0"/>
        </a:spcAft>
        <a:defRPr sz="3800">
          <a:solidFill>
            <a:schemeClr val="tx2"/>
          </a:solidFill>
          <a:latin typeface="Segoe Semibold" pitchFamily="34" charset="0"/>
        </a:defRPr>
      </a:lvl7pPr>
      <a:lvl8pPr marL="959890" algn="l" defTabSz="767689" rtl="0" eaLnBrk="1" fontAlgn="base" hangingPunct="1">
        <a:lnSpc>
          <a:spcPct val="90000"/>
        </a:lnSpc>
        <a:spcBef>
          <a:spcPct val="0"/>
        </a:spcBef>
        <a:spcAft>
          <a:spcPct val="0"/>
        </a:spcAft>
        <a:defRPr sz="3800">
          <a:solidFill>
            <a:schemeClr val="tx2"/>
          </a:solidFill>
          <a:latin typeface="Segoe Semibold" pitchFamily="34" charset="0"/>
        </a:defRPr>
      </a:lvl8pPr>
      <a:lvl9pPr marL="1279853" algn="l" defTabSz="767689" rtl="0" eaLnBrk="1" fontAlgn="base" hangingPunct="1">
        <a:lnSpc>
          <a:spcPct val="90000"/>
        </a:lnSpc>
        <a:spcBef>
          <a:spcPct val="0"/>
        </a:spcBef>
        <a:spcAft>
          <a:spcPct val="0"/>
        </a:spcAft>
        <a:defRPr sz="3800">
          <a:solidFill>
            <a:schemeClr val="tx2"/>
          </a:solidFill>
          <a:latin typeface="Segoe Semibold" pitchFamily="34" charset="0"/>
        </a:defRPr>
      </a:lvl9pPr>
    </p:titleStyle>
    <p:bodyStyle>
      <a:lvl1pPr marL="321310" indent="-321310" algn="l" defTabSz="766610" rtl="0" eaLnBrk="1" fontAlgn="base" hangingPunct="1">
        <a:lnSpc>
          <a:spcPct val="90000"/>
        </a:lnSpc>
        <a:spcBef>
          <a:spcPts val="980"/>
        </a:spcBef>
        <a:spcAft>
          <a:spcPct val="0"/>
        </a:spcAft>
        <a:buClr>
          <a:schemeClr val="tx2"/>
        </a:buClr>
        <a:buSzPct val="85000"/>
        <a:buFontTx/>
        <a:buBlip>
          <a:blip r:embed="rId18"/>
        </a:buBlip>
        <a:defRPr sz="2800">
          <a:solidFill>
            <a:schemeClr val="tx1"/>
          </a:solidFill>
          <a:effectLst>
            <a:outerShdw blurRad="38100" dist="38100" dir="2700000" algn="tl">
              <a:srgbClr val="000000">
                <a:alpha val="43137"/>
              </a:srgbClr>
            </a:outerShdw>
          </a:effectLst>
          <a:latin typeface="Segoe" pitchFamily="34" charset="0"/>
          <a:ea typeface="+mn-ea"/>
          <a:cs typeface="Arial" pitchFamily="34" charset="0"/>
        </a:defRPr>
      </a:lvl1pPr>
      <a:lvl2pPr marL="591956" indent="-266645" algn="l" defTabSz="766610" rtl="0" eaLnBrk="1" fontAlgn="base" hangingPunct="1">
        <a:lnSpc>
          <a:spcPct val="90000"/>
        </a:lnSpc>
        <a:spcBef>
          <a:spcPts val="910"/>
        </a:spcBef>
        <a:spcAft>
          <a:spcPct val="0"/>
        </a:spcAft>
        <a:buClr>
          <a:schemeClr val="tx2"/>
        </a:buClr>
        <a:buSzPct val="75000"/>
        <a:buFontTx/>
        <a:buBlip>
          <a:blip r:embed="rId19"/>
        </a:buBlip>
        <a:defRPr sz="2500">
          <a:solidFill>
            <a:schemeClr val="tx1"/>
          </a:solidFill>
          <a:effectLst>
            <a:outerShdw blurRad="38100" dist="38100" dir="2700000" algn="tl">
              <a:srgbClr val="000000">
                <a:alpha val="43137"/>
              </a:srgbClr>
            </a:outerShdw>
          </a:effectLst>
          <a:latin typeface="Segoe" pitchFamily="34" charset="0"/>
          <a:cs typeface="Arial" pitchFamily="34" charset="0"/>
        </a:defRPr>
      </a:lvl2pPr>
      <a:lvl3pPr marL="830603" indent="-237315" algn="l" defTabSz="766610" rtl="0" eaLnBrk="1" fontAlgn="base" hangingPunct="1">
        <a:lnSpc>
          <a:spcPct val="90000"/>
        </a:lnSpc>
        <a:spcBef>
          <a:spcPts val="840"/>
        </a:spcBef>
        <a:spcAft>
          <a:spcPct val="0"/>
        </a:spcAft>
        <a:buClr>
          <a:schemeClr val="tx2"/>
        </a:buClr>
        <a:buSzPct val="75000"/>
        <a:buFontTx/>
        <a:buBlip>
          <a:blip r:embed="rId19"/>
        </a:buBlip>
        <a:defRPr sz="2200">
          <a:solidFill>
            <a:schemeClr val="tx1"/>
          </a:solidFill>
          <a:effectLst>
            <a:outerShdw blurRad="38100" dist="38100" dir="2700000" algn="tl">
              <a:srgbClr val="000000">
                <a:alpha val="43137"/>
              </a:srgbClr>
            </a:outerShdw>
          </a:effectLst>
          <a:latin typeface="Segoe" pitchFamily="34" charset="0"/>
          <a:cs typeface="Arial" pitchFamily="34" charset="0"/>
        </a:defRPr>
      </a:lvl3pPr>
      <a:lvl4pPr marL="1063921" indent="-231981" algn="l" defTabSz="766610" rtl="0" eaLnBrk="1" fontAlgn="base" hangingPunct="1">
        <a:lnSpc>
          <a:spcPct val="90000"/>
        </a:lnSpc>
        <a:spcBef>
          <a:spcPts val="770"/>
        </a:spcBef>
        <a:spcAft>
          <a:spcPct val="0"/>
        </a:spcAft>
        <a:buClr>
          <a:schemeClr val="tx2"/>
        </a:buClr>
        <a:buSzPct val="75000"/>
        <a:buFontTx/>
        <a:buBlip>
          <a:blip r:embed="rId19"/>
        </a:buBlip>
        <a:defRPr sz="2000">
          <a:solidFill>
            <a:schemeClr val="tx1"/>
          </a:solidFill>
          <a:effectLst>
            <a:outerShdw blurRad="38100" dist="38100" dir="2700000" algn="tl">
              <a:srgbClr val="000000">
                <a:alpha val="43137"/>
              </a:srgbClr>
            </a:outerShdw>
          </a:effectLst>
          <a:latin typeface="Segoe" pitchFamily="34" charset="0"/>
          <a:cs typeface="Arial" pitchFamily="34" charset="0"/>
        </a:defRPr>
      </a:lvl4pPr>
      <a:lvl5pPr marL="1285238" indent="-218650" algn="l" defTabSz="766610" rtl="0" eaLnBrk="1" fontAlgn="base" hangingPunct="1">
        <a:lnSpc>
          <a:spcPct val="90000"/>
        </a:lnSpc>
        <a:spcBef>
          <a:spcPts val="700"/>
        </a:spcBef>
        <a:spcAft>
          <a:spcPct val="0"/>
        </a:spcAft>
        <a:buClr>
          <a:schemeClr val="tx2"/>
        </a:buClr>
        <a:buSzPct val="75000"/>
        <a:buFontTx/>
        <a:buBlip>
          <a:blip r:embed="rId19"/>
        </a:buBlip>
        <a:defRPr sz="2000">
          <a:solidFill>
            <a:schemeClr val="tx1"/>
          </a:solidFill>
          <a:effectLst>
            <a:outerShdw blurRad="38100" dist="38100" dir="2700000" algn="tl">
              <a:srgbClr val="000000">
                <a:alpha val="43137"/>
              </a:srgbClr>
            </a:outerShdw>
          </a:effectLst>
          <a:latin typeface="Segoe" pitchFamily="34" charset="0"/>
          <a:cs typeface="Arial" pitchFamily="34" charset="0"/>
        </a:defRPr>
      </a:lvl5pPr>
      <a:lvl6pPr marL="1605371" indent="-219974" algn="l" defTabSz="767689" rtl="0" eaLnBrk="1" fontAlgn="base" hangingPunct="1">
        <a:lnSpc>
          <a:spcPct val="90000"/>
        </a:lnSpc>
        <a:spcBef>
          <a:spcPct val="30000"/>
        </a:spcBef>
        <a:spcAft>
          <a:spcPct val="0"/>
        </a:spcAft>
        <a:buClr>
          <a:schemeClr val="tx2"/>
        </a:buClr>
        <a:buSzPct val="80000"/>
        <a:buFont typeface="Wingdings" pitchFamily="2" charset="2"/>
        <a:buBlip>
          <a:blip r:embed="rId20"/>
        </a:buBlip>
        <a:defRPr sz="1700">
          <a:solidFill>
            <a:schemeClr val="tx1"/>
          </a:solidFill>
          <a:latin typeface="+mn-lt"/>
        </a:defRPr>
      </a:lvl6pPr>
      <a:lvl7pPr marL="1925336" indent="-219974" algn="l" defTabSz="767689" rtl="0" eaLnBrk="1" fontAlgn="base" hangingPunct="1">
        <a:lnSpc>
          <a:spcPct val="90000"/>
        </a:lnSpc>
        <a:spcBef>
          <a:spcPct val="30000"/>
        </a:spcBef>
        <a:spcAft>
          <a:spcPct val="0"/>
        </a:spcAft>
        <a:buClr>
          <a:schemeClr val="tx2"/>
        </a:buClr>
        <a:buSzPct val="80000"/>
        <a:buFont typeface="Wingdings" pitchFamily="2" charset="2"/>
        <a:buBlip>
          <a:blip r:embed="rId20"/>
        </a:buBlip>
        <a:defRPr sz="1700">
          <a:solidFill>
            <a:schemeClr val="tx1"/>
          </a:solidFill>
          <a:latin typeface="+mn-lt"/>
        </a:defRPr>
      </a:lvl7pPr>
      <a:lvl8pPr marL="2245299" indent="-219974" algn="l" defTabSz="767689" rtl="0" eaLnBrk="1" fontAlgn="base" hangingPunct="1">
        <a:lnSpc>
          <a:spcPct val="90000"/>
        </a:lnSpc>
        <a:spcBef>
          <a:spcPct val="30000"/>
        </a:spcBef>
        <a:spcAft>
          <a:spcPct val="0"/>
        </a:spcAft>
        <a:buClr>
          <a:schemeClr val="tx2"/>
        </a:buClr>
        <a:buSzPct val="80000"/>
        <a:buFont typeface="Wingdings" pitchFamily="2" charset="2"/>
        <a:buBlip>
          <a:blip r:embed="rId20"/>
        </a:buBlip>
        <a:defRPr sz="1700">
          <a:solidFill>
            <a:schemeClr val="tx1"/>
          </a:solidFill>
          <a:latin typeface="+mn-lt"/>
        </a:defRPr>
      </a:lvl8pPr>
      <a:lvl9pPr marL="2565261" indent="-219974" algn="l" defTabSz="767689" rtl="0" eaLnBrk="1" fontAlgn="base" hangingPunct="1">
        <a:lnSpc>
          <a:spcPct val="90000"/>
        </a:lnSpc>
        <a:spcBef>
          <a:spcPct val="30000"/>
        </a:spcBef>
        <a:spcAft>
          <a:spcPct val="0"/>
        </a:spcAft>
        <a:buClr>
          <a:schemeClr val="tx2"/>
        </a:buClr>
        <a:buSzPct val="80000"/>
        <a:buFont typeface="Wingdings" pitchFamily="2" charset="2"/>
        <a:buBlip>
          <a:blip r:embed="rId20"/>
        </a:buBlip>
        <a:defRPr sz="1700">
          <a:solidFill>
            <a:schemeClr val="tx1"/>
          </a:solidFill>
          <a:latin typeface="+mn-lt"/>
        </a:defRPr>
      </a:lvl9pPr>
    </p:bodyStyle>
    <p:otherStyle>
      <a:defPPr>
        <a:defRPr lang="en-US"/>
      </a:defPPr>
      <a:lvl1pPr marL="0" algn="l" defTabSz="639927" rtl="0" eaLnBrk="1" latinLnBrk="0" hangingPunct="1">
        <a:defRPr sz="1300" kern="1200">
          <a:solidFill>
            <a:schemeClr val="tx1"/>
          </a:solidFill>
          <a:latin typeface="+mn-lt"/>
          <a:ea typeface="+mn-ea"/>
          <a:cs typeface="+mn-cs"/>
        </a:defRPr>
      </a:lvl1pPr>
      <a:lvl2pPr marL="319963" algn="l" defTabSz="639927" rtl="0" eaLnBrk="1" latinLnBrk="0" hangingPunct="1">
        <a:defRPr sz="1300" kern="1200">
          <a:solidFill>
            <a:schemeClr val="tx1"/>
          </a:solidFill>
          <a:latin typeface="+mn-lt"/>
          <a:ea typeface="+mn-ea"/>
          <a:cs typeface="+mn-cs"/>
        </a:defRPr>
      </a:lvl2pPr>
      <a:lvl3pPr marL="639927" algn="l" defTabSz="639927" rtl="0" eaLnBrk="1" latinLnBrk="0" hangingPunct="1">
        <a:defRPr sz="1300" kern="1200">
          <a:solidFill>
            <a:schemeClr val="tx1"/>
          </a:solidFill>
          <a:latin typeface="+mn-lt"/>
          <a:ea typeface="+mn-ea"/>
          <a:cs typeface="+mn-cs"/>
        </a:defRPr>
      </a:lvl3pPr>
      <a:lvl4pPr marL="959890" algn="l" defTabSz="639927" rtl="0" eaLnBrk="1" latinLnBrk="0" hangingPunct="1">
        <a:defRPr sz="1300" kern="1200">
          <a:solidFill>
            <a:schemeClr val="tx1"/>
          </a:solidFill>
          <a:latin typeface="+mn-lt"/>
          <a:ea typeface="+mn-ea"/>
          <a:cs typeface="+mn-cs"/>
        </a:defRPr>
      </a:lvl4pPr>
      <a:lvl5pPr marL="1279853" algn="l" defTabSz="639927" rtl="0" eaLnBrk="1" latinLnBrk="0" hangingPunct="1">
        <a:defRPr sz="1300" kern="1200">
          <a:solidFill>
            <a:schemeClr val="tx1"/>
          </a:solidFill>
          <a:latin typeface="+mn-lt"/>
          <a:ea typeface="+mn-ea"/>
          <a:cs typeface="+mn-cs"/>
        </a:defRPr>
      </a:lvl5pPr>
      <a:lvl6pPr marL="1599816" algn="l" defTabSz="639927" rtl="0" eaLnBrk="1" latinLnBrk="0" hangingPunct="1">
        <a:defRPr sz="1300" kern="1200">
          <a:solidFill>
            <a:schemeClr val="tx1"/>
          </a:solidFill>
          <a:latin typeface="+mn-lt"/>
          <a:ea typeface="+mn-ea"/>
          <a:cs typeface="+mn-cs"/>
        </a:defRPr>
      </a:lvl6pPr>
      <a:lvl7pPr marL="1919780" algn="l" defTabSz="639927" rtl="0" eaLnBrk="1" latinLnBrk="0" hangingPunct="1">
        <a:defRPr sz="1300" kern="1200">
          <a:solidFill>
            <a:schemeClr val="tx1"/>
          </a:solidFill>
          <a:latin typeface="+mn-lt"/>
          <a:ea typeface="+mn-ea"/>
          <a:cs typeface="+mn-cs"/>
        </a:defRPr>
      </a:lvl7pPr>
      <a:lvl8pPr marL="2239742" algn="l" defTabSz="639927" rtl="0" eaLnBrk="1" latinLnBrk="0" hangingPunct="1">
        <a:defRPr sz="1300" kern="1200">
          <a:solidFill>
            <a:schemeClr val="tx1"/>
          </a:solidFill>
          <a:latin typeface="+mn-lt"/>
          <a:ea typeface="+mn-ea"/>
          <a:cs typeface="+mn-cs"/>
        </a:defRPr>
      </a:lvl8pPr>
      <a:lvl9pPr marL="2559706" algn="l" defTabSz="63992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hyperlink" Target="http://spaces.live.com/blogit.aspx" TargetMode="Externa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3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2.xml"/><Relationship Id="rId16" Type="http://schemas.openxmlformats.org/officeDocument/2006/relationships/image" Target="../media/image42.png"/><Relationship Id="rId1" Type="http://schemas.openxmlformats.org/officeDocument/2006/relationships/slideLayout" Target="../slideLayouts/slideLayout3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jpeg"/><Relationship Id="rId15" Type="http://schemas.openxmlformats.org/officeDocument/2006/relationships/image" Target="../media/image41.png"/><Relationship Id="rId10" Type="http://schemas.openxmlformats.org/officeDocument/2006/relationships/image" Target="../media/image36.jpeg"/><Relationship Id="rId19" Type="http://schemas.openxmlformats.org/officeDocument/2006/relationships/image" Target="../media/image45.jpeg"/><Relationship Id="rId4" Type="http://schemas.openxmlformats.org/officeDocument/2006/relationships/image" Target="../media/image30.png"/><Relationship Id="rId9" Type="http://schemas.openxmlformats.org/officeDocument/2006/relationships/image" Target="../media/image35.jpe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6" y="2354792"/>
            <a:ext cx="7692761" cy="637097"/>
          </a:xfrm>
        </p:spPr>
        <p:txBody>
          <a:bodyPr/>
          <a:lstStyle/>
          <a:p>
            <a:r>
              <a:rPr smtClean="0"/>
              <a:t>Let's build!! </a:t>
            </a:r>
            <a:r>
              <a:rPr lang="en-US" dirty="0" smtClean="0"/>
              <a:t>–</a:t>
            </a:r>
            <a:r>
              <a:rPr smtClean="0"/>
              <a:t> travel journal</a:t>
            </a:r>
            <a:endParaRPr lang="en-US" dirty="0"/>
          </a:p>
        </p:txBody>
      </p:sp>
      <p:sp>
        <p:nvSpPr>
          <p:cNvPr id="6" name="TextBox 5"/>
          <p:cNvSpPr txBox="1"/>
          <p:nvPr/>
        </p:nvSpPr>
        <p:spPr>
          <a:xfrm>
            <a:off x="1370543" y="644758"/>
            <a:ext cx="7049823" cy="1292662"/>
          </a:xfrm>
          <a:prstGeom prst="rect">
            <a:avLst/>
          </a:prstGeom>
          <a:noFill/>
          <a:effectLst>
            <a:outerShdw blurRad="330200" dir="2700000" algn="tl" rotWithShape="0">
              <a:prstClr val="black"/>
            </a:outerShdw>
          </a:effectLst>
        </p:spPr>
        <p:txBody>
          <a:bodyPr wrap="square" lIns="0" tIns="0" rIns="0" bIns="0" rtlCol="0">
            <a:spAutoFit/>
            <a:scene3d>
              <a:camera prst="orthographicFront"/>
              <a:lightRig rig="flat" dir="tl">
                <a:rot lat="0" lon="0" rev="6600000"/>
              </a:lightRig>
            </a:scene3d>
          </a:bodyPr>
          <a:lstStyle/>
          <a:p>
            <a:pPr algn="r"/>
            <a:r>
              <a:rPr lang="en-US" sz="8400" b="1" u="none" spc="-539" dirty="0">
                <a:ln w="11430">
                  <a:solidFill>
                    <a:srgbClr val="FFC000"/>
                  </a:solidFill>
                </a:ln>
                <a:gradFill flip="none" rotWithShape="1">
                  <a:gsLst>
                    <a:gs pos="20000">
                      <a:schemeClr val="tx1"/>
                    </a:gs>
                    <a:gs pos="38000">
                      <a:schemeClr val="accent1">
                        <a:lumMod val="60000"/>
                        <a:lumOff val="40000"/>
                      </a:schemeClr>
                    </a:gs>
                    <a:gs pos="100000">
                      <a:schemeClr val="tx1"/>
                    </a:gs>
                  </a:gsLst>
                  <a:lin ang="5400000" scaled="1"/>
                  <a:tileRect/>
                </a:gradFill>
                <a:effectLst>
                  <a:outerShdw blurRad="114300" algn="tl" rotWithShape="0">
                    <a:srgbClr val="9933FF">
                      <a:alpha val="63000"/>
                    </a:srgbClr>
                  </a:outerShdw>
                </a:effectLst>
                <a:latin typeface="Segoe" pitchFamily="34" charset="0"/>
                <a:cs typeface="Arial" pitchFamily="34" charset="0"/>
              </a:rPr>
              <a:t>demo</a:t>
            </a:r>
          </a:p>
        </p:txBody>
      </p:sp>
      <p:pic>
        <p:nvPicPr>
          <p:cNvPr id="8" name="Picture 7"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5909470" y="2021523"/>
            <a:ext cx="3234531" cy="153247"/>
          </a:xfrm>
          <a:prstGeom prst="rect">
            <a:avLst/>
          </a:prstGeom>
        </p:spPr>
      </p:pic>
      <p:sp>
        <p:nvSpPr>
          <p:cNvPr id="9" name="Subtitle 8"/>
          <p:cNvSpPr>
            <a:spLocks noGrp="1"/>
          </p:cNvSpPr>
          <p:nvPr>
            <p:ph type="subTitle" idx="1"/>
          </p:nvPr>
        </p:nvSpPr>
        <p:spPr/>
        <p:txBody>
          <a:bodyPr/>
          <a:lstStyle/>
          <a:p>
            <a:r>
              <a:rPr lang="en-US" dirty="0" smtClean="0"/>
              <a:t>Geospatial Photo Blog</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Steps</a:t>
            </a:r>
            <a:endParaRPr lang="en-US" dirty="0"/>
          </a:p>
        </p:txBody>
      </p:sp>
      <p:sp>
        <p:nvSpPr>
          <p:cNvPr id="43" name="Rectangle 42"/>
          <p:cNvSpPr/>
          <p:nvPr/>
        </p:nvSpPr>
        <p:spPr bwMode="auto">
          <a:xfrm>
            <a:off x="2533661" y="1079500"/>
            <a:ext cx="6396996" cy="1968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Create a host DIV for the map</a:t>
            </a: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Call new </a:t>
            </a:r>
            <a:r>
              <a:rPr lang="en-US" sz="2500" u="none" dirty="0" err="1">
                <a:solidFill>
                  <a:schemeClr val="tx1"/>
                </a:solidFill>
                <a:effectLst>
                  <a:outerShdw blurRad="38100" dist="38100" dir="2700000" algn="tl">
                    <a:srgbClr val="000000">
                      <a:alpha val="43137"/>
                    </a:srgbClr>
                  </a:outerShdw>
                </a:effectLst>
              </a:rPr>
              <a:t>VEMap</a:t>
            </a:r>
            <a:endParaRPr lang="en-US" sz="2500" u="none" dirty="0">
              <a:solidFill>
                <a:schemeClr val="tx1"/>
              </a:solidFill>
              <a:effectLst>
                <a:outerShdw blurRad="38100" dist="38100" dir="2700000" algn="tl">
                  <a:srgbClr val="000000">
                    <a:alpha val="43137"/>
                  </a:srgbClr>
                </a:outerShdw>
              </a:effectLst>
            </a:endParaRPr>
          </a:p>
        </p:txBody>
      </p:sp>
      <p:grpSp>
        <p:nvGrpSpPr>
          <p:cNvPr id="3" name="Group 36"/>
          <p:cNvGrpSpPr/>
          <p:nvPr/>
        </p:nvGrpSpPr>
        <p:grpSpPr>
          <a:xfrm>
            <a:off x="262908" y="1398415"/>
            <a:ext cx="1755633" cy="882953"/>
            <a:chOff x="420651" y="6194302"/>
            <a:chExt cx="2809012" cy="1059543"/>
          </a:xfrm>
        </p:grpSpPr>
        <p:sp>
          <p:nvSpPr>
            <p:cNvPr id="50" name="Rounded Rectangle 49"/>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solidFill>
                <a:srgbClr val="92D050"/>
              </a:solidFill>
              <a:headEnd type="none" w="med" len="med"/>
              <a:tailEnd type="none" w="med" len="med"/>
            </a:ln>
            <a:effectLst>
              <a:glow rad="63500">
                <a:schemeClr val="accent4">
                  <a:satMod val="175000"/>
                  <a:alpha val="40000"/>
                </a:schemeClr>
              </a:glow>
              <a:outerShdw blurRad="355600" dir="2700000" algn="ctr" rotWithShape="0">
                <a:srgbClr val="85F034"/>
              </a:outerShdw>
              <a:reflection blurRad="6350" stA="50000" endA="300" endPos="38500" dist="50800" dir="5400000" sy="-100000" algn="bl" rotWithShape="0"/>
            </a:effectLst>
            <a:scene3d>
              <a:camera prst="orthographicFront"/>
              <a:lightRig rig="threePt" dir="t"/>
            </a:scene3d>
            <a:sp3d extrusionH="38100" contourW="25400">
              <a:bevelT w="114300" prst="artDeco"/>
              <a:extrusionClr>
                <a:schemeClr val="accent4">
                  <a:lumMod val="20000"/>
                  <a:lumOff val="80000"/>
                </a:schemeClr>
              </a:extrusionClr>
              <a:contourClr>
                <a:srgbClr val="4A8200"/>
              </a:contourClr>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solidFill>
                <a:srgbClr val="FFFFFF">
                  <a:alpha val="5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457198" y="6228820"/>
              <a:ext cx="2735916" cy="990506"/>
            </a:xfrm>
            <a:prstGeom prst="roundRect">
              <a:avLst>
                <a:gd name="adj" fmla="val 8264"/>
              </a:avLst>
            </a:prstGeom>
            <a:noFill/>
            <a:ln w="9525">
              <a:noFill/>
              <a:miter lim="800000"/>
              <a:headEnd/>
              <a:tailEnd/>
            </a:ln>
            <a:effectLst>
              <a:outerShdw blurRad="330200" algn="tl" rotWithShape="0">
                <a:srgbClr val="85F034">
                  <a:alpha val="79000"/>
                </a:srgb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Map control</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Steps</a:t>
            </a:r>
            <a:endParaRPr lang="en-US" dirty="0"/>
          </a:p>
        </p:txBody>
      </p:sp>
      <p:sp>
        <p:nvSpPr>
          <p:cNvPr id="43" name="Rectangle 42"/>
          <p:cNvSpPr/>
          <p:nvPr/>
        </p:nvSpPr>
        <p:spPr bwMode="auto">
          <a:xfrm>
            <a:off x="2533661" y="1079500"/>
            <a:ext cx="6396996" cy="1968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Setup app id</a:t>
            </a: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Place authentication </a:t>
            </a:r>
            <a:r>
              <a:rPr lang="en-US" sz="2500" u="none" dirty="0" err="1">
                <a:solidFill>
                  <a:schemeClr val="tx1"/>
                </a:solidFill>
                <a:effectLst>
                  <a:outerShdw blurRad="38100" dist="38100" dir="2700000" algn="tl">
                    <a:srgbClr val="000000">
                      <a:alpha val="43137"/>
                    </a:srgbClr>
                  </a:outerShdw>
                </a:effectLst>
              </a:rPr>
              <a:t>iframe</a:t>
            </a:r>
            <a:endParaRPr lang="en-US" sz="2500" u="none" dirty="0">
              <a:solidFill>
                <a:schemeClr val="tx1"/>
              </a:solidFill>
              <a:effectLst>
                <a:outerShdw blurRad="38100" dist="38100" dir="2700000" algn="tl">
                  <a:srgbClr val="000000">
                    <a:alpha val="43137"/>
                  </a:srgbClr>
                </a:outerShdw>
              </a:effectLst>
            </a:endParaRP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Get unique ID for signed in user</a:t>
            </a:r>
          </a:p>
        </p:txBody>
      </p:sp>
      <p:grpSp>
        <p:nvGrpSpPr>
          <p:cNvPr id="3" name="Group 36"/>
          <p:cNvGrpSpPr/>
          <p:nvPr/>
        </p:nvGrpSpPr>
        <p:grpSpPr>
          <a:xfrm>
            <a:off x="262908" y="2652917"/>
            <a:ext cx="1755633" cy="882953"/>
            <a:chOff x="420651" y="6194302"/>
            <a:chExt cx="2809012" cy="1059543"/>
          </a:xfrm>
        </p:grpSpPr>
        <p:sp>
          <p:nvSpPr>
            <p:cNvPr id="46" name="Rounded Rectangle 45"/>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solidFill>
                <a:srgbClr val="92D050"/>
              </a:solidFill>
              <a:headEnd type="none" w="med" len="med"/>
              <a:tailEnd type="none" w="med" len="med"/>
            </a:ln>
            <a:effectLst>
              <a:glow rad="63500">
                <a:schemeClr val="accent4">
                  <a:satMod val="175000"/>
                  <a:alpha val="40000"/>
                </a:schemeClr>
              </a:glow>
              <a:outerShdw blurRad="355600" dir="2700000" algn="ctr" rotWithShape="0">
                <a:srgbClr val="85F034"/>
              </a:outerShdw>
              <a:reflection blurRad="6350" stA="50000" endA="300" endPos="38500" dist="50800" dir="5400000" sy="-100000" algn="bl" rotWithShape="0"/>
            </a:effectLst>
            <a:scene3d>
              <a:camera prst="orthographicFront"/>
              <a:lightRig rig="threePt" dir="t"/>
            </a:scene3d>
            <a:sp3d extrusionH="38100" contourW="25400">
              <a:bevelT w="114300" prst="artDeco"/>
              <a:extrusionClr>
                <a:schemeClr val="accent4">
                  <a:lumMod val="20000"/>
                  <a:lumOff val="80000"/>
                </a:schemeClr>
              </a:extrusionClr>
              <a:contourClr>
                <a:srgbClr val="4A8200"/>
              </a:contourClr>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solidFill>
                <a:srgbClr val="FFFFFF">
                  <a:alpha val="5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457198" y="6228820"/>
              <a:ext cx="2735916" cy="990506"/>
            </a:xfrm>
            <a:prstGeom prst="roundRect">
              <a:avLst>
                <a:gd name="adj" fmla="val 8264"/>
              </a:avLst>
            </a:prstGeom>
            <a:noFill/>
            <a:ln w="9525">
              <a:noFill/>
              <a:miter lim="800000"/>
              <a:headEnd/>
              <a:tailEnd/>
            </a:ln>
            <a:effectLst>
              <a:outerShdw blurRad="330200" algn="tl" rotWithShape="0">
                <a:srgbClr val="85F034">
                  <a:alpha val="79000"/>
                </a:srgb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Sign in control</a:t>
              </a:r>
            </a:p>
          </p:txBody>
        </p:sp>
      </p:grpSp>
      <p:grpSp>
        <p:nvGrpSpPr>
          <p:cNvPr id="4" name="Group 36"/>
          <p:cNvGrpSpPr/>
          <p:nvPr/>
        </p:nvGrpSpPr>
        <p:grpSpPr>
          <a:xfrm>
            <a:off x="262908" y="1398415"/>
            <a:ext cx="1755633" cy="882953"/>
            <a:chOff x="420651" y="6194302"/>
            <a:chExt cx="2809012" cy="1059543"/>
          </a:xfrm>
          <a:scene3d>
            <a:camera prst="perspectiveFront" fov="2700000">
              <a:rot lat="20376000" lon="1938000" rev="20112001"/>
            </a:camera>
            <a:lightRig rig="soft" dir="t">
              <a:rot lat="0" lon="0" rev="0"/>
            </a:lightRig>
          </a:scene3d>
        </p:grpSpPr>
        <p:sp>
          <p:nvSpPr>
            <p:cNvPr id="50" name="Rounded Rectangle 49"/>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Map control</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Steps</a:t>
            </a:r>
            <a:endParaRPr lang="en-US" dirty="0"/>
          </a:p>
        </p:txBody>
      </p:sp>
      <p:grpSp>
        <p:nvGrpSpPr>
          <p:cNvPr id="3" name="Group 38"/>
          <p:cNvGrpSpPr/>
          <p:nvPr/>
        </p:nvGrpSpPr>
        <p:grpSpPr>
          <a:xfrm>
            <a:off x="262908" y="3907418"/>
            <a:ext cx="1755633" cy="882953"/>
            <a:chOff x="4135404" y="4503057"/>
            <a:chExt cx="2809012" cy="1059543"/>
          </a:xfrm>
        </p:grpSpPr>
        <p:sp>
          <p:nvSpPr>
            <p:cNvPr id="9" name="Rounded Rectangle 8"/>
            <p:cNvSpPr/>
            <p:nvPr/>
          </p:nvSpPr>
          <p:spPr bwMode="auto">
            <a:xfrm>
              <a:off x="4135404" y="4503057"/>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solidFill>
                <a:schemeClr val="accent5"/>
              </a:solidFill>
              <a:headEnd type="none" w="med" len="med"/>
              <a:tailEnd type="none" w="med" len="med"/>
            </a:ln>
            <a:effectLst>
              <a:glow rad="63500">
                <a:schemeClr val="accent5">
                  <a:satMod val="175000"/>
                  <a:alpha val="40000"/>
                </a:schemeClr>
              </a:glow>
              <a:outerShdw blurRad="355600" dir="2700000" algn="tl" rotWithShape="0">
                <a:schemeClr val="accent5"/>
              </a:outerShdw>
              <a:reflection blurRad="6350" stA="50000" endA="300" endPos="38500" dist="50800" dir="5400000" sy="-100000" algn="bl" rotWithShape="0"/>
            </a:effectLst>
            <a:scene3d>
              <a:camera prst="orthographicFront"/>
              <a:lightRig rig="threePt" dir="t"/>
            </a:scene3d>
            <a:sp3d extrusionH="38100" contourW="25400">
              <a:bevelT w="114300" prst="artDeco"/>
              <a:extrusionClr>
                <a:schemeClr val="accent5">
                  <a:lumMod val="20000"/>
                  <a:lumOff val="80000"/>
                </a:schemeClr>
              </a:extrusionClr>
              <a:contourClr>
                <a:schemeClr val="accent3"/>
              </a:contourClr>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4171951" y="456157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solidFill>
                <a:srgbClr val="FFFFFF">
                  <a:alpha val="5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002060"/>
                    </a:outerShdw>
                  </a:effectLst>
                  <a:latin typeface="Segoe" pitchFamily="34" charset="0"/>
                </a:rPr>
                <a:t>Write geo coding code</a:t>
              </a:r>
            </a:p>
          </p:txBody>
        </p:sp>
        <p:sp>
          <p:nvSpPr>
            <p:cNvPr id="14" name="Rounded Rectangle 13"/>
            <p:cNvSpPr/>
            <p:nvPr/>
          </p:nvSpPr>
          <p:spPr bwMode="auto">
            <a:xfrm>
              <a:off x="4171951" y="4537575"/>
              <a:ext cx="2735916" cy="990506"/>
            </a:xfrm>
            <a:prstGeom prst="roundRect">
              <a:avLst>
                <a:gd name="adj" fmla="val 8264"/>
              </a:avLst>
            </a:prstGeom>
            <a:noFill/>
            <a:ln w="9525">
              <a:noFill/>
              <a:miter lim="800000"/>
              <a:headEnd/>
              <a:tailEnd/>
            </a:ln>
            <a:effectLst>
              <a:outerShdw blurRad="330200" algn="tl" rotWithShape="0">
                <a:schemeClr val="accent5">
                  <a:alpha val="79000"/>
                </a:scheme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dirty="0">
                <a:solidFill>
                  <a:schemeClr val="tx1"/>
                </a:solidFill>
                <a:effectLst>
                  <a:outerShdw blurRad="190500" algn="tl" rotWithShape="0">
                    <a:srgbClr val="CB1E01"/>
                  </a:outerShdw>
                </a:effectLst>
                <a:latin typeface="Segoe" pitchFamily="34" charset="0"/>
              </a:endParaRPr>
            </a:p>
          </p:txBody>
        </p:sp>
      </p:grpSp>
      <p:sp>
        <p:nvSpPr>
          <p:cNvPr id="43" name="Rectangle 42"/>
          <p:cNvSpPr/>
          <p:nvPr/>
        </p:nvSpPr>
        <p:spPr bwMode="auto">
          <a:xfrm>
            <a:off x="2533661" y="1079500"/>
            <a:ext cx="6610339" cy="1968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Call </a:t>
            </a:r>
            <a:r>
              <a:rPr lang="en-US" sz="2500" u="none" dirty="0" err="1">
                <a:solidFill>
                  <a:schemeClr val="tx1"/>
                </a:solidFill>
                <a:effectLst>
                  <a:outerShdw blurRad="38100" dist="38100" dir="2700000" algn="tl">
                    <a:srgbClr val="000000">
                      <a:alpha val="43137"/>
                    </a:srgbClr>
                  </a:outerShdw>
                </a:effectLst>
              </a:rPr>
              <a:t>FindLocation</a:t>
            </a:r>
            <a:r>
              <a:rPr lang="en-US" sz="2500" u="none" dirty="0">
                <a:solidFill>
                  <a:schemeClr val="tx1"/>
                </a:solidFill>
                <a:effectLst>
                  <a:outerShdw blurRad="38100" dist="38100" dir="2700000" algn="tl">
                    <a:srgbClr val="000000">
                      <a:alpha val="43137"/>
                    </a:srgbClr>
                  </a:outerShdw>
                </a:effectLst>
              </a:rPr>
              <a:t>() to center on location</a:t>
            </a: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Call </a:t>
            </a:r>
            <a:r>
              <a:rPr lang="en-US" sz="2500" u="none" dirty="0" err="1">
                <a:solidFill>
                  <a:schemeClr val="tx1"/>
                </a:solidFill>
                <a:effectLst>
                  <a:outerShdw blurRad="38100" dist="38100" dir="2700000" algn="tl">
                    <a:srgbClr val="000000">
                      <a:alpha val="43137"/>
                    </a:srgbClr>
                  </a:outerShdw>
                </a:effectLst>
              </a:rPr>
              <a:t>GetCenter</a:t>
            </a:r>
            <a:r>
              <a:rPr lang="en-US" sz="2500" u="none" dirty="0">
                <a:solidFill>
                  <a:schemeClr val="tx1"/>
                </a:solidFill>
                <a:effectLst>
                  <a:outerShdw blurRad="38100" dist="38100" dir="2700000" algn="tl">
                    <a:srgbClr val="000000">
                      <a:alpha val="43137"/>
                    </a:srgbClr>
                  </a:outerShdw>
                </a:effectLst>
              </a:rPr>
              <a:t>() to get Lat and Longitude</a:t>
            </a:r>
          </a:p>
        </p:txBody>
      </p:sp>
      <p:grpSp>
        <p:nvGrpSpPr>
          <p:cNvPr id="4" name="Group 36"/>
          <p:cNvGrpSpPr/>
          <p:nvPr/>
        </p:nvGrpSpPr>
        <p:grpSpPr>
          <a:xfrm>
            <a:off x="262908" y="2652917"/>
            <a:ext cx="1755633" cy="882953"/>
            <a:chOff x="420651" y="6194302"/>
            <a:chExt cx="2809012" cy="1059543"/>
          </a:xfrm>
          <a:scene3d>
            <a:camera prst="perspectiveFront" fov="2700000">
              <a:rot lat="20376000" lon="1938000" rev="20112001"/>
            </a:camera>
            <a:lightRig rig="soft" dir="t">
              <a:rot lat="0" lon="0" rev="0"/>
            </a:lightRig>
          </a:scene3d>
        </p:grpSpPr>
        <p:sp>
          <p:nvSpPr>
            <p:cNvPr id="46" name="Rounded Rectangle 45"/>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Sign in control</a:t>
              </a:r>
            </a:p>
          </p:txBody>
        </p:sp>
      </p:grpSp>
      <p:grpSp>
        <p:nvGrpSpPr>
          <p:cNvPr id="5" name="Group 36"/>
          <p:cNvGrpSpPr/>
          <p:nvPr/>
        </p:nvGrpSpPr>
        <p:grpSpPr>
          <a:xfrm>
            <a:off x="262908" y="1398415"/>
            <a:ext cx="1755633" cy="882953"/>
            <a:chOff x="420651" y="6194302"/>
            <a:chExt cx="2809012" cy="1059543"/>
          </a:xfrm>
          <a:scene3d>
            <a:camera prst="perspectiveFront" fov="2700000">
              <a:rot lat="20376000" lon="1938000" rev="20112001"/>
            </a:camera>
            <a:lightRig rig="soft" dir="t">
              <a:rot lat="0" lon="0" rev="0"/>
            </a:lightRig>
          </a:scene3d>
        </p:grpSpPr>
        <p:sp>
          <p:nvSpPr>
            <p:cNvPr id="50" name="Rounded Rectangle 49"/>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Map control</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Steps</a:t>
            </a:r>
            <a:endParaRPr lang="en-US" dirty="0"/>
          </a:p>
        </p:txBody>
      </p:sp>
      <p:grpSp>
        <p:nvGrpSpPr>
          <p:cNvPr id="3" name="Group 38"/>
          <p:cNvGrpSpPr/>
          <p:nvPr/>
        </p:nvGrpSpPr>
        <p:grpSpPr>
          <a:xfrm>
            <a:off x="262908" y="3907418"/>
            <a:ext cx="1755633" cy="882953"/>
            <a:chOff x="4135404" y="4503057"/>
            <a:chExt cx="2809012" cy="1059543"/>
          </a:xfrm>
          <a:scene3d>
            <a:camera prst="perspectiveFront" fov="2700000">
              <a:rot lat="20376000" lon="1938000" rev="20112001"/>
            </a:camera>
            <a:lightRig rig="soft" dir="t">
              <a:rot lat="0" lon="0" rev="0"/>
            </a:lightRig>
          </a:scene3d>
        </p:grpSpPr>
        <p:sp>
          <p:nvSpPr>
            <p:cNvPr id="9" name="Rounded Rectangle 8"/>
            <p:cNvSpPr/>
            <p:nvPr/>
          </p:nvSpPr>
          <p:spPr bwMode="auto">
            <a:xfrm>
              <a:off x="4135404" y="4503057"/>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noFill/>
              <a:headEnd type="none" w="med" len="med"/>
              <a:tailEnd type="none" w="med" len="med"/>
            </a:ln>
            <a:effectLst>
              <a:glow rad="63500">
                <a:schemeClr val="accent5">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4171951" y="456157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002060"/>
                    </a:outerShdw>
                  </a:effectLst>
                  <a:latin typeface="Segoe" pitchFamily="34" charset="0"/>
                </a:rPr>
                <a:t>Write geo coding code</a:t>
              </a:r>
            </a:p>
          </p:txBody>
        </p:sp>
        <p:sp>
          <p:nvSpPr>
            <p:cNvPr id="14" name="Rounded Rectangle 13"/>
            <p:cNvSpPr/>
            <p:nvPr/>
          </p:nvSpPr>
          <p:spPr bwMode="auto">
            <a:xfrm>
              <a:off x="4171951" y="4537575"/>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dirty="0">
                <a:solidFill>
                  <a:schemeClr val="tx1"/>
                </a:solidFill>
                <a:effectLst>
                  <a:outerShdw blurRad="190500" algn="tl" rotWithShape="0">
                    <a:srgbClr val="CB1E01"/>
                  </a:outerShdw>
                </a:effectLst>
                <a:latin typeface="Segoe" pitchFamily="34" charset="0"/>
              </a:endParaRPr>
            </a:p>
          </p:txBody>
        </p:sp>
      </p:grpSp>
      <p:sp>
        <p:nvSpPr>
          <p:cNvPr id="88" name="Right Arrow 87"/>
          <p:cNvSpPr/>
          <p:nvPr/>
        </p:nvSpPr>
        <p:spPr bwMode="auto">
          <a:xfrm>
            <a:off x="2092050" y="4193030"/>
            <a:ext cx="441613" cy="31172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endParaRPr>
          </a:p>
        </p:txBody>
      </p:sp>
      <p:sp>
        <p:nvSpPr>
          <p:cNvPr id="43" name="Rectangle 42"/>
          <p:cNvSpPr/>
          <p:nvPr/>
        </p:nvSpPr>
        <p:spPr bwMode="auto">
          <a:xfrm>
            <a:off x="2533661" y="1079500"/>
            <a:ext cx="6396996" cy="1968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Open new window</a:t>
            </a: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Navigate to </a:t>
            </a:r>
            <a:r>
              <a:rPr lang="en-US" sz="2500" u="none" dirty="0">
                <a:solidFill>
                  <a:schemeClr val="tx1"/>
                </a:solidFill>
                <a:effectLst>
                  <a:outerShdw blurRad="38100" dist="38100" dir="2700000" algn="tl">
                    <a:srgbClr val="000000">
                      <a:alpha val="43137"/>
                    </a:srgbClr>
                  </a:outerShdw>
                </a:effectLst>
                <a:hlinkClick r:id="rId2"/>
              </a:rPr>
              <a:t>http://spaces.live.com/blogit.aspx</a:t>
            </a:r>
            <a:r>
              <a:rPr lang="en-US" sz="2500" u="none" dirty="0">
                <a:solidFill>
                  <a:schemeClr val="tx1"/>
                </a:solidFill>
                <a:effectLst>
                  <a:outerShdw blurRad="38100" dist="38100" dir="2700000" algn="tl">
                    <a:srgbClr val="000000">
                      <a:alpha val="43137"/>
                    </a:srgbClr>
                  </a:outerShdw>
                </a:effectLst>
              </a:rPr>
              <a:t> with blog content</a:t>
            </a:r>
          </a:p>
        </p:txBody>
      </p:sp>
      <p:grpSp>
        <p:nvGrpSpPr>
          <p:cNvPr id="4" name="Group 36"/>
          <p:cNvGrpSpPr/>
          <p:nvPr/>
        </p:nvGrpSpPr>
        <p:grpSpPr>
          <a:xfrm>
            <a:off x="262908" y="2652917"/>
            <a:ext cx="1755633" cy="882953"/>
            <a:chOff x="420651" y="6194302"/>
            <a:chExt cx="2809012" cy="1059543"/>
          </a:xfrm>
          <a:scene3d>
            <a:camera prst="perspectiveFront" fov="2700000">
              <a:rot lat="20376000" lon="1938000" rev="20112001"/>
            </a:camera>
            <a:lightRig rig="soft" dir="t">
              <a:rot lat="0" lon="0" rev="0"/>
            </a:lightRig>
          </a:scene3d>
        </p:grpSpPr>
        <p:sp>
          <p:nvSpPr>
            <p:cNvPr id="46" name="Rounded Rectangle 45"/>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Sign in control</a:t>
              </a:r>
            </a:p>
          </p:txBody>
        </p:sp>
      </p:grpSp>
      <p:grpSp>
        <p:nvGrpSpPr>
          <p:cNvPr id="5" name="Group 36"/>
          <p:cNvGrpSpPr/>
          <p:nvPr/>
        </p:nvGrpSpPr>
        <p:grpSpPr>
          <a:xfrm>
            <a:off x="262908" y="1398415"/>
            <a:ext cx="1755633" cy="882953"/>
            <a:chOff x="420651" y="6194302"/>
            <a:chExt cx="2809012" cy="1059543"/>
          </a:xfrm>
          <a:scene3d>
            <a:camera prst="perspectiveFront" fov="2700000">
              <a:rot lat="20376000" lon="1938000" rev="20112001"/>
            </a:camera>
            <a:lightRig rig="soft" dir="t">
              <a:rot lat="0" lon="0" rev="0"/>
            </a:lightRig>
          </a:scene3d>
        </p:grpSpPr>
        <p:sp>
          <p:nvSpPr>
            <p:cNvPr id="50" name="Rounded Rectangle 49"/>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Map control</a:t>
              </a:r>
            </a:p>
          </p:txBody>
        </p:sp>
      </p:grpSp>
      <p:grpSp>
        <p:nvGrpSpPr>
          <p:cNvPr id="6" name="Group 38"/>
          <p:cNvGrpSpPr/>
          <p:nvPr/>
        </p:nvGrpSpPr>
        <p:grpSpPr>
          <a:xfrm>
            <a:off x="2584628" y="3857629"/>
            <a:ext cx="1987373" cy="1093219"/>
            <a:chOff x="4135404" y="4503057"/>
            <a:chExt cx="2809012" cy="1059543"/>
          </a:xfrm>
        </p:grpSpPr>
        <p:sp>
          <p:nvSpPr>
            <p:cNvPr id="30" name="Rounded Rectangle 29"/>
            <p:cNvSpPr/>
            <p:nvPr/>
          </p:nvSpPr>
          <p:spPr bwMode="auto">
            <a:xfrm>
              <a:off x="4135404" y="4503057"/>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noFill/>
              <a:headEnd type="none" w="med" len="med"/>
              <a:tailEnd type="none" w="med" len="med"/>
            </a:ln>
            <a:effectLst>
              <a:glow rad="63500">
                <a:schemeClr val="accent5">
                  <a:satMod val="175000"/>
                  <a:alpha val="40000"/>
                </a:schemeClr>
              </a:glow>
              <a:outerShdw blurRad="127000" dist="38100" dir="2700000" algn="ctr">
                <a:srgbClr val="000000">
                  <a:alpha val="45000"/>
                </a:srgbClr>
              </a:outerShdw>
              <a:reflection blurRad="6350" stA="50000" endA="300" endPos="38500" dist="50800" dir="5400000" sy="-100000" algn="bl" rotWithShape="0"/>
            </a:effectLst>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31" name="Rounded Rectangle 30"/>
            <p:cNvSpPr/>
            <p:nvPr/>
          </p:nvSpPr>
          <p:spPr bwMode="auto">
            <a:xfrm>
              <a:off x="4171951" y="456157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200" u="none" dirty="0">
                  <a:solidFill>
                    <a:schemeClr val="tx1"/>
                  </a:solidFill>
                  <a:effectLst>
                    <a:outerShdw blurRad="190500" algn="tl" rotWithShape="0">
                      <a:srgbClr val="002060"/>
                    </a:outerShdw>
                  </a:effectLst>
                  <a:latin typeface="Segoe" pitchFamily="34" charset="0"/>
                </a:rPr>
                <a:t>Write blog posting code</a:t>
              </a:r>
            </a:p>
          </p:txBody>
        </p:sp>
        <p:sp>
          <p:nvSpPr>
            <p:cNvPr id="32" name="Rounded Rectangle 31"/>
            <p:cNvSpPr/>
            <p:nvPr/>
          </p:nvSpPr>
          <p:spPr bwMode="auto">
            <a:xfrm>
              <a:off x="4171951" y="4537574"/>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dirty="0">
                <a:solidFill>
                  <a:schemeClr val="tx1"/>
                </a:solidFill>
                <a:effectLst>
                  <a:outerShdw blurRad="190500" algn="tl" rotWithShape="0">
                    <a:srgbClr val="CB1E01"/>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Steps</a:t>
            </a:r>
            <a:endParaRPr lang="en-US" dirty="0"/>
          </a:p>
        </p:txBody>
      </p:sp>
      <p:grpSp>
        <p:nvGrpSpPr>
          <p:cNvPr id="3" name="Group 38"/>
          <p:cNvGrpSpPr/>
          <p:nvPr/>
        </p:nvGrpSpPr>
        <p:grpSpPr>
          <a:xfrm>
            <a:off x="262908" y="3907418"/>
            <a:ext cx="1755633" cy="882953"/>
            <a:chOff x="4135404" y="4503057"/>
            <a:chExt cx="2809012" cy="1059543"/>
          </a:xfrm>
          <a:scene3d>
            <a:camera prst="perspectiveFront" fov="2700000">
              <a:rot lat="20376000" lon="1938000" rev="20112001"/>
            </a:camera>
            <a:lightRig rig="soft" dir="t">
              <a:rot lat="0" lon="0" rev="0"/>
            </a:lightRig>
          </a:scene3d>
        </p:grpSpPr>
        <p:sp>
          <p:nvSpPr>
            <p:cNvPr id="9" name="Rounded Rectangle 8"/>
            <p:cNvSpPr/>
            <p:nvPr/>
          </p:nvSpPr>
          <p:spPr bwMode="auto">
            <a:xfrm>
              <a:off x="4135404" y="4503057"/>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noFill/>
              <a:headEnd type="none" w="med" len="med"/>
              <a:tailEnd type="none" w="med" len="med"/>
            </a:ln>
            <a:effectLst>
              <a:glow rad="63500">
                <a:schemeClr val="accent5">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4171951" y="456157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002060"/>
                    </a:outerShdw>
                  </a:effectLst>
                  <a:latin typeface="Segoe" pitchFamily="34" charset="0"/>
                </a:rPr>
                <a:t>Write geo coding code</a:t>
              </a:r>
            </a:p>
          </p:txBody>
        </p:sp>
        <p:sp>
          <p:nvSpPr>
            <p:cNvPr id="14" name="Rounded Rectangle 13"/>
            <p:cNvSpPr/>
            <p:nvPr/>
          </p:nvSpPr>
          <p:spPr bwMode="auto">
            <a:xfrm>
              <a:off x="4171951" y="4537575"/>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dirty="0">
                <a:solidFill>
                  <a:schemeClr val="tx1"/>
                </a:solidFill>
                <a:effectLst>
                  <a:outerShdw blurRad="190500" algn="tl" rotWithShape="0">
                    <a:srgbClr val="CB1E01"/>
                  </a:outerShdw>
                </a:effectLst>
                <a:latin typeface="Segoe" pitchFamily="34" charset="0"/>
              </a:endParaRPr>
            </a:p>
          </p:txBody>
        </p:sp>
      </p:grpSp>
      <p:sp>
        <p:nvSpPr>
          <p:cNvPr id="88" name="Right Arrow 87"/>
          <p:cNvSpPr/>
          <p:nvPr/>
        </p:nvSpPr>
        <p:spPr bwMode="auto">
          <a:xfrm>
            <a:off x="2092050" y="4193030"/>
            <a:ext cx="441613" cy="31172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endParaRPr>
          </a:p>
        </p:txBody>
      </p:sp>
      <p:sp>
        <p:nvSpPr>
          <p:cNvPr id="91" name="Right Arrow 90"/>
          <p:cNvSpPr/>
          <p:nvPr/>
        </p:nvSpPr>
        <p:spPr bwMode="auto">
          <a:xfrm>
            <a:off x="4400030" y="4193030"/>
            <a:ext cx="441613" cy="31172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endParaRPr>
          </a:p>
        </p:txBody>
      </p:sp>
      <p:sp>
        <p:nvSpPr>
          <p:cNvPr id="43" name="Rectangle 42"/>
          <p:cNvSpPr/>
          <p:nvPr/>
        </p:nvSpPr>
        <p:spPr bwMode="auto">
          <a:xfrm>
            <a:off x="2533661" y="1079500"/>
            <a:ext cx="6396996" cy="1968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Create </a:t>
            </a:r>
            <a:r>
              <a:rPr lang="en-US" sz="2500" u="none" dirty="0" err="1">
                <a:solidFill>
                  <a:schemeClr val="tx1"/>
                </a:solidFill>
                <a:effectLst>
                  <a:outerShdw blurRad="38100" dist="38100" dir="2700000" algn="tl">
                    <a:srgbClr val="000000">
                      <a:alpha val="43137"/>
                    </a:srgbClr>
                  </a:outerShdw>
                </a:effectLst>
              </a:rPr>
              <a:t>spacescontrol</a:t>
            </a:r>
            <a:r>
              <a:rPr lang="en-US" sz="2500" u="none" dirty="0">
                <a:solidFill>
                  <a:schemeClr val="tx1"/>
                </a:solidFill>
                <a:effectLst>
                  <a:outerShdw blurRad="38100" dist="38100" dir="2700000" algn="tl">
                    <a:srgbClr val="000000">
                      <a:alpha val="43137"/>
                    </a:srgbClr>
                  </a:outerShdw>
                </a:effectLst>
              </a:rPr>
              <a:t> element</a:t>
            </a: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Set privacy statement URL</a:t>
            </a: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Request </a:t>
            </a:r>
            <a:r>
              <a:rPr lang="en-US" sz="2500" u="none" dirty="0" err="1">
                <a:solidFill>
                  <a:schemeClr val="tx1"/>
                </a:solidFill>
                <a:effectLst>
                  <a:outerShdw blurRad="38100" dist="38100" dir="2700000" algn="tl">
                    <a:srgbClr val="000000">
                      <a:alpha val="43137"/>
                    </a:srgbClr>
                  </a:outerShdw>
                </a:effectLst>
              </a:rPr>
              <a:t>fileAccessControlledURL</a:t>
            </a:r>
            <a:endParaRPr lang="en-US" sz="2500" u="none" dirty="0">
              <a:solidFill>
                <a:schemeClr val="tx1"/>
              </a:solidFill>
              <a:effectLst>
                <a:outerShdw blurRad="38100" dist="38100" dir="2700000" algn="tl">
                  <a:srgbClr val="000000">
                    <a:alpha val="43137"/>
                  </a:srgbClr>
                </a:outerShdw>
              </a:effectLst>
            </a:endParaRPr>
          </a:p>
        </p:txBody>
      </p:sp>
      <p:grpSp>
        <p:nvGrpSpPr>
          <p:cNvPr id="4" name="Group 36"/>
          <p:cNvGrpSpPr/>
          <p:nvPr/>
        </p:nvGrpSpPr>
        <p:grpSpPr>
          <a:xfrm>
            <a:off x="262908" y="2652917"/>
            <a:ext cx="1755633" cy="882953"/>
            <a:chOff x="420651" y="6194302"/>
            <a:chExt cx="2809012" cy="1059543"/>
          </a:xfrm>
          <a:scene3d>
            <a:camera prst="perspectiveFront" fov="2700000">
              <a:rot lat="20376000" lon="1938000" rev="20112001"/>
            </a:camera>
            <a:lightRig rig="soft" dir="t">
              <a:rot lat="0" lon="0" rev="0"/>
            </a:lightRig>
          </a:scene3d>
        </p:grpSpPr>
        <p:sp>
          <p:nvSpPr>
            <p:cNvPr id="46" name="Rounded Rectangle 45"/>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Sign in control</a:t>
              </a:r>
            </a:p>
          </p:txBody>
        </p:sp>
      </p:grpSp>
      <p:grpSp>
        <p:nvGrpSpPr>
          <p:cNvPr id="5" name="Group 36"/>
          <p:cNvGrpSpPr/>
          <p:nvPr/>
        </p:nvGrpSpPr>
        <p:grpSpPr>
          <a:xfrm>
            <a:off x="262908" y="1398415"/>
            <a:ext cx="1755633" cy="882953"/>
            <a:chOff x="420651" y="6194302"/>
            <a:chExt cx="2809012" cy="1059543"/>
          </a:xfrm>
          <a:scene3d>
            <a:camera prst="perspectiveFront" fov="2700000">
              <a:rot lat="20376000" lon="1938000" rev="20112001"/>
            </a:camera>
            <a:lightRig rig="soft" dir="t">
              <a:rot lat="0" lon="0" rev="0"/>
            </a:lightRig>
          </a:scene3d>
        </p:grpSpPr>
        <p:sp>
          <p:nvSpPr>
            <p:cNvPr id="50" name="Rounded Rectangle 49"/>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Map control</a:t>
              </a:r>
            </a:p>
          </p:txBody>
        </p:sp>
      </p:grpSp>
      <p:grpSp>
        <p:nvGrpSpPr>
          <p:cNvPr id="6" name="Group 36"/>
          <p:cNvGrpSpPr/>
          <p:nvPr/>
        </p:nvGrpSpPr>
        <p:grpSpPr>
          <a:xfrm>
            <a:off x="4889025" y="3714752"/>
            <a:ext cx="1968992" cy="1218494"/>
            <a:chOff x="420651" y="6194302"/>
            <a:chExt cx="2809012" cy="1059543"/>
          </a:xfrm>
        </p:grpSpPr>
        <p:sp>
          <p:nvSpPr>
            <p:cNvPr id="31" name="Rounded Rectangle 30"/>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solidFill>
                <a:srgbClr val="92D050"/>
              </a:solidFill>
              <a:headEnd type="none" w="med" len="med"/>
              <a:tailEnd type="none" w="med" len="med"/>
            </a:ln>
            <a:effectLst>
              <a:glow rad="63500">
                <a:schemeClr val="accent4">
                  <a:satMod val="175000"/>
                  <a:alpha val="40000"/>
                </a:schemeClr>
              </a:glow>
              <a:outerShdw blurRad="355600" dir="2700000" algn="ctr" rotWithShape="0">
                <a:srgbClr val="85F034"/>
              </a:outerShdw>
              <a:reflection blurRad="6350" stA="50000" endA="300" endPos="38500" dist="50800" dir="5400000" sy="-100000" algn="bl" rotWithShape="0"/>
            </a:effectLst>
            <a:scene3d>
              <a:camera prst="orthographicFront"/>
              <a:lightRig rig="threePt" dir="t"/>
            </a:scene3d>
            <a:sp3d extrusionH="38100" contourW="25400">
              <a:bevelT w="114300" prst="artDeco"/>
              <a:extrusionClr>
                <a:schemeClr val="accent4">
                  <a:lumMod val="20000"/>
                  <a:lumOff val="80000"/>
                </a:schemeClr>
              </a:extrusionClr>
              <a:contourClr>
                <a:srgbClr val="4A8200"/>
              </a:contourClr>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457198" y="630781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solidFill>
                <a:srgbClr val="FFFFFF">
                  <a:alpha val="5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457198" y="6228820"/>
              <a:ext cx="2735916" cy="990506"/>
            </a:xfrm>
            <a:prstGeom prst="roundRect">
              <a:avLst>
                <a:gd name="adj" fmla="val 8264"/>
              </a:avLst>
            </a:prstGeom>
            <a:noFill/>
            <a:ln w="9525">
              <a:noFill/>
              <a:miter lim="800000"/>
              <a:headEnd/>
              <a:tailEnd/>
            </a:ln>
            <a:effectLst>
              <a:outerShdw blurRad="330200" algn="tl" rotWithShape="0">
                <a:srgbClr val="85F034">
                  <a:alpha val="79000"/>
                </a:srgb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38100" dist="38100" dir="2700000" algn="tl">
                      <a:srgbClr val="000000">
                        <a:alpha val="43137"/>
                      </a:srgbClr>
                    </a:outerShdw>
                  </a:effectLst>
                  <a:latin typeface="Segoe" pitchFamily="34" charset="0"/>
                </a:rPr>
                <a:t>Place Spaces control</a:t>
              </a:r>
            </a:p>
          </p:txBody>
        </p:sp>
      </p:grpSp>
      <p:grpSp>
        <p:nvGrpSpPr>
          <p:cNvPr id="7" name="Group 38"/>
          <p:cNvGrpSpPr/>
          <p:nvPr/>
        </p:nvGrpSpPr>
        <p:grpSpPr>
          <a:xfrm>
            <a:off x="2584628" y="3907418"/>
            <a:ext cx="1755633" cy="882953"/>
            <a:chOff x="4135404" y="4503057"/>
            <a:chExt cx="2809012" cy="1059543"/>
          </a:xfrm>
          <a:scene3d>
            <a:camera prst="perspectiveFront" fov="2700000">
              <a:rot lat="20376000" lon="1938000" rev="20112001"/>
            </a:camera>
            <a:lightRig rig="soft" dir="t">
              <a:rot lat="0" lon="0" rev="0"/>
            </a:lightRig>
          </a:scene3d>
        </p:grpSpPr>
        <p:sp>
          <p:nvSpPr>
            <p:cNvPr id="35" name="Rounded Rectangle 34"/>
            <p:cNvSpPr/>
            <p:nvPr/>
          </p:nvSpPr>
          <p:spPr bwMode="auto">
            <a:xfrm>
              <a:off x="4135404" y="4503057"/>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noFill/>
              <a:headEnd type="none" w="med" len="med"/>
              <a:tailEnd type="none" w="med" len="med"/>
            </a:ln>
            <a:effectLst>
              <a:glow rad="63500">
                <a:schemeClr val="accent5">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4171951" y="456157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002060"/>
                    </a:outerShdw>
                  </a:effectLst>
                  <a:latin typeface="Segoe" pitchFamily="34" charset="0"/>
                </a:rPr>
                <a:t>Write blog posting code</a:t>
              </a:r>
            </a:p>
          </p:txBody>
        </p:sp>
        <p:sp>
          <p:nvSpPr>
            <p:cNvPr id="37" name="Rounded Rectangle 36"/>
            <p:cNvSpPr/>
            <p:nvPr/>
          </p:nvSpPr>
          <p:spPr bwMode="auto">
            <a:xfrm>
              <a:off x="4171951" y="4537575"/>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dirty="0">
                <a:solidFill>
                  <a:schemeClr val="tx1"/>
                </a:solidFill>
                <a:effectLst>
                  <a:outerShdw blurRad="190500" algn="tl" rotWithShape="0">
                    <a:srgbClr val="CB1E01"/>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Steps</a:t>
            </a:r>
            <a:endParaRPr lang="en-US" dirty="0"/>
          </a:p>
        </p:txBody>
      </p:sp>
      <p:grpSp>
        <p:nvGrpSpPr>
          <p:cNvPr id="3" name="Group 38"/>
          <p:cNvGrpSpPr/>
          <p:nvPr/>
        </p:nvGrpSpPr>
        <p:grpSpPr>
          <a:xfrm>
            <a:off x="262908" y="3907418"/>
            <a:ext cx="1755633" cy="882953"/>
            <a:chOff x="4135404" y="4503057"/>
            <a:chExt cx="2809012" cy="1059543"/>
          </a:xfrm>
          <a:scene3d>
            <a:camera prst="perspectiveFront" fov="2700000">
              <a:rot lat="20376000" lon="1938000" rev="20112001"/>
            </a:camera>
            <a:lightRig rig="soft" dir="t">
              <a:rot lat="0" lon="0" rev="0"/>
            </a:lightRig>
          </a:scene3d>
        </p:grpSpPr>
        <p:sp>
          <p:nvSpPr>
            <p:cNvPr id="9" name="Rounded Rectangle 8"/>
            <p:cNvSpPr/>
            <p:nvPr/>
          </p:nvSpPr>
          <p:spPr bwMode="auto">
            <a:xfrm>
              <a:off x="4135404" y="4503057"/>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noFill/>
              <a:headEnd type="none" w="med" len="med"/>
              <a:tailEnd type="none" w="med" len="med"/>
            </a:ln>
            <a:effectLst>
              <a:glow rad="63500">
                <a:schemeClr val="accent5">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4171951" y="456157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002060"/>
                    </a:outerShdw>
                  </a:effectLst>
                  <a:latin typeface="Segoe" pitchFamily="34" charset="0"/>
                </a:rPr>
                <a:t>Write geo coding code</a:t>
              </a:r>
            </a:p>
          </p:txBody>
        </p:sp>
        <p:sp>
          <p:nvSpPr>
            <p:cNvPr id="14" name="Rounded Rectangle 13"/>
            <p:cNvSpPr/>
            <p:nvPr/>
          </p:nvSpPr>
          <p:spPr bwMode="auto">
            <a:xfrm>
              <a:off x="4171951" y="4537575"/>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a:solidFill>
                  <a:schemeClr val="tx1"/>
                </a:solidFill>
                <a:effectLst>
                  <a:outerShdw blurRad="190500" algn="tl" rotWithShape="0">
                    <a:srgbClr val="CB1E01"/>
                  </a:outerShdw>
                </a:effectLst>
                <a:latin typeface="Segoe" pitchFamily="34" charset="0"/>
              </a:endParaRPr>
            </a:p>
          </p:txBody>
        </p:sp>
      </p:grpSp>
      <p:grpSp>
        <p:nvGrpSpPr>
          <p:cNvPr id="4" name="Group 36"/>
          <p:cNvGrpSpPr/>
          <p:nvPr/>
        </p:nvGrpSpPr>
        <p:grpSpPr>
          <a:xfrm>
            <a:off x="262908" y="5161920"/>
            <a:ext cx="2023077" cy="1124601"/>
            <a:chOff x="420651" y="6194302"/>
            <a:chExt cx="2809012" cy="1059543"/>
          </a:xfrm>
        </p:grpSpPr>
        <p:sp>
          <p:nvSpPr>
            <p:cNvPr id="67" name="Rounded Rectangle 66"/>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solidFill>
                <a:srgbClr val="92D050"/>
              </a:solidFill>
              <a:headEnd type="none" w="med" len="med"/>
              <a:tailEnd type="none" w="med" len="med"/>
            </a:ln>
            <a:effectLst>
              <a:glow rad="63500">
                <a:schemeClr val="accent4">
                  <a:satMod val="175000"/>
                  <a:alpha val="40000"/>
                </a:schemeClr>
              </a:glow>
              <a:outerShdw blurRad="355600" dir="2700000" algn="ctr" rotWithShape="0">
                <a:srgbClr val="85F034"/>
              </a:outerShdw>
              <a:reflection blurRad="6350" stA="50000" endA="300" endPos="38500" dist="50800" dir="5400000" sy="-100000" algn="bl" rotWithShape="0"/>
            </a:effectLst>
            <a:scene3d>
              <a:camera prst="orthographicFront"/>
              <a:lightRig rig="threePt" dir="t"/>
            </a:scene3d>
            <a:sp3d extrusionH="38100" contourW="25400">
              <a:bevelT w="114300" prst="artDeco"/>
              <a:extrusionClr>
                <a:schemeClr val="accent4">
                  <a:lumMod val="20000"/>
                  <a:lumOff val="80000"/>
                </a:schemeClr>
              </a:extrusionClr>
              <a:contourClr>
                <a:srgbClr val="4A8200"/>
              </a:contourClr>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ounded Rectangle 73"/>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solidFill>
                <a:srgbClr val="FFFFFF">
                  <a:alpha val="5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457198" y="6228820"/>
              <a:ext cx="2735916" cy="990506"/>
            </a:xfrm>
            <a:prstGeom prst="roundRect">
              <a:avLst>
                <a:gd name="adj" fmla="val 8264"/>
              </a:avLst>
            </a:prstGeom>
            <a:noFill/>
            <a:ln w="9525">
              <a:noFill/>
              <a:miter lim="800000"/>
              <a:headEnd/>
              <a:tailEnd/>
            </a:ln>
            <a:effectLst>
              <a:outerShdw blurRad="330200" algn="tl" rotWithShape="0">
                <a:srgbClr val="85F034">
                  <a:alpha val="79000"/>
                </a:srgb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38100" dist="38100" dir="2700000" algn="tl">
                      <a:srgbClr val="000000">
                        <a:alpha val="43137"/>
                      </a:srgbClr>
                    </a:outerShdw>
                  </a:effectLst>
                  <a:latin typeface="Segoe" pitchFamily="34" charset="0"/>
                </a:rPr>
                <a:t>Place Contacts control</a:t>
              </a:r>
            </a:p>
          </p:txBody>
        </p:sp>
      </p:grpSp>
      <p:sp>
        <p:nvSpPr>
          <p:cNvPr id="88" name="Right Arrow 87"/>
          <p:cNvSpPr/>
          <p:nvPr/>
        </p:nvSpPr>
        <p:spPr bwMode="auto">
          <a:xfrm>
            <a:off x="2092050" y="4193030"/>
            <a:ext cx="441613" cy="31172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algn="ctr" defTabSz="767836"/>
            <a:endParaRPr lang="en-US" u="none" dirty="0">
              <a:solidFill>
                <a:schemeClr val="tx1"/>
              </a:solidFill>
              <a:effectLst>
                <a:outerShdw blurRad="38100" dist="38100" dir="2700000" algn="tl">
                  <a:srgbClr val="000000">
                    <a:alpha val="43137"/>
                  </a:srgbClr>
                </a:outerShdw>
              </a:effectLst>
            </a:endParaRPr>
          </a:p>
        </p:txBody>
      </p:sp>
      <p:sp>
        <p:nvSpPr>
          <p:cNvPr id="91" name="Right Arrow 90"/>
          <p:cNvSpPr/>
          <p:nvPr/>
        </p:nvSpPr>
        <p:spPr bwMode="auto">
          <a:xfrm>
            <a:off x="4400030" y="4193030"/>
            <a:ext cx="441613" cy="31172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endParaRPr>
          </a:p>
        </p:txBody>
      </p:sp>
      <p:sp>
        <p:nvSpPr>
          <p:cNvPr id="43" name="Rectangle 42"/>
          <p:cNvSpPr/>
          <p:nvPr/>
        </p:nvSpPr>
        <p:spPr bwMode="auto">
          <a:xfrm>
            <a:off x="2533661" y="1079500"/>
            <a:ext cx="6396996" cy="1968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Create </a:t>
            </a:r>
            <a:r>
              <a:rPr lang="en-US" sz="2500" u="none" dirty="0" err="1">
                <a:solidFill>
                  <a:schemeClr val="tx1"/>
                </a:solidFill>
                <a:effectLst>
                  <a:outerShdw blurRad="38100" dist="38100" dir="2700000" algn="tl">
                    <a:srgbClr val="000000">
                      <a:alpha val="43137"/>
                    </a:srgbClr>
                  </a:outerShdw>
                </a:effectLst>
              </a:rPr>
              <a:t>contactscontrol</a:t>
            </a:r>
            <a:r>
              <a:rPr lang="en-US" sz="2500" u="none" dirty="0">
                <a:solidFill>
                  <a:schemeClr val="tx1"/>
                </a:solidFill>
                <a:effectLst>
                  <a:outerShdw blurRad="38100" dist="38100" dir="2700000" algn="tl">
                    <a:srgbClr val="000000">
                      <a:alpha val="43137"/>
                    </a:srgbClr>
                  </a:outerShdw>
                </a:effectLst>
              </a:rPr>
              <a:t> element</a:t>
            </a: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Set privacy statement URL</a:t>
            </a: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Request name and </a:t>
            </a:r>
            <a:r>
              <a:rPr lang="en-US" sz="2500" u="none" dirty="0" err="1">
                <a:solidFill>
                  <a:schemeClr val="tx1"/>
                </a:solidFill>
                <a:effectLst>
                  <a:outerShdw blurRad="38100" dist="38100" dir="2700000" algn="tl">
                    <a:srgbClr val="000000">
                      <a:alpha val="43137"/>
                    </a:srgbClr>
                  </a:outerShdw>
                </a:effectLst>
              </a:rPr>
              <a:t>spacesRssContent</a:t>
            </a:r>
            <a:endParaRPr lang="en-US" sz="2500" u="none" dirty="0">
              <a:solidFill>
                <a:schemeClr val="tx1"/>
              </a:solidFill>
              <a:effectLst>
                <a:outerShdw blurRad="38100" dist="38100" dir="2700000" algn="tl">
                  <a:srgbClr val="000000">
                    <a:alpha val="43137"/>
                  </a:srgbClr>
                </a:outerShdw>
              </a:effectLst>
            </a:endParaRPr>
          </a:p>
        </p:txBody>
      </p:sp>
      <p:grpSp>
        <p:nvGrpSpPr>
          <p:cNvPr id="5" name="Group 36"/>
          <p:cNvGrpSpPr/>
          <p:nvPr/>
        </p:nvGrpSpPr>
        <p:grpSpPr>
          <a:xfrm>
            <a:off x="262908" y="2652917"/>
            <a:ext cx="1755633" cy="882953"/>
            <a:chOff x="420651" y="6194302"/>
            <a:chExt cx="2809012" cy="1059543"/>
          </a:xfrm>
          <a:scene3d>
            <a:camera prst="perspectiveFront" fov="2700000">
              <a:rot lat="20376000" lon="1938000" rev="20112001"/>
            </a:camera>
            <a:lightRig rig="soft" dir="t">
              <a:rot lat="0" lon="0" rev="0"/>
            </a:lightRig>
          </a:scene3d>
        </p:grpSpPr>
        <p:sp>
          <p:nvSpPr>
            <p:cNvPr id="46" name="Rounded Rectangle 45"/>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Sign in control</a:t>
              </a:r>
            </a:p>
          </p:txBody>
        </p:sp>
      </p:grpSp>
      <p:grpSp>
        <p:nvGrpSpPr>
          <p:cNvPr id="6" name="Group 36"/>
          <p:cNvGrpSpPr/>
          <p:nvPr/>
        </p:nvGrpSpPr>
        <p:grpSpPr>
          <a:xfrm>
            <a:off x="262908" y="1398415"/>
            <a:ext cx="1755633" cy="882953"/>
            <a:chOff x="420651" y="6194302"/>
            <a:chExt cx="2809012" cy="1059543"/>
          </a:xfrm>
          <a:scene3d>
            <a:camera prst="perspectiveFront" fov="2700000">
              <a:rot lat="20376000" lon="1938000" rev="20112001"/>
            </a:camera>
            <a:lightRig rig="soft" dir="t">
              <a:rot lat="0" lon="0" rev="0"/>
            </a:lightRig>
          </a:scene3d>
        </p:grpSpPr>
        <p:sp>
          <p:nvSpPr>
            <p:cNvPr id="50" name="Rounded Rectangle 49"/>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Map control</a:t>
              </a:r>
            </a:p>
          </p:txBody>
        </p:sp>
      </p:grpSp>
      <p:grpSp>
        <p:nvGrpSpPr>
          <p:cNvPr id="7" name="Group 36"/>
          <p:cNvGrpSpPr/>
          <p:nvPr/>
        </p:nvGrpSpPr>
        <p:grpSpPr>
          <a:xfrm>
            <a:off x="4889025" y="3907418"/>
            <a:ext cx="1755633" cy="882953"/>
            <a:chOff x="420651" y="6194302"/>
            <a:chExt cx="2809012" cy="1059543"/>
          </a:xfrm>
          <a:scene3d>
            <a:camera prst="perspectiveFront" fov="2700000">
              <a:rot lat="20376000" lon="1938000" rev="20112001"/>
            </a:camera>
            <a:lightRig rig="soft" dir="t">
              <a:rot lat="0" lon="0" rev="0"/>
            </a:lightRig>
          </a:scene3d>
        </p:grpSpPr>
        <p:sp>
          <p:nvSpPr>
            <p:cNvPr id="35" name="Rounded Rectangle 34"/>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38100" dist="38100" dir="2700000" algn="tl">
                      <a:srgbClr val="000000">
                        <a:alpha val="43137"/>
                      </a:srgbClr>
                    </a:outerShdw>
                  </a:effectLst>
                  <a:latin typeface="Segoe" pitchFamily="34" charset="0"/>
                </a:rPr>
                <a:t>Place Spaces control</a:t>
              </a:r>
            </a:p>
          </p:txBody>
        </p:sp>
      </p:grpSp>
      <p:grpSp>
        <p:nvGrpSpPr>
          <p:cNvPr id="8" name="Group 38"/>
          <p:cNvGrpSpPr/>
          <p:nvPr/>
        </p:nvGrpSpPr>
        <p:grpSpPr>
          <a:xfrm>
            <a:off x="2584628" y="3907418"/>
            <a:ext cx="1755633" cy="882953"/>
            <a:chOff x="4135404" y="4503057"/>
            <a:chExt cx="2809012" cy="1059543"/>
          </a:xfrm>
          <a:scene3d>
            <a:camera prst="perspectiveFront" fov="2700000">
              <a:rot lat="20376000" lon="1938000" rev="20112001"/>
            </a:camera>
            <a:lightRig rig="soft" dir="t">
              <a:rot lat="0" lon="0" rev="0"/>
            </a:lightRig>
          </a:scene3d>
        </p:grpSpPr>
        <p:sp>
          <p:nvSpPr>
            <p:cNvPr id="39" name="Rounded Rectangle 38"/>
            <p:cNvSpPr/>
            <p:nvPr/>
          </p:nvSpPr>
          <p:spPr bwMode="auto">
            <a:xfrm>
              <a:off x="4135404" y="4503057"/>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noFill/>
              <a:headEnd type="none" w="med" len="med"/>
              <a:tailEnd type="none" w="med" len="med"/>
            </a:ln>
            <a:effectLst>
              <a:glow rad="63500">
                <a:schemeClr val="accent5">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a:solidFill>
                  <a:schemeClr val="tx1"/>
                </a:solidFill>
                <a:effectLst>
                  <a:outerShdw blurRad="38100" dist="38100" dir="2700000" algn="tl">
                    <a:srgbClr val="000000">
                      <a:alpha val="43137"/>
                    </a:srgbClr>
                  </a:outerShdw>
                </a:effectLst>
                <a:latin typeface="Segoe" pitchFamily="34" charset="0"/>
              </a:endParaRPr>
            </a:p>
          </p:txBody>
        </p:sp>
        <p:sp>
          <p:nvSpPr>
            <p:cNvPr id="40" name="Rounded Rectangle 39"/>
            <p:cNvSpPr/>
            <p:nvPr/>
          </p:nvSpPr>
          <p:spPr bwMode="auto">
            <a:xfrm>
              <a:off x="4171951" y="456157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002060"/>
                    </a:outerShdw>
                  </a:effectLst>
                  <a:latin typeface="Segoe" pitchFamily="34" charset="0"/>
                </a:rPr>
                <a:t>Write blog posting code</a:t>
              </a:r>
            </a:p>
          </p:txBody>
        </p:sp>
        <p:sp>
          <p:nvSpPr>
            <p:cNvPr id="41" name="Rounded Rectangle 40"/>
            <p:cNvSpPr/>
            <p:nvPr/>
          </p:nvSpPr>
          <p:spPr bwMode="auto">
            <a:xfrm>
              <a:off x="4171951" y="4537575"/>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a:solidFill>
                  <a:schemeClr val="tx1"/>
                </a:solidFill>
                <a:effectLst>
                  <a:outerShdw blurRad="190500" algn="tl" rotWithShape="0">
                    <a:srgbClr val="CB1E01"/>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Steps</a:t>
            </a:r>
            <a:endParaRPr lang="en-US" dirty="0"/>
          </a:p>
        </p:txBody>
      </p:sp>
      <p:grpSp>
        <p:nvGrpSpPr>
          <p:cNvPr id="3" name="Group 38"/>
          <p:cNvGrpSpPr/>
          <p:nvPr/>
        </p:nvGrpSpPr>
        <p:grpSpPr>
          <a:xfrm>
            <a:off x="262908" y="3907418"/>
            <a:ext cx="1755633" cy="882953"/>
            <a:chOff x="4135404" y="4503057"/>
            <a:chExt cx="2809012" cy="1059543"/>
          </a:xfrm>
          <a:scene3d>
            <a:camera prst="perspectiveFront" fov="2700000">
              <a:rot lat="20376000" lon="1938000" rev="20112001"/>
            </a:camera>
            <a:lightRig rig="soft" dir="t">
              <a:rot lat="0" lon="0" rev="0"/>
            </a:lightRig>
          </a:scene3d>
        </p:grpSpPr>
        <p:sp>
          <p:nvSpPr>
            <p:cNvPr id="9" name="Rounded Rectangle 8"/>
            <p:cNvSpPr/>
            <p:nvPr/>
          </p:nvSpPr>
          <p:spPr bwMode="auto">
            <a:xfrm>
              <a:off x="4135404" y="4503057"/>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noFill/>
              <a:headEnd type="none" w="med" len="med"/>
              <a:tailEnd type="none" w="med" len="med"/>
            </a:ln>
            <a:effectLst>
              <a:glow rad="63500">
                <a:schemeClr val="accent5">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4171951" y="456157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002060"/>
                    </a:outerShdw>
                  </a:effectLst>
                  <a:latin typeface="Segoe" pitchFamily="34" charset="0"/>
                </a:rPr>
                <a:t>Write geo coding code</a:t>
              </a:r>
            </a:p>
          </p:txBody>
        </p:sp>
        <p:sp>
          <p:nvSpPr>
            <p:cNvPr id="14" name="Rounded Rectangle 13"/>
            <p:cNvSpPr/>
            <p:nvPr/>
          </p:nvSpPr>
          <p:spPr bwMode="auto">
            <a:xfrm>
              <a:off x="4171951" y="4537575"/>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a:solidFill>
                  <a:schemeClr val="tx1"/>
                </a:solidFill>
                <a:effectLst>
                  <a:outerShdw blurRad="190500" algn="tl" rotWithShape="0">
                    <a:srgbClr val="CB1E01"/>
                  </a:outerShdw>
                </a:effectLst>
                <a:latin typeface="Segoe" pitchFamily="34" charset="0"/>
              </a:endParaRPr>
            </a:p>
          </p:txBody>
        </p:sp>
      </p:grpSp>
      <p:grpSp>
        <p:nvGrpSpPr>
          <p:cNvPr id="4" name="Group 37"/>
          <p:cNvGrpSpPr/>
          <p:nvPr/>
        </p:nvGrpSpPr>
        <p:grpSpPr>
          <a:xfrm>
            <a:off x="2584628" y="5161920"/>
            <a:ext cx="2058811" cy="1124601"/>
            <a:chOff x="4135404" y="6194302"/>
            <a:chExt cx="2809012" cy="1059543"/>
          </a:xfrm>
        </p:grpSpPr>
        <p:sp>
          <p:nvSpPr>
            <p:cNvPr id="66" name="Rounded Rectangle 65"/>
            <p:cNvSpPr/>
            <p:nvPr/>
          </p:nvSpPr>
          <p:spPr bwMode="auto">
            <a:xfrm>
              <a:off x="4135404" y="6194302"/>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solidFill>
                <a:schemeClr val="accent5"/>
              </a:solidFill>
              <a:headEnd type="none" w="med" len="med"/>
              <a:tailEnd type="none" w="med" len="med"/>
            </a:ln>
            <a:effectLst>
              <a:glow rad="63500">
                <a:schemeClr val="accent5">
                  <a:satMod val="175000"/>
                  <a:alpha val="40000"/>
                </a:schemeClr>
              </a:glow>
              <a:outerShdw blurRad="355600" dir="2700000" algn="tl" rotWithShape="0">
                <a:schemeClr val="accent5"/>
              </a:outerShdw>
              <a:reflection blurRad="6350" stA="50000" endA="300" endPos="38500" dist="50800" dir="5400000" sy="-100000" algn="bl" rotWithShape="0"/>
            </a:effectLst>
            <a:scene3d>
              <a:camera prst="orthographicFront"/>
              <a:lightRig rig="threePt" dir="t"/>
            </a:scene3d>
            <a:sp3d extrusionH="38100" contourW="25400">
              <a:bevelT w="114300" prst="artDeco"/>
              <a:extrusionClr>
                <a:schemeClr val="accent5">
                  <a:lumMod val="20000"/>
                  <a:lumOff val="80000"/>
                </a:schemeClr>
              </a:extrusionClr>
              <a:contourClr>
                <a:schemeClr val="accent3"/>
              </a:contourClr>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68" name="Rounded Rectangle 67"/>
            <p:cNvSpPr/>
            <p:nvPr/>
          </p:nvSpPr>
          <p:spPr bwMode="auto">
            <a:xfrm>
              <a:off x="4171951"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solidFill>
                <a:srgbClr val="FFFFFF">
                  <a:alpha val="5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200" u="none" dirty="0">
                  <a:solidFill>
                    <a:schemeClr val="tx1"/>
                  </a:solidFill>
                  <a:effectLst>
                    <a:outerShdw blurRad="190500" algn="tl" rotWithShape="0">
                      <a:srgbClr val="002060"/>
                    </a:outerShdw>
                  </a:effectLst>
                  <a:latin typeface="Segoe" pitchFamily="34" charset="0"/>
                </a:rPr>
                <a:t>Write RSS parsing code</a:t>
              </a:r>
            </a:p>
          </p:txBody>
        </p:sp>
        <p:sp>
          <p:nvSpPr>
            <p:cNvPr id="69" name="Rounded Rectangle 68"/>
            <p:cNvSpPr/>
            <p:nvPr/>
          </p:nvSpPr>
          <p:spPr bwMode="auto">
            <a:xfrm>
              <a:off x="4171951" y="6228820"/>
              <a:ext cx="2735916" cy="990506"/>
            </a:xfrm>
            <a:prstGeom prst="roundRect">
              <a:avLst>
                <a:gd name="adj" fmla="val 8264"/>
              </a:avLst>
            </a:prstGeom>
            <a:noFill/>
            <a:ln w="9525">
              <a:noFill/>
              <a:miter lim="800000"/>
              <a:headEnd/>
              <a:tailEnd/>
            </a:ln>
            <a:effectLst>
              <a:outerShdw blurRad="330200" algn="tl" rotWithShape="0">
                <a:schemeClr val="accent5">
                  <a:alpha val="79000"/>
                </a:scheme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190500" algn="tl" rotWithShape="0">
                    <a:srgbClr val="CB1E01"/>
                  </a:outerShdw>
                </a:effectLst>
                <a:latin typeface="Segoe" pitchFamily="34" charset="0"/>
              </a:endParaRPr>
            </a:p>
          </p:txBody>
        </p:sp>
      </p:grpSp>
      <p:grpSp>
        <p:nvGrpSpPr>
          <p:cNvPr id="5" name="Group 36"/>
          <p:cNvGrpSpPr/>
          <p:nvPr/>
        </p:nvGrpSpPr>
        <p:grpSpPr>
          <a:xfrm>
            <a:off x="262908" y="5161919"/>
            <a:ext cx="1755633" cy="882953"/>
            <a:chOff x="420651" y="6194302"/>
            <a:chExt cx="2809012" cy="1059543"/>
          </a:xfrm>
          <a:scene3d>
            <a:camera prst="perspectiveFront" fov="2700000">
              <a:rot lat="20376000" lon="1938000" rev="20112001"/>
            </a:camera>
            <a:lightRig rig="soft" dir="t">
              <a:rot lat="0" lon="0" rev="0"/>
            </a:lightRig>
          </a:scene3d>
        </p:grpSpPr>
        <p:sp>
          <p:nvSpPr>
            <p:cNvPr id="67" name="Rounded Rectangle 66"/>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ounded Rectangle 73"/>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38100" dist="38100" dir="2700000" algn="tl">
                      <a:srgbClr val="000000">
                        <a:alpha val="43137"/>
                      </a:srgbClr>
                    </a:outerShdw>
                  </a:effectLst>
                  <a:latin typeface="Segoe" pitchFamily="34" charset="0"/>
                </a:rPr>
                <a:t>Place Contacts control</a:t>
              </a:r>
            </a:p>
          </p:txBody>
        </p:sp>
      </p:grpSp>
      <p:sp>
        <p:nvSpPr>
          <p:cNvPr id="88" name="Right Arrow 87"/>
          <p:cNvSpPr/>
          <p:nvPr/>
        </p:nvSpPr>
        <p:spPr bwMode="auto">
          <a:xfrm>
            <a:off x="2092050" y="4193030"/>
            <a:ext cx="441613" cy="31172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algn="ctr" defTabSz="767836"/>
            <a:endParaRPr lang="en-US" u="none" dirty="0">
              <a:solidFill>
                <a:schemeClr val="tx1"/>
              </a:solidFill>
              <a:effectLst>
                <a:outerShdw blurRad="38100" dist="38100" dir="2700000" algn="tl">
                  <a:srgbClr val="000000">
                    <a:alpha val="43137"/>
                  </a:srgbClr>
                </a:outerShdw>
              </a:effectLst>
            </a:endParaRPr>
          </a:p>
        </p:txBody>
      </p:sp>
      <p:sp>
        <p:nvSpPr>
          <p:cNvPr id="89" name="Right Arrow 88"/>
          <p:cNvSpPr/>
          <p:nvPr/>
        </p:nvSpPr>
        <p:spPr bwMode="auto">
          <a:xfrm>
            <a:off x="2092050" y="5447532"/>
            <a:ext cx="441613" cy="31172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endParaRPr>
          </a:p>
        </p:txBody>
      </p:sp>
      <p:sp>
        <p:nvSpPr>
          <p:cNvPr id="90" name="Right Arrow 89"/>
          <p:cNvSpPr/>
          <p:nvPr/>
        </p:nvSpPr>
        <p:spPr bwMode="auto">
          <a:xfrm>
            <a:off x="4714877" y="5403290"/>
            <a:ext cx="441613" cy="31172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endParaRPr>
          </a:p>
        </p:txBody>
      </p:sp>
      <p:sp>
        <p:nvSpPr>
          <p:cNvPr id="91" name="Right Arrow 90"/>
          <p:cNvSpPr/>
          <p:nvPr/>
        </p:nvSpPr>
        <p:spPr bwMode="auto">
          <a:xfrm>
            <a:off x="4400030" y="4193030"/>
            <a:ext cx="441613" cy="31172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algn="ctr" defTabSz="767836"/>
            <a:endParaRPr lang="en-US" u="none" dirty="0">
              <a:solidFill>
                <a:schemeClr val="tx1"/>
              </a:solidFill>
              <a:effectLst>
                <a:outerShdw blurRad="38100" dist="38100" dir="2700000" algn="tl">
                  <a:srgbClr val="000000">
                    <a:alpha val="43137"/>
                  </a:srgbClr>
                </a:outerShdw>
              </a:effectLst>
            </a:endParaRPr>
          </a:p>
        </p:txBody>
      </p:sp>
      <p:sp>
        <p:nvSpPr>
          <p:cNvPr id="43" name="Rectangle 42"/>
          <p:cNvSpPr/>
          <p:nvPr/>
        </p:nvSpPr>
        <p:spPr bwMode="auto">
          <a:xfrm>
            <a:off x="2533661" y="1079500"/>
            <a:ext cx="6396996" cy="1968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806" tIns="38403" rIns="76806" bIns="38403" numCol="1" rtlCol="0" anchor="ctr" anchorCtr="0" compatLnSpc="1">
            <a:prstTxWarp prst="textNoShape">
              <a:avLst/>
            </a:prstTxWarp>
          </a:bodyPr>
          <a:lstStyle/>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Parse RSS feeds</a:t>
            </a:r>
          </a:p>
          <a:p>
            <a:pPr defTabSz="767836">
              <a:buFont typeface="Arial" charset="0"/>
              <a:buChar char="•"/>
            </a:pPr>
            <a:r>
              <a:rPr lang="en-US" sz="2500" u="none" dirty="0">
                <a:solidFill>
                  <a:schemeClr val="tx1"/>
                </a:solidFill>
                <a:effectLst>
                  <a:outerShdw blurRad="38100" dist="38100" dir="2700000" algn="tl">
                    <a:srgbClr val="000000">
                      <a:alpha val="43137"/>
                    </a:srgbClr>
                  </a:outerShdw>
                </a:effectLst>
              </a:rPr>
              <a:t> Create pushpins on map</a:t>
            </a:r>
          </a:p>
        </p:txBody>
      </p:sp>
      <p:grpSp>
        <p:nvGrpSpPr>
          <p:cNvPr id="6" name="Group 36"/>
          <p:cNvGrpSpPr/>
          <p:nvPr/>
        </p:nvGrpSpPr>
        <p:grpSpPr>
          <a:xfrm>
            <a:off x="262908" y="2652917"/>
            <a:ext cx="1755633" cy="882953"/>
            <a:chOff x="420651" y="6194302"/>
            <a:chExt cx="2809012" cy="1059543"/>
          </a:xfrm>
          <a:scene3d>
            <a:camera prst="perspectiveFront" fov="2700000">
              <a:rot lat="20376000" lon="1938000" rev="20112001"/>
            </a:camera>
            <a:lightRig rig="soft" dir="t">
              <a:rot lat="0" lon="0" rev="0"/>
            </a:lightRig>
          </a:scene3d>
        </p:grpSpPr>
        <p:sp>
          <p:nvSpPr>
            <p:cNvPr id="46" name="Rounded Rectangle 45"/>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Sign in control</a:t>
              </a:r>
            </a:p>
          </p:txBody>
        </p:sp>
      </p:grpSp>
      <p:grpSp>
        <p:nvGrpSpPr>
          <p:cNvPr id="7" name="Group 36"/>
          <p:cNvGrpSpPr/>
          <p:nvPr/>
        </p:nvGrpSpPr>
        <p:grpSpPr>
          <a:xfrm>
            <a:off x="262908" y="1398415"/>
            <a:ext cx="1755633" cy="882953"/>
            <a:chOff x="420651" y="6194302"/>
            <a:chExt cx="2809012" cy="1059543"/>
          </a:xfrm>
          <a:scene3d>
            <a:camera prst="perspectiveFront" fov="2700000">
              <a:rot lat="20376000" lon="1938000" rev="20112001"/>
            </a:camera>
            <a:lightRig rig="soft" dir="t">
              <a:rot lat="0" lon="0" rev="0"/>
            </a:lightRig>
          </a:scene3d>
        </p:grpSpPr>
        <p:sp>
          <p:nvSpPr>
            <p:cNvPr id="50" name="Rounded Rectangle 49"/>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6C0F00"/>
                    </a:outerShdw>
                  </a:effectLst>
                  <a:latin typeface="Segoe" pitchFamily="34" charset="0"/>
                </a:rPr>
                <a:t>Place Map control</a:t>
              </a:r>
            </a:p>
          </p:txBody>
        </p:sp>
      </p:grpSp>
      <p:grpSp>
        <p:nvGrpSpPr>
          <p:cNvPr id="8" name="Group 37"/>
          <p:cNvGrpSpPr/>
          <p:nvPr/>
        </p:nvGrpSpPr>
        <p:grpSpPr>
          <a:xfrm>
            <a:off x="5174776" y="5161920"/>
            <a:ext cx="2183306" cy="1124601"/>
            <a:chOff x="4135404" y="6194302"/>
            <a:chExt cx="2809012" cy="1059543"/>
          </a:xfrm>
        </p:grpSpPr>
        <p:sp>
          <p:nvSpPr>
            <p:cNvPr id="41" name="Rounded Rectangle 40"/>
            <p:cNvSpPr/>
            <p:nvPr/>
          </p:nvSpPr>
          <p:spPr bwMode="auto">
            <a:xfrm>
              <a:off x="4135404" y="6194302"/>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solidFill>
                <a:schemeClr val="accent5"/>
              </a:solidFill>
              <a:headEnd type="none" w="med" len="med"/>
              <a:tailEnd type="none" w="med" len="med"/>
            </a:ln>
            <a:effectLst>
              <a:glow rad="63500">
                <a:schemeClr val="accent5">
                  <a:satMod val="175000"/>
                  <a:alpha val="40000"/>
                </a:schemeClr>
              </a:glow>
              <a:outerShdw blurRad="355600" dir="2700000" algn="tl" rotWithShape="0">
                <a:schemeClr val="accent5"/>
              </a:outerShdw>
              <a:reflection blurRad="6350" stA="50000" endA="300" endPos="38500" dist="50800" dir="5400000" sy="-100000" algn="bl" rotWithShape="0"/>
            </a:effectLst>
            <a:scene3d>
              <a:camera prst="orthographicFront"/>
              <a:lightRig rig="threePt" dir="t"/>
            </a:scene3d>
            <a:sp3d extrusionH="38100" contourW="25400">
              <a:bevelT w="114300" prst="artDeco"/>
              <a:extrusionClr>
                <a:schemeClr val="accent5">
                  <a:lumMod val="20000"/>
                  <a:lumOff val="80000"/>
                </a:schemeClr>
              </a:extrusionClr>
              <a:contourClr>
                <a:schemeClr val="accent3"/>
              </a:contourClr>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4171951"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solidFill>
                <a:srgbClr val="FFFFFF">
                  <a:alpha val="50196"/>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200" u="none" dirty="0">
                  <a:solidFill>
                    <a:schemeClr val="tx1"/>
                  </a:solidFill>
                  <a:effectLst>
                    <a:outerShdw blurRad="38100" dist="38100" dir="2700000" algn="tl">
                      <a:srgbClr val="000000">
                        <a:alpha val="43137"/>
                      </a:srgbClr>
                    </a:outerShdw>
                  </a:effectLst>
                  <a:latin typeface="Segoe" pitchFamily="34" charset="0"/>
                </a:rPr>
                <a:t>Write map pushpin code</a:t>
              </a:r>
            </a:p>
          </p:txBody>
        </p:sp>
        <p:sp>
          <p:nvSpPr>
            <p:cNvPr id="44" name="Rounded Rectangle 43"/>
            <p:cNvSpPr/>
            <p:nvPr/>
          </p:nvSpPr>
          <p:spPr bwMode="auto">
            <a:xfrm>
              <a:off x="4171951" y="6228820"/>
              <a:ext cx="2735916" cy="990506"/>
            </a:xfrm>
            <a:prstGeom prst="roundRect">
              <a:avLst>
                <a:gd name="adj" fmla="val 8264"/>
              </a:avLst>
            </a:prstGeom>
            <a:noFill/>
            <a:ln w="9525">
              <a:noFill/>
              <a:miter lim="800000"/>
              <a:headEnd/>
              <a:tailEnd/>
            </a:ln>
            <a:effectLst>
              <a:outerShdw blurRad="330200" algn="tl" rotWithShape="0">
                <a:schemeClr val="accent5">
                  <a:alpha val="79000"/>
                </a:scheme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190500" algn="tl" rotWithShape="0">
                    <a:srgbClr val="CB1E01"/>
                  </a:outerShdw>
                </a:effectLst>
                <a:latin typeface="Segoe" pitchFamily="34" charset="0"/>
              </a:endParaRPr>
            </a:p>
          </p:txBody>
        </p:sp>
      </p:grpSp>
      <p:grpSp>
        <p:nvGrpSpPr>
          <p:cNvPr id="10" name="Group 36"/>
          <p:cNvGrpSpPr/>
          <p:nvPr/>
        </p:nvGrpSpPr>
        <p:grpSpPr>
          <a:xfrm>
            <a:off x="4889025" y="3907418"/>
            <a:ext cx="1755633" cy="882953"/>
            <a:chOff x="420651" y="6194302"/>
            <a:chExt cx="2809012" cy="1059543"/>
          </a:xfrm>
          <a:scene3d>
            <a:camera prst="perspectiveFront" fov="2700000">
              <a:rot lat="20376000" lon="1938000" rev="20112001"/>
            </a:camera>
            <a:lightRig rig="soft" dir="t">
              <a:rot lat="0" lon="0" rev="0"/>
            </a:lightRig>
          </a:scene3d>
        </p:grpSpPr>
        <p:sp>
          <p:nvSpPr>
            <p:cNvPr id="71" name="Rounded Rectangle 70"/>
            <p:cNvSpPr/>
            <p:nvPr/>
          </p:nvSpPr>
          <p:spPr bwMode="auto">
            <a:xfrm>
              <a:off x="420651" y="6194302"/>
              <a:ext cx="2809012" cy="1059543"/>
            </a:xfrm>
            <a:prstGeom prst="roundRect">
              <a:avLst>
                <a:gd name="adj" fmla="val 9033"/>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rgbClr val="85F034"/>
                </a:gs>
                <a:gs pos="80000">
                  <a:schemeClr val="accent4">
                    <a:shade val="56000"/>
                    <a:satMod val="145000"/>
                  </a:schemeClr>
                </a:gs>
                <a:gs pos="88000">
                  <a:schemeClr val="accent4">
                    <a:shade val="63000"/>
                    <a:satMod val="160000"/>
                  </a:schemeClr>
                </a:gs>
                <a:gs pos="100000">
                  <a:schemeClr val="accent4">
                    <a:tint val="99555"/>
                    <a:satMod val="155000"/>
                  </a:schemeClr>
                </a:gs>
              </a:gsLst>
            </a:gradFill>
            <a:ln>
              <a:noFill/>
              <a:headEnd type="none" w="med" len="med"/>
              <a:tailEnd type="none" w="med" len="med"/>
            </a:ln>
            <a:effectLst>
              <a:glow rad="63500">
                <a:schemeClr val="accent4">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457198" y="6252816"/>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sz="2000" u="none" dirty="0">
                <a:solidFill>
                  <a:schemeClr val="tx1"/>
                </a:solidFill>
                <a:effectLst>
                  <a:outerShdw blurRad="38100" dist="38100" dir="2700000" algn="tl">
                    <a:srgbClr val="000000">
                      <a:alpha val="43137"/>
                    </a:srgbClr>
                  </a:outerShdw>
                </a:effectLst>
                <a:latin typeface="Segoe" pitchFamily="34" charset="0"/>
              </a:endParaRPr>
            </a:p>
          </p:txBody>
        </p:sp>
        <p:sp>
          <p:nvSpPr>
            <p:cNvPr id="77" name="Rounded Rectangle 76"/>
            <p:cNvSpPr/>
            <p:nvPr/>
          </p:nvSpPr>
          <p:spPr bwMode="auto">
            <a:xfrm>
              <a:off x="457198" y="6228820"/>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38100" dist="38100" dir="2700000" algn="tl">
                      <a:srgbClr val="000000">
                        <a:alpha val="43137"/>
                      </a:srgbClr>
                    </a:outerShdw>
                  </a:effectLst>
                  <a:latin typeface="Segoe" pitchFamily="34" charset="0"/>
                </a:rPr>
                <a:t>Place Spaces control</a:t>
              </a:r>
            </a:p>
          </p:txBody>
        </p:sp>
      </p:grpSp>
      <p:grpSp>
        <p:nvGrpSpPr>
          <p:cNvPr id="11" name="Group 38"/>
          <p:cNvGrpSpPr/>
          <p:nvPr/>
        </p:nvGrpSpPr>
        <p:grpSpPr>
          <a:xfrm>
            <a:off x="2584628" y="3907418"/>
            <a:ext cx="1755633" cy="882953"/>
            <a:chOff x="4135404" y="4503057"/>
            <a:chExt cx="2809012" cy="1059543"/>
          </a:xfrm>
          <a:scene3d>
            <a:camera prst="perspectiveFront" fov="2700000">
              <a:rot lat="20376000" lon="1938000" rev="20112001"/>
            </a:camera>
            <a:lightRig rig="soft" dir="t">
              <a:rot lat="0" lon="0" rev="0"/>
            </a:lightRig>
          </a:scene3d>
        </p:grpSpPr>
        <p:sp>
          <p:nvSpPr>
            <p:cNvPr id="79" name="Rounded Rectangle 78"/>
            <p:cNvSpPr/>
            <p:nvPr/>
          </p:nvSpPr>
          <p:spPr bwMode="auto">
            <a:xfrm>
              <a:off x="4135404" y="4503057"/>
              <a:ext cx="2809012" cy="1059543"/>
            </a:xfrm>
            <a:prstGeom prst="roundRect">
              <a:avLst>
                <a:gd name="adj" fmla="val 9033"/>
              </a:avLst>
            </a:prstGeom>
            <a:gradFill>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gs>
                <a:gs pos="80000">
                  <a:schemeClr val="accent5">
                    <a:shade val="56000"/>
                    <a:satMod val="145000"/>
                  </a:schemeClr>
                </a:gs>
                <a:gs pos="88000">
                  <a:schemeClr val="accent5">
                    <a:shade val="63000"/>
                    <a:satMod val="160000"/>
                  </a:schemeClr>
                </a:gs>
                <a:gs pos="100000">
                  <a:schemeClr val="accent5">
                    <a:tint val="99555"/>
                    <a:satMod val="155000"/>
                  </a:schemeClr>
                </a:gs>
              </a:gsLst>
            </a:gradFill>
            <a:ln>
              <a:noFill/>
              <a:headEnd type="none" w="med" len="med"/>
              <a:tailEnd type="none" w="med" len="med"/>
            </a:ln>
            <a:effectLst>
              <a:glow rad="63500">
                <a:schemeClr val="accent5">
                  <a:satMod val="175000"/>
                  <a:alpha val="40000"/>
                </a:schemeClr>
              </a:glow>
              <a:outerShdw blurRad="127000" dist="38100" dir="2700000" algn="ctr">
                <a:srgbClr val="000000">
                  <a:alpha val="45000"/>
                </a:srgbClr>
              </a:outerShdw>
              <a:reflection blurRad="6350" stA="50000" endA="300" endPos="38500" dist="50800" dir="5400000" sy="-100000" algn="bl" rotWithShape="0"/>
            </a:effectLst>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a:solidFill>
                  <a:schemeClr val="tx1"/>
                </a:solidFill>
                <a:effectLst>
                  <a:outerShdw blurRad="38100" dist="38100" dir="2700000" algn="tl">
                    <a:srgbClr val="000000">
                      <a:alpha val="43137"/>
                    </a:srgbClr>
                  </a:outerShdw>
                </a:effectLst>
                <a:latin typeface="Segoe" pitchFamily="34" charset="0"/>
              </a:endParaRPr>
            </a:p>
          </p:txBody>
        </p:sp>
        <p:sp>
          <p:nvSpPr>
            <p:cNvPr id="80" name="Rounded Rectangle 79"/>
            <p:cNvSpPr/>
            <p:nvPr/>
          </p:nvSpPr>
          <p:spPr bwMode="auto">
            <a:xfrm>
              <a:off x="4171951" y="4561571"/>
              <a:ext cx="2735916" cy="942514"/>
            </a:xfrm>
            <a:prstGeom prst="roundRect">
              <a:avLst>
                <a:gd name="adj" fmla="val 8264"/>
              </a:avLst>
            </a:prstGeom>
            <a:gradFill flip="none" rotWithShape="1">
              <a:gsLst>
                <a:gs pos="0">
                  <a:schemeClr val="tx1">
                    <a:alpha val="70000"/>
                  </a:schemeClr>
                </a:gs>
                <a:gs pos="25000">
                  <a:schemeClr val="tx1">
                    <a:alpha val="33000"/>
                  </a:schemeClr>
                </a:gs>
                <a:gs pos="38000">
                  <a:schemeClr val="accent2">
                    <a:tint val="96000"/>
                    <a:shade val="59000"/>
                    <a:satMod val="120000"/>
                    <a:alpha val="0"/>
                  </a:schemeClr>
                </a:gs>
                <a:gs pos="55000">
                  <a:schemeClr val="accent2">
                    <a:shade val="57000"/>
                    <a:satMod val="120000"/>
                    <a:alpha val="0"/>
                  </a:schemeClr>
                </a:gs>
                <a:gs pos="80000">
                  <a:schemeClr val="accent2">
                    <a:shade val="56000"/>
                    <a:satMod val="145000"/>
                    <a:alpha val="0"/>
                  </a:schemeClr>
                </a:gs>
                <a:gs pos="88000">
                  <a:schemeClr val="tx1">
                    <a:alpha val="22000"/>
                  </a:schemeClr>
                </a:gs>
                <a:gs pos="100000">
                  <a:schemeClr val="tx1">
                    <a:alpha val="74000"/>
                  </a:schemeClr>
                </a:gs>
              </a:gsLst>
              <a:path path="circle">
                <a:fillToRect l="100000" t="100000"/>
              </a:path>
              <a:tileRect r="-100000" b="-100000"/>
            </a:gradFill>
            <a:ln>
              <a:noFill/>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r>
                <a:rPr lang="en-US" sz="2000" u="none" dirty="0">
                  <a:solidFill>
                    <a:schemeClr val="tx1"/>
                  </a:solidFill>
                  <a:effectLst>
                    <a:outerShdw blurRad="190500" algn="tl" rotWithShape="0">
                      <a:srgbClr val="002060"/>
                    </a:outerShdw>
                  </a:effectLst>
                  <a:latin typeface="Segoe" pitchFamily="34" charset="0"/>
                </a:rPr>
                <a:t>Write blog posting code</a:t>
              </a:r>
            </a:p>
          </p:txBody>
        </p:sp>
        <p:sp>
          <p:nvSpPr>
            <p:cNvPr id="81" name="Rounded Rectangle 80"/>
            <p:cNvSpPr/>
            <p:nvPr/>
          </p:nvSpPr>
          <p:spPr bwMode="auto">
            <a:xfrm>
              <a:off x="4171951" y="4537575"/>
              <a:ext cx="2735916" cy="990506"/>
            </a:xfrm>
            <a:prstGeom prst="roundRect">
              <a:avLst>
                <a:gd name="adj" fmla="val 8264"/>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836"/>
              <a:endParaRPr lang="en-US" u="none" dirty="0">
                <a:solidFill>
                  <a:schemeClr val="tx1"/>
                </a:solidFill>
                <a:effectLst>
                  <a:outerShdw blurRad="190500" algn="tl" rotWithShape="0">
                    <a:srgbClr val="CB1E01"/>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27543"/>
            <a:ext cx="8380412" cy="581698"/>
          </a:xfrm>
        </p:spPr>
        <p:txBody>
          <a:bodyPr/>
          <a:lstStyle/>
          <a:p>
            <a:r>
              <a:rPr smtClean="0"/>
              <a:t>Summary</a:t>
            </a:r>
            <a:endParaRPr lang="en-US" dirty="0"/>
          </a:p>
        </p:txBody>
      </p:sp>
      <p:sp>
        <p:nvSpPr>
          <p:cNvPr id="3" name="Text Placeholder 2"/>
          <p:cNvSpPr>
            <a:spLocks noGrp="1"/>
          </p:cNvSpPr>
          <p:nvPr>
            <p:ph type="body" idx="1"/>
          </p:nvPr>
        </p:nvSpPr>
        <p:spPr>
          <a:xfrm>
            <a:off x="214282" y="1411553"/>
            <a:ext cx="8929718" cy="3670748"/>
          </a:xfrm>
        </p:spPr>
        <p:txBody>
          <a:bodyPr/>
          <a:lstStyle/>
          <a:p>
            <a:pPr>
              <a:buNone/>
            </a:pPr>
            <a:r>
              <a:rPr lang="en-US" sz="3800" dirty="0" smtClean="0"/>
              <a:t>TODAY – Windows Live is present</a:t>
            </a:r>
          </a:p>
          <a:p>
            <a:pPr>
              <a:buNone/>
            </a:pPr>
            <a:endParaRPr lang="en-US" sz="3800" dirty="0" smtClean="0"/>
          </a:p>
          <a:p>
            <a:pPr>
              <a:buNone/>
            </a:pPr>
            <a:r>
              <a:rPr lang="en-US" sz="3800" dirty="0" smtClean="0"/>
              <a:t>MASSIVE – data/services waiting for you</a:t>
            </a:r>
          </a:p>
          <a:p>
            <a:pPr>
              <a:buNone/>
            </a:pPr>
            <a:endParaRPr lang="en-US" sz="3800" dirty="0" smtClean="0"/>
          </a:p>
          <a:p>
            <a:pPr>
              <a:buNone/>
            </a:pPr>
            <a:r>
              <a:rPr lang="en-US" sz="3800" dirty="0" smtClean="0"/>
              <a:t>EASY – controls make it simple</a:t>
            </a:r>
            <a:endParaRPr lang="en-US" sz="38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920020E6-FF59-425A-B19B-0DACE90648F0}" type="slidenum">
              <a:rPr lang="de-CH"/>
              <a:pPr/>
              <a:t>2</a:t>
            </a:fld>
            <a:endParaRPr lang="de-CH"/>
          </a:p>
        </p:txBody>
      </p:sp>
      <p:sp>
        <p:nvSpPr>
          <p:cNvPr id="5123" name="Rectangle 2"/>
          <p:cNvSpPr>
            <a:spLocks noGrp="1" noChangeArrowheads="1"/>
          </p:cNvSpPr>
          <p:nvPr>
            <p:ph type="title"/>
          </p:nvPr>
        </p:nvSpPr>
        <p:spPr>
          <a:xfrm>
            <a:off x="1662140" y="2276475"/>
            <a:ext cx="6624637" cy="1143000"/>
          </a:xfrm>
          <a:noFill/>
        </p:spPr>
        <p:txBody>
          <a:bodyPr/>
          <a:lstStyle/>
          <a:p>
            <a:pPr eaLnBrk="1" hangingPunct="1"/>
            <a:r>
              <a:rPr lang="en-US" sz="4000" b="0" dirty="0" smtClean="0"/>
              <a:t>Windows Live Service APIs</a:t>
            </a:r>
          </a:p>
        </p:txBody>
      </p:sp>
      <p:sp>
        <p:nvSpPr>
          <p:cNvPr id="5124" name="Rectangle 3"/>
          <p:cNvSpPr>
            <a:spLocks noGrp="1" noChangeArrowheads="1"/>
          </p:cNvSpPr>
          <p:nvPr>
            <p:ph type="body" idx="1"/>
          </p:nvPr>
        </p:nvSpPr>
        <p:spPr>
          <a:xfrm>
            <a:off x="1785919" y="3602038"/>
            <a:ext cx="6480175" cy="1755788"/>
          </a:xfrm>
        </p:spPr>
        <p:txBody>
          <a:bodyPr/>
          <a:lstStyle/>
          <a:p>
            <a:pPr marL="514324" indent="-514324" algn="l" eaLnBrk="1" hangingPunct="1">
              <a:buFont typeface="+mj-lt"/>
              <a:buAutoNum type="arabicPeriod"/>
            </a:pPr>
            <a:r>
              <a:rPr lang="en-US" dirty="0" smtClean="0"/>
              <a:t>Overview</a:t>
            </a:r>
          </a:p>
          <a:p>
            <a:pPr marL="514324" indent="-514324" algn="l" eaLnBrk="1" hangingPunct="1">
              <a:buFont typeface="+mj-lt"/>
              <a:buAutoNum type="arabicPeriod"/>
            </a:pPr>
            <a:r>
              <a:rPr lang="en-US" dirty="0" smtClean="0"/>
              <a:t>Business Model</a:t>
            </a:r>
          </a:p>
          <a:p>
            <a:pPr marL="514324" indent="-514324" algn="l" eaLnBrk="1" hangingPunct="1">
              <a:buFont typeface="+mj-lt"/>
              <a:buAutoNum type="arabicPeriod"/>
            </a:pPr>
            <a:r>
              <a:rPr lang="en-US" dirty="0" smtClean="0"/>
              <a:t>Technology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7543"/>
            <a:ext cx="8380412" cy="443198"/>
          </a:xfrm>
        </p:spPr>
        <p:txBody>
          <a:bodyPr/>
          <a:lstStyle/>
          <a:p>
            <a:r>
              <a:rPr sz="3200" smtClean="0"/>
              <a:t>Services as Platforms: Some Challenges</a:t>
            </a:r>
            <a:endParaRPr sz="3200"/>
          </a:p>
        </p:txBody>
      </p:sp>
      <p:sp>
        <p:nvSpPr>
          <p:cNvPr id="3" name="Content Placeholder 2"/>
          <p:cNvSpPr>
            <a:spLocks noGrp="1"/>
          </p:cNvSpPr>
          <p:nvPr>
            <p:ph idx="1"/>
          </p:nvPr>
        </p:nvSpPr>
        <p:spPr>
          <a:xfrm>
            <a:off x="142844" y="1109678"/>
            <a:ext cx="3773485" cy="4169347"/>
          </a:xfrm>
        </p:spPr>
        <p:txBody>
          <a:bodyPr/>
          <a:lstStyle/>
          <a:p>
            <a:r>
              <a:rPr lang="en-US" sz="2400" dirty="0" smtClean="0"/>
              <a:t>Will APIs change?</a:t>
            </a:r>
          </a:p>
          <a:p>
            <a:r>
              <a:rPr lang="en-US" sz="2400" dirty="0" smtClean="0"/>
              <a:t>Will the service provider stay in business over the long term?</a:t>
            </a:r>
          </a:p>
          <a:p>
            <a:r>
              <a:rPr lang="en-US" sz="2400" dirty="0" smtClean="0"/>
              <a:t>Can they scale? Geo Scale?</a:t>
            </a:r>
          </a:p>
          <a:p>
            <a:r>
              <a:rPr lang="en-US" sz="2400" dirty="0" smtClean="0"/>
              <a:t>Will the Terms of Use change?</a:t>
            </a:r>
          </a:p>
          <a:p>
            <a:r>
              <a:rPr lang="en-US" sz="2400" dirty="0" smtClean="0"/>
              <a:t>Can you get service-level commitments from platform providers?</a:t>
            </a:r>
          </a:p>
        </p:txBody>
      </p:sp>
      <p:sp>
        <p:nvSpPr>
          <p:cNvPr id="4" name="Slide Number Placeholder 3"/>
          <p:cNvSpPr>
            <a:spLocks noGrp="1"/>
          </p:cNvSpPr>
          <p:nvPr>
            <p:ph type="sldNum" sz="quarter" idx="4294967295"/>
          </p:nvPr>
        </p:nvSpPr>
        <p:spPr>
          <a:xfrm>
            <a:off x="6973888" y="5832475"/>
            <a:ext cx="2133600" cy="476250"/>
          </a:xfrm>
          <a:prstGeom prst="rect">
            <a:avLst/>
          </a:prstGeom>
        </p:spPr>
        <p:txBody>
          <a:bodyPr lIns="91435" tIns="45718" rIns="91435" bIns="45718"/>
          <a:lstStyle/>
          <a:p>
            <a:pPr>
              <a:defRPr/>
            </a:pPr>
            <a:fld id="{8B058928-983B-4703-9FE9-037A9D9D135C}" type="slidenum">
              <a:rPr lang="en-US" smtClean="0"/>
              <a:pPr>
                <a:defRPr/>
              </a:pPr>
              <a:t>3</a:t>
            </a:fld>
            <a:endParaRPr lang="en-US"/>
          </a:p>
        </p:txBody>
      </p:sp>
      <p:grpSp>
        <p:nvGrpSpPr>
          <p:cNvPr id="5" name="Group 4"/>
          <p:cNvGrpSpPr>
            <a:grpSpLocks/>
          </p:cNvGrpSpPr>
          <p:nvPr/>
        </p:nvGrpSpPr>
        <p:grpSpPr bwMode="auto">
          <a:xfrm>
            <a:off x="1" y="5148897"/>
            <a:ext cx="4383709" cy="1709127"/>
            <a:chOff x="1438" y="2765"/>
            <a:chExt cx="3582" cy="1174"/>
          </a:xfrm>
        </p:grpSpPr>
        <p:pic>
          <p:nvPicPr>
            <p:cNvPr id="18" name="Picture 5" descr="headline 1"/>
            <p:cNvPicPr>
              <a:picLocks noChangeAspect="1" noChangeArrowheads="1"/>
            </p:cNvPicPr>
            <p:nvPr/>
          </p:nvPicPr>
          <p:blipFill>
            <a:blip r:embed="rId2"/>
            <a:srcRect/>
            <a:stretch>
              <a:fillRect/>
            </a:stretch>
          </p:blipFill>
          <p:spPr bwMode="auto">
            <a:xfrm>
              <a:off x="1438" y="2765"/>
              <a:ext cx="3582" cy="1174"/>
            </a:xfrm>
            <a:prstGeom prst="rect">
              <a:avLst/>
            </a:prstGeom>
            <a:noFill/>
          </p:spPr>
        </p:pic>
        <p:sp>
          <p:nvSpPr>
            <p:cNvPr id="19" name="Text Box 6"/>
            <p:cNvSpPr txBox="1">
              <a:spLocks noChangeArrowheads="1"/>
            </p:cNvSpPr>
            <p:nvPr/>
          </p:nvSpPr>
          <p:spPr bwMode="auto">
            <a:xfrm>
              <a:off x="1573" y="2975"/>
              <a:ext cx="3082" cy="645"/>
            </a:xfrm>
            <a:prstGeom prst="rect">
              <a:avLst/>
            </a:prstGeom>
            <a:noFill/>
            <a:ln w="9525" algn="ctr">
              <a:noFill/>
              <a:miter lim="800000"/>
              <a:headEnd/>
              <a:tailEnd/>
            </a:ln>
            <a:effectLst/>
          </p:spPr>
          <p:txBody>
            <a:bodyPr>
              <a:spAutoFit/>
            </a:bodyPr>
            <a:lstStyle/>
            <a:p>
              <a:r>
                <a:rPr lang="en-US" sz="1200" b="1" u="none" dirty="0">
                  <a:solidFill>
                    <a:schemeClr val="bg2"/>
                  </a:solidFill>
                  <a:cs typeface="Arial" charset="0"/>
                </a:rPr>
                <a:t>Google Deprecates Their SOAP Search API </a:t>
              </a:r>
            </a:p>
            <a:p>
              <a:r>
                <a:rPr lang="en-US" sz="800" u="none" dirty="0">
                  <a:solidFill>
                    <a:schemeClr val="bg2"/>
                  </a:solidFill>
                  <a:cs typeface="Arial" charset="0"/>
                </a:rPr>
                <a:t>Mon Dec 12 2006   O’Reilly Radar </a:t>
              </a:r>
            </a:p>
            <a:p>
              <a:pPr algn="l">
                <a:lnSpc>
                  <a:spcPct val="100000"/>
                </a:lnSpc>
                <a:spcBef>
                  <a:spcPct val="0"/>
                </a:spcBef>
              </a:pPr>
              <a:endParaRPr lang="en-US" sz="800" u="none" dirty="0">
                <a:solidFill>
                  <a:schemeClr val="bg2"/>
                </a:solidFill>
                <a:cs typeface="Arial" charset="0"/>
              </a:endParaRPr>
            </a:p>
            <a:p>
              <a:r>
                <a:rPr lang="en-US" sz="900" u="none" dirty="0">
                  <a:solidFill>
                    <a:schemeClr val="bg2"/>
                  </a:solidFill>
                  <a:cs typeface="Arial" charset="0"/>
                </a:rPr>
                <a:t>In an odd move Google has quietly deprecated their Search SOAP API, will no longer be issuing keys, and have removed the SDK from their site. They did not even issue a blog post about it.</a:t>
              </a:r>
              <a:endParaRPr lang="en-US" sz="800" u="none" dirty="0">
                <a:solidFill>
                  <a:schemeClr val="bg2"/>
                </a:solidFill>
                <a:cs typeface="Arial" charset="0"/>
              </a:endParaRPr>
            </a:p>
          </p:txBody>
        </p:sp>
      </p:grpSp>
      <p:grpSp>
        <p:nvGrpSpPr>
          <p:cNvPr id="6" name="Group 4"/>
          <p:cNvGrpSpPr>
            <a:grpSpLocks/>
          </p:cNvGrpSpPr>
          <p:nvPr/>
        </p:nvGrpSpPr>
        <p:grpSpPr bwMode="auto">
          <a:xfrm>
            <a:off x="4143372" y="4500571"/>
            <a:ext cx="5000660" cy="2122714"/>
            <a:chOff x="421" y="1033"/>
            <a:chExt cx="3582" cy="1174"/>
          </a:xfrm>
        </p:grpSpPr>
        <p:pic>
          <p:nvPicPr>
            <p:cNvPr id="21" name="Picture 5" descr="headline 1"/>
            <p:cNvPicPr>
              <a:picLocks noChangeAspect="1" noChangeArrowheads="1"/>
            </p:cNvPicPr>
            <p:nvPr/>
          </p:nvPicPr>
          <p:blipFill>
            <a:blip r:embed="rId2"/>
            <a:srcRect/>
            <a:stretch>
              <a:fillRect/>
            </a:stretch>
          </p:blipFill>
          <p:spPr bwMode="auto">
            <a:xfrm>
              <a:off x="421" y="1033"/>
              <a:ext cx="3582" cy="1174"/>
            </a:xfrm>
            <a:prstGeom prst="rect">
              <a:avLst/>
            </a:prstGeom>
            <a:noFill/>
          </p:spPr>
        </p:pic>
        <p:sp>
          <p:nvSpPr>
            <p:cNvPr id="22" name="Text Box 6"/>
            <p:cNvSpPr txBox="1">
              <a:spLocks noChangeArrowheads="1"/>
            </p:cNvSpPr>
            <p:nvPr/>
          </p:nvSpPr>
          <p:spPr bwMode="auto">
            <a:xfrm>
              <a:off x="700" y="1239"/>
              <a:ext cx="3082" cy="698"/>
            </a:xfrm>
            <a:prstGeom prst="rect">
              <a:avLst/>
            </a:prstGeom>
            <a:noFill/>
            <a:ln w="9525" algn="ctr">
              <a:noFill/>
              <a:miter lim="800000"/>
              <a:headEnd/>
              <a:tailEnd/>
            </a:ln>
            <a:effectLst/>
          </p:spPr>
          <p:txBody>
            <a:bodyPr>
              <a:spAutoFit/>
            </a:bodyPr>
            <a:lstStyle/>
            <a:p>
              <a:pPr defTabSz="914309" fontAlgn="auto">
                <a:spcBef>
                  <a:spcPts val="0"/>
                </a:spcBef>
                <a:spcAft>
                  <a:spcPts val="0"/>
                </a:spcAft>
              </a:pPr>
              <a:r>
                <a:rPr lang="en-US" sz="1400" b="1" u="none" kern="0" dirty="0">
                  <a:solidFill>
                    <a:sysClr val="windowText" lastClr="000000"/>
                  </a:solidFill>
                </a:rPr>
                <a:t>Can Web 2.0 </a:t>
              </a:r>
              <a:r>
                <a:rPr lang="en-US" sz="1400" b="1" u="none" kern="0" dirty="0" err="1">
                  <a:solidFill>
                    <a:sysClr val="windowText" lastClr="000000"/>
                  </a:solidFill>
                </a:rPr>
                <a:t>Mashups</a:t>
              </a:r>
              <a:r>
                <a:rPr lang="en-US" sz="1400" b="1" u="none" kern="0" dirty="0">
                  <a:solidFill>
                    <a:sysClr val="windowText" lastClr="000000"/>
                  </a:solidFill>
                </a:rPr>
                <a:t> Survive When Lawyers Show Up? Amazon Sues </a:t>
              </a:r>
              <a:r>
                <a:rPr lang="en-US" sz="1400" b="1" u="none" kern="0" dirty="0" err="1">
                  <a:solidFill>
                    <a:sysClr val="windowText" lastClr="000000"/>
                  </a:solidFill>
                </a:rPr>
                <a:t>Alexaholic</a:t>
              </a:r>
              <a:r>
                <a:rPr lang="en-US" sz="1400" b="1" u="none" kern="0" dirty="0">
                  <a:solidFill>
                    <a:sysClr val="windowText" lastClr="000000"/>
                  </a:solidFill>
                </a:rPr>
                <a:t>/</a:t>
              </a:r>
              <a:r>
                <a:rPr lang="en-US" sz="1400" b="1" u="none" kern="0" dirty="0" err="1">
                  <a:solidFill>
                    <a:sysClr val="windowText" lastClr="000000"/>
                  </a:solidFill>
                </a:rPr>
                <a:t>Statsaholic</a:t>
              </a:r>
              <a:endParaRPr lang="en-US" sz="1400" b="1" u="none" kern="0" dirty="0">
                <a:solidFill>
                  <a:sysClr val="windowText" lastClr="000000"/>
                </a:solidFill>
              </a:endParaRPr>
            </a:p>
            <a:p>
              <a:pPr defTabSz="914309" fontAlgn="auto">
                <a:spcBef>
                  <a:spcPts val="0"/>
                </a:spcBef>
                <a:spcAft>
                  <a:spcPts val="0"/>
                </a:spcAft>
              </a:pPr>
              <a:r>
                <a:rPr lang="en-US" sz="900" u="none" kern="0" dirty="0">
                  <a:solidFill>
                    <a:srgbClr val="777777"/>
                  </a:solidFill>
                  <a:cs typeface="Arial" charset="0"/>
                </a:rPr>
                <a:t>Thu  Apr 19 2007   </a:t>
              </a:r>
              <a:r>
                <a:rPr lang="en-US" sz="900" u="none" kern="0" dirty="0" err="1">
                  <a:solidFill>
                    <a:srgbClr val="777777"/>
                  </a:solidFill>
                  <a:cs typeface="Arial" charset="0"/>
                </a:rPr>
                <a:t>TechDirt</a:t>
              </a:r>
              <a:r>
                <a:rPr lang="en-US" sz="900" u="none" kern="0" dirty="0">
                  <a:solidFill>
                    <a:srgbClr val="777777"/>
                  </a:solidFill>
                  <a:cs typeface="Arial" charset="0"/>
                </a:rPr>
                <a:t> </a:t>
              </a:r>
            </a:p>
            <a:p>
              <a:pPr defTabSz="914309" fontAlgn="auto">
                <a:spcAft>
                  <a:spcPts val="0"/>
                </a:spcAft>
              </a:pPr>
              <a:endParaRPr lang="en-US" sz="900" u="none" kern="0" dirty="0">
                <a:solidFill>
                  <a:srgbClr val="777777"/>
                </a:solidFill>
                <a:cs typeface="Arial" charset="0"/>
              </a:endParaRPr>
            </a:p>
            <a:p>
              <a:pPr defTabSz="914309" fontAlgn="auto">
                <a:spcBef>
                  <a:spcPts val="0"/>
                </a:spcBef>
                <a:spcAft>
                  <a:spcPts val="0"/>
                </a:spcAft>
              </a:pPr>
              <a:r>
                <a:rPr lang="en-US" sz="1000" u="none" kern="0" dirty="0">
                  <a:solidFill>
                    <a:sysClr val="windowText" lastClr="000000"/>
                  </a:solidFill>
                </a:rPr>
                <a:t>When [Amazon] is going around and pitching itself as being an enabler of web 2.0 infrastructure, it seems like this lawsuit has the potential to be incredibly damaging to Amazon's credibility in the space.</a:t>
              </a:r>
              <a:endParaRPr lang="en-US" sz="900" u="none" kern="0" dirty="0">
                <a:solidFill>
                  <a:srgbClr val="777777"/>
                </a:solidFill>
                <a:cs typeface="Arial" charset="0"/>
              </a:endParaRPr>
            </a:p>
          </p:txBody>
        </p:sp>
      </p:grpSp>
      <p:grpSp>
        <p:nvGrpSpPr>
          <p:cNvPr id="7" name="Group 4"/>
          <p:cNvGrpSpPr>
            <a:grpSpLocks/>
          </p:cNvGrpSpPr>
          <p:nvPr/>
        </p:nvGrpSpPr>
        <p:grpSpPr bwMode="auto">
          <a:xfrm>
            <a:off x="4357686" y="642918"/>
            <a:ext cx="4786346" cy="2004965"/>
            <a:chOff x="1582" y="-2470"/>
            <a:chExt cx="4188" cy="1373"/>
          </a:xfrm>
        </p:grpSpPr>
        <p:pic>
          <p:nvPicPr>
            <p:cNvPr id="24" name="Picture 5" descr="headline 1"/>
            <p:cNvPicPr>
              <a:picLocks noChangeAspect="1" noChangeArrowheads="1"/>
            </p:cNvPicPr>
            <p:nvPr/>
          </p:nvPicPr>
          <p:blipFill>
            <a:blip r:embed="rId2"/>
            <a:srcRect/>
            <a:stretch>
              <a:fillRect/>
            </a:stretch>
          </p:blipFill>
          <p:spPr bwMode="auto">
            <a:xfrm>
              <a:off x="1582" y="-2470"/>
              <a:ext cx="4188" cy="1373"/>
            </a:xfrm>
            <a:prstGeom prst="rect">
              <a:avLst/>
            </a:prstGeom>
            <a:noFill/>
          </p:spPr>
        </p:pic>
        <p:sp>
          <p:nvSpPr>
            <p:cNvPr id="25" name="Text Box 6"/>
            <p:cNvSpPr txBox="1">
              <a:spLocks noChangeArrowheads="1"/>
            </p:cNvSpPr>
            <p:nvPr/>
          </p:nvSpPr>
          <p:spPr bwMode="auto">
            <a:xfrm>
              <a:off x="1881" y="-2187"/>
              <a:ext cx="3639" cy="769"/>
            </a:xfrm>
            <a:prstGeom prst="rect">
              <a:avLst/>
            </a:prstGeom>
            <a:noFill/>
            <a:ln w="9525" algn="ctr">
              <a:noFill/>
              <a:miter lim="800000"/>
              <a:headEnd/>
              <a:tailEnd/>
            </a:ln>
            <a:effectLst/>
          </p:spPr>
          <p:txBody>
            <a:bodyPr wrap="square">
              <a:spAutoFit/>
            </a:bodyPr>
            <a:lstStyle/>
            <a:p>
              <a:r>
                <a:rPr lang="en-US" sz="1400" b="1" u="none" dirty="0">
                  <a:solidFill>
                    <a:schemeClr val="bg2"/>
                  </a:solidFill>
                  <a:cs typeface="Arial" charset="0"/>
                </a:rPr>
                <a:t>12 Ways to Limit an API</a:t>
              </a:r>
            </a:p>
            <a:p>
              <a:r>
                <a:rPr lang="en-US" sz="900" u="none" dirty="0">
                  <a:solidFill>
                    <a:schemeClr val="bg2"/>
                  </a:solidFill>
                  <a:cs typeface="Arial" charset="0"/>
                </a:rPr>
                <a:t>http://blog.programmableweb.com/2007/04/02/12-ways-to-limit-an-api/</a:t>
              </a:r>
            </a:p>
            <a:p>
              <a:endParaRPr lang="en-US" sz="1400" b="1" u="none" dirty="0">
                <a:solidFill>
                  <a:schemeClr val="bg2"/>
                </a:solidFill>
                <a:cs typeface="Arial" charset="0"/>
              </a:endParaRPr>
            </a:p>
            <a:p>
              <a:r>
                <a:rPr lang="en-US" sz="1000" u="none" dirty="0">
                  <a:solidFill>
                    <a:schemeClr val="bg2"/>
                  </a:solidFill>
                  <a:cs typeface="Arial" charset="0"/>
                </a:rPr>
                <a:t>The vast majority of the over 400 open APIs listed here have imposed some limitations on how much they can be used, certainly in the free use model. </a:t>
              </a:r>
            </a:p>
          </p:txBody>
        </p:sp>
      </p:grpSp>
      <p:grpSp>
        <p:nvGrpSpPr>
          <p:cNvPr id="8" name="Group 15"/>
          <p:cNvGrpSpPr/>
          <p:nvPr/>
        </p:nvGrpSpPr>
        <p:grpSpPr>
          <a:xfrm>
            <a:off x="3929059" y="2285992"/>
            <a:ext cx="5000628" cy="2500330"/>
            <a:chOff x="8184631" y="2704404"/>
            <a:chExt cx="6219900" cy="2500330"/>
          </a:xfrm>
        </p:grpSpPr>
        <p:pic>
          <p:nvPicPr>
            <p:cNvPr id="27" name="Picture 5" descr="headline 1"/>
            <p:cNvPicPr>
              <a:picLocks noChangeAspect="1" noChangeArrowheads="1"/>
            </p:cNvPicPr>
            <p:nvPr/>
          </p:nvPicPr>
          <p:blipFill>
            <a:blip r:embed="rId2"/>
            <a:srcRect/>
            <a:stretch>
              <a:fillRect/>
            </a:stretch>
          </p:blipFill>
          <p:spPr bwMode="auto">
            <a:xfrm>
              <a:off x="8184631" y="2704404"/>
              <a:ext cx="6219900" cy="2500330"/>
            </a:xfrm>
            <a:prstGeom prst="rect">
              <a:avLst/>
            </a:prstGeom>
            <a:noFill/>
          </p:spPr>
        </p:pic>
        <p:sp>
          <p:nvSpPr>
            <p:cNvPr id="28" name="Text Box 6"/>
            <p:cNvSpPr txBox="1">
              <a:spLocks noChangeArrowheads="1"/>
            </p:cNvSpPr>
            <p:nvPr/>
          </p:nvSpPr>
          <p:spPr bwMode="auto">
            <a:xfrm>
              <a:off x="8559384" y="3174392"/>
              <a:ext cx="5489762" cy="1738938"/>
            </a:xfrm>
            <a:prstGeom prst="rect">
              <a:avLst/>
            </a:prstGeom>
            <a:noFill/>
            <a:ln w="9525" algn="ctr">
              <a:noFill/>
              <a:miter lim="800000"/>
              <a:headEnd/>
              <a:tailEnd/>
            </a:ln>
            <a:effectLst/>
          </p:spPr>
          <p:txBody>
            <a:bodyPr wrap="square">
              <a:spAutoFit/>
            </a:bodyPr>
            <a:lstStyle/>
            <a:p>
              <a:pPr defTabSz="914309" fontAlgn="auto">
                <a:spcBef>
                  <a:spcPts val="0"/>
                </a:spcBef>
                <a:spcAft>
                  <a:spcPts val="0"/>
                </a:spcAft>
              </a:pPr>
              <a:r>
                <a:rPr lang="en-US" sz="1400" b="1" u="none" kern="0" dirty="0">
                  <a:solidFill>
                    <a:sysClr val="windowText" lastClr="000000"/>
                  </a:solidFill>
                </a:rPr>
                <a:t>I regret to inform you that SalesCentrix.com Inc. is closing its doors</a:t>
              </a:r>
              <a:r>
                <a:rPr lang="en-US" sz="900" u="none" kern="0" dirty="0">
                  <a:solidFill>
                    <a:srgbClr val="777777"/>
                  </a:solidFill>
                  <a:cs typeface="Arial" charset="0"/>
                </a:rPr>
                <a:t>. Friday, April 13, 2007 </a:t>
              </a:r>
            </a:p>
            <a:p>
              <a:pPr defTabSz="914309" fontAlgn="auto">
                <a:spcBef>
                  <a:spcPts val="0"/>
                </a:spcBef>
                <a:spcAft>
                  <a:spcPts val="0"/>
                </a:spcAft>
              </a:pPr>
              <a:r>
                <a:rPr lang="en-US" sz="900" u="none" kern="0" dirty="0">
                  <a:solidFill>
                    <a:sysClr val="windowText" lastClr="000000"/>
                  </a:solidFill>
                </a:rPr>
                <a:t>Geoff Danzig</a:t>
              </a:r>
            </a:p>
            <a:p>
              <a:pPr defTabSz="914309" fontAlgn="auto">
                <a:spcBef>
                  <a:spcPts val="0"/>
                </a:spcBef>
                <a:spcAft>
                  <a:spcPts val="0"/>
                </a:spcAft>
              </a:pPr>
              <a:r>
                <a:rPr lang="en-US" sz="900" u="none" kern="0" dirty="0">
                  <a:solidFill>
                    <a:sysClr val="windowText" lastClr="000000"/>
                  </a:solidFill>
                </a:rPr>
                <a:t>President &amp; CEO</a:t>
              </a:r>
            </a:p>
            <a:p>
              <a:pPr defTabSz="914309" fontAlgn="auto">
                <a:spcBef>
                  <a:spcPts val="0"/>
                </a:spcBef>
                <a:spcAft>
                  <a:spcPts val="0"/>
                </a:spcAft>
              </a:pPr>
              <a:r>
                <a:rPr lang="en-US" sz="900" u="none" kern="0" dirty="0">
                  <a:solidFill>
                    <a:sysClr val="windowText" lastClr="000000"/>
                  </a:solidFill>
                </a:rPr>
                <a:t>SalesCentrix.com Inc</a:t>
              </a:r>
              <a:endParaRPr lang="en-US" sz="900" u="none" kern="0" dirty="0">
                <a:solidFill>
                  <a:srgbClr val="777777"/>
                </a:solidFill>
                <a:cs typeface="Arial" charset="0"/>
              </a:endParaRPr>
            </a:p>
            <a:p>
              <a:pPr defTabSz="914309" fontAlgn="auto">
                <a:spcAft>
                  <a:spcPts val="0"/>
                </a:spcAft>
              </a:pPr>
              <a:endParaRPr lang="en-US" sz="900" u="none" kern="0" dirty="0">
                <a:solidFill>
                  <a:srgbClr val="777777"/>
                </a:solidFill>
                <a:cs typeface="Arial" charset="0"/>
              </a:endParaRPr>
            </a:p>
            <a:p>
              <a:pPr defTabSz="914309" fontAlgn="auto">
                <a:spcBef>
                  <a:spcPts val="0"/>
                </a:spcBef>
                <a:spcAft>
                  <a:spcPts val="0"/>
                </a:spcAft>
              </a:pPr>
              <a:r>
                <a:rPr lang="en-US" sz="1000" u="none" kern="0" dirty="0">
                  <a:solidFill>
                    <a:sysClr val="windowText" lastClr="000000"/>
                  </a:solidFill>
                </a:rPr>
                <a:t>As of today, </a:t>
              </a:r>
              <a:r>
                <a:rPr lang="en-US" sz="1000" u="none" kern="0" dirty="0" err="1">
                  <a:solidFill>
                    <a:sysClr val="windowText" lastClr="000000"/>
                  </a:solidFill>
                </a:rPr>
                <a:t>AccountDynamics</a:t>
              </a:r>
              <a:r>
                <a:rPr lang="en-US" sz="1000" u="none" kern="0" dirty="0">
                  <a:solidFill>
                    <a:sysClr val="windowText" lastClr="000000"/>
                  </a:solidFill>
                </a:rPr>
                <a:t>, the integration solution for </a:t>
              </a:r>
              <a:r>
                <a:rPr lang="en-US" sz="1000" u="none" kern="0" dirty="0" err="1">
                  <a:solidFill>
                    <a:sysClr val="windowText" lastClr="000000"/>
                  </a:solidFill>
                </a:rPr>
                <a:t>Salesforce</a:t>
              </a:r>
              <a:r>
                <a:rPr lang="en-US" sz="1000" u="none" kern="0" dirty="0">
                  <a:solidFill>
                    <a:sysClr val="windowText" lastClr="000000"/>
                  </a:solidFill>
                </a:rPr>
                <a:t> and QuickBooks, is no longer being sold or supported. The service will remain available to existing </a:t>
              </a:r>
              <a:r>
                <a:rPr lang="en-US" sz="1000" u="none" kern="0" dirty="0" err="1">
                  <a:solidFill>
                    <a:sysClr val="windowText" lastClr="000000"/>
                  </a:solidFill>
                </a:rPr>
                <a:t>AccountDynamics</a:t>
              </a:r>
              <a:r>
                <a:rPr lang="en-US" sz="1000" u="none" kern="0" dirty="0">
                  <a:solidFill>
                    <a:sysClr val="windowText" lastClr="000000"/>
                  </a:solidFill>
                </a:rPr>
                <a:t> customers until May 31, 2007.</a:t>
              </a:r>
            </a:p>
            <a:p>
              <a:pPr defTabSz="914309" fontAlgn="auto">
                <a:spcBef>
                  <a:spcPts val="0"/>
                </a:spcBef>
                <a:spcAft>
                  <a:spcPts val="0"/>
                </a:spcAft>
              </a:pPr>
              <a:r>
                <a:rPr lang="en-US" sz="900" u="none" kern="0" dirty="0">
                  <a:solidFill>
                    <a:sysClr val="windowText" lastClr="000000"/>
                  </a:solidFill>
                </a:rPr>
                <a:t> </a:t>
              </a:r>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7543"/>
            <a:ext cx="8380412" cy="553998"/>
          </a:xfrm>
        </p:spPr>
        <p:txBody>
          <a:bodyPr/>
          <a:lstStyle/>
          <a:p>
            <a:r>
              <a:rPr sz="4000" smtClean="0"/>
              <a:t>Windows Live Web Services Evolution</a:t>
            </a:r>
            <a:endParaRPr sz="4000"/>
          </a:p>
        </p:txBody>
      </p:sp>
      <p:grpSp>
        <p:nvGrpSpPr>
          <p:cNvPr id="3" name="Group 35"/>
          <p:cNvGrpSpPr/>
          <p:nvPr/>
        </p:nvGrpSpPr>
        <p:grpSpPr>
          <a:xfrm>
            <a:off x="3571868" y="1500174"/>
            <a:ext cx="1214446" cy="4286280"/>
            <a:chOff x="4752859" y="2206546"/>
            <a:chExt cx="2174737" cy="4018380"/>
          </a:xfrm>
        </p:grpSpPr>
        <p:pic>
          <p:nvPicPr>
            <p:cNvPr id="4" name="Picture 163" descr="arrow-L1"/>
            <p:cNvPicPr>
              <a:picLocks noChangeAspect="1" noChangeArrowheads="1"/>
            </p:cNvPicPr>
            <p:nvPr/>
          </p:nvPicPr>
          <p:blipFill>
            <a:blip r:embed="rId2"/>
            <a:srcRect/>
            <a:stretch>
              <a:fillRect/>
            </a:stretch>
          </p:blipFill>
          <p:spPr bwMode="auto">
            <a:xfrm rot="14983170" flipH="1" flipV="1">
              <a:off x="4411058" y="3289754"/>
              <a:ext cx="3599746" cy="1433330"/>
            </a:xfrm>
            <a:prstGeom prst="rect">
              <a:avLst/>
            </a:prstGeom>
            <a:noFill/>
          </p:spPr>
        </p:pic>
        <p:pic>
          <p:nvPicPr>
            <p:cNvPr id="5" name="Picture 164" descr="arrow-L2"/>
            <p:cNvPicPr>
              <a:picLocks noChangeAspect="1" noChangeArrowheads="1"/>
            </p:cNvPicPr>
            <p:nvPr/>
          </p:nvPicPr>
          <p:blipFill>
            <a:blip r:embed="rId3"/>
            <a:srcRect/>
            <a:stretch>
              <a:fillRect/>
            </a:stretch>
          </p:blipFill>
          <p:spPr bwMode="auto">
            <a:xfrm rot="15744514" flipH="1" flipV="1">
              <a:off x="4498764" y="3687541"/>
              <a:ext cx="2321560" cy="1628774"/>
            </a:xfrm>
            <a:prstGeom prst="rect">
              <a:avLst/>
            </a:prstGeom>
            <a:noFill/>
          </p:spPr>
        </p:pic>
        <p:pic>
          <p:nvPicPr>
            <p:cNvPr id="6" name="Picture 165" descr="arrow-L3"/>
            <p:cNvPicPr>
              <a:picLocks noChangeAspect="1" noChangeArrowheads="1"/>
            </p:cNvPicPr>
            <p:nvPr/>
          </p:nvPicPr>
          <p:blipFill>
            <a:blip r:embed="rId4"/>
            <a:srcRect/>
            <a:stretch>
              <a:fillRect/>
            </a:stretch>
          </p:blipFill>
          <p:spPr bwMode="auto">
            <a:xfrm rot="16554767" flipH="1" flipV="1">
              <a:off x="4676977" y="4786968"/>
              <a:ext cx="1513840" cy="1362076"/>
            </a:xfrm>
            <a:prstGeom prst="rect">
              <a:avLst/>
            </a:prstGeom>
            <a:noFill/>
          </p:spPr>
        </p:pic>
      </p:grpSp>
      <p:sp>
        <p:nvSpPr>
          <p:cNvPr id="12" name="TextBox 11"/>
          <p:cNvSpPr txBox="1"/>
          <p:nvPr/>
        </p:nvSpPr>
        <p:spPr>
          <a:xfrm>
            <a:off x="5643571" y="3929067"/>
            <a:ext cx="3429024" cy="538609"/>
          </a:xfrm>
          <a:prstGeom prst="rect">
            <a:avLst/>
          </a:prstGeom>
          <a:gradFill>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lumMod val="75000"/>
                </a:schemeClr>
              </a:gs>
              <a:gs pos="80000">
                <a:schemeClr val="accent1">
                  <a:shade val="56000"/>
                  <a:satMod val="145000"/>
                </a:schemeClr>
              </a:gs>
              <a:gs pos="88000">
                <a:schemeClr val="accent1">
                  <a:shade val="63000"/>
                  <a:satMod val="160000"/>
                </a:schemeClr>
              </a:gs>
              <a:gs pos="100000">
                <a:schemeClr val="accent1">
                  <a:tint val="99555"/>
                  <a:satMod val="155000"/>
                </a:schemeClr>
              </a:gs>
            </a:gsLst>
          </a:gradFill>
          <a:ln>
            <a:solidFill>
              <a:srgbClr val="FFFF00"/>
            </a:solidFill>
            <a:headEnd type="none" w="med" len="med"/>
            <a:tailEnd type="none" w="med" len="med"/>
          </a:ln>
          <a:effectLst>
            <a:glow rad="63500">
              <a:schemeClr val="accent1">
                <a:satMod val="175000"/>
                <a:alpha val="40000"/>
              </a:schemeClr>
            </a:glow>
            <a:outerShdw blurRad="355600" dir="2700000" algn="tl" rotWithShape="0">
              <a:srgbClr val="FFC000"/>
            </a:outerShdw>
          </a:effectLst>
          <a:scene3d>
            <a:camera prst="orthographicFront"/>
            <a:lightRig rig="threePt" dir="t"/>
          </a:scene3d>
          <a:sp3d extrusionH="38100" contourW="25400">
            <a:bevelT w="114300" prst="artDeco"/>
            <a:extrusionClr>
              <a:schemeClr val="accent1">
                <a:lumMod val="20000"/>
                <a:lumOff val="80000"/>
              </a:schemeClr>
            </a:extrusionClr>
            <a:contourClr>
              <a:srgbClr val="FFC000"/>
            </a:contourClr>
          </a:sp3d>
        </p:spPr>
        <p:style>
          <a:lnRef idx="1">
            <a:schemeClr val="accent1"/>
          </a:lnRef>
          <a:fillRef idx="3">
            <a:schemeClr val="accent1"/>
          </a:fillRef>
          <a:effectRef idx="2">
            <a:schemeClr val="accent1"/>
          </a:effectRef>
          <a:fontRef idx="minor">
            <a:schemeClr val="lt1"/>
          </a:fontRef>
        </p:style>
        <p:txBody>
          <a:bodyPr vert="horz" wrap="square" lIns="109722" tIns="54861" rIns="109722" bIns="54861" numCol="1" rtlCol="0" anchor="ctr" anchorCtr="0" compatLnSpc="1">
            <a:prstTxWarp prst="textNoShape">
              <a:avLst/>
            </a:prstTxWarp>
          </a:bodyPr>
          <a:lstStyle/>
          <a:p>
            <a:pPr algn="ctr" defTabSz="1096908"/>
            <a:r>
              <a:rPr lang="en-US" u="none" dirty="0" smtClean="0">
                <a:solidFill>
                  <a:srgbClr val="000000"/>
                </a:solidFill>
                <a:latin typeface="Segoe" pitchFamily="34" charset="0"/>
              </a:rPr>
              <a:t>3rd Party Applications</a:t>
            </a:r>
          </a:p>
        </p:txBody>
      </p:sp>
      <p:sp>
        <p:nvSpPr>
          <p:cNvPr id="13" name="TextBox 12"/>
          <p:cNvSpPr txBox="1"/>
          <p:nvPr/>
        </p:nvSpPr>
        <p:spPr>
          <a:xfrm>
            <a:off x="214282" y="3929067"/>
            <a:ext cx="3286149" cy="538609"/>
          </a:xfrm>
          <a:prstGeom prst="rect">
            <a:avLst/>
          </a:prstGeom>
          <a:gradFill>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lumMod val="75000"/>
                </a:schemeClr>
              </a:gs>
              <a:gs pos="80000">
                <a:schemeClr val="accent1">
                  <a:shade val="56000"/>
                  <a:satMod val="145000"/>
                </a:schemeClr>
              </a:gs>
              <a:gs pos="88000">
                <a:schemeClr val="accent1">
                  <a:shade val="63000"/>
                  <a:satMod val="160000"/>
                </a:schemeClr>
              </a:gs>
              <a:gs pos="100000">
                <a:schemeClr val="accent1">
                  <a:tint val="99555"/>
                  <a:satMod val="155000"/>
                </a:schemeClr>
              </a:gs>
            </a:gsLst>
          </a:gradFill>
          <a:ln>
            <a:solidFill>
              <a:srgbClr val="FFFF00"/>
            </a:solidFill>
            <a:headEnd type="none" w="med" len="med"/>
            <a:tailEnd type="none" w="med" len="med"/>
          </a:ln>
          <a:effectLst>
            <a:glow rad="63500">
              <a:schemeClr val="accent1">
                <a:satMod val="175000"/>
                <a:alpha val="40000"/>
              </a:schemeClr>
            </a:glow>
            <a:outerShdw blurRad="355600" dir="2700000" algn="tl" rotWithShape="0">
              <a:srgbClr val="FFC000"/>
            </a:outerShdw>
          </a:effectLst>
          <a:scene3d>
            <a:camera prst="orthographicFront"/>
            <a:lightRig rig="threePt" dir="t"/>
          </a:scene3d>
          <a:sp3d extrusionH="38100" contourW="25400">
            <a:bevelT w="114300" prst="artDeco"/>
            <a:extrusionClr>
              <a:schemeClr val="accent1">
                <a:lumMod val="20000"/>
                <a:lumOff val="80000"/>
              </a:schemeClr>
            </a:extrusionClr>
            <a:contourClr>
              <a:srgbClr val="FFC000"/>
            </a:contourClr>
          </a:sp3d>
        </p:spPr>
        <p:style>
          <a:lnRef idx="1">
            <a:schemeClr val="accent1"/>
          </a:lnRef>
          <a:fillRef idx="3">
            <a:schemeClr val="accent1"/>
          </a:fillRef>
          <a:effectRef idx="2">
            <a:schemeClr val="accent1"/>
          </a:effectRef>
          <a:fontRef idx="minor">
            <a:schemeClr val="lt1"/>
          </a:fontRef>
        </p:style>
        <p:txBody>
          <a:bodyPr vert="horz" wrap="square" lIns="109722" tIns="54861" rIns="109722" bIns="54861" numCol="1" rtlCol="0" anchor="ctr" anchorCtr="0" compatLnSpc="1">
            <a:prstTxWarp prst="textNoShape">
              <a:avLst/>
            </a:prstTxWarp>
          </a:bodyPr>
          <a:lstStyle/>
          <a:p>
            <a:pPr algn="ctr" defTabSz="1096908"/>
            <a:r>
              <a:rPr lang="en-US" u="none" dirty="0" smtClean="0">
                <a:solidFill>
                  <a:srgbClr val="000000"/>
                </a:solidFill>
                <a:latin typeface="Segoe" pitchFamily="34" charset="0"/>
              </a:rPr>
              <a:t>First Party Applications</a:t>
            </a:r>
          </a:p>
        </p:txBody>
      </p:sp>
      <p:grpSp>
        <p:nvGrpSpPr>
          <p:cNvPr id="26" name="Group 199"/>
          <p:cNvGrpSpPr>
            <a:grpSpLocks/>
          </p:cNvGrpSpPr>
          <p:nvPr/>
        </p:nvGrpSpPr>
        <p:grpSpPr bwMode="auto">
          <a:xfrm>
            <a:off x="1" y="2485435"/>
            <a:ext cx="1734341" cy="1300756"/>
            <a:chOff x="2952" y="3276"/>
            <a:chExt cx="940" cy="940"/>
          </a:xfrm>
        </p:grpSpPr>
        <p:pic>
          <p:nvPicPr>
            <p:cNvPr id="27" name="Picture 193" descr="transparent-ball"/>
            <p:cNvPicPr>
              <a:picLocks noChangeAspect="1" noChangeArrowheads="1"/>
            </p:cNvPicPr>
            <p:nvPr/>
          </p:nvPicPr>
          <p:blipFill>
            <a:blip r:embed="rId5"/>
            <a:srcRect/>
            <a:stretch>
              <a:fillRect/>
            </a:stretch>
          </p:blipFill>
          <p:spPr bwMode="auto">
            <a:xfrm>
              <a:off x="2952" y="3276"/>
              <a:ext cx="940" cy="940"/>
            </a:xfrm>
            <a:prstGeom prst="rect">
              <a:avLst/>
            </a:prstGeom>
            <a:noFill/>
          </p:spPr>
        </p:pic>
        <p:pic>
          <p:nvPicPr>
            <p:cNvPr id="28" name="Picture 185" descr="Xbox Live logo vertical"/>
            <p:cNvPicPr>
              <a:picLocks noChangeAspect="1" noChangeArrowheads="1"/>
            </p:cNvPicPr>
            <p:nvPr/>
          </p:nvPicPr>
          <p:blipFill>
            <a:blip r:embed="rId6" cstate="print">
              <a:lum bright="12000"/>
            </a:blip>
            <a:srcRect/>
            <a:stretch>
              <a:fillRect/>
            </a:stretch>
          </p:blipFill>
          <p:spPr bwMode="invGray">
            <a:xfrm>
              <a:off x="3078" y="3578"/>
              <a:ext cx="705" cy="335"/>
            </a:xfrm>
            <a:prstGeom prst="rect">
              <a:avLst/>
            </a:prstGeom>
            <a:noFill/>
          </p:spPr>
        </p:pic>
      </p:grpSp>
      <p:pic>
        <p:nvPicPr>
          <p:cNvPr id="29" name="Picture 194" descr="transparent-ball"/>
          <p:cNvPicPr>
            <a:picLocks noChangeAspect="1" noChangeArrowheads="1"/>
          </p:cNvPicPr>
          <p:nvPr/>
        </p:nvPicPr>
        <p:blipFill>
          <a:blip r:embed="rId5"/>
          <a:srcRect/>
          <a:stretch>
            <a:fillRect/>
          </a:stretch>
        </p:blipFill>
        <p:spPr bwMode="auto">
          <a:xfrm>
            <a:off x="1746403" y="1285860"/>
            <a:ext cx="1714480" cy="1214446"/>
          </a:xfrm>
          <a:prstGeom prst="rect">
            <a:avLst/>
          </a:prstGeom>
          <a:noFill/>
        </p:spPr>
      </p:pic>
      <p:grpSp>
        <p:nvGrpSpPr>
          <p:cNvPr id="30" name="Group 201"/>
          <p:cNvGrpSpPr>
            <a:grpSpLocks/>
          </p:cNvGrpSpPr>
          <p:nvPr/>
        </p:nvGrpSpPr>
        <p:grpSpPr bwMode="auto">
          <a:xfrm>
            <a:off x="0" y="1285860"/>
            <a:ext cx="1740806" cy="1211404"/>
            <a:chOff x="4748" y="3276"/>
            <a:chExt cx="940" cy="940"/>
          </a:xfrm>
        </p:grpSpPr>
        <p:pic>
          <p:nvPicPr>
            <p:cNvPr id="31" name="Picture 195" descr="transparent-ball"/>
            <p:cNvPicPr>
              <a:picLocks noChangeAspect="1" noChangeArrowheads="1"/>
            </p:cNvPicPr>
            <p:nvPr/>
          </p:nvPicPr>
          <p:blipFill>
            <a:blip r:embed="rId5"/>
            <a:srcRect/>
            <a:stretch>
              <a:fillRect/>
            </a:stretch>
          </p:blipFill>
          <p:spPr bwMode="auto">
            <a:xfrm>
              <a:off x="4748" y="3276"/>
              <a:ext cx="940" cy="940"/>
            </a:xfrm>
            <a:prstGeom prst="rect">
              <a:avLst/>
            </a:prstGeom>
            <a:noFill/>
          </p:spPr>
        </p:pic>
        <p:grpSp>
          <p:nvGrpSpPr>
            <p:cNvPr id="32" name="Group 189"/>
            <p:cNvGrpSpPr>
              <a:grpSpLocks/>
            </p:cNvGrpSpPr>
            <p:nvPr/>
          </p:nvGrpSpPr>
          <p:grpSpPr bwMode="auto">
            <a:xfrm>
              <a:off x="4856" y="3570"/>
              <a:ext cx="767" cy="439"/>
              <a:chOff x="3237" y="4794"/>
              <a:chExt cx="1047" cy="598"/>
            </a:xfrm>
          </p:grpSpPr>
          <p:pic>
            <p:nvPicPr>
              <p:cNvPr id="33" name="Picture 137" descr="Office Live w"/>
              <p:cNvPicPr>
                <a:picLocks noChangeAspect="1" noChangeArrowheads="1"/>
              </p:cNvPicPr>
              <p:nvPr/>
            </p:nvPicPr>
            <p:blipFill>
              <a:blip r:embed="rId7" cstate="print"/>
              <a:srcRect r="29590"/>
              <a:stretch>
                <a:fillRect/>
              </a:stretch>
            </p:blipFill>
            <p:spPr bwMode="auto">
              <a:xfrm>
                <a:off x="3237" y="4794"/>
                <a:ext cx="1047" cy="390"/>
              </a:xfrm>
              <a:prstGeom prst="rect">
                <a:avLst/>
              </a:prstGeom>
              <a:noFill/>
            </p:spPr>
          </p:pic>
          <p:pic>
            <p:nvPicPr>
              <p:cNvPr id="34" name="Picture 188" descr="Office Live w"/>
              <p:cNvPicPr>
                <a:picLocks noChangeAspect="1" noChangeArrowheads="1"/>
              </p:cNvPicPr>
              <p:nvPr/>
            </p:nvPicPr>
            <p:blipFill>
              <a:blip r:embed="rId7" cstate="print"/>
              <a:srcRect l="69940" t="20512"/>
              <a:stretch>
                <a:fillRect/>
              </a:stretch>
            </p:blipFill>
            <p:spPr bwMode="auto">
              <a:xfrm>
                <a:off x="3597" y="5082"/>
                <a:ext cx="447" cy="310"/>
              </a:xfrm>
              <a:prstGeom prst="rect">
                <a:avLst/>
              </a:prstGeom>
              <a:noFill/>
            </p:spPr>
          </p:pic>
        </p:grpSp>
      </p:grpSp>
      <p:pic>
        <p:nvPicPr>
          <p:cNvPr id="35" name="Picture 191" descr="transparent-ball"/>
          <p:cNvPicPr>
            <a:picLocks noChangeAspect="1" noChangeArrowheads="1"/>
          </p:cNvPicPr>
          <p:nvPr/>
        </p:nvPicPr>
        <p:blipFill>
          <a:blip r:embed="rId5"/>
          <a:srcRect/>
          <a:stretch>
            <a:fillRect/>
          </a:stretch>
        </p:blipFill>
        <p:spPr bwMode="auto">
          <a:xfrm>
            <a:off x="1674966" y="2500306"/>
            <a:ext cx="1825465" cy="1214446"/>
          </a:xfrm>
          <a:prstGeom prst="rect">
            <a:avLst/>
          </a:prstGeom>
          <a:noFill/>
        </p:spPr>
      </p:pic>
      <p:pic>
        <p:nvPicPr>
          <p:cNvPr id="36" name="Picture 130" descr="Palm Treo w Windows Mobile 5 PPC smartphone"/>
          <p:cNvPicPr>
            <a:picLocks noChangeAspect="1" noChangeArrowheads="1"/>
          </p:cNvPicPr>
          <p:nvPr/>
        </p:nvPicPr>
        <p:blipFill>
          <a:blip r:embed="rId8" cstate="print"/>
          <a:srcRect/>
          <a:stretch>
            <a:fillRect/>
          </a:stretch>
        </p:blipFill>
        <p:spPr bwMode="auto">
          <a:xfrm rot="21148702">
            <a:off x="2428406" y="1308492"/>
            <a:ext cx="386681" cy="622229"/>
          </a:xfrm>
          <a:prstGeom prst="rect">
            <a:avLst/>
          </a:prstGeom>
          <a:noFill/>
        </p:spPr>
      </p:pic>
      <p:pic>
        <p:nvPicPr>
          <p:cNvPr id="37" name="Picture 181" descr="cooltools-1"/>
          <p:cNvPicPr>
            <a:picLocks noChangeAspect="1" noChangeArrowheads="1"/>
          </p:cNvPicPr>
          <p:nvPr/>
        </p:nvPicPr>
        <p:blipFill>
          <a:blip r:embed="rId9"/>
          <a:srcRect/>
          <a:stretch>
            <a:fillRect/>
          </a:stretch>
        </p:blipFill>
        <p:spPr bwMode="invGray">
          <a:xfrm>
            <a:off x="2175031" y="2071679"/>
            <a:ext cx="1017395" cy="222023"/>
          </a:xfrm>
          <a:prstGeom prst="rect">
            <a:avLst/>
          </a:prstGeom>
          <a:noFill/>
          <a:ln w="12700">
            <a:noFill/>
            <a:miter lim="800000"/>
            <a:headEnd/>
            <a:tailEnd/>
          </a:ln>
          <a:effectLst/>
        </p:spPr>
      </p:pic>
      <p:pic>
        <p:nvPicPr>
          <p:cNvPr id="38" name="Picture 6"/>
          <p:cNvPicPr>
            <a:picLocks noChangeAspect="1" noChangeArrowheads="1"/>
          </p:cNvPicPr>
          <p:nvPr/>
        </p:nvPicPr>
        <p:blipFill>
          <a:blip r:embed="rId10" cstate="print">
            <a:clrChange>
              <a:clrFrom>
                <a:srgbClr val="FFFFFF"/>
              </a:clrFrom>
              <a:clrTo>
                <a:srgbClr val="FFFFFF">
                  <a:alpha val="0"/>
                </a:srgbClr>
              </a:clrTo>
            </a:clrChange>
          </a:blip>
          <a:stretch>
            <a:fillRect/>
          </a:stretch>
        </p:blipFill>
        <p:spPr bwMode="auto">
          <a:xfrm>
            <a:off x="1960718" y="2643182"/>
            <a:ext cx="526315" cy="399492"/>
          </a:xfrm>
          <a:prstGeom prst="rect">
            <a:avLst/>
          </a:prstGeom>
          <a:noFill/>
          <a:ln>
            <a:noFill/>
          </a:ln>
        </p:spPr>
      </p:pic>
      <p:pic>
        <p:nvPicPr>
          <p:cNvPr id="39" name="Picture 3"/>
          <p:cNvPicPr>
            <a:picLocks noChangeAspect="1" noChangeArrowheads="1"/>
          </p:cNvPicPr>
          <p:nvPr/>
        </p:nvPicPr>
        <p:blipFill>
          <a:blip r:embed="rId11" cstate="print">
            <a:clrChange>
              <a:clrFrom>
                <a:srgbClr val="FFFFFF"/>
              </a:clrFrom>
              <a:clrTo>
                <a:srgbClr val="FFFFFF">
                  <a:alpha val="0"/>
                </a:srgbClr>
              </a:clrTo>
            </a:clrChange>
          </a:blip>
          <a:stretch>
            <a:fillRect/>
          </a:stretch>
        </p:blipFill>
        <p:spPr bwMode="auto">
          <a:xfrm>
            <a:off x="2460783" y="2571745"/>
            <a:ext cx="710012" cy="653417"/>
          </a:xfrm>
          <a:prstGeom prst="rect">
            <a:avLst/>
          </a:prstGeom>
          <a:noFill/>
          <a:ln>
            <a:noFill/>
          </a:ln>
        </p:spPr>
      </p:pic>
      <p:pic>
        <p:nvPicPr>
          <p:cNvPr id="40" name="Picture 4" descr="C:\Users\scottsw\Desktop\MIX07\WL_Mail_FF_RGB Black Transparent Color.jpg"/>
          <p:cNvPicPr>
            <a:picLocks noChangeAspect="1" noChangeArrowheads="1"/>
          </p:cNvPicPr>
          <p:nvPr/>
        </p:nvPicPr>
        <p:blipFill>
          <a:blip r:embed="rId12" cstate="print">
            <a:clrChange>
              <a:clrFrom>
                <a:srgbClr val="000000"/>
              </a:clrFrom>
              <a:clrTo>
                <a:srgbClr val="000000">
                  <a:alpha val="0"/>
                </a:srgbClr>
              </a:clrTo>
            </a:clrChange>
          </a:blip>
          <a:srcRect t="16806" b="19567"/>
          <a:stretch>
            <a:fillRect/>
          </a:stretch>
        </p:blipFill>
        <p:spPr bwMode="auto">
          <a:xfrm>
            <a:off x="2175031" y="3071810"/>
            <a:ext cx="801021" cy="509666"/>
          </a:xfrm>
          <a:prstGeom prst="rect">
            <a:avLst/>
          </a:prstGeom>
          <a:noFill/>
        </p:spPr>
      </p:pic>
      <p:grpSp>
        <p:nvGrpSpPr>
          <p:cNvPr id="41" name="Group 35"/>
          <p:cNvGrpSpPr/>
          <p:nvPr/>
        </p:nvGrpSpPr>
        <p:grpSpPr>
          <a:xfrm flipH="1">
            <a:off x="4357687" y="1500174"/>
            <a:ext cx="1204922" cy="4286280"/>
            <a:chOff x="4752859" y="2206546"/>
            <a:chExt cx="2174737" cy="4018380"/>
          </a:xfrm>
        </p:grpSpPr>
        <p:pic>
          <p:nvPicPr>
            <p:cNvPr id="42" name="Picture 163" descr="arrow-L1"/>
            <p:cNvPicPr>
              <a:picLocks noChangeAspect="1" noChangeArrowheads="1"/>
            </p:cNvPicPr>
            <p:nvPr/>
          </p:nvPicPr>
          <p:blipFill>
            <a:blip r:embed="rId2"/>
            <a:srcRect/>
            <a:stretch>
              <a:fillRect/>
            </a:stretch>
          </p:blipFill>
          <p:spPr bwMode="auto">
            <a:xfrm rot="14983170" flipH="1" flipV="1">
              <a:off x="4411058" y="3289754"/>
              <a:ext cx="3599746" cy="1433330"/>
            </a:xfrm>
            <a:prstGeom prst="rect">
              <a:avLst/>
            </a:prstGeom>
            <a:noFill/>
          </p:spPr>
        </p:pic>
        <p:pic>
          <p:nvPicPr>
            <p:cNvPr id="43" name="Picture 164" descr="arrow-L2"/>
            <p:cNvPicPr>
              <a:picLocks noChangeAspect="1" noChangeArrowheads="1"/>
            </p:cNvPicPr>
            <p:nvPr/>
          </p:nvPicPr>
          <p:blipFill>
            <a:blip r:embed="rId3"/>
            <a:srcRect/>
            <a:stretch>
              <a:fillRect/>
            </a:stretch>
          </p:blipFill>
          <p:spPr bwMode="auto">
            <a:xfrm rot="15744514" flipH="1" flipV="1">
              <a:off x="4498764" y="3687541"/>
              <a:ext cx="2321560" cy="1628774"/>
            </a:xfrm>
            <a:prstGeom prst="rect">
              <a:avLst/>
            </a:prstGeom>
            <a:noFill/>
          </p:spPr>
        </p:pic>
        <p:pic>
          <p:nvPicPr>
            <p:cNvPr id="44" name="Picture 165" descr="arrow-L3"/>
            <p:cNvPicPr>
              <a:picLocks noChangeAspect="1" noChangeArrowheads="1"/>
            </p:cNvPicPr>
            <p:nvPr/>
          </p:nvPicPr>
          <p:blipFill>
            <a:blip r:embed="rId4"/>
            <a:srcRect/>
            <a:stretch>
              <a:fillRect/>
            </a:stretch>
          </p:blipFill>
          <p:spPr bwMode="auto">
            <a:xfrm rot="16554767" flipH="1" flipV="1">
              <a:off x="4676977" y="4786968"/>
              <a:ext cx="1513840" cy="1362076"/>
            </a:xfrm>
            <a:prstGeom prst="rect">
              <a:avLst/>
            </a:prstGeom>
            <a:noFill/>
          </p:spPr>
        </p:pic>
      </p:grpSp>
      <p:pic>
        <p:nvPicPr>
          <p:cNvPr id="45" name="Picture 191" descr="transparent-ball"/>
          <p:cNvPicPr>
            <a:picLocks noChangeAspect="1" noChangeArrowheads="1"/>
          </p:cNvPicPr>
          <p:nvPr/>
        </p:nvPicPr>
        <p:blipFill>
          <a:blip r:embed="rId5"/>
          <a:srcRect/>
          <a:stretch>
            <a:fillRect/>
          </a:stretch>
        </p:blipFill>
        <p:spPr bwMode="auto">
          <a:xfrm>
            <a:off x="5715009" y="1285860"/>
            <a:ext cx="1825465" cy="1214446"/>
          </a:xfrm>
          <a:prstGeom prst="rect">
            <a:avLst/>
          </a:prstGeom>
          <a:noFill/>
        </p:spPr>
      </p:pic>
      <p:pic>
        <p:nvPicPr>
          <p:cNvPr id="46" name="Picture 191" descr="transparent-ball"/>
          <p:cNvPicPr>
            <a:picLocks noChangeAspect="1" noChangeArrowheads="1"/>
          </p:cNvPicPr>
          <p:nvPr/>
        </p:nvPicPr>
        <p:blipFill>
          <a:blip r:embed="rId5"/>
          <a:srcRect/>
          <a:stretch>
            <a:fillRect/>
          </a:stretch>
        </p:blipFill>
        <p:spPr bwMode="auto">
          <a:xfrm>
            <a:off x="7358083" y="1285860"/>
            <a:ext cx="1825465" cy="1214446"/>
          </a:xfrm>
          <a:prstGeom prst="rect">
            <a:avLst/>
          </a:prstGeom>
          <a:noFill/>
        </p:spPr>
      </p:pic>
      <p:pic>
        <p:nvPicPr>
          <p:cNvPr id="47" name="Picture 191" descr="transparent-ball"/>
          <p:cNvPicPr>
            <a:picLocks noChangeAspect="1" noChangeArrowheads="1"/>
          </p:cNvPicPr>
          <p:nvPr/>
        </p:nvPicPr>
        <p:blipFill>
          <a:blip r:embed="rId5"/>
          <a:srcRect/>
          <a:stretch>
            <a:fillRect/>
          </a:stretch>
        </p:blipFill>
        <p:spPr bwMode="auto">
          <a:xfrm>
            <a:off x="5715009" y="2500306"/>
            <a:ext cx="1825465" cy="1214446"/>
          </a:xfrm>
          <a:prstGeom prst="rect">
            <a:avLst/>
          </a:prstGeom>
          <a:noFill/>
        </p:spPr>
      </p:pic>
      <p:pic>
        <p:nvPicPr>
          <p:cNvPr id="48" name="Picture 191" descr="transparent-ball"/>
          <p:cNvPicPr>
            <a:picLocks noChangeAspect="1" noChangeArrowheads="1"/>
          </p:cNvPicPr>
          <p:nvPr/>
        </p:nvPicPr>
        <p:blipFill>
          <a:blip r:embed="rId5"/>
          <a:srcRect/>
          <a:stretch>
            <a:fillRect/>
          </a:stretch>
        </p:blipFill>
        <p:spPr bwMode="auto">
          <a:xfrm>
            <a:off x="7390006" y="2500306"/>
            <a:ext cx="1825465" cy="1214446"/>
          </a:xfrm>
          <a:prstGeom prst="rect">
            <a:avLst/>
          </a:prstGeom>
          <a:noFill/>
        </p:spPr>
      </p:pic>
      <p:pic>
        <p:nvPicPr>
          <p:cNvPr id="11" name="Picture 153" descr="WINDOWS-LIVE-BUTTON"/>
          <p:cNvPicPr>
            <a:picLocks noChangeAspect="1" noChangeArrowheads="1"/>
          </p:cNvPicPr>
          <p:nvPr/>
        </p:nvPicPr>
        <p:blipFill>
          <a:blip r:embed="rId13" cstate="print"/>
          <a:stretch>
            <a:fillRect/>
          </a:stretch>
        </p:blipFill>
        <p:spPr bwMode="auto">
          <a:xfrm>
            <a:off x="3571869" y="4758388"/>
            <a:ext cx="2099613" cy="2099613"/>
          </a:xfrm>
          <a:prstGeom prst="rect">
            <a:avLst/>
          </a:prstGeom>
          <a:noFill/>
        </p:spPr>
      </p:pic>
      <p:sp>
        <p:nvSpPr>
          <p:cNvPr id="49" name="Rectangle 48"/>
          <p:cNvSpPr/>
          <p:nvPr/>
        </p:nvSpPr>
        <p:spPr>
          <a:xfrm>
            <a:off x="5857885" y="1714488"/>
            <a:ext cx="1468662" cy="400105"/>
          </a:xfrm>
          <a:prstGeom prst="rect">
            <a:avLst/>
          </a:prstGeom>
        </p:spPr>
        <p:txBody>
          <a:bodyPr wrap="none" lIns="91435" tIns="45718" rIns="91435" bIns="45718">
            <a:spAutoFit/>
          </a:bodyPr>
          <a:lstStyle/>
          <a:p>
            <a:pPr lvl="0" algn="ctr"/>
            <a:r>
              <a:rPr lang="en-US" sz="2000" u="none" dirty="0">
                <a:solidFill>
                  <a:srgbClr val="FFFFFF"/>
                </a:solidFill>
                <a:latin typeface="Segoe Semibold" pitchFamily="34" charset="0"/>
              </a:rPr>
              <a:t>Rich Media</a:t>
            </a:r>
          </a:p>
        </p:txBody>
      </p:sp>
      <p:sp>
        <p:nvSpPr>
          <p:cNvPr id="50" name="Rectangle 49"/>
          <p:cNvSpPr/>
          <p:nvPr/>
        </p:nvSpPr>
        <p:spPr>
          <a:xfrm>
            <a:off x="5889410" y="2714620"/>
            <a:ext cx="1468662" cy="707882"/>
          </a:xfrm>
          <a:prstGeom prst="rect">
            <a:avLst/>
          </a:prstGeom>
        </p:spPr>
        <p:txBody>
          <a:bodyPr wrap="none" lIns="91435" tIns="45718" rIns="91435" bIns="45718">
            <a:spAutoFit/>
          </a:bodyPr>
          <a:lstStyle/>
          <a:p>
            <a:pPr lvl="0" algn="ctr"/>
            <a:r>
              <a:rPr lang="en-US" sz="2000" u="none" dirty="0">
                <a:solidFill>
                  <a:srgbClr val="FFFFFF"/>
                </a:solidFill>
                <a:latin typeface="Segoe Semibold" pitchFamily="34" charset="0"/>
              </a:rPr>
              <a:t>Social</a:t>
            </a:r>
            <a:br>
              <a:rPr lang="en-US" sz="2000" u="none" dirty="0">
                <a:solidFill>
                  <a:srgbClr val="FFFFFF"/>
                </a:solidFill>
                <a:latin typeface="Segoe Semibold" pitchFamily="34" charset="0"/>
              </a:rPr>
            </a:br>
            <a:r>
              <a:rPr lang="en-US" sz="2000" u="none" dirty="0">
                <a:solidFill>
                  <a:srgbClr val="FFFFFF"/>
                </a:solidFill>
                <a:latin typeface="Segoe Semibold" pitchFamily="34" charset="0"/>
              </a:rPr>
              <a:t>Networking</a:t>
            </a:r>
          </a:p>
        </p:txBody>
      </p:sp>
      <p:sp>
        <p:nvSpPr>
          <p:cNvPr id="51" name="Rectangle 50"/>
          <p:cNvSpPr/>
          <p:nvPr/>
        </p:nvSpPr>
        <p:spPr>
          <a:xfrm>
            <a:off x="7643835" y="1671568"/>
            <a:ext cx="1225005" cy="400105"/>
          </a:xfrm>
          <a:prstGeom prst="rect">
            <a:avLst/>
          </a:prstGeom>
        </p:spPr>
        <p:txBody>
          <a:bodyPr wrap="none" lIns="91435" tIns="45718" rIns="91435" bIns="45718">
            <a:spAutoFit/>
          </a:bodyPr>
          <a:lstStyle/>
          <a:p>
            <a:pPr lvl="0" algn="ctr"/>
            <a:r>
              <a:rPr lang="en-US" sz="2000" u="none" dirty="0" err="1">
                <a:solidFill>
                  <a:srgbClr val="FFFFFF"/>
                </a:solidFill>
                <a:latin typeface="Segoe Semibold" pitchFamily="34" charset="0"/>
              </a:rPr>
              <a:t>Mashups</a:t>
            </a:r>
            <a:endParaRPr lang="en-US" sz="2000" u="none" dirty="0">
              <a:solidFill>
                <a:srgbClr val="FFFFFF"/>
              </a:solidFill>
              <a:latin typeface="Segoe Semibold" pitchFamily="34" charset="0"/>
            </a:endParaRPr>
          </a:p>
        </p:txBody>
      </p:sp>
      <p:sp>
        <p:nvSpPr>
          <p:cNvPr id="52" name="Rectangle 51"/>
          <p:cNvSpPr/>
          <p:nvPr/>
        </p:nvSpPr>
        <p:spPr>
          <a:xfrm>
            <a:off x="7647900" y="2792553"/>
            <a:ext cx="1353245" cy="707882"/>
          </a:xfrm>
          <a:prstGeom prst="rect">
            <a:avLst/>
          </a:prstGeom>
        </p:spPr>
        <p:txBody>
          <a:bodyPr wrap="none" lIns="91435" tIns="45718" rIns="91435" bIns="45718">
            <a:spAutoFit/>
          </a:bodyPr>
          <a:lstStyle/>
          <a:p>
            <a:pPr lvl="0" algn="ctr"/>
            <a:r>
              <a:rPr lang="en-US" sz="2000" u="none" dirty="0">
                <a:solidFill>
                  <a:srgbClr val="FFFFFF"/>
                </a:solidFill>
                <a:latin typeface="Segoe Semibold" pitchFamily="34" charset="0"/>
              </a:rPr>
              <a:t>Enterprise</a:t>
            </a:r>
            <a:br>
              <a:rPr lang="en-US" sz="2000" u="none" dirty="0">
                <a:solidFill>
                  <a:srgbClr val="FFFFFF"/>
                </a:solidFill>
                <a:latin typeface="Segoe Semibold" pitchFamily="34" charset="0"/>
              </a:rPr>
            </a:br>
            <a:r>
              <a:rPr lang="en-US" sz="2000" u="none" dirty="0">
                <a:solidFill>
                  <a:srgbClr val="FFFFFF"/>
                </a:solidFill>
                <a:latin typeface="Segoe Semibold" pitchFamily="34" charset="0"/>
              </a:rPr>
              <a:t>Apps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ppt_w*0.70"/>
                                          </p:val>
                                        </p:tav>
                                        <p:tav tm="100000">
                                          <p:val>
                                            <p:strVal val="#ppt_w"/>
                                          </p:val>
                                        </p:tav>
                                      </p:tavLst>
                                    </p:anim>
                                    <p:anim calcmode="lin" valueType="num">
                                      <p:cBhvr>
                                        <p:cTn id="8" dur="500" fill="hold"/>
                                        <p:tgtEl>
                                          <p:spTgt spid="30"/>
                                        </p:tgtEl>
                                        <p:attrNameLst>
                                          <p:attrName>ppt_h</p:attrName>
                                        </p:attrNameLst>
                                      </p:cBhvr>
                                      <p:tavLst>
                                        <p:tav tm="0">
                                          <p:val>
                                            <p:strVal val="#ppt_h"/>
                                          </p:val>
                                        </p:tav>
                                        <p:tav tm="100000">
                                          <p:val>
                                            <p:strVal val="#ppt_h"/>
                                          </p:val>
                                        </p:tav>
                                      </p:tavLst>
                                    </p:anim>
                                    <p:animEffect transition="in" filter="fade">
                                      <p:cBhvr>
                                        <p:cTn id="9" dur="500"/>
                                        <p:tgtEl>
                                          <p:spTgt spid="30"/>
                                        </p:tgtEl>
                                      </p:cBhvr>
                                    </p:animEffect>
                                  </p:childTnLst>
                                </p:cTn>
                              </p:par>
                              <p:par>
                                <p:cTn id="10" presetID="55"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ppt_w*0.70"/>
                                          </p:val>
                                        </p:tav>
                                        <p:tav tm="100000">
                                          <p:val>
                                            <p:strVal val="#ppt_w"/>
                                          </p:val>
                                        </p:tav>
                                      </p:tavLst>
                                    </p:anim>
                                    <p:anim calcmode="lin" valueType="num">
                                      <p:cBhvr>
                                        <p:cTn id="13" dur="500" fill="hold"/>
                                        <p:tgtEl>
                                          <p:spTgt spid="26"/>
                                        </p:tgtEl>
                                        <p:attrNameLst>
                                          <p:attrName>ppt_h</p:attrName>
                                        </p:attrNameLst>
                                      </p:cBhvr>
                                      <p:tavLst>
                                        <p:tav tm="0">
                                          <p:val>
                                            <p:strVal val="#ppt_h"/>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icture 242" descr="platformslideformixv24-3-06230pm-2tweak.jpg"/>
          <p:cNvPicPr>
            <a:picLocks noChangeAspect="1"/>
          </p:cNvPicPr>
          <p:nvPr/>
        </p:nvPicPr>
        <p:blipFill>
          <a:blip r:embed="rId3"/>
          <a:stretch>
            <a:fillRect/>
          </a:stretch>
        </p:blipFill>
        <p:spPr>
          <a:xfrm>
            <a:off x="0" y="0"/>
            <a:ext cx="9144000" cy="6858000"/>
          </a:xfrm>
          <a:prstGeom prst="rect">
            <a:avLst/>
          </a:prstGeom>
        </p:spPr>
      </p:pic>
      <p:sp>
        <p:nvSpPr>
          <p:cNvPr id="112" name="Title 111"/>
          <p:cNvSpPr>
            <a:spLocks noGrp="1"/>
          </p:cNvSpPr>
          <p:nvPr>
            <p:ph type="title"/>
          </p:nvPr>
        </p:nvSpPr>
        <p:spPr>
          <a:xfrm>
            <a:off x="382588" y="105075"/>
            <a:ext cx="8380412" cy="553998"/>
          </a:xfrm>
        </p:spPr>
        <p:txBody>
          <a:bodyPr>
            <a:normAutofit/>
          </a:bodyPr>
          <a:lstStyle/>
          <a:p>
            <a:pPr algn="ctr"/>
            <a:r>
              <a:rPr sz="3400" smtClean="0">
                <a:solidFill>
                  <a:schemeClr val="tx1"/>
                </a:solidFill>
              </a:rPr>
              <a:t>Windows Live Web Services Overview</a:t>
            </a:r>
            <a:endParaRPr sz="3400">
              <a:solidFill>
                <a:schemeClr val="tx1"/>
              </a:solidFill>
            </a:endParaRPr>
          </a:p>
        </p:txBody>
      </p:sp>
      <p:grpSp>
        <p:nvGrpSpPr>
          <p:cNvPr id="2" name="Group 684"/>
          <p:cNvGrpSpPr/>
          <p:nvPr/>
        </p:nvGrpSpPr>
        <p:grpSpPr>
          <a:xfrm>
            <a:off x="1142977" y="571481"/>
            <a:ext cx="7143774" cy="868460"/>
            <a:chOff x="1138741" y="5584304"/>
            <a:chExt cx="3704192" cy="1436990"/>
          </a:xfrm>
        </p:grpSpPr>
        <p:sp>
          <p:nvSpPr>
            <p:cNvPr id="682" name="Rounded Rectangle 681"/>
            <p:cNvSpPr/>
            <p:nvPr/>
          </p:nvSpPr>
          <p:spPr bwMode="auto">
            <a:xfrm>
              <a:off x="1320800" y="5794478"/>
              <a:ext cx="3522133" cy="1226816"/>
            </a:xfrm>
            <a:prstGeom prst="roundRect">
              <a:avLst>
                <a:gd name="adj" fmla="val 9033"/>
              </a:avLst>
            </a:prstGeom>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798"/>
              <a:endParaRPr lang="en-US" sz="1300" b="1" dirty="0">
                <a:solidFill>
                  <a:schemeClr val="tx1"/>
                </a:solidFill>
                <a:effectLst>
                  <a:outerShdw blurRad="38100" dist="38100" dir="2700000" algn="tl">
                    <a:srgbClr val="000000">
                      <a:alpha val="43137"/>
                    </a:srgbClr>
                  </a:outerShdw>
                </a:effectLst>
              </a:endParaRPr>
            </a:p>
          </p:txBody>
        </p:sp>
        <p:sp>
          <p:nvSpPr>
            <p:cNvPr id="683" name="Rounded Rectangle 682"/>
            <p:cNvSpPr/>
            <p:nvPr/>
          </p:nvSpPr>
          <p:spPr bwMode="auto">
            <a:xfrm>
              <a:off x="1353222" y="6004938"/>
              <a:ext cx="3430482" cy="942514"/>
            </a:xfrm>
            <a:prstGeom prst="roundRect">
              <a:avLst>
                <a:gd name="adj" fmla="val 8264"/>
              </a:avLst>
            </a:prstGeom>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767798"/>
              <a:endParaRPr lang="en-US" sz="1300" b="1" dirty="0">
                <a:solidFill>
                  <a:schemeClr val="tx1"/>
                </a:solidFill>
                <a:effectLst>
                  <a:outerShdw blurRad="38100" dist="38100" dir="2700000" algn="tl">
                    <a:srgbClr val="000000">
                      <a:alpha val="43137"/>
                    </a:srgbClr>
                  </a:outerShdw>
                </a:effectLst>
              </a:endParaRPr>
            </a:p>
          </p:txBody>
        </p:sp>
        <p:sp>
          <p:nvSpPr>
            <p:cNvPr id="684" name="Rounded Rectangle 683"/>
            <p:cNvSpPr/>
            <p:nvPr/>
          </p:nvSpPr>
          <p:spPr bwMode="auto">
            <a:xfrm>
              <a:off x="1138741" y="5584304"/>
              <a:ext cx="3637892" cy="940105"/>
            </a:xfrm>
            <a:prstGeom prst="roundRect">
              <a:avLst>
                <a:gd name="adj" fmla="val 8264"/>
              </a:avLst>
            </a:prstGeom>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2000" u="none" dirty="0"/>
                <a:t>Add video, photos, contacts, maps and search to your site!</a:t>
              </a:r>
            </a:p>
          </p:txBody>
        </p:sp>
      </p:grpSp>
      <p:sp>
        <p:nvSpPr>
          <p:cNvPr id="209" name="Rounded Rectangle 208"/>
          <p:cNvSpPr/>
          <p:nvPr/>
        </p:nvSpPr>
        <p:spPr>
          <a:xfrm>
            <a:off x="7500959" y="1214422"/>
            <a:ext cx="1572778" cy="5143538"/>
          </a:xfrm>
          <a:prstGeom prst="roundRect">
            <a:avLst/>
          </a:prstGeom>
          <a:solidFill>
            <a:schemeClr val="dk1">
              <a:alpha val="20000"/>
            </a:schemeClr>
          </a:solidFill>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17" tIns="54858" rIns="109717" bIns="54858" numCol="1" rtlCol="0" anchor="b" anchorCtr="0" compatLnSpc="1">
            <a:prstTxWarp prst="textNoShape">
              <a:avLst/>
            </a:prstTxWarp>
          </a:bodyPr>
          <a:lstStyle/>
          <a:p>
            <a:pPr lvl="1" defTabSz="1096853"/>
            <a:endParaRPr lang="en-US" sz="1200" b="1" dirty="0">
              <a:solidFill>
                <a:schemeClr val="tx1"/>
              </a:solidFill>
              <a:effectLst>
                <a:outerShdw blurRad="38100" dist="38100" dir="2700000" algn="tl">
                  <a:srgbClr val="000000">
                    <a:alpha val="43137"/>
                  </a:srgbClr>
                </a:outerShdw>
              </a:effectLst>
            </a:endParaRPr>
          </a:p>
        </p:txBody>
      </p:sp>
      <p:pic>
        <p:nvPicPr>
          <p:cNvPr id="210" name="Picture 3"/>
          <p:cNvPicPr>
            <a:picLocks noChangeAspect="1" noChangeArrowheads="1"/>
          </p:cNvPicPr>
          <p:nvPr/>
        </p:nvPicPr>
        <p:blipFill>
          <a:blip r:embed="rId4"/>
          <a:srcRect l="4953" t="19043" r="57961" b="35705"/>
          <a:stretch>
            <a:fillRect/>
          </a:stretch>
        </p:blipFill>
        <p:spPr bwMode="auto">
          <a:xfrm>
            <a:off x="7715272" y="1857363"/>
            <a:ext cx="1216392" cy="900835"/>
          </a:xfrm>
          <a:prstGeom prst="rect">
            <a:avLst/>
          </a:prstGeom>
          <a:ln>
            <a:noFill/>
          </a:ln>
          <a:effectLst/>
        </p:spPr>
      </p:pic>
      <p:pic>
        <p:nvPicPr>
          <p:cNvPr id="211" name="Picture 3"/>
          <p:cNvPicPr>
            <a:picLocks noChangeAspect="1" noChangeArrowheads="1"/>
          </p:cNvPicPr>
          <p:nvPr/>
        </p:nvPicPr>
        <p:blipFill>
          <a:blip r:embed="rId4"/>
          <a:srcRect l="54799" t="37294" r="8114" b="15820"/>
          <a:stretch>
            <a:fillRect/>
          </a:stretch>
        </p:blipFill>
        <p:spPr bwMode="auto">
          <a:xfrm>
            <a:off x="7720314" y="2986337"/>
            <a:ext cx="1228589" cy="942731"/>
          </a:xfrm>
          <a:prstGeom prst="rect">
            <a:avLst/>
          </a:prstGeom>
          <a:ln>
            <a:noFill/>
          </a:ln>
          <a:effectLst/>
        </p:spPr>
      </p:pic>
      <p:grpSp>
        <p:nvGrpSpPr>
          <p:cNvPr id="212" name="Group 98"/>
          <p:cNvGrpSpPr/>
          <p:nvPr/>
        </p:nvGrpSpPr>
        <p:grpSpPr>
          <a:xfrm>
            <a:off x="7593701" y="5539208"/>
            <a:ext cx="1600501" cy="549525"/>
            <a:chOff x="12806771" y="5511225"/>
            <a:chExt cx="1600501" cy="549525"/>
          </a:xfrm>
        </p:grpSpPr>
        <p:grpSp>
          <p:nvGrpSpPr>
            <p:cNvPr id="213" name="Group 259"/>
            <p:cNvGrpSpPr/>
            <p:nvPr/>
          </p:nvGrpSpPr>
          <p:grpSpPr>
            <a:xfrm>
              <a:off x="12806771" y="5557830"/>
              <a:ext cx="502920" cy="502920"/>
              <a:chOff x="12799621" y="5377543"/>
              <a:chExt cx="1097280" cy="1097280"/>
            </a:xfrm>
          </p:grpSpPr>
          <p:sp>
            <p:nvSpPr>
              <p:cNvPr id="215" name="Rounded Rectangle 214"/>
              <p:cNvSpPr/>
              <p:nvPr/>
            </p:nvSpPr>
            <p:spPr>
              <a:xfrm>
                <a:off x="12799621" y="5377543"/>
                <a:ext cx="1097280" cy="1097280"/>
              </a:xfrm>
              <a:prstGeom prst="roundRect">
                <a:avLst/>
              </a:prstGeom>
              <a:solidFill>
                <a:schemeClr val="tx1"/>
              </a:solidFill>
              <a:ln>
                <a:noFill/>
              </a:ln>
              <a:effectLst>
                <a:outerShdw blurRad="152400" dist="12000" dir="900000" sy="98000" kx="110000" ky="200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16" name="Picture 215" descr="liveid.png"/>
              <p:cNvPicPr>
                <a:picLocks noChangeAspect="1"/>
              </p:cNvPicPr>
              <p:nvPr/>
            </p:nvPicPr>
            <p:blipFill>
              <a:blip r:embed="rId5" cstate="print"/>
              <a:stretch>
                <a:fillRect/>
              </a:stretch>
            </p:blipFill>
            <p:spPr>
              <a:xfrm>
                <a:off x="12898718" y="5496741"/>
                <a:ext cx="835469" cy="859536"/>
              </a:xfrm>
              <a:prstGeom prst="rect">
                <a:avLst/>
              </a:prstGeom>
            </p:spPr>
          </p:pic>
        </p:grpSp>
        <p:sp>
          <p:nvSpPr>
            <p:cNvPr id="214" name="TextBox 213"/>
            <p:cNvSpPr txBox="1"/>
            <p:nvPr/>
          </p:nvSpPr>
          <p:spPr>
            <a:xfrm>
              <a:off x="13327884" y="5511225"/>
              <a:ext cx="1079388" cy="461665"/>
            </a:xfrm>
            <a:prstGeom prst="rect">
              <a:avLst/>
            </a:prstGeom>
            <a:noFill/>
          </p:spPr>
          <p:txBody>
            <a:bodyPr wrap="square" rtlCol="0">
              <a:spAutoFit/>
            </a:bodyPr>
            <a:lstStyle/>
            <a:p>
              <a:pPr defTabSz="1096853"/>
              <a:r>
                <a:rPr lang="en-US" sz="1200" b="1" dirty="0" err="1">
                  <a:effectLst>
                    <a:outerShdw blurRad="38100" dist="38100" dir="2700000" algn="tl">
                      <a:srgbClr val="000000">
                        <a:alpha val="43137"/>
                      </a:srgbClr>
                    </a:outerShdw>
                  </a:effectLst>
                </a:rPr>
                <a:t>Authenti</a:t>
              </a:r>
              <a:r>
                <a:rPr lang="en-US" sz="1200" b="1" dirty="0">
                  <a:effectLst>
                    <a:outerShdw blurRad="38100" dist="38100" dir="2700000" algn="tl">
                      <a:srgbClr val="000000">
                        <a:alpha val="43137"/>
                      </a:srgbClr>
                    </a:outerShdw>
                  </a:effectLst>
                </a:rPr>
                <a:t>-   </a:t>
              </a:r>
            </a:p>
            <a:p>
              <a:pPr defTabSz="1096853"/>
              <a:r>
                <a:rPr lang="en-US" sz="1200" b="1" dirty="0" err="1">
                  <a:effectLst>
                    <a:outerShdw blurRad="38100" dist="38100" dir="2700000" algn="tl">
                      <a:srgbClr val="000000">
                        <a:alpha val="43137"/>
                      </a:srgbClr>
                    </a:outerShdw>
                  </a:effectLst>
                </a:rPr>
                <a:t>cation</a:t>
              </a:r>
              <a:endParaRPr lang="en-US" sz="1200" b="1" dirty="0">
                <a:effectLst>
                  <a:outerShdw blurRad="38100" dist="38100" dir="2700000" algn="tl">
                    <a:srgbClr val="000000">
                      <a:alpha val="43137"/>
                    </a:srgbClr>
                  </a:outerShdw>
                </a:effectLst>
              </a:endParaRPr>
            </a:p>
          </p:txBody>
        </p:sp>
      </p:grpSp>
      <p:sp>
        <p:nvSpPr>
          <p:cNvPr id="217" name="Cube 216"/>
          <p:cNvSpPr/>
          <p:nvPr/>
        </p:nvSpPr>
        <p:spPr>
          <a:xfrm>
            <a:off x="7643834" y="4929198"/>
            <a:ext cx="1337196" cy="529235"/>
          </a:xfrm>
          <a:prstGeom prst="cube">
            <a:avLst>
              <a:gd name="adj" fmla="val 0"/>
            </a:avLst>
          </a:prstGeom>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a:r>
              <a:rPr lang="en-US" sz="1600" u="none" dirty="0"/>
              <a:t>HTTP/SOAP</a:t>
            </a:r>
          </a:p>
        </p:txBody>
      </p:sp>
      <p:sp>
        <p:nvSpPr>
          <p:cNvPr id="218" name="Rounded Rectangle 217"/>
          <p:cNvSpPr/>
          <p:nvPr/>
        </p:nvSpPr>
        <p:spPr>
          <a:xfrm>
            <a:off x="6215074" y="1214423"/>
            <a:ext cx="1260068" cy="5143538"/>
          </a:xfrm>
          <a:prstGeom prst="roundRect">
            <a:avLst/>
          </a:prstGeom>
          <a:solidFill>
            <a:schemeClr val="dk1">
              <a:alpha val="20000"/>
            </a:schemeClr>
          </a:solidFill>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17" tIns="54858" rIns="109717" bIns="54858" numCol="1" rtlCol="0" anchor="b" anchorCtr="0" compatLnSpc="1">
            <a:prstTxWarp prst="textNoShape">
              <a:avLst/>
            </a:prstTxWarp>
          </a:bodyPr>
          <a:lstStyle/>
          <a:p>
            <a:pPr lvl="1" defTabSz="1096853"/>
            <a:endParaRPr lang="en-US" sz="1200" b="1" dirty="0">
              <a:solidFill>
                <a:schemeClr val="tx1"/>
              </a:solidFill>
              <a:effectLst>
                <a:outerShdw blurRad="38100" dist="38100" dir="2700000" algn="tl">
                  <a:srgbClr val="000000">
                    <a:alpha val="43137"/>
                  </a:srgbClr>
                </a:outerShdw>
              </a:effectLst>
            </a:endParaRPr>
          </a:p>
        </p:txBody>
      </p:sp>
      <p:pic>
        <p:nvPicPr>
          <p:cNvPr id="219" name="Picture 16"/>
          <p:cNvPicPr>
            <a:picLocks noChangeAspect="1" noChangeArrowheads="1"/>
          </p:cNvPicPr>
          <p:nvPr/>
        </p:nvPicPr>
        <p:blipFill>
          <a:blip r:embed="rId6"/>
          <a:srcRect r="32745"/>
          <a:stretch>
            <a:fillRect/>
          </a:stretch>
        </p:blipFill>
        <p:spPr bwMode="auto">
          <a:xfrm>
            <a:off x="6348346" y="1857363"/>
            <a:ext cx="1058160" cy="2500333"/>
          </a:xfrm>
          <a:prstGeom prst="rect">
            <a:avLst/>
          </a:prstGeom>
          <a:noFill/>
          <a:ln w="9525">
            <a:noFill/>
            <a:miter lim="800000"/>
            <a:headEnd/>
            <a:tailEnd/>
          </a:ln>
          <a:effectLst/>
        </p:spPr>
      </p:pic>
      <p:grpSp>
        <p:nvGrpSpPr>
          <p:cNvPr id="220" name="Group 82"/>
          <p:cNvGrpSpPr/>
          <p:nvPr/>
        </p:nvGrpSpPr>
        <p:grpSpPr>
          <a:xfrm>
            <a:off x="6387404" y="5500703"/>
            <a:ext cx="1399306" cy="549525"/>
            <a:chOff x="8429558" y="5739825"/>
            <a:chExt cx="1399306" cy="549525"/>
          </a:xfrm>
        </p:grpSpPr>
        <p:grpSp>
          <p:nvGrpSpPr>
            <p:cNvPr id="221" name="Group 264"/>
            <p:cNvGrpSpPr/>
            <p:nvPr/>
          </p:nvGrpSpPr>
          <p:grpSpPr>
            <a:xfrm>
              <a:off x="8429558" y="5787377"/>
              <a:ext cx="501973" cy="501973"/>
              <a:chOff x="2826327" y="5391397"/>
              <a:chExt cx="1097280" cy="1097280"/>
            </a:xfrm>
          </p:grpSpPr>
          <p:sp>
            <p:nvSpPr>
              <p:cNvPr id="223" name="Rounded Rectangle 222"/>
              <p:cNvSpPr/>
              <p:nvPr/>
            </p:nvSpPr>
            <p:spPr>
              <a:xfrm>
                <a:off x="2826327" y="5391397"/>
                <a:ext cx="1097280" cy="1097280"/>
              </a:xfrm>
              <a:prstGeom prst="roundRect">
                <a:avLst/>
              </a:prstGeom>
              <a:solidFill>
                <a:schemeClr val="tx1"/>
              </a:solidFill>
              <a:ln>
                <a:noFill/>
              </a:ln>
              <a:effectLst>
                <a:outerShdw blurRad="152400" dist="12000" dir="900000" sy="98000" kx="110000" ky="200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24" name="Picture 223" descr="search.png"/>
              <p:cNvPicPr>
                <a:picLocks noChangeAspect="1"/>
              </p:cNvPicPr>
              <p:nvPr/>
            </p:nvPicPr>
            <p:blipFill>
              <a:blip r:embed="rId7" cstate="print"/>
              <a:stretch>
                <a:fillRect/>
              </a:stretch>
            </p:blipFill>
            <p:spPr>
              <a:xfrm>
                <a:off x="2941469" y="5500600"/>
                <a:ext cx="859536" cy="859536"/>
              </a:xfrm>
              <a:prstGeom prst="rect">
                <a:avLst/>
              </a:prstGeom>
            </p:spPr>
          </p:pic>
        </p:grpSp>
        <p:sp>
          <p:nvSpPr>
            <p:cNvPr id="222" name="TextBox 221"/>
            <p:cNvSpPr txBox="1"/>
            <p:nvPr/>
          </p:nvSpPr>
          <p:spPr>
            <a:xfrm>
              <a:off x="8950671" y="5739825"/>
              <a:ext cx="878193" cy="461665"/>
            </a:xfrm>
            <a:prstGeom prst="rect">
              <a:avLst/>
            </a:prstGeom>
            <a:noFill/>
          </p:spPr>
          <p:txBody>
            <a:bodyPr wrap="square" rtlCol="0">
              <a:spAutoFit/>
            </a:bodyPr>
            <a:lstStyle/>
            <a:p>
              <a:pPr defTabSz="1096853"/>
              <a:r>
                <a:rPr lang="en-US" sz="1200" b="1" dirty="0">
                  <a:effectLst>
                    <a:outerShdw blurRad="38100" dist="38100" dir="2700000" algn="tl">
                      <a:srgbClr val="000000">
                        <a:alpha val="43137"/>
                      </a:srgbClr>
                    </a:outerShdw>
                  </a:effectLst>
                </a:rPr>
                <a:t>Live </a:t>
              </a:r>
            </a:p>
            <a:p>
              <a:pPr defTabSz="1096853"/>
              <a:r>
                <a:rPr lang="en-US" sz="1200" b="1" dirty="0">
                  <a:effectLst>
                    <a:outerShdw blurRad="38100" dist="38100" dir="2700000" algn="tl">
                      <a:srgbClr val="000000">
                        <a:alpha val="43137"/>
                      </a:srgbClr>
                    </a:outerShdw>
                  </a:effectLst>
                </a:rPr>
                <a:t>Search </a:t>
              </a:r>
            </a:p>
          </p:txBody>
        </p:sp>
      </p:grpSp>
      <p:sp>
        <p:nvSpPr>
          <p:cNvPr id="225" name="Cube 224"/>
          <p:cNvSpPr/>
          <p:nvPr/>
        </p:nvSpPr>
        <p:spPr>
          <a:xfrm>
            <a:off x="6429388" y="4929198"/>
            <a:ext cx="920922" cy="529235"/>
          </a:xfrm>
          <a:prstGeom prst="cube">
            <a:avLst>
              <a:gd name="adj" fmla="val 0"/>
            </a:avLst>
          </a:prstGeom>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a:r>
              <a:rPr lang="en-US" sz="1600" u="none" dirty="0"/>
              <a:t>SOAP</a:t>
            </a:r>
          </a:p>
        </p:txBody>
      </p:sp>
      <p:sp>
        <p:nvSpPr>
          <p:cNvPr id="226" name="Rounded Rectangle 225"/>
          <p:cNvSpPr/>
          <p:nvPr/>
        </p:nvSpPr>
        <p:spPr>
          <a:xfrm>
            <a:off x="4714877" y="1214422"/>
            <a:ext cx="1500198" cy="5143537"/>
          </a:xfrm>
          <a:prstGeom prst="roundRect">
            <a:avLst/>
          </a:prstGeom>
          <a:solidFill>
            <a:schemeClr val="dk1">
              <a:alpha val="20000"/>
            </a:schemeClr>
          </a:solidFill>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17" tIns="54858" rIns="109717" bIns="54858" numCol="1" rtlCol="0" anchor="b" anchorCtr="0" compatLnSpc="1">
            <a:prstTxWarp prst="textNoShape">
              <a:avLst/>
            </a:prstTxWarp>
          </a:bodyPr>
          <a:lstStyle/>
          <a:p>
            <a:pPr lvl="1" defTabSz="1096853"/>
            <a:endParaRPr lang="en-US" sz="1600" b="1" dirty="0">
              <a:solidFill>
                <a:schemeClr val="tx1"/>
              </a:solidFill>
              <a:effectLst>
                <a:outerShdw blurRad="38100" dist="38100" dir="2700000" algn="tl">
                  <a:srgbClr val="000000">
                    <a:alpha val="43137"/>
                  </a:srgbClr>
                </a:outerShdw>
              </a:effectLst>
            </a:endParaRPr>
          </a:p>
        </p:txBody>
      </p:sp>
      <p:pic>
        <p:nvPicPr>
          <p:cNvPr id="227" name="Picture 95"/>
          <p:cNvPicPr>
            <a:picLocks noChangeAspect="1" noChangeArrowheads="1"/>
          </p:cNvPicPr>
          <p:nvPr/>
        </p:nvPicPr>
        <p:blipFill>
          <a:blip r:embed="rId8"/>
          <a:srcRect r="20034"/>
          <a:stretch>
            <a:fillRect/>
          </a:stretch>
        </p:blipFill>
        <p:spPr bwMode="auto">
          <a:xfrm>
            <a:off x="5021015" y="1785928"/>
            <a:ext cx="1000132" cy="1214445"/>
          </a:xfrm>
          <a:prstGeom prst="rect">
            <a:avLst/>
          </a:prstGeom>
          <a:ln>
            <a:noFill/>
          </a:ln>
          <a:effectLst/>
        </p:spPr>
        <p:style>
          <a:lnRef idx="1">
            <a:schemeClr val="dk1"/>
          </a:lnRef>
          <a:fillRef idx="3">
            <a:schemeClr val="dk1"/>
          </a:fillRef>
          <a:effectRef idx="2">
            <a:schemeClr val="dk1"/>
          </a:effectRef>
          <a:fontRef idx="minor">
            <a:schemeClr val="lt1"/>
          </a:fontRef>
        </p:style>
      </p:pic>
      <p:pic>
        <p:nvPicPr>
          <p:cNvPr id="228" name="Picture 10"/>
          <p:cNvPicPr>
            <a:picLocks noChangeAspect="1" noChangeArrowheads="1"/>
          </p:cNvPicPr>
          <p:nvPr/>
        </p:nvPicPr>
        <p:blipFill>
          <a:blip r:embed="rId9" cstate="print"/>
          <a:srcRect/>
          <a:stretch>
            <a:fillRect/>
          </a:stretch>
        </p:blipFill>
        <p:spPr bwMode="auto">
          <a:xfrm>
            <a:off x="5000628" y="3143250"/>
            <a:ext cx="1020518" cy="1480996"/>
          </a:xfrm>
          <a:prstGeom prst="rect">
            <a:avLst/>
          </a:prstGeom>
          <a:noFill/>
          <a:ln w="9525">
            <a:noFill/>
            <a:miter lim="800000"/>
            <a:headEnd/>
            <a:tailEnd/>
          </a:ln>
          <a:effectLst/>
        </p:spPr>
      </p:pic>
      <p:grpSp>
        <p:nvGrpSpPr>
          <p:cNvPr id="229" name="Group 89"/>
          <p:cNvGrpSpPr/>
          <p:nvPr/>
        </p:nvGrpSpPr>
        <p:grpSpPr>
          <a:xfrm>
            <a:off x="4929190" y="5500702"/>
            <a:ext cx="1397452" cy="550472"/>
            <a:chOff x="10421620" y="5803612"/>
            <a:chExt cx="1397452" cy="550472"/>
          </a:xfrm>
        </p:grpSpPr>
        <p:grpSp>
          <p:nvGrpSpPr>
            <p:cNvPr id="230" name="Group 223"/>
            <p:cNvGrpSpPr/>
            <p:nvPr/>
          </p:nvGrpSpPr>
          <p:grpSpPr>
            <a:xfrm>
              <a:off x="10421620" y="5851164"/>
              <a:ext cx="502920" cy="502920"/>
              <a:chOff x="4835355" y="4793358"/>
              <a:chExt cx="1097280" cy="1097280"/>
            </a:xfrm>
          </p:grpSpPr>
          <p:sp>
            <p:nvSpPr>
              <p:cNvPr id="232" name="Rounded Rectangle 231"/>
              <p:cNvSpPr/>
              <p:nvPr/>
            </p:nvSpPr>
            <p:spPr>
              <a:xfrm>
                <a:off x="4835355" y="4793358"/>
                <a:ext cx="1097280" cy="1097280"/>
              </a:xfrm>
              <a:prstGeom prst="roundRect">
                <a:avLst/>
              </a:prstGeom>
              <a:solidFill>
                <a:schemeClr val="tx1"/>
              </a:solidFill>
              <a:ln>
                <a:noFill/>
              </a:ln>
              <a:effectLst>
                <a:outerShdw blurRad="152400" dist="12000" dir="900000" sy="98000" kx="110000" ky="200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33" name="Picture 232" descr="map.png"/>
              <p:cNvPicPr>
                <a:picLocks noChangeAspect="1"/>
              </p:cNvPicPr>
              <p:nvPr/>
            </p:nvPicPr>
            <p:blipFill>
              <a:blip r:embed="rId10" cstate="print"/>
              <a:stretch>
                <a:fillRect/>
              </a:stretch>
            </p:blipFill>
            <p:spPr>
              <a:xfrm>
                <a:off x="4967871" y="4851152"/>
                <a:ext cx="832249" cy="859536"/>
              </a:xfrm>
              <a:prstGeom prst="rect">
                <a:avLst/>
              </a:prstGeom>
            </p:spPr>
          </p:pic>
        </p:grpSp>
        <p:sp>
          <p:nvSpPr>
            <p:cNvPr id="231" name="TextBox 230"/>
            <p:cNvSpPr txBox="1"/>
            <p:nvPr/>
          </p:nvSpPr>
          <p:spPr>
            <a:xfrm>
              <a:off x="10939074" y="5803612"/>
              <a:ext cx="879998" cy="461665"/>
            </a:xfrm>
            <a:prstGeom prst="rect">
              <a:avLst/>
            </a:prstGeom>
            <a:noFill/>
          </p:spPr>
          <p:txBody>
            <a:bodyPr wrap="square" rtlCol="0">
              <a:spAutoFit/>
            </a:bodyPr>
            <a:lstStyle/>
            <a:p>
              <a:pPr defTabSz="1096853"/>
              <a:r>
                <a:rPr lang="en-US" sz="1200" b="1" dirty="0">
                  <a:effectLst>
                    <a:outerShdw blurRad="38100" dist="38100" dir="2700000" algn="tl">
                      <a:srgbClr val="000000">
                        <a:alpha val="43137"/>
                      </a:srgbClr>
                    </a:outerShdw>
                  </a:effectLst>
                </a:rPr>
                <a:t>Virtual </a:t>
              </a:r>
            </a:p>
            <a:p>
              <a:pPr defTabSz="1096853"/>
              <a:r>
                <a:rPr lang="en-US" sz="1200" b="1" dirty="0">
                  <a:effectLst>
                    <a:outerShdw blurRad="38100" dist="38100" dir="2700000" algn="tl">
                      <a:srgbClr val="000000">
                        <a:alpha val="43137"/>
                      </a:srgbClr>
                    </a:outerShdw>
                  </a:effectLst>
                </a:rPr>
                <a:t>Earth</a:t>
              </a:r>
            </a:p>
          </p:txBody>
        </p:sp>
      </p:grpSp>
      <p:sp>
        <p:nvSpPr>
          <p:cNvPr id="234" name="Cube 233"/>
          <p:cNvSpPr/>
          <p:nvPr/>
        </p:nvSpPr>
        <p:spPr>
          <a:xfrm>
            <a:off x="4857752" y="4946588"/>
            <a:ext cx="1214446" cy="529235"/>
          </a:xfrm>
          <a:prstGeom prst="cube">
            <a:avLst>
              <a:gd name="adj" fmla="val 0"/>
            </a:avLst>
          </a:prstGeom>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a:r>
              <a:rPr lang="en-US" sz="1600" u="none" dirty="0"/>
              <a:t>SOAP</a:t>
            </a:r>
          </a:p>
        </p:txBody>
      </p:sp>
      <p:sp>
        <p:nvSpPr>
          <p:cNvPr id="235" name="Rounded Rectangle 234"/>
          <p:cNvSpPr/>
          <p:nvPr/>
        </p:nvSpPr>
        <p:spPr>
          <a:xfrm>
            <a:off x="3214679" y="1214422"/>
            <a:ext cx="1500198" cy="5143536"/>
          </a:xfrm>
          <a:prstGeom prst="roundRect">
            <a:avLst/>
          </a:prstGeom>
          <a:solidFill>
            <a:srgbClr val="FFFF00">
              <a:alpha val="20000"/>
            </a:srgbClr>
          </a:solidFill>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17" tIns="54858" rIns="109717" bIns="54858" numCol="1" rtlCol="0" anchor="b" anchorCtr="0" compatLnSpc="1">
            <a:prstTxWarp prst="textNoShape">
              <a:avLst/>
            </a:prstTxWarp>
          </a:bodyPr>
          <a:lstStyle/>
          <a:p>
            <a:pPr lvl="2" defTabSz="1096853"/>
            <a:endParaRPr lang="en-US" sz="1600" b="1" dirty="0">
              <a:solidFill>
                <a:schemeClr val="tx1"/>
              </a:solidFill>
              <a:effectLst>
                <a:outerShdw blurRad="38100" dist="38100" dir="2700000" algn="tl">
                  <a:srgbClr val="000000">
                    <a:alpha val="43137"/>
                  </a:srgbClr>
                </a:outerShdw>
              </a:effectLst>
            </a:endParaRPr>
          </a:p>
        </p:txBody>
      </p:sp>
      <p:pic>
        <p:nvPicPr>
          <p:cNvPr id="236" name="Picture 4"/>
          <p:cNvPicPr>
            <a:picLocks noChangeAspect="1" noChangeArrowheads="1"/>
          </p:cNvPicPr>
          <p:nvPr/>
        </p:nvPicPr>
        <p:blipFill>
          <a:blip r:embed="rId11"/>
          <a:srcRect/>
          <a:stretch>
            <a:fillRect/>
          </a:stretch>
        </p:blipFill>
        <p:spPr bwMode="auto">
          <a:xfrm>
            <a:off x="2438174" y="2735257"/>
            <a:ext cx="142875" cy="161925"/>
          </a:xfrm>
          <a:prstGeom prst="rect">
            <a:avLst/>
          </a:prstGeom>
          <a:noFill/>
          <a:ln w="9525">
            <a:noFill/>
            <a:miter lim="800000"/>
            <a:headEnd/>
            <a:tailEnd/>
          </a:ln>
          <a:effectLst/>
        </p:spPr>
      </p:pic>
      <p:pic>
        <p:nvPicPr>
          <p:cNvPr id="237" name="Picture 5"/>
          <p:cNvPicPr>
            <a:picLocks noChangeAspect="1" noChangeArrowheads="1"/>
          </p:cNvPicPr>
          <p:nvPr/>
        </p:nvPicPr>
        <p:blipFill>
          <a:blip r:embed="rId11"/>
          <a:srcRect/>
          <a:stretch>
            <a:fillRect/>
          </a:stretch>
        </p:blipFill>
        <p:spPr bwMode="auto">
          <a:xfrm>
            <a:off x="2438174" y="3550597"/>
            <a:ext cx="142875" cy="161925"/>
          </a:xfrm>
          <a:prstGeom prst="rect">
            <a:avLst/>
          </a:prstGeom>
          <a:noFill/>
          <a:ln w="9525">
            <a:noFill/>
            <a:miter lim="800000"/>
            <a:headEnd/>
            <a:tailEnd/>
          </a:ln>
          <a:effectLst/>
        </p:spPr>
      </p:pic>
      <p:grpSp>
        <p:nvGrpSpPr>
          <p:cNvPr id="238" name="Group 67"/>
          <p:cNvGrpSpPr/>
          <p:nvPr/>
        </p:nvGrpSpPr>
        <p:grpSpPr>
          <a:xfrm>
            <a:off x="3500430" y="1571613"/>
            <a:ext cx="1071570" cy="2214578"/>
            <a:chOff x="1896017" y="2061609"/>
            <a:chExt cx="2439525" cy="4209849"/>
          </a:xfrm>
        </p:grpSpPr>
        <p:pic>
          <p:nvPicPr>
            <p:cNvPr id="239" name="Picture 3"/>
            <p:cNvPicPr>
              <a:picLocks noChangeAspect="1" noChangeArrowheads="1"/>
            </p:cNvPicPr>
            <p:nvPr/>
          </p:nvPicPr>
          <p:blipFill>
            <a:blip r:embed="rId12"/>
            <a:srcRect/>
            <a:stretch>
              <a:fillRect/>
            </a:stretch>
          </p:blipFill>
          <p:spPr bwMode="auto">
            <a:xfrm>
              <a:off x="1896017" y="2061609"/>
              <a:ext cx="1924050" cy="2876550"/>
            </a:xfrm>
            <a:prstGeom prst="rect">
              <a:avLst/>
            </a:prstGeom>
            <a:noFill/>
            <a:ln w="9525">
              <a:noFill/>
              <a:miter lim="800000"/>
              <a:headEnd/>
              <a:tailEnd/>
            </a:ln>
            <a:effectLst/>
          </p:spPr>
        </p:pic>
        <p:pic>
          <p:nvPicPr>
            <p:cNvPr id="240" name="Picture 2"/>
            <p:cNvPicPr>
              <a:picLocks noChangeAspect="1" noChangeArrowheads="1"/>
            </p:cNvPicPr>
            <p:nvPr/>
          </p:nvPicPr>
          <p:blipFill>
            <a:blip r:embed="rId13"/>
            <a:srcRect/>
            <a:stretch>
              <a:fillRect/>
            </a:stretch>
          </p:blipFill>
          <p:spPr bwMode="auto">
            <a:xfrm>
              <a:off x="2411492" y="3394908"/>
              <a:ext cx="1924050" cy="2876550"/>
            </a:xfrm>
            <a:prstGeom prst="rect">
              <a:avLst/>
            </a:prstGeom>
            <a:noFill/>
            <a:ln w="9525">
              <a:noFill/>
              <a:miter lim="800000"/>
              <a:headEnd/>
              <a:tailEnd/>
            </a:ln>
            <a:effectLst/>
          </p:spPr>
        </p:pic>
      </p:grpSp>
      <p:grpSp>
        <p:nvGrpSpPr>
          <p:cNvPr id="241" name="Group 56"/>
          <p:cNvGrpSpPr/>
          <p:nvPr/>
        </p:nvGrpSpPr>
        <p:grpSpPr>
          <a:xfrm>
            <a:off x="3374617" y="5500702"/>
            <a:ext cx="1626013" cy="550472"/>
            <a:chOff x="1822038" y="6877050"/>
            <a:chExt cx="1626013" cy="550472"/>
          </a:xfrm>
        </p:grpSpPr>
        <p:grpSp>
          <p:nvGrpSpPr>
            <p:cNvPr id="242" name="Group 262"/>
            <p:cNvGrpSpPr/>
            <p:nvPr/>
          </p:nvGrpSpPr>
          <p:grpSpPr>
            <a:xfrm>
              <a:off x="1822038" y="6924602"/>
              <a:ext cx="502920" cy="502920"/>
              <a:chOff x="6968836" y="5425044"/>
              <a:chExt cx="1097280" cy="1097280"/>
            </a:xfrm>
          </p:grpSpPr>
          <p:sp>
            <p:nvSpPr>
              <p:cNvPr id="245" name="Rounded Rectangle 244"/>
              <p:cNvSpPr/>
              <p:nvPr/>
            </p:nvSpPr>
            <p:spPr>
              <a:xfrm>
                <a:off x="6968836" y="5425044"/>
                <a:ext cx="1097280" cy="1097280"/>
              </a:xfrm>
              <a:prstGeom prst="roundRect">
                <a:avLst/>
              </a:prstGeom>
              <a:solidFill>
                <a:schemeClr val="tx1"/>
              </a:solidFill>
              <a:ln>
                <a:noFill/>
              </a:ln>
              <a:effectLst>
                <a:outerShdw blurRad="152400" dist="12000" dir="900000" sy="98000" kx="110000" ky="200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46" name="Picture 245" descr="contacts.png"/>
              <p:cNvPicPr>
                <a:picLocks noChangeAspect="1"/>
              </p:cNvPicPr>
              <p:nvPr/>
            </p:nvPicPr>
            <p:blipFill>
              <a:blip r:embed="rId14" cstate="print"/>
              <a:stretch>
                <a:fillRect/>
              </a:stretch>
            </p:blipFill>
            <p:spPr>
              <a:xfrm>
                <a:off x="7012813" y="5596987"/>
                <a:ext cx="996269" cy="708808"/>
              </a:xfrm>
              <a:prstGeom prst="rect">
                <a:avLst/>
              </a:prstGeom>
            </p:spPr>
          </p:pic>
        </p:grpSp>
        <p:sp>
          <p:nvSpPr>
            <p:cNvPr id="244" name="TextBox 243"/>
            <p:cNvSpPr txBox="1"/>
            <p:nvPr/>
          </p:nvSpPr>
          <p:spPr>
            <a:xfrm>
              <a:off x="2343151" y="6877050"/>
              <a:ext cx="1104900" cy="461665"/>
            </a:xfrm>
            <a:prstGeom prst="rect">
              <a:avLst/>
            </a:prstGeom>
            <a:noFill/>
          </p:spPr>
          <p:txBody>
            <a:bodyPr wrap="square" rtlCol="0">
              <a:spAutoFit/>
            </a:bodyPr>
            <a:lstStyle/>
            <a:p>
              <a:pPr defTabSz="1096853"/>
              <a:r>
                <a:rPr lang="en-US" sz="1200" b="1" dirty="0">
                  <a:effectLst>
                    <a:outerShdw blurRad="38100" dist="38100" dir="2700000" algn="tl">
                      <a:srgbClr val="000000">
                        <a:alpha val="43137"/>
                      </a:srgbClr>
                    </a:outerShdw>
                  </a:effectLst>
                </a:rPr>
                <a:t>Live </a:t>
              </a:r>
            </a:p>
            <a:p>
              <a:pPr defTabSz="1096853"/>
              <a:r>
                <a:rPr lang="en-US" sz="1200" b="1" dirty="0">
                  <a:effectLst>
                    <a:outerShdw blurRad="38100" dist="38100" dir="2700000" algn="tl">
                      <a:srgbClr val="000000">
                        <a:alpha val="43137"/>
                      </a:srgbClr>
                    </a:outerShdw>
                  </a:effectLst>
                </a:rPr>
                <a:t>Contacts</a:t>
              </a:r>
            </a:p>
          </p:txBody>
        </p:sp>
      </p:grpSp>
      <p:sp>
        <p:nvSpPr>
          <p:cNvPr id="247" name="Cube 246"/>
          <p:cNvSpPr/>
          <p:nvPr/>
        </p:nvSpPr>
        <p:spPr>
          <a:xfrm>
            <a:off x="3357554" y="4929198"/>
            <a:ext cx="1220720" cy="529235"/>
          </a:xfrm>
          <a:prstGeom prst="cube">
            <a:avLst>
              <a:gd name="adj" fmla="val 0"/>
            </a:avLst>
          </a:prstGeom>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a:r>
              <a:rPr lang="en-US" sz="1600" u="none" dirty="0"/>
              <a:t>REST</a:t>
            </a:r>
          </a:p>
        </p:txBody>
      </p:sp>
      <p:sp>
        <p:nvSpPr>
          <p:cNvPr id="248" name="Rounded Rectangle 247"/>
          <p:cNvSpPr/>
          <p:nvPr/>
        </p:nvSpPr>
        <p:spPr>
          <a:xfrm>
            <a:off x="1857357" y="1214423"/>
            <a:ext cx="1357322" cy="5143535"/>
          </a:xfrm>
          <a:prstGeom prst="roundRect">
            <a:avLst/>
          </a:prstGeom>
          <a:solidFill>
            <a:srgbClr val="FFFF00">
              <a:alpha val="20000"/>
            </a:srgbClr>
          </a:solidFill>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17" tIns="54858" rIns="109717" bIns="54858" numCol="1" rtlCol="0" anchor="b" anchorCtr="0" compatLnSpc="1">
            <a:prstTxWarp prst="textNoShape">
              <a:avLst/>
            </a:prstTxWarp>
          </a:bodyPr>
          <a:lstStyle/>
          <a:p>
            <a:pPr defTabSz="1096853"/>
            <a:endParaRPr lang="en-US" sz="1600" b="1" dirty="0">
              <a:solidFill>
                <a:schemeClr val="tx1"/>
              </a:solidFill>
              <a:effectLst>
                <a:outerShdw blurRad="38100" dist="38100" dir="2700000" algn="tl">
                  <a:srgbClr val="000000">
                    <a:alpha val="43137"/>
                  </a:srgbClr>
                </a:outerShdw>
              </a:effectLst>
            </a:endParaRPr>
          </a:p>
        </p:txBody>
      </p:sp>
      <p:pic>
        <p:nvPicPr>
          <p:cNvPr id="249" name="Picture 6"/>
          <p:cNvPicPr>
            <a:picLocks noChangeAspect="1" noChangeArrowheads="1"/>
          </p:cNvPicPr>
          <p:nvPr/>
        </p:nvPicPr>
        <p:blipFill>
          <a:blip r:embed="rId15"/>
          <a:srcRect/>
          <a:stretch>
            <a:fillRect/>
          </a:stretch>
        </p:blipFill>
        <p:spPr bwMode="auto">
          <a:xfrm>
            <a:off x="1961780" y="1785928"/>
            <a:ext cx="1181460" cy="1766341"/>
          </a:xfrm>
          <a:prstGeom prst="rect">
            <a:avLst/>
          </a:prstGeom>
          <a:noFill/>
          <a:ln w="9525">
            <a:noFill/>
            <a:miter lim="800000"/>
            <a:headEnd/>
            <a:tailEnd/>
          </a:ln>
          <a:effectLst/>
        </p:spPr>
      </p:pic>
      <p:grpSp>
        <p:nvGrpSpPr>
          <p:cNvPr id="256" name="Group 75"/>
          <p:cNvGrpSpPr/>
          <p:nvPr/>
        </p:nvGrpSpPr>
        <p:grpSpPr>
          <a:xfrm>
            <a:off x="2012546" y="5500702"/>
            <a:ext cx="1416446" cy="550472"/>
            <a:chOff x="6313743" y="5511225"/>
            <a:chExt cx="1416446" cy="550472"/>
          </a:xfrm>
        </p:grpSpPr>
        <p:grpSp>
          <p:nvGrpSpPr>
            <p:cNvPr id="260" name="Group 261"/>
            <p:cNvGrpSpPr/>
            <p:nvPr/>
          </p:nvGrpSpPr>
          <p:grpSpPr>
            <a:xfrm>
              <a:off x="6313743" y="5558777"/>
              <a:ext cx="502920" cy="502920"/>
              <a:chOff x="9047018" y="5413169"/>
              <a:chExt cx="1097280" cy="1097280"/>
            </a:xfrm>
          </p:grpSpPr>
          <p:sp>
            <p:nvSpPr>
              <p:cNvPr id="262" name="Rounded Rectangle 261"/>
              <p:cNvSpPr/>
              <p:nvPr/>
            </p:nvSpPr>
            <p:spPr>
              <a:xfrm>
                <a:off x="9047018" y="5413169"/>
                <a:ext cx="1097280" cy="1097280"/>
              </a:xfrm>
              <a:prstGeom prst="roundRect">
                <a:avLst/>
              </a:prstGeom>
              <a:solidFill>
                <a:schemeClr val="tx1"/>
              </a:solidFill>
              <a:ln>
                <a:noFill/>
              </a:ln>
              <a:effectLst>
                <a:outerShdw blurRad="152400" dist="12000" dir="900000" sy="98000" kx="110000" ky="200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63" name="Picture 262" descr="spaces.png"/>
              <p:cNvPicPr>
                <a:picLocks noChangeAspect="1"/>
              </p:cNvPicPr>
              <p:nvPr/>
            </p:nvPicPr>
            <p:blipFill>
              <a:blip r:embed="rId16" cstate="print"/>
              <a:stretch>
                <a:fillRect/>
              </a:stretch>
            </p:blipFill>
            <p:spPr>
              <a:xfrm>
                <a:off x="9146688" y="5510149"/>
                <a:ext cx="906179" cy="855023"/>
              </a:xfrm>
              <a:prstGeom prst="rect">
                <a:avLst/>
              </a:prstGeom>
            </p:spPr>
          </p:pic>
        </p:grpSp>
        <p:sp>
          <p:nvSpPr>
            <p:cNvPr id="261" name="TextBox 260"/>
            <p:cNvSpPr txBox="1"/>
            <p:nvPr/>
          </p:nvSpPr>
          <p:spPr>
            <a:xfrm>
              <a:off x="6834856" y="5511225"/>
              <a:ext cx="895333" cy="461665"/>
            </a:xfrm>
            <a:prstGeom prst="rect">
              <a:avLst/>
            </a:prstGeom>
            <a:noFill/>
          </p:spPr>
          <p:txBody>
            <a:bodyPr wrap="square" rtlCol="0">
              <a:spAutoFit/>
            </a:bodyPr>
            <a:lstStyle/>
            <a:p>
              <a:pPr defTabSz="1096853"/>
              <a:r>
                <a:rPr lang="en-US" sz="1200" b="1" dirty="0">
                  <a:effectLst>
                    <a:outerShdw blurRad="38100" dist="38100" dir="2700000" algn="tl">
                      <a:srgbClr val="000000">
                        <a:alpha val="43137"/>
                      </a:srgbClr>
                    </a:outerShdw>
                  </a:effectLst>
                </a:rPr>
                <a:t>Spaces  </a:t>
              </a:r>
            </a:p>
            <a:p>
              <a:pPr defTabSz="1096853"/>
              <a:r>
                <a:rPr lang="en-US" sz="1200" b="1" dirty="0">
                  <a:effectLst>
                    <a:outerShdw blurRad="38100" dist="38100" dir="2700000" algn="tl">
                      <a:srgbClr val="000000">
                        <a:alpha val="43137"/>
                      </a:srgbClr>
                    </a:outerShdw>
                  </a:effectLst>
                </a:rPr>
                <a:t>Photo</a:t>
              </a:r>
            </a:p>
          </p:txBody>
        </p:sp>
      </p:grpSp>
      <p:sp>
        <p:nvSpPr>
          <p:cNvPr id="264" name="Cube 263"/>
          <p:cNvSpPr/>
          <p:nvPr/>
        </p:nvSpPr>
        <p:spPr>
          <a:xfrm>
            <a:off x="2000232" y="4929198"/>
            <a:ext cx="1143008" cy="529235"/>
          </a:xfrm>
          <a:prstGeom prst="cube">
            <a:avLst>
              <a:gd name="adj" fmla="val 0"/>
            </a:avLst>
          </a:prstGeom>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a:r>
              <a:rPr lang="en-US" sz="1600" u="none" dirty="0" err="1"/>
              <a:t>WebDAV</a:t>
            </a:r>
            <a:endParaRPr lang="en-US" sz="1600" u="none" dirty="0"/>
          </a:p>
        </p:txBody>
      </p:sp>
      <p:sp>
        <p:nvSpPr>
          <p:cNvPr id="265" name="Rounded Rectangle 264"/>
          <p:cNvSpPr/>
          <p:nvPr/>
        </p:nvSpPr>
        <p:spPr>
          <a:xfrm>
            <a:off x="357158" y="6410891"/>
            <a:ext cx="4286280" cy="447111"/>
          </a:xfrm>
          <a:prstGeom prst="roundRect">
            <a:avLst/>
          </a:prstGeom>
          <a:solidFill>
            <a:srgbClr val="FFFF00">
              <a:alpha val="20000"/>
            </a:srgbClr>
          </a:solidFill>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17" tIns="54858" rIns="109717" bIns="54858" numCol="1" rtlCol="0" anchor="b" anchorCtr="0" compatLnSpc="1">
            <a:prstTxWarp prst="textNoShape">
              <a:avLst/>
            </a:prstTxWarp>
          </a:bodyPr>
          <a:lstStyle/>
          <a:p>
            <a:pPr lvl="1" algn="ctr" defTabSz="1096853"/>
            <a:r>
              <a:rPr lang="en-US" sz="1600" b="1" u="none" dirty="0">
                <a:solidFill>
                  <a:schemeClr val="tx1"/>
                </a:solidFill>
                <a:effectLst>
                  <a:outerShdw blurRad="38100" dist="38100" dir="2700000" algn="tl">
                    <a:srgbClr val="000000">
                      <a:alpha val="43137"/>
                    </a:srgbClr>
                  </a:outerShdw>
                </a:effectLst>
              </a:rPr>
              <a:t>Windows Live User</a:t>
            </a:r>
          </a:p>
        </p:txBody>
      </p:sp>
      <p:sp>
        <p:nvSpPr>
          <p:cNvPr id="266" name="Rounded Rectangle 265"/>
          <p:cNvSpPr/>
          <p:nvPr/>
        </p:nvSpPr>
        <p:spPr>
          <a:xfrm>
            <a:off x="357158" y="1223296"/>
            <a:ext cx="1499012" cy="5134661"/>
          </a:xfrm>
          <a:prstGeom prst="roundRect">
            <a:avLst/>
          </a:prstGeom>
          <a:solidFill>
            <a:srgbClr val="FFFF00">
              <a:alpha val="20000"/>
            </a:srgbClr>
          </a:solidFill>
          <a:ln>
            <a:noFill/>
            <a:headEnd type="none" w="med" len="med"/>
            <a:tailEnd type="none" w="med" len="med"/>
          </a:ln>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horz" wrap="square" lIns="109717" tIns="54858" rIns="109717" bIns="54858" numCol="1" rtlCol="0" anchor="b" anchorCtr="0" compatLnSpc="1">
            <a:prstTxWarp prst="textNoShape">
              <a:avLst/>
            </a:prstTxWarp>
          </a:bodyPr>
          <a:lstStyle/>
          <a:p>
            <a:pPr lvl="1" defTabSz="1096853"/>
            <a:endParaRPr lang="en-US" sz="1600" b="1" dirty="0">
              <a:solidFill>
                <a:schemeClr val="tx1"/>
              </a:solidFill>
              <a:effectLst>
                <a:outerShdw blurRad="38100" dist="38100" dir="2700000" algn="tl">
                  <a:srgbClr val="000000">
                    <a:alpha val="43137"/>
                  </a:srgbClr>
                </a:outerShdw>
              </a:effectLst>
            </a:endParaRPr>
          </a:p>
        </p:txBody>
      </p:sp>
      <p:pic>
        <p:nvPicPr>
          <p:cNvPr id="267" name="Picture 8"/>
          <p:cNvPicPr>
            <a:picLocks noChangeAspect="1" noChangeArrowheads="1"/>
          </p:cNvPicPr>
          <p:nvPr/>
        </p:nvPicPr>
        <p:blipFill>
          <a:blip r:embed="rId17"/>
          <a:srcRect b="16206"/>
          <a:stretch>
            <a:fillRect/>
          </a:stretch>
        </p:blipFill>
        <p:spPr bwMode="auto">
          <a:xfrm>
            <a:off x="428596" y="2876561"/>
            <a:ext cx="1331934" cy="1026799"/>
          </a:xfrm>
          <a:prstGeom prst="rect">
            <a:avLst/>
          </a:prstGeom>
          <a:noFill/>
          <a:ln w="9525">
            <a:noFill/>
            <a:miter lim="800000"/>
            <a:headEnd/>
            <a:tailEnd/>
          </a:ln>
          <a:effectLst/>
        </p:spPr>
      </p:pic>
      <p:pic>
        <p:nvPicPr>
          <p:cNvPr id="268" name="Picture 9"/>
          <p:cNvPicPr>
            <a:picLocks noChangeAspect="1" noChangeArrowheads="1"/>
          </p:cNvPicPr>
          <p:nvPr/>
        </p:nvPicPr>
        <p:blipFill>
          <a:blip r:embed="rId18" cstate="print"/>
          <a:srcRect/>
          <a:stretch>
            <a:fillRect/>
          </a:stretch>
        </p:blipFill>
        <p:spPr bwMode="auto">
          <a:xfrm>
            <a:off x="429809" y="1857366"/>
            <a:ext cx="1315758" cy="947757"/>
          </a:xfrm>
          <a:prstGeom prst="rect">
            <a:avLst/>
          </a:prstGeom>
          <a:noFill/>
          <a:ln w="9525">
            <a:noFill/>
            <a:miter lim="800000"/>
            <a:headEnd/>
            <a:tailEnd/>
          </a:ln>
          <a:effectLst/>
        </p:spPr>
      </p:pic>
      <p:sp>
        <p:nvSpPr>
          <p:cNvPr id="269" name="Cube 268"/>
          <p:cNvSpPr/>
          <p:nvPr/>
        </p:nvSpPr>
        <p:spPr>
          <a:xfrm>
            <a:off x="443060" y="4929198"/>
            <a:ext cx="1278754" cy="529235"/>
          </a:xfrm>
          <a:prstGeom prst="cube">
            <a:avLst>
              <a:gd name="adj" fmla="val 0"/>
            </a:avLst>
          </a:prstGeom>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a:r>
              <a:rPr lang="en-US" sz="1600" u="none" dirty="0"/>
              <a:t>REST</a:t>
            </a:r>
          </a:p>
        </p:txBody>
      </p:sp>
      <p:grpSp>
        <p:nvGrpSpPr>
          <p:cNvPr id="270" name="Group 66"/>
          <p:cNvGrpSpPr/>
          <p:nvPr/>
        </p:nvGrpSpPr>
        <p:grpSpPr>
          <a:xfrm>
            <a:off x="371623" y="5545302"/>
            <a:ext cx="1771487" cy="550472"/>
            <a:chOff x="4375313" y="5651212"/>
            <a:chExt cx="1771487" cy="550472"/>
          </a:xfrm>
        </p:grpSpPr>
        <p:grpSp>
          <p:nvGrpSpPr>
            <p:cNvPr id="271" name="Group 260"/>
            <p:cNvGrpSpPr/>
            <p:nvPr/>
          </p:nvGrpSpPr>
          <p:grpSpPr>
            <a:xfrm>
              <a:off x="4375313" y="5698764"/>
              <a:ext cx="502920" cy="502920"/>
              <a:chOff x="10911444" y="5353792"/>
              <a:chExt cx="1097280" cy="1097280"/>
            </a:xfrm>
          </p:grpSpPr>
          <p:sp>
            <p:nvSpPr>
              <p:cNvPr id="273" name="Rounded Rectangle 272"/>
              <p:cNvSpPr/>
              <p:nvPr/>
            </p:nvSpPr>
            <p:spPr>
              <a:xfrm>
                <a:off x="10911444" y="5353792"/>
                <a:ext cx="1097280" cy="1097280"/>
              </a:xfrm>
              <a:prstGeom prst="roundRect">
                <a:avLst/>
              </a:prstGeom>
              <a:solidFill>
                <a:schemeClr val="tx1"/>
              </a:solidFill>
              <a:ln>
                <a:noFill/>
              </a:ln>
              <a:effectLst>
                <a:outerShdw blurRad="152400" dist="12000" dir="900000" sy="98000" kx="110000" ky="200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74" name="Picture 273" descr="Silverlight Streaming Banner.jpg"/>
              <p:cNvPicPr>
                <a:picLocks noChangeAspect="1"/>
              </p:cNvPicPr>
              <p:nvPr/>
            </p:nvPicPr>
            <p:blipFill>
              <a:blip r:embed="rId19"/>
              <a:srcRect l="2607" r="86478" b="46718"/>
              <a:stretch>
                <a:fillRect/>
              </a:stretch>
            </p:blipFill>
            <p:spPr>
              <a:xfrm>
                <a:off x="11032178" y="5463919"/>
                <a:ext cx="843147" cy="806251"/>
              </a:xfrm>
              <a:prstGeom prst="roundRect">
                <a:avLst>
                  <a:gd name="adj" fmla="val 0"/>
                </a:avLst>
              </a:prstGeom>
              <a:ln>
                <a:noFill/>
              </a:ln>
              <a:effectLst/>
            </p:spPr>
          </p:pic>
        </p:grpSp>
        <p:sp>
          <p:nvSpPr>
            <p:cNvPr id="272" name="TextBox 271"/>
            <p:cNvSpPr txBox="1"/>
            <p:nvPr/>
          </p:nvSpPr>
          <p:spPr>
            <a:xfrm>
              <a:off x="4896426" y="5651212"/>
              <a:ext cx="1250374" cy="461665"/>
            </a:xfrm>
            <a:prstGeom prst="rect">
              <a:avLst/>
            </a:prstGeom>
            <a:noFill/>
          </p:spPr>
          <p:txBody>
            <a:bodyPr wrap="square" rtlCol="0">
              <a:spAutoFit/>
            </a:bodyPr>
            <a:lstStyle/>
            <a:p>
              <a:pPr defTabSz="1096853"/>
              <a:r>
                <a:rPr lang="en-US" sz="1200" b="1" dirty="0" err="1">
                  <a:effectLst>
                    <a:outerShdw blurRad="38100" dist="38100" dir="2700000" algn="tl">
                      <a:srgbClr val="000000">
                        <a:alpha val="43137"/>
                      </a:srgbClr>
                    </a:outerShdw>
                  </a:effectLst>
                </a:rPr>
                <a:t>Silverlight</a:t>
              </a:r>
              <a:r>
                <a:rPr lang="en-US" sz="1200" b="1" dirty="0">
                  <a:effectLst>
                    <a:outerShdw blurRad="38100" dist="38100" dir="2700000" algn="tl">
                      <a:srgbClr val="000000">
                        <a:alpha val="43137"/>
                      </a:srgbClr>
                    </a:outerShdw>
                  </a:effectLst>
                </a:rPr>
                <a:t>  Streaming</a:t>
              </a:r>
            </a:p>
          </p:txBody>
        </p:sp>
      </p:grpSp>
      <p:cxnSp>
        <p:nvCxnSpPr>
          <p:cNvPr id="65" name="Straight Connector 64"/>
          <p:cNvCxnSpPr/>
          <p:nvPr/>
        </p:nvCxnSpPr>
        <p:spPr bwMode="auto">
          <a:xfrm>
            <a:off x="0" y="4786322"/>
            <a:ext cx="91440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4925" cap="flat" cmpd="sng" algn="ctr">
            <a:solidFill>
              <a:schemeClr val="accent4"/>
            </a:solidFill>
            <a:prstDash val="solid"/>
            <a:round/>
            <a:headEnd type="none" w="med" len="med"/>
            <a:tailEnd type="none" w="med" len="med"/>
          </a:ln>
          <a:effectLst/>
        </p:spPr>
      </p:cxnSp>
      <p:sp>
        <p:nvSpPr>
          <p:cNvPr id="66" name="TextBox 65"/>
          <p:cNvSpPr txBox="1"/>
          <p:nvPr/>
        </p:nvSpPr>
        <p:spPr>
          <a:xfrm rot="16200000">
            <a:off x="-641177" y="3427204"/>
            <a:ext cx="1662635" cy="523220"/>
          </a:xfrm>
          <a:prstGeom prst="rect">
            <a:avLst/>
          </a:prstGeom>
          <a:noFill/>
        </p:spPr>
        <p:txBody>
          <a:bodyPr wrap="none" rtlCol="0">
            <a:spAutoFit/>
          </a:bodyPr>
          <a:lstStyle/>
          <a:p>
            <a:r>
              <a:rPr lang="en-US" sz="2800" b="1" u="none" dirty="0" smtClean="0">
                <a:latin typeface="+mn-lt"/>
              </a:rPr>
              <a:t>Controls</a:t>
            </a:r>
            <a:endParaRPr lang="en-US" sz="2800" b="1" u="none" dirty="0" smtClean="0">
              <a:latin typeface="+mn-lt"/>
            </a:endParaRPr>
          </a:p>
        </p:txBody>
      </p:sp>
      <p:sp>
        <p:nvSpPr>
          <p:cNvPr id="67" name="TextBox 66"/>
          <p:cNvSpPr txBox="1"/>
          <p:nvPr/>
        </p:nvSpPr>
        <p:spPr>
          <a:xfrm rot="16200000">
            <a:off x="-301340" y="5390553"/>
            <a:ext cx="982961" cy="523220"/>
          </a:xfrm>
          <a:prstGeom prst="rect">
            <a:avLst/>
          </a:prstGeom>
          <a:noFill/>
        </p:spPr>
        <p:txBody>
          <a:bodyPr wrap="none" rtlCol="0">
            <a:spAutoFit/>
          </a:bodyPr>
          <a:lstStyle/>
          <a:p>
            <a:r>
              <a:rPr lang="en-US" sz="2800" b="1" u="none" dirty="0" smtClean="0">
                <a:latin typeface="+mn-lt"/>
              </a:rPr>
              <a:t>APIs</a:t>
            </a:r>
            <a:endParaRPr lang="en-US" sz="2800" b="1" u="none" dirty="0" smtClean="0">
              <a:latin typeface="+mn-lt"/>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7543"/>
            <a:ext cx="8380412" cy="553998"/>
          </a:xfrm>
        </p:spPr>
        <p:txBody>
          <a:bodyPr/>
          <a:lstStyle/>
          <a:p>
            <a:r>
              <a:rPr sz="4000" smtClean="0"/>
              <a:t>Easy to Understand Business Model</a:t>
            </a:r>
            <a:endParaRPr sz="4000"/>
          </a:p>
        </p:txBody>
      </p:sp>
      <p:sp>
        <p:nvSpPr>
          <p:cNvPr id="4" name="Slide Number Placeholder 3"/>
          <p:cNvSpPr>
            <a:spLocks noGrp="1"/>
          </p:cNvSpPr>
          <p:nvPr>
            <p:ph type="sldNum" sz="quarter" idx="4294967295"/>
          </p:nvPr>
        </p:nvSpPr>
        <p:spPr>
          <a:xfrm>
            <a:off x="6022309" y="5109513"/>
            <a:ext cx="2133600" cy="476250"/>
          </a:xfrm>
          <a:prstGeom prst="rect">
            <a:avLst/>
          </a:prstGeom>
        </p:spPr>
        <p:txBody>
          <a:bodyPr lIns="91435" tIns="45718" rIns="91435" bIns="45718"/>
          <a:lstStyle/>
          <a:p>
            <a:pPr>
              <a:defRPr/>
            </a:pPr>
            <a:fld id="{8B058928-983B-4703-9FE9-037A9D9D135C}" type="slidenum">
              <a:rPr lang="en-US" sz="900"/>
              <a:pPr>
                <a:defRPr/>
              </a:pPr>
              <a:t>6</a:t>
            </a:fld>
            <a:endParaRPr lang="en-US" sz="900" dirty="0"/>
          </a:p>
        </p:txBody>
      </p:sp>
      <p:sp>
        <p:nvSpPr>
          <p:cNvPr id="22" name="AutoShape 43"/>
          <p:cNvSpPr>
            <a:spLocks noChangeArrowheads="1"/>
          </p:cNvSpPr>
          <p:nvPr/>
        </p:nvSpPr>
        <p:spPr bwMode="auto">
          <a:xfrm>
            <a:off x="500067" y="1357300"/>
            <a:ext cx="8286777" cy="5429264"/>
          </a:xfrm>
          <a:prstGeom prst="roundRect">
            <a:avLst>
              <a:gd name="adj" fmla="val 8171"/>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lumMod val="75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w="9525" cap="flat" cmpd="sng" algn="ctr">
            <a:solidFill>
              <a:srgbClr val="FFFF00"/>
            </a:solidFill>
            <a:prstDash val="solid"/>
            <a:headEnd type="none" w="med" len="med"/>
            <a:tailEnd type="none" w="med" len="med"/>
          </a:ln>
          <a:effectLst>
            <a:glow rad="63500">
              <a:srgbClr val="FDE399">
                <a:satMod val="175000"/>
                <a:alpha val="40000"/>
              </a:srgbClr>
            </a:glow>
            <a:outerShdw blurRad="355600" dir="2700000" algn="tl" rotWithShape="0">
              <a:srgbClr val="FFC000"/>
            </a:outerShdw>
          </a:effectLst>
          <a:scene3d>
            <a:camera prst="orthographicFront"/>
            <a:lightRig rig="threePt" dir="t"/>
          </a:scene3d>
          <a:sp3d extrusionH="38100" contourW="25400">
            <a:bevelT w="114300" prst="artDeco"/>
            <a:extrusionClr>
              <a:srgbClr val="FDE399">
                <a:lumMod val="20000"/>
                <a:lumOff val="80000"/>
              </a:srgbClr>
            </a:extrusionClr>
            <a:contourClr>
              <a:srgbClr val="FFC000"/>
            </a:contourClr>
          </a:sp3d>
        </p:spPr>
        <p:txBody>
          <a:bodyPr vert="horz" wrap="square" lIns="109717" tIns="54858" rIns="109717" bIns="54858" numCol="1" rtlCol="0" anchor="ctr" anchorCtr="0" compatLnSpc="1">
            <a:prstTxWarp prst="textNoShape">
              <a:avLst/>
            </a:prstTxWarp>
          </a:bodyPr>
          <a:lstStyle/>
          <a:p>
            <a:pPr algn="ctr" defTabSz="1096853" fontAlgn="auto">
              <a:spcBef>
                <a:spcPts val="0"/>
              </a:spcBef>
              <a:spcAft>
                <a:spcPts val="0"/>
              </a:spcAft>
            </a:pPr>
            <a:endParaRPr lang="en-US" sz="1600" u="none" kern="0" dirty="0">
              <a:solidFill>
                <a:srgbClr val="000000"/>
              </a:solidFill>
              <a:latin typeface="Segoe" pitchFamily="34" charset="0"/>
            </a:endParaRPr>
          </a:p>
        </p:txBody>
      </p:sp>
      <p:sp>
        <p:nvSpPr>
          <p:cNvPr id="23" name="Rectangle 41"/>
          <p:cNvSpPr>
            <a:spLocks noChangeArrowheads="1"/>
          </p:cNvSpPr>
          <p:nvPr/>
        </p:nvSpPr>
        <p:spPr bwMode="auto">
          <a:xfrm>
            <a:off x="1265843" y="1826677"/>
            <a:ext cx="6949496" cy="4420417"/>
          </a:xfrm>
          <a:prstGeom prst="rect">
            <a:avLst/>
          </a:prstGeom>
          <a:solidFill>
            <a:srgbClr val="00B0F0">
              <a:alpha val="20000"/>
            </a:srgbClr>
          </a:solidFill>
          <a:ln w="19050" cap="flat" cmpd="sng" algn="ctr">
            <a:noFill/>
            <a:prstDash val="solid"/>
            <a:headEnd type="none" w="med" len="med"/>
            <a:tailEnd type="none" w="med" len="med"/>
          </a:ln>
          <a:effectLst/>
          <a:scene3d>
            <a:camera prst="orthographicFront"/>
            <a:lightRig rig="threePt" dir="t"/>
          </a:scene3d>
          <a:sp3d>
            <a:bevelT/>
          </a:sp3d>
        </p:spPr>
        <p:txBody>
          <a:bodyPr vert="horz" wrap="square" lIns="109712" tIns="54856" rIns="109712" bIns="54856" numCol="1" rtlCol="0" anchor="b" anchorCtr="0" compatLnSpc="1">
            <a:prstTxWarp prst="textNoShape">
              <a:avLst/>
            </a:prstTxWarp>
          </a:bodyPr>
          <a:lstStyle/>
          <a:p>
            <a:pPr marL="0" lvl="1" algn="ctr" defTabSz="1096799" fontAlgn="auto">
              <a:spcBef>
                <a:spcPts val="0"/>
              </a:spcBef>
              <a:spcAft>
                <a:spcPts val="0"/>
              </a:spcAft>
            </a:pPr>
            <a:endParaRPr lang="en-US" sz="1200" b="1" u="none" kern="0" dirty="0">
              <a:solidFill>
                <a:srgbClr val="FFFFFF"/>
              </a:solidFill>
              <a:effectLst>
                <a:outerShdw blurRad="38100" dist="38100" dir="2700000" algn="tl">
                  <a:srgbClr val="000000">
                    <a:alpha val="43137"/>
                  </a:srgbClr>
                </a:outerShdw>
              </a:effectLst>
              <a:latin typeface="Arial"/>
            </a:endParaRPr>
          </a:p>
        </p:txBody>
      </p:sp>
      <p:sp>
        <p:nvSpPr>
          <p:cNvPr id="24" name="Freeform 17"/>
          <p:cNvSpPr>
            <a:spLocks/>
          </p:cNvSpPr>
          <p:nvPr/>
        </p:nvSpPr>
        <p:spPr bwMode="auto">
          <a:xfrm>
            <a:off x="1204884" y="1809939"/>
            <a:ext cx="7010455" cy="4325100"/>
          </a:xfrm>
          <a:custGeom>
            <a:avLst/>
            <a:gdLst/>
            <a:ahLst/>
            <a:cxnLst>
              <a:cxn ang="0">
                <a:pos x="0" y="0"/>
              </a:cxn>
              <a:cxn ang="0">
                <a:pos x="0" y="2115"/>
              </a:cxn>
              <a:cxn ang="0">
                <a:pos x="4113" y="2115"/>
              </a:cxn>
            </a:cxnLst>
            <a:rect l="0" t="0" r="r" b="b"/>
            <a:pathLst>
              <a:path w="4113" h="2115">
                <a:moveTo>
                  <a:pt x="0" y="0"/>
                </a:moveTo>
                <a:lnTo>
                  <a:pt x="0" y="2115"/>
                </a:lnTo>
                <a:lnTo>
                  <a:pt x="4113" y="2115"/>
                </a:lnTo>
              </a:path>
            </a:pathLst>
          </a:custGeom>
          <a:noFill/>
          <a:ln w="19050" cap="flat" cmpd="sng" algn="ctr">
            <a:solidFill>
              <a:srgbClr val="000000"/>
            </a:solidFill>
            <a:prstDash val="solid"/>
            <a:headEnd/>
            <a:tailEnd/>
          </a:ln>
          <a:effectLst>
            <a:glow rad="70000">
              <a:srgbClr val="000000">
                <a:tint val="30000"/>
                <a:shade val="95000"/>
                <a:satMod val="300000"/>
                <a:alpha val="50000"/>
              </a:srgbClr>
            </a:glow>
          </a:effectLst>
        </p:spPr>
        <p:txBody>
          <a:bodyPr wrap="none" lIns="130610" tIns="65304" rIns="130610" bIns="65304" anchor="ctr"/>
          <a:lstStyle/>
          <a:p>
            <a:pPr defTabSz="914309" fontAlgn="auto">
              <a:spcBef>
                <a:spcPts val="0"/>
              </a:spcBef>
              <a:spcAft>
                <a:spcPts val="0"/>
              </a:spcAft>
            </a:pPr>
            <a:endParaRPr lang="en-US" sz="1600" u="none" kern="0" dirty="0">
              <a:solidFill>
                <a:srgbClr val="FFFFFF"/>
              </a:solidFill>
              <a:latin typeface="Arial"/>
            </a:endParaRPr>
          </a:p>
        </p:txBody>
      </p:sp>
      <p:sp>
        <p:nvSpPr>
          <p:cNvPr id="25" name="Line 22"/>
          <p:cNvSpPr>
            <a:spLocks noChangeShapeType="1"/>
          </p:cNvSpPr>
          <p:nvPr/>
        </p:nvSpPr>
        <p:spPr bwMode="auto">
          <a:xfrm>
            <a:off x="4417981" y="2420289"/>
            <a:ext cx="0" cy="3798570"/>
          </a:xfrm>
          <a:prstGeom prst="line">
            <a:avLst/>
          </a:prstGeom>
          <a:noFill/>
          <a:ln w="38100" cap="flat" cmpd="sng" algn="ctr">
            <a:solidFill>
              <a:srgbClr val="000000"/>
            </a:solidFill>
            <a:prstDash val="solid"/>
            <a:headEnd/>
            <a:tailEnd/>
          </a:ln>
          <a:effectLst>
            <a:glow rad="70000">
              <a:srgbClr val="000000">
                <a:tint val="30000"/>
                <a:shade val="95000"/>
                <a:satMod val="300000"/>
                <a:alpha val="50000"/>
              </a:srgbClr>
            </a:glow>
          </a:effectLst>
        </p:spPr>
        <p:txBody>
          <a:bodyPr wrap="none" lIns="130610" tIns="65304" rIns="130610" bIns="65304" anchor="ctr"/>
          <a:lstStyle/>
          <a:p>
            <a:pPr defTabSz="914309" fontAlgn="auto">
              <a:spcBef>
                <a:spcPts val="0"/>
              </a:spcBef>
              <a:spcAft>
                <a:spcPts val="0"/>
              </a:spcAft>
            </a:pPr>
            <a:endParaRPr lang="en-US" sz="1600" u="none" kern="0" dirty="0">
              <a:solidFill>
                <a:srgbClr val="FFFFFF"/>
              </a:solidFill>
              <a:latin typeface="Arial"/>
            </a:endParaRPr>
          </a:p>
        </p:txBody>
      </p:sp>
      <p:sp>
        <p:nvSpPr>
          <p:cNvPr id="26" name="Freeform 26"/>
          <p:cNvSpPr>
            <a:spLocks/>
          </p:cNvSpPr>
          <p:nvPr/>
        </p:nvSpPr>
        <p:spPr bwMode="auto">
          <a:xfrm>
            <a:off x="1278543" y="2195499"/>
            <a:ext cx="6936796" cy="3590926"/>
          </a:xfrm>
          <a:custGeom>
            <a:avLst/>
            <a:gdLst/>
            <a:ahLst/>
            <a:cxnLst>
              <a:cxn ang="0">
                <a:pos x="0" y="0"/>
              </a:cxn>
              <a:cxn ang="0">
                <a:pos x="1059" y="1189"/>
              </a:cxn>
              <a:cxn ang="0">
                <a:pos x="2973" y="1867"/>
              </a:cxn>
              <a:cxn ang="0">
                <a:pos x="4171" y="1923"/>
              </a:cxn>
            </a:cxnLst>
            <a:rect l="0" t="0" r="r" b="b"/>
            <a:pathLst>
              <a:path w="4171" h="1932">
                <a:moveTo>
                  <a:pt x="0" y="0"/>
                </a:moveTo>
                <a:cubicBezTo>
                  <a:pt x="144" y="252"/>
                  <a:pt x="563" y="878"/>
                  <a:pt x="1059" y="1189"/>
                </a:cubicBezTo>
                <a:cubicBezTo>
                  <a:pt x="1719" y="1589"/>
                  <a:pt x="2453" y="1802"/>
                  <a:pt x="2973" y="1867"/>
                </a:cubicBezTo>
                <a:cubicBezTo>
                  <a:pt x="3493" y="1932"/>
                  <a:pt x="3922" y="1911"/>
                  <a:pt x="4171" y="1923"/>
                </a:cubicBezTo>
              </a:path>
            </a:pathLst>
          </a:custGeom>
          <a:noFill/>
          <a:ln w="66675" cap="flat" cmpd="sng" algn="ctr">
            <a:solidFill>
              <a:srgbClr val="FF0000"/>
            </a:solidFill>
            <a:prstDash val="solid"/>
            <a:headEnd/>
            <a:tailEnd/>
          </a:ln>
          <a:effectLst>
            <a:glow rad="70000">
              <a:srgbClr val="4747B7">
                <a:tint val="30000"/>
                <a:shade val="95000"/>
                <a:satMod val="300000"/>
                <a:alpha val="50000"/>
              </a:srgbClr>
            </a:glow>
          </a:effectLst>
        </p:spPr>
        <p:txBody>
          <a:bodyPr wrap="none" lIns="130610" tIns="65304" rIns="130610" bIns="65304" anchor="ctr"/>
          <a:lstStyle/>
          <a:p>
            <a:pPr defTabSz="914309" fontAlgn="auto">
              <a:spcBef>
                <a:spcPts val="0"/>
              </a:spcBef>
              <a:spcAft>
                <a:spcPts val="0"/>
              </a:spcAft>
            </a:pPr>
            <a:endParaRPr lang="en-US" sz="1600" u="none" kern="0" dirty="0">
              <a:solidFill>
                <a:srgbClr val="FFFFFF"/>
              </a:solidFill>
              <a:latin typeface="Arial"/>
            </a:endParaRPr>
          </a:p>
        </p:txBody>
      </p:sp>
      <p:sp>
        <p:nvSpPr>
          <p:cNvPr id="27" name="Text Box 195"/>
          <p:cNvSpPr txBox="1">
            <a:spLocks noChangeArrowheads="1"/>
          </p:cNvSpPr>
          <p:nvPr/>
        </p:nvSpPr>
        <p:spPr bwMode="auto">
          <a:xfrm>
            <a:off x="4906307" y="3063228"/>
            <a:ext cx="2919047" cy="759327"/>
          </a:xfrm>
          <a:prstGeom prst="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lumMod val="75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w="9525" cap="flat" cmpd="sng" algn="ctr">
            <a:solidFill>
              <a:srgbClr val="FFFF00"/>
            </a:solidFill>
            <a:prstDash val="solid"/>
            <a:headEnd type="none" w="med" len="med"/>
            <a:tailEnd type="none" w="med" len="med"/>
          </a:ln>
          <a:effectLst>
            <a:glow rad="63500">
              <a:srgbClr val="FDE399">
                <a:satMod val="175000"/>
                <a:alpha val="40000"/>
              </a:srgbClr>
            </a:glow>
            <a:outerShdw blurRad="355600" dir="2700000" algn="tl" rotWithShape="0">
              <a:srgbClr val="FFC000"/>
            </a:outerShdw>
          </a:effectLst>
          <a:scene3d>
            <a:camera prst="orthographicFront"/>
            <a:lightRig rig="threePt" dir="t"/>
          </a:scene3d>
          <a:sp3d extrusionH="38100" contourW="25400">
            <a:bevelT w="114300" prst="artDeco"/>
            <a:extrusionClr>
              <a:srgbClr val="FDE399">
                <a:lumMod val="20000"/>
                <a:lumOff val="80000"/>
              </a:srgbClr>
            </a:extrusionClr>
            <a:contourClr>
              <a:srgbClr val="FFC000"/>
            </a:contourClr>
          </a:sp3d>
        </p:spPr>
        <p:txBody>
          <a:bodyPr vert="horz" wrap="square" lIns="109717" tIns="54858" rIns="109717" bIns="54858" numCol="1" rtlCol="0" anchor="ctr" anchorCtr="0" compatLnSpc="1">
            <a:prstTxWarp prst="textNoShape">
              <a:avLst/>
            </a:prstTxWarp>
          </a:bodyPr>
          <a:lstStyle/>
          <a:p>
            <a:pPr algn="ctr" defTabSz="1096853" fontAlgn="auto">
              <a:spcBef>
                <a:spcPts val="0"/>
              </a:spcBef>
              <a:spcAft>
                <a:spcPts val="0"/>
              </a:spcAft>
            </a:pPr>
            <a:r>
              <a:rPr lang="en-US" sz="1600" b="1" u="none" kern="0" dirty="0">
                <a:solidFill>
                  <a:srgbClr val="000000"/>
                </a:solidFill>
                <a:latin typeface="Segoe" pitchFamily="34" charset="0"/>
              </a:rPr>
              <a:t>&lt; 1M UU’s/month</a:t>
            </a:r>
          </a:p>
          <a:p>
            <a:pPr algn="ctr" defTabSz="1096853" fontAlgn="auto">
              <a:spcBef>
                <a:spcPts val="0"/>
              </a:spcBef>
              <a:spcAft>
                <a:spcPts val="0"/>
              </a:spcAft>
            </a:pPr>
            <a:r>
              <a:rPr lang="en-US" sz="1600" b="1" u="none" kern="0" dirty="0">
                <a:solidFill>
                  <a:srgbClr val="000000"/>
                </a:solidFill>
                <a:latin typeface="Segoe" pitchFamily="34" charset="0"/>
              </a:rPr>
              <a:t>Usage = Free</a:t>
            </a:r>
          </a:p>
        </p:txBody>
      </p:sp>
      <p:sp>
        <p:nvSpPr>
          <p:cNvPr id="28" name="Text Box 196"/>
          <p:cNvSpPr txBox="1">
            <a:spLocks noChangeArrowheads="1"/>
          </p:cNvSpPr>
          <p:nvPr/>
        </p:nvSpPr>
        <p:spPr bwMode="auto">
          <a:xfrm>
            <a:off x="1500075" y="2973343"/>
            <a:ext cx="2729947" cy="1339519"/>
          </a:xfrm>
          <a:prstGeom prst="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lumMod val="75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w="9525" cap="flat" cmpd="sng" algn="ctr">
            <a:solidFill>
              <a:srgbClr val="FFFF00"/>
            </a:solidFill>
            <a:prstDash val="solid"/>
            <a:headEnd type="none" w="med" len="med"/>
            <a:tailEnd type="none" w="med" len="med"/>
          </a:ln>
          <a:effectLst>
            <a:glow rad="63500">
              <a:srgbClr val="FDE399">
                <a:satMod val="175000"/>
                <a:alpha val="40000"/>
              </a:srgbClr>
            </a:glow>
            <a:outerShdw blurRad="355600" dir="2700000" algn="tl" rotWithShape="0">
              <a:srgbClr val="FFC000"/>
            </a:outerShdw>
          </a:effectLst>
          <a:scene3d>
            <a:camera prst="orthographicFront"/>
            <a:lightRig rig="threePt" dir="t"/>
          </a:scene3d>
          <a:sp3d extrusionH="38100" contourW="25400">
            <a:bevelT w="114300" prst="artDeco"/>
            <a:extrusionClr>
              <a:srgbClr val="FDE399">
                <a:lumMod val="20000"/>
                <a:lumOff val="80000"/>
              </a:srgbClr>
            </a:extrusionClr>
            <a:contourClr>
              <a:srgbClr val="FFC000"/>
            </a:contourClr>
          </a:sp3d>
        </p:spPr>
        <p:txBody>
          <a:bodyPr vert="horz" wrap="square" lIns="109717" tIns="54858" rIns="109717" bIns="54858" numCol="1" rtlCol="0" anchor="ctr" anchorCtr="0" compatLnSpc="1">
            <a:prstTxWarp prst="textNoShape">
              <a:avLst/>
            </a:prstTxWarp>
          </a:bodyPr>
          <a:lstStyle/>
          <a:p>
            <a:pPr algn="ctr" defTabSz="1096853" fontAlgn="auto">
              <a:spcBef>
                <a:spcPts val="0"/>
              </a:spcBef>
              <a:spcAft>
                <a:spcPts val="0"/>
              </a:spcAft>
            </a:pPr>
            <a:r>
              <a:rPr lang="en-US" sz="1600" b="1" u="none" kern="0" dirty="0">
                <a:solidFill>
                  <a:srgbClr val="000000"/>
                </a:solidFill>
                <a:latin typeface="Segoe" pitchFamily="34" charset="0"/>
              </a:rPr>
              <a:t>&gt; 1M UU’s/month</a:t>
            </a:r>
          </a:p>
          <a:p>
            <a:pPr algn="ctr" defTabSz="1096853" fontAlgn="auto">
              <a:spcBef>
                <a:spcPts val="0"/>
              </a:spcBef>
              <a:spcAft>
                <a:spcPts val="0"/>
              </a:spcAft>
            </a:pPr>
            <a:r>
              <a:rPr lang="en-US" sz="1600" b="1" u="none" kern="0" dirty="0">
                <a:solidFill>
                  <a:srgbClr val="000000"/>
                </a:solidFill>
                <a:latin typeface="Segoe" pitchFamily="34" charset="0"/>
              </a:rPr>
              <a:t>Ad Revenue Sharing</a:t>
            </a:r>
          </a:p>
          <a:p>
            <a:pPr algn="ctr" defTabSz="1096853" fontAlgn="auto">
              <a:spcBef>
                <a:spcPts val="0"/>
              </a:spcBef>
              <a:spcAft>
                <a:spcPts val="0"/>
              </a:spcAft>
            </a:pPr>
            <a:r>
              <a:rPr lang="en-US" sz="1600" b="1" u="none" kern="0" dirty="0">
                <a:solidFill>
                  <a:srgbClr val="000000"/>
                </a:solidFill>
                <a:latin typeface="Segoe" pitchFamily="34" charset="0"/>
              </a:rPr>
              <a:t>or</a:t>
            </a:r>
          </a:p>
          <a:p>
            <a:pPr algn="ctr" defTabSz="1096853" fontAlgn="auto">
              <a:spcBef>
                <a:spcPts val="0"/>
              </a:spcBef>
              <a:spcAft>
                <a:spcPts val="0"/>
              </a:spcAft>
            </a:pPr>
            <a:r>
              <a:rPr lang="en-US" sz="1600" b="1" u="none" kern="0" dirty="0">
                <a:solidFill>
                  <a:srgbClr val="000000"/>
                </a:solidFill>
                <a:latin typeface="Segoe" pitchFamily="34" charset="0"/>
              </a:rPr>
              <a:t>Pay $0.25/</a:t>
            </a:r>
            <a:r>
              <a:rPr lang="en-US" sz="1600" b="1" u="none" kern="0" dirty="0" err="1">
                <a:solidFill>
                  <a:srgbClr val="000000"/>
                </a:solidFill>
                <a:latin typeface="Segoe" pitchFamily="34" charset="0"/>
              </a:rPr>
              <a:t>uu</a:t>
            </a:r>
            <a:r>
              <a:rPr lang="en-US" sz="1600" b="1" u="none" kern="0" dirty="0">
                <a:solidFill>
                  <a:srgbClr val="000000"/>
                </a:solidFill>
                <a:latin typeface="Segoe" pitchFamily="34" charset="0"/>
              </a:rPr>
              <a:t>/year</a:t>
            </a:r>
          </a:p>
        </p:txBody>
      </p:sp>
      <p:grpSp>
        <p:nvGrpSpPr>
          <p:cNvPr id="3" name="Group 28"/>
          <p:cNvGrpSpPr/>
          <p:nvPr/>
        </p:nvGrpSpPr>
        <p:grpSpPr>
          <a:xfrm>
            <a:off x="3374231" y="2052626"/>
            <a:ext cx="2074984" cy="443864"/>
            <a:chOff x="3528062" y="2562226"/>
            <a:chExt cx="3680459" cy="443864"/>
          </a:xfrm>
        </p:grpSpPr>
        <p:sp>
          <p:nvSpPr>
            <p:cNvPr id="30" name="AutoShape 34"/>
            <p:cNvSpPr>
              <a:spLocks noChangeArrowheads="1"/>
            </p:cNvSpPr>
            <p:nvPr/>
          </p:nvSpPr>
          <p:spPr bwMode="auto">
            <a:xfrm>
              <a:off x="3528062" y="2562226"/>
              <a:ext cx="3680459" cy="443864"/>
            </a:xfrm>
            <a:prstGeom prst="roundRect">
              <a:avLst>
                <a:gd name="adj" fmla="val 26338"/>
              </a:avLst>
            </a:prstGeom>
            <a:gradFill rotWithShape="1">
              <a:gsLst>
                <a:gs pos="0">
                  <a:srgbClr val="00B0F0">
                    <a:tint val="73000"/>
                    <a:satMod val="150000"/>
                  </a:srgbClr>
                </a:gs>
                <a:gs pos="25000">
                  <a:srgbClr val="00B0F0">
                    <a:tint val="96000"/>
                    <a:shade val="80000"/>
                    <a:satMod val="105000"/>
                  </a:srgbClr>
                </a:gs>
                <a:gs pos="38000">
                  <a:srgbClr val="00B0F0">
                    <a:tint val="96000"/>
                    <a:shade val="59000"/>
                    <a:satMod val="120000"/>
                  </a:srgbClr>
                </a:gs>
                <a:gs pos="55000">
                  <a:srgbClr val="00B0F0">
                    <a:lumMod val="60000"/>
                    <a:lumOff val="40000"/>
                  </a:srgbClr>
                </a:gs>
                <a:gs pos="80000">
                  <a:srgbClr val="00B0F0">
                    <a:shade val="56000"/>
                    <a:satMod val="145000"/>
                  </a:srgbClr>
                </a:gs>
                <a:gs pos="88000">
                  <a:srgbClr val="00B0F0">
                    <a:shade val="63000"/>
                    <a:satMod val="160000"/>
                  </a:srgbClr>
                </a:gs>
                <a:gs pos="100000">
                  <a:srgbClr val="00B0F0">
                    <a:tint val="99555"/>
                    <a:satMod val="155000"/>
                  </a:srgbClr>
                </a:gs>
              </a:gsLst>
              <a:lin ang="5400000" scaled="1"/>
            </a:gradFill>
            <a:ln w="9525" cap="flat" cmpd="sng" algn="ctr">
              <a:solidFill>
                <a:srgbClr val="00B0F0">
                  <a:shade val="60000"/>
                  <a:satMod val="300000"/>
                </a:srgbClr>
              </a:solidFill>
              <a:prstDash val="solid"/>
              <a:headEnd type="none" w="med" len="med"/>
              <a:tailEnd type="none" w="med" len="med"/>
            </a:ln>
            <a:effectLst>
              <a:glow rad="63500">
                <a:srgbClr val="00B0F0">
                  <a:satMod val="175000"/>
                  <a:alpha val="40000"/>
                </a:srgbClr>
              </a:glow>
              <a:outerShdw blurRad="355600" dir="2700000" algn="tl" rotWithShape="0">
                <a:srgbClr val="00B0F0"/>
              </a:outerShdw>
            </a:effectLst>
            <a:scene3d>
              <a:camera prst="orthographicFront"/>
              <a:lightRig rig="threePt" dir="t"/>
            </a:scene3d>
            <a:sp3d extrusionH="38100" contourW="25400">
              <a:bevelT w="114300" prst="artDeco"/>
              <a:extrusionClr>
                <a:srgbClr val="00B0F0">
                  <a:lumMod val="20000"/>
                  <a:lumOff val="80000"/>
                </a:srgbClr>
              </a:extrusionClr>
              <a:contourClr>
                <a:srgbClr val="00B0F0"/>
              </a:contourClr>
            </a:sp3d>
          </p:spPr>
          <p:txBody>
            <a:bodyPr vert="horz" wrap="square" lIns="109728" tIns="54864" rIns="109728" bIns="54864" numCol="1" rtlCol="0" anchor="ctr" anchorCtr="0" compatLnSpc="1">
              <a:prstTxWarp prst="textNoShape">
                <a:avLst/>
              </a:prstTxWarp>
            </a:bodyPr>
            <a:lstStyle/>
            <a:p>
              <a:pPr algn="ctr" defTabSz="1096853" fontAlgn="auto">
                <a:spcBef>
                  <a:spcPts val="0"/>
                </a:spcBef>
                <a:spcAft>
                  <a:spcPts val="0"/>
                </a:spcAft>
              </a:pPr>
              <a:endParaRPr lang="en-US" sz="1600" u="none" kern="0" dirty="0">
                <a:solidFill>
                  <a:srgbClr val="FFFFFF"/>
                </a:solidFill>
                <a:effectLst>
                  <a:outerShdw blurRad="190500" algn="tl" rotWithShape="0">
                    <a:srgbClr val="002060"/>
                  </a:outerShdw>
                </a:effectLst>
                <a:latin typeface="Segoe" pitchFamily="34" charset="0"/>
              </a:endParaRPr>
            </a:p>
          </p:txBody>
        </p:sp>
        <p:sp>
          <p:nvSpPr>
            <p:cNvPr id="31" name="Text Box 199"/>
            <p:cNvSpPr txBox="1">
              <a:spLocks noChangeArrowheads="1"/>
            </p:cNvSpPr>
            <p:nvPr/>
          </p:nvSpPr>
          <p:spPr bwMode="auto">
            <a:xfrm>
              <a:off x="3707131" y="2601687"/>
              <a:ext cx="3322320" cy="276999"/>
            </a:xfrm>
            <a:prstGeom prst="rect">
              <a:avLst/>
            </a:prstGeom>
            <a:noFill/>
            <a:ln w="9525">
              <a:noFill/>
              <a:miter lim="800000"/>
              <a:headEnd/>
              <a:tailEnd/>
            </a:ln>
          </p:spPr>
          <p:txBody>
            <a:bodyPr lIns="0" tIns="0" rIns="0" bIns="0">
              <a:spAutoFit/>
            </a:bodyPr>
            <a:lstStyle/>
            <a:p>
              <a:pPr algn="ctr" defTabSz="914309" fontAlgn="auto">
                <a:spcBef>
                  <a:spcPts val="0"/>
                </a:spcBef>
                <a:spcAft>
                  <a:spcPts val="0"/>
                </a:spcAft>
              </a:pPr>
              <a:r>
                <a:rPr lang="en-US" b="1" u="none" kern="0" dirty="0">
                  <a:solidFill>
                    <a:sysClr val="windowText" lastClr="000000"/>
                  </a:solidFill>
                  <a:latin typeface="Calibri" pitchFamily="34" charset="0"/>
                </a:rPr>
                <a:t>1M UU’s/month</a:t>
              </a:r>
            </a:p>
          </p:txBody>
        </p:sp>
      </p:grpSp>
      <p:sp>
        <p:nvSpPr>
          <p:cNvPr id="32" name="Text Box 257"/>
          <p:cNvSpPr txBox="1">
            <a:spLocks noChangeArrowheads="1"/>
          </p:cNvSpPr>
          <p:nvPr/>
        </p:nvSpPr>
        <p:spPr bwMode="auto">
          <a:xfrm rot="16200000">
            <a:off x="-1311052" y="4011531"/>
            <a:ext cx="4488180" cy="276999"/>
          </a:xfrm>
          <a:prstGeom prst="rect">
            <a:avLst/>
          </a:prstGeom>
          <a:noFill/>
          <a:ln w="9525">
            <a:noFill/>
            <a:miter lim="800000"/>
            <a:headEnd/>
            <a:tailEnd/>
          </a:ln>
        </p:spPr>
        <p:txBody>
          <a:bodyPr lIns="0" tIns="0" rIns="0" bIns="0">
            <a:spAutoFit/>
          </a:bodyPr>
          <a:lstStyle/>
          <a:p>
            <a:pPr algn="ctr"/>
            <a:r>
              <a:rPr lang="en-US" b="1" u="none" dirty="0">
                <a:solidFill>
                  <a:schemeClr val="bg2"/>
                </a:solidFill>
                <a:latin typeface="Calibri" pitchFamily="34" charset="0"/>
              </a:rPr>
              <a:t>Total size </a:t>
            </a:r>
            <a:r>
              <a:rPr lang="en-US" b="1" u="none" dirty="0" smtClean="0">
                <a:solidFill>
                  <a:schemeClr val="bg2"/>
                </a:solidFill>
                <a:latin typeface="Calibri" pitchFamily="34" charset="0"/>
              </a:rPr>
              <a:t>audience </a:t>
            </a:r>
            <a:r>
              <a:rPr lang="en-US" b="1" u="none" dirty="0">
                <a:solidFill>
                  <a:schemeClr val="bg2"/>
                </a:solidFill>
                <a:latin typeface="Calibri" pitchFamily="34" charset="0"/>
              </a:rPr>
              <a:t>(UU’s)</a:t>
            </a:r>
          </a:p>
        </p:txBody>
      </p:sp>
      <p:sp>
        <p:nvSpPr>
          <p:cNvPr id="33" name="AutoShape 36"/>
          <p:cNvSpPr>
            <a:spLocks noChangeArrowheads="1"/>
          </p:cNvSpPr>
          <p:nvPr/>
        </p:nvSpPr>
        <p:spPr bwMode="auto">
          <a:xfrm>
            <a:off x="1311563" y="4867044"/>
            <a:ext cx="6689461" cy="632460"/>
          </a:xfrm>
          <a:prstGeom prst="leftRightArrow">
            <a:avLst>
              <a:gd name="adj1" fmla="val 58037"/>
              <a:gd name="adj2" fmla="val 73774"/>
            </a:avLst>
          </a:prstGeom>
          <a:gradFill rotWithShape="1">
            <a:gsLst>
              <a:gs pos="0">
                <a:srgbClr val="AAD228">
                  <a:tint val="73000"/>
                  <a:satMod val="150000"/>
                </a:srgbClr>
              </a:gs>
              <a:gs pos="25000">
                <a:srgbClr val="AAD228">
                  <a:tint val="96000"/>
                  <a:shade val="80000"/>
                  <a:satMod val="105000"/>
                </a:srgbClr>
              </a:gs>
              <a:gs pos="38000">
                <a:srgbClr val="AAD228">
                  <a:tint val="96000"/>
                  <a:shade val="59000"/>
                  <a:satMod val="120000"/>
                </a:srgbClr>
              </a:gs>
              <a:gs pos="55000">
                <a:srgbClr val="85F034"/>
              </a:gs>
              <a:gs pos="80000">
                <a:srgbClr val="AAD228">
                  <a:shade val="56000"/>
                  <a:satMod val="145000"/>
                </a:srgbClr>
              </a:gs>
              <a:gs pos="88000">
                <a:srgbClr val="AAD228">
                  <a:shade val="63000"/>
                  <a:satMod val="160000"/>
                </a:srgbClr>
              </a:gs>
              <a:gs pos="100000">
                <a:srgbClr val="AAD228">
                  <a:tint val="99555"/>
                  <a:satMod val="155000"/>
                </a:srgbClr>
              </a:gs>
            </a:gsLst>
            <a:lin ang="5400000" scaled="1"/>
          </a:gradFill>
          <a:ln w="9525" cap="flat" cmpd="sng" algn="ctr">
            <a:solidFill>
              <a:srgbClr val="92D050"/>
            </a:solidFill>
            <a:prstDash val="solid"/>
            <a:headEnd type="none" w="med" len="med"/>
            <a:tailEnd type="none" w="med" len="med"/>
          </a:ln>
          <a:effectLst>
            <a:glow rad="63500">
              <a:srgbClr val="AAD228">
                <a:satMod val="175000"/>
                <a:alpha val="40000"/>
              </a:srgbClr>
            </a:glow>
            <a:outerShdw blurRad="355600" dir="2700000" algn="ctr" rotWithShape="0">
              <a:srgbClr val="85F034"/>
            </a:outerShdw>
          </a:effectLst>
          <a:scene3d>
            <a:camera prst="orthographicFront"/>
            <a:lightRig rig="threePt" dir="t"/>
          </a:scene3d>
          <a:sp3d extrusionH="38100" contourW="25400">
            <a:bevelT w="114300" prst="artDeco"/>
            <a:extrusionClr>
              <a:srgbClr val="AAD228">
                <a:lumMod val="20000"/>
                <a:lumOff val="80000"/>
              </a:srgbClr>
            </a:extrusionClr>
            <a:contourClr>
              <a:srgbClr val="4A8200"/>
            </a:contourClr>
          </a:sp3d>
        </p:spPr>
        <p:txBody>
          <a:bodyPr vert="horz" wrap="square" lIns="109717" tIns="54858" rIns="109717" bIns="54858" numCol="1" rtlCol="0" anchor="ctr" anchorCtr="0" compatLnSpc="1">
            <a:prstTxWarp prst="textNoShape">
              <a:avLst/>
            </a:prstTxWarp>
          </a:bodyPr>
          <a:lstStyle/>
          <a:p>
            <a:pPr algn="ctr" defTabSz="1096853" fontAlgn="auto">
              <a:spcBef>
                <a:spcPts val="0"/>
              </a:spcBef>
              <a:spcAft>
                <a:spcPts val="0"/>
              </a:spcAft>
            </a:pPr>
            <a:endParaRPr lang="en-US" sz="1600" u="none" kern="0" dirty="0">
              <a:solidFill>
                <a:srgbClr val="FFFFFF"/>
              </a:solidFill>
              <a:effectLst>
                <a:outerShdw blurRad="38100" dist="38100" dir="2700000" algn="tl">
                  <a:srgbClr val="000000">
                    <a:alpha val="43137"/>
                  </a:srgbClr>
                </a:outerShdw>
              </a:effectLst>
              <a:latin typeface="Segoe" pitchFamily="34" charset="0"/>
            </a:endParaRPr>
          </a:p>
        </p:txBody>
      </p:sp>
      <p:sp>
        <p:nvSpPr>
          <p:cNvPr id="34" name="Text Box 257"/>
          <p:cNvSpPr txBox="1">
            <a:spLocks noChangeArrowheads="1"/>
          </p:cNvSpPr>
          <p:nvPr/>
        </p:nvSpPr>
        <p:spPr bwMode="auto">
          <a:xfrm>
            <a:off x="1643042" y="4997504"/>
            <a:ext cx="6215106" cy="276999"/>
          </a:xfrm>
          <a:prstGeom prst="rect">
            <a:avLst/>
          </a:prstGeom>
          <a:noFill/>
          <a:ln w="9525">
            <a:noFill/>
            <a:miter lim="800000"/>
            <a:headEnd/>
            <a:tailEnd/>
          </a:ln>
        </p:spPr>
        <p:txBody>
          <a:bodyPr wrap="square" lIns="0" tIns="0" rIns="0" bIns="0">
            <a:spAutoFit/>
          </a:bodyPr>
          <a:lstStyle/>
          <a:p>
            <a:pPr algn="ctr"/>
            <a:r>
              <a:rPr lang="en-US" b="1" u="none" dirty="0">
                <a:solidFill>
                  <a:schemeClr val="bg2"/>
                </a:solidFill>
                <a:latin typeface="Calibri" pitchFamily="34" charset="0"/>
              </a:rPr>
              <a:t>Extended Terms/SLA/Paid support optional </a:t>
            </a:r>
            <a:r>
              <a:rPr lang="en-US" b="1" u="none" dirty="0" smtClean="0">
                <a:solidFill>
                  <a:schemeClr val="bg2"/>
                </a:solidFill>
                <a:latin typeface="Calibri" pitchFamily="34" charset="0"/>
              </a:rPr>
              <a:t>- available </a:t>
            </a:r>
            <a:r>
              <a:rPr lang="en-US" b="1" u="none" dirty="0">
                <a:solidFill>
                  <a:schemeClr val="bg2"/>
                </a:solidFill>
                <a:latin typeface="Calibri" pitchFamily="34" charset="0"/>
              </a:rPr>
              <a:t>to all</a:t>
            </a:r>
          </a:p>
        </p:txBody>
      </p:sp>
      <p:grpSp>
        <p:nvGrpSpPr>
          <p:cNvPr id="5" name="Group 34"/>
          <p:cNvGrpSpPr/>
          <p:nvPr/>
        </p:nvGrpSpPr>
        <p:grpSpPr>
          <a:xfrm>
            <a:off x="1311563" y="5552844"/>
            <a:ext cx="6689461" cy="632460"/>
            <a:chOff x="2308862" y="5819776"/>
            <a:chExt cx="10195560" cy="632460"/>
          </a:xfrm>
        </p:grpSpPr>
        <p:sp>
          <p:nvSpPr>
            <p:cNvPr id="36" name="AutoShape 37"/>
            <p:cNvSpPr>
              <a:spLocks noChangeArrowheads="1"/>
            </p:cNvSpPr>
            <p:nvPr/>
          </p:nvSpPr>
          <p:spPr bwMode="auto">
            <a:xfrm>
              <a:off x="2308862" y="5819776"/>
              <a:ext cx="10195560" cy="632460"/>
            </a:xfrm>
            <a:prstGeom prst="leftRightArrow">
              <a:avLst>
                <a:gd name="adj1" fmla="val 58037"/>
                <a:gd name="adj2" fmla="val 73774"/>
              </a:avLst>
            </a:prstGeom>
            <a:gradFill rotWithShape="1">
              <a:gsLst>
                <a:gs pos="0">
                  <a:srgbClr val="AAD228">
                    <a:tint val="73000"/>
                    <a:satMod val="150000"/>
                  </a:srgbClr>
                </a:gs>
                <a:gs pos="25000">
                  <a:srgbClr val="AAD228">
                    <a:tint val="96000"/>
                    <a:shade val="80000"/>
                    <a:satMod val="105000"/>
                  </a:srgbClr>
                </a:gs>
                <a:gs pos="38000">
                  <a:srgbClr val="AAD228">
                    <a:tint val="96000"/>
                    <a:shade val="59000"/>
                    <a:satMod val="120000"/>
                  </a:srgbClr>
                </a:gs>
                <a:gs pos="55000">
                  <a:srgbClr val="85F034"/>
                </a:gs>
                <a:gs pos="80000">
                  <a:srgbClr val="AAD228">
                    <a:shade val="56000"/>
                    <a:satMod val="145000"/>
                  </a:srgbClr>
                </a:gs>
                <a:gs pos="88000">
                  <a:srgbClr val="AAD228">
                    <a:shade val="63000"/>
                    <a:satMod val="160000"/>
                  </a:srgbClr>
                </a:gs>
                <a:gs pos="100000">
                  <a:srgbClr val="AAD228">
                    <a:tint val="99555"/>
                    <a:satMod val="155000"/>
                  </a:srgbClr>
                </a:gs>
              </a:gsLst>
              <a:lin ang="5400000" scaled="1"/>
            </a:gradFill>
            <a:ln w="9525" cap="flat" cmpd="sng" algn="ctr">
              <a:solidFill>
                <a:srgbClr val="92D050"/>
              </a:solidFill>
              <a:prstDash val="solid"/>
              <a:headEnd type="none" w="med" len="med"/>
              <a:tailEnd type="none" w="med" len="med"/>
            </a:ln>
            <a:effectLst>
              <a:glow rad="63500">
                <a:srgbClr val="AAD228">
                  <a:satMod val="175000"/>
                  <a:alpha val="40000"/>
                </a:srgbClr>
              </a:glow>
              <a:outerShdw blurRad="355600" dir="2700000" algn="ctr" rotWithShape="0">
                <a:srgbClr val="85F034"/>
              </a:outerShdw>
            </a:effectLst>
            <a:scene3d>
              <a:camera prst="orthographicFront"/>
              <a:lightRig rig="threePt" dir="t"/>
            </a:scene3d>
            <a:sp3d extrusionH="38100" contourW="25400">
              <a:bevelT w="114300" prst="artDeco"/>
              <a:extrusionClr>
                <a:srgbClr val="AAD228">
                  <a:lumMod val="20000"/>
                  <a:lumOff val="80000"/>
                </a:srgbClr>
              </a:extrusionClr>
              <a:contourClr>
                <a:srgbClr val="4A8200"/>
              </a:contourClr>
            </a:sp3d>
          </p:spPr>
          <p:txBody>
            <a:bodyPr vert="horz" wrap="square" lIns="109728" tIns="54864" rIns="109728" bIns="54864" numCol="1" rtlCol="0" anchor="ctr" anchorCtr="0" compatLnSpc="1">
              <a:prstTxWarp prst="textNoShape">
                <a:avLst/>
              </a:prstTxWarp>
            </a:bodyPr>
            <a:lstStyle/>
            <a:p>
              <a:pPr algn="ctr" defTabSz="1096853" fontAlgn="auto">
                <a:spcBef>
                  <a:spcPts val="0"/>
                </a:spcBef>
                <a:spcAft>
                  <a:spcPts val="0"/>
                </a:spcAft>
              </a:pPr>
              <a:endParaRPr lang="en-US" sz="1600" u="none" kern="0" dirty="0">
                <a:solidFill>
                  <a:srgbClr val="FFFFFF"/>
                </a:solidFill>
                <a:effectLst>
                  <a:outerShdw blurRad="38100" dist="38100" dir="2700000" algn="tl">
                    <a:srgbClr val="000000">
                      <a:alpha val="43137"/>
                    </a:srgbClr>
                  </a:outerShdw>
                </a:effectLst>
                <a:latin typeface="Segoe" pitchFamily="34" charset="0"/>
              </a:endParaRPr>
            </a:p>
          </p:txBody>
        </p:sp>
        <p:sp>
          <p:nvSpPr>
            <p:cNvPr id="37" name="Text Box 257"/>
            <p:cNvSpPr txBox="1">
              <a:spLocks noChangeArrowheads="1"/>
            </p:cNvSpPr>
            <p:nvPr/>
          </p:nvSpPr>
          <p:spPr bwMode="auto">
            <a:xfrm>
              <a:off x="2997202" y="5967820"/>
              <a:ext cx="8818879" cy="276999"/>
            </a:xfrm>
            <a:prstGeom prst="rect">
              <a:avLst/>
            </a:prstGeom>
            <a:noFill/>
            <a:ln w="9525">
              <a:noFill/>
              <a:miter lim="800000"/>
              <a:headEnd/>
              <a:tailEnd/>
            </a:ln>
          </p:spPr>
          <p:txBody>
            <a:bodyPr lIns="0" tIns="0" rIns="0" bIns="0">
              <a:spAutoFit/>
            </a:bodyPr>
            <a:lstStyle/>
            <a:p>
              <a:pPr algn="ctr" defTabSz="914309" fontAlgn="auto">
                <a:spcBef>
                  <a:spcPts val="0"/>
                </a:spcBef>
                <a:spcAft>
                  <a:spcPts val="0"/>
                </a:spcAft>
              </a:pPr>
              <a:r>
                <a:rPr lang="en-US" b="1" u="none" kern="0" dirty="0">
                  <a:solidFill>
                    <a:sysClr val="windowText" lastClr="000000"/>
                  </a:solidFill>
                  <a:latin typeface="Calibri" pitchFamily="34" charset="0"/>
                </a:rPr>
                <a:t>Same technology for commercial &amp; non-commercial use</a:t>
              </a:r>
            </a:p>
          </p:txBody>
        </p:sp>
      </p:grpSp>
      <p:sp>
        <p:nvSpPr>
          <p:cNvPr id="38" name="Text Box 257"/>
          <p:cNvSpPr txBox="1">
            <a:spLocks noChangeArrowheads="1"/>
          </p:cNvSpPr>
          <p:nvPr/>
        </p:nvSpPr>
        <p:spPr bwMode="auto">
          <a:xfrm>
            <a:off x="2285984" y="6286522"/>
            <a:ext cx="4488180" cy="276999"/>
          </a:xfrm>
          <a:prstGeom prst="rect">
            <a:avLst/>
          </a:prstGeom>
          <a:noFill/>
          <a:ln w="9525">
            <a:noFill/>
            <a:miter lim="800000"/>
            <a:headEnd/>
            <a:tailEnd/>
          </a:ln>
        </p:spPr>
        <p:txBody>
          <a:bodyPr lIns="0" tIns="0" rIns="0" bIns="0">
            <a:spAutoFit/>
          </a:bodyPr>
          <a:lstStyle/>
          <a:p>
            <a:pPr algn="ctr"/>
            <a:r>
              <a:rPr lang="en-US" b="1" u="none" dirty="0" smtClean="0">
                <a:solidFill>
                  <a:schemeClr val="bg2"/>
                </a:solidFill>
                <a:latin typeface="Calibri" pitchFamily="34" charset="0"/>
              </a:rPr>
              <a:t>Web Sites</a:t>
            </a:r>
            <a:endParaRPr lang="en-US" b="1" u="none" dirty="0">
              <a:solidFill>
                <a:schemeClr val="bg2"/>
              </a:solidFill>
              <a:latin typeface="Calibri" pitchFamily="34"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82588" y="227544"/>
            <a:ext cx="8380412" cy="1011046"/>
          </a:xfrm>
        </p:spPr>
        <p:txBody>
          <a:bodyPr/>
          <a:lstStyle/>
          <a:p>
            <a:pPr eaLnBrk="1" hangingPunct="1"/>
            <a:r>
              <a:rPr lang="en-US" dirty="0" smtClean="0"/>
              <a:t>What can YOU do? </a:t>
            </a:r>
            <a:br>
              <a:rPr lang="en-US" dirty="0" smtClean="0"/>
            </a:br>
            <a:r>
              <a:rPr sz="3100" smtClean="0"/>
              <a:t>Information Access Scenarios</a:t>
            </a:r>
            <a:endParaRPr lang="en-US" dirty="0" smtClean="0">
              <a:solidFill>
                <a:srgbClr val="254061"/>
              </a:solidFill>
            </a:endParaRPr>
          </a:p>
        </p:txBody>
      </p:sp>
      <p:sp>
        <p:nvSpPr>
          <p:cNvPr id="11267" name="Content Placeholder 2"/>
          <p:cNvSpPr>
            <a:spLocks noGrp="1"/>
          </p:cNvSpPr>
          <p:nvPr>
            <p:ph idx="1"/>
          </p:nvPr>
        </p:nvSpPr>
        <p:spPr>
          <a:xfrm>
            <a:off x="381000" y="1411553"/>
            <a:ext cx="8380412" cy="3338350"/>
          </a:xfrm>
        </p:spPr>
        <p:txBody>
          <a:bodyPr/>
          <a:lstStyle/>
          <a:p>
            <a:pPr eaLnBrk="1" hangingPunct="1"/>
            <a:endParaRPr lang="en-US" sz="3400" dirty="0" smtClean="0"/>
          </a:p>
          <a:p>
            <a:pPr eaLnBrk="1" hangingPunct="1"/>
            <a:r>
              <a:rPr lang="en-US" sz="3400" dirty="0" smtClean="0"/>
              <a:t>Add search scoped to your site</a:t>
            </a:r>
          </a:p>
          <a:p>
            <a:pPr eaLnBrk="1" hangingPunct="1"/>
            <a:r>
              <a:rPr lang="en-US" sz="3400" dirty="0" smtClean="0"/>
              <a:t>Build a custom search client</a:t>
            </a:r>
          </a:p>
          <a:p>
            <a:pPr eaLnBrk="1" hangingPunct="1"/>
            <a:r>
              <a:rPr lang="en-US" sz="3400" dirty="0" smtClean="0"/>
              <a:t>Pushpin points of interest on a map</a:t>
            </a:r>
          </a:p>
          <a:p>
            <a:pPr eaLnBrk="1" hangingPunct="1"/>
            <a:r>
              <a:rPr lang="en-US" sz="3400" dirty="0" smtClean="0"/>
              <a:t>Overlay subways lines &amp; stations on a map</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7544"/>
            <a:ext cx="8380412" cy="1011046"/>
          </a:xfrm>
        </p:spPr>
        <p:txBody>
          <a:bodyPr/>
          <a:lstStyle/>
          <a:p>
            <a:r>
              <a:rPr smtClean="0"/>
              <a:t>What can YOU do? </a:t>
            </a:r>
            <a:br>
              <a:rPr smtClean="0"/>
            </a:br>
            <a:r>
              <a:rPr sz="3100" smtClean="0"/>
              <a:t>Authenticated Access Scenarios</a:t>
            </a:r>
            <a:endParaRPr sz="3100"/>
          </a:p>
        </p:txBody>
      </p:sp>
      <p:sp>
        <p:nvSpPr>
          <p:cNvPr id="3" name="Content Placeholder 2"/>
          <p:cNvSpPr>
            <a:spLocks noGrp="1"/>
          </p:cNvSpPr>
          <p:nvPr>
            <p:ph idx="1"/>
          </p:nvPr>
        </p:nvSpPr>
        <p:spPr>
          <a:xfrm>
            <a:off x="381000" y="1411553"/>
            <a:ext cx="8380412" cy="3848233"/>
          </a:xfrm>
        </p:spPr>
        <p:txBody>
          <a:bodyPr/>
          <a:lstStyle/>
          <a:p>
            <a:pPr eaLnBrk="1" hangingPunct="1"/>
            <a:endParaRPr lang="en-US" sz="3400" dirty="0" smtClean="0"/>
          </a:p>
          <a:p>
            <a:pPr eaLnBrk="1" hangingPunct="1"/>
            <a:r>
              <a:rPr lang="en-US" sz="3400" dirty="0" smtClean="0"/>
              <a:t>Use the contacts control to </a:t>
            </a:r>
          </a:p>
          <a:p>
            <a:pPr lvl="1"/>
            <a:r>
              <a:rPr lang="en-US" sz="3100" dirty="0" smtClean="0"/>
              <a:t>Send gifts</a:t>
            </a:r>
          </a:p>
          <a:p>
            <a:pPr lvl="1"/>
            <a:r>
              <a:rPr lang="en-US" sz="3100" dirty="0" smtClean="0"/>
              <a:t>Be added to an address book</a:t>
            </a:r>
          </a:p>
          <a:p>
            <a:pPr lvl="1"/>
            <a:r>
              <a:rPr lang="en-US" sz="3100" dirty="0" smtClean="0"/>
              <a:t>Share what you are reading</a:t>
            </a:r>
          </a:p>
          <a:p>
            <a:pPr eaLnBrk="1" hangingPunct="1"/>
            <a:r>
              <a:rPr lang="en-US" sz="3400" dirty="0" smtClean="0"/>
              <a:t>Use the spaces control to </a:t>
            </a:r>
          </a:p>
          <a:p>
            <a:pPr lvl="1"/>
            <a:r>
              <a:rPr lang="en-US" sz="3100" dirty="0" smtClean="0"/>
              <a:t>Print photos on mug cups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MSNBC</a:t>
            </a:r>
            <a:endParaRPr lang="en-US" dirty="0"/>
          </a:p>
        </p:txBody>
      </p:sp>
      <p:sp>
        <p:nvSpPr>
          <p:cNvPr id="6" name="TextBox 5"/>
          <p:cNvSpPr txBox="1"/>
          <p:nvPr/>
        </p:nvSpPr>
        <p:spPr>
          <a:xfrm>
            <a:off x="1370543" y="644758"/>
            <a:ext cx="7049823" cy="1292662"/>
          </a:xfrm>
          <a:prstGeom prst="rect">
            <a:avLst/>
          </a:prstGeom>
          <a:noFill/>
          <a:effectLst>
            <a:outerShdw blurRad="330200" dir="2700000" algn="tl" rotWithShape="0">
              <a:prstClr val="black"/>
            </a:outerShdw>
          </a:effectLst>
        </p:spPr>
        <p:txBody>
          <a:bodyPr wrap="square" lIns="0" tIns="0" rIns="0" bIns="0" rtlCol="0">
            <a:spAutoFit/>
            <a:scene3d>
              <a:camera prst="orthographicFront"/>
              <a:lightRig rig="flat" dir="tl">
                <a:rot lat="0" lon="0" rev="6600000"/>
              </a:lightRig>
            </a:scene3d>
          </a:bodyPr>
          <a:lstStyle/>
          <a:p>
            <a:pPr algn="r"/>
            <a:r>
              <a:rPr lang="en-US" sz="8400" b="1" u="none" spc="-539" dirty="0">
                <a:ln w="11430">
                  <a:solidFill>
                    <a:srgbClr val="FFC000"/>
                  </a:solidFill>
                </a:ln>
                <a:gradFill flip="none" rotWithShape="1">
                  <a:gsLst>
                    <a:gs pos="20000">
                      <a:schemeClr val="tx1"/>
                    </a:gs>
                    <a:gs pos="38000">
                      <a:schemeClr val="accent1">
                        <a:lumMod val="60000"/>
                        <a:lumOff val="40000"/>
                      </a:schemeClr>
                    </a:gs>
                    <a:gs pos="100000">
                      <a:schemeClr val="tx1"/>
                    </a:gs>
                  </a:gsLst>
                  <a:lin ang="5400000" scaled="1"/>
                  <a:tileRect/>
                </a:gradFill>
                <a:effectLst>
                  <a:outerShdw blurRad="114300" algn="tl" rotWithShape="0">
                    <a:srgbClr val="9933FF">
                      <a:alpha val="63000"/>
                    </a:srgbClr>
                  </a:outerShdw>
                </a:effectLst>
                <a:latin typeface="Segoe" pitchFamily="34" charset="0"/>
                <a:cs typeface="Arial" pitchFamily="34" charset="0"/>
              </a:rPr>
              <a:t>Demo</a:t>
            </a:r>
          </a:p>
        </p:txBody>
      </p:sp>
      <p:pic>
        <p:nvPicPr>
          <p:cNvPr id="8" name="Picture 7" descr="4-01488_Flys.png"/>
          <p:cNvPicPr>
            <a:picLocks noChangeAspect="1"/>
          </p:cNvPicPr>
          <p:nvPr/>
        </p:nvPicPr>
        <p:blipFill>
          <a:blip r:embed="rId3">
            <a:duotone>
              <a:schemeClr val="accent5">
                <a:shade val="45000"/>
                <a:satMod val="135000"/>
              </a:schemeClr>
              <a:prstClr val="white"/>
            </a:duotone>
            <a:lum bright="-15000"/>
          </a:blip>
          <a:stretch>
            <a:fillRect/>
          </a:stretch>
        </p:blipFill>
        <p:spPr>
          <a:xfrm>
            <a:off x="5909470" y="2021523"/>
            <a:ext cx="3234531" cy="153247"/>
          </a:xfrm>
          <a:prstGeom prst="rect">
            <a:avLst/>
          </a:prstGeom>
        </p:spPr>
      </p:pic>
      <p:pic>
        <p:nvPicPr>
          <p:cNvPr id="2055" name="Picture 7"/>
          <p:cNvPicPr>
            <a:picLocks noChangeAspect="1" noChangeArrowheads="1"/>
          </p:cNvPicPr>
          <p:nvPr/>
        </p:nvPicPr>
        <p:blipFill>
          <a:blip r:embed="rId4"/>
          <a:srcRect/>
          <a:stretch>
            <a:fillRect/>
          </a:stretch>
        </p:blipFill>
        <p:spPr bwMode="auto">
          <a:xfrm>
            <a:off x="7512033" y="2292134"/>
            <a:ext cx="1410891" cy="2643188"/>
          </a:xfrm>
          <a:prstGeom prst="rect">
            <a:avLst/>
          </a:prstGeom>
          <a:noFill/>
          <a:ln w="9525">
            <a:noFill/>
            <a:miter lim="800000"/>
            <a:headEnd/>
            <a:tailEnd/>
          </a:ln>
          <a:effectLst>
            <a:softEdge rad="63500"/>
          </a:effectLst>
        </p:spPr>
      </p:pic>
      <p:pic>
        <p:nvPicPr>
          <p:cNvPr id="2056" name="Picture 8"/>
          <p:cNvPicPr>
            <a:picLocks noChangeAspect="1" noChangeArrowheads="1"/>
          </p:cNvPicPr>
          <p:nvPr/>
        </p:nvPicPr>
        <p:blipFill>
          <a:blip r:embed="rId5"/>
          <a:srcRect/>
          <a:stretch>
            <a:fillRect/>
          </a:stretch>
        </p:blipFill>
        <p:spPr bwMode="auto">
          <a:xfrm>
            <a:off x="5305321" y="2338315"/>
            <a:ext cx="2083594" cy="1881188"/>
          </a:xfrm>
          <a:prstGeom prst="rect">
            <a:avLst/>
          </a:prstGeom>
          <a:noFill/>
          <a:ln w="9525">
            <a:noFill/>
            <a:miter lim="800000"/>
            <a:headEnd/>
            <a:tailEnd/>
          </a:ln>
          <a:effectLst>
            <a:softEdge rad="31750"/>
          </a:effectLst>
        </p:spPr>
      </p:pic>
      <p:sp>
        <p:nvSpPr>
          <p:cNvPr id="9" name="Subtitle 8"/>
          <p:cNvSpPr>
            <a:spLocks noGrp="1"/>
          </p:cNvSpPr>
          <p:nvPr>
            <p:ph type="subTitle" idx="1"/>
          </p:nvPr>
        </p:nvSpPr>
        <p:spPr>
          <a:xfrm>
            <a:off x="727606" y="4598989"/>
            <a:ext cx="7692761" cy="803297"/>
          </a:xfrm>
        </p:spPr>
        <p:txBody>
          <a:bodyPr/>
          <a:lstStyle/>
          <a:p>
            <a:r>
              <a:rPr lang="en-US" dirty="0" smtClean="0"/>
              <a:t>Social-based Advertising</a:t>
            </a:r>
            <a:br>
              <a:rPr lang="en-US" dirty="0" smtClean="0"/>
            </a:br>
            <a:r>
              <a:rPr lang="en-US" dirty="0" smtClean="0"/>
              <a:t>on your </a:t>
            </a:r>
            <a:r>
              <a:rPr lang="en-US" dirty="0" smtClean="0"/>
              <a:t>S</a:t>
            </a:r>
            <a:r>
              <a:rPr lang="en-US" dirty="0" smtClean="0"/>
              <a:t>ite</a:t>
            </a: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DIN-Medium"/>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 Template 2">
  <a:themeElements>
    <a:clrScheme name="Standard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Template 2">
      <a:majorFont>
        <a:latin typeface="DIN-Medium"/>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sng" strike="noStrike" cap="none" normalizeH="0" baseline="0" smtClean="0">
            <a:ln>
              <a:noFill/>
            </a:ln>
            <a:solidFill>
              <a:schemeClr val="tx1"/>
            </a:solidFill>
            <a:effectLst/>
            <a:latin typeface="Arial" charset="0"/>
          </a:defRPr>
        </a:defPPr>
      </a:lstStyle>
    </a:lnDef>
  </a:objectDefaults>
  <a:extraClrSchemeLst>
    <a:extraClrScheme>
      <a:clrScheme name="Standard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Between Title">
  <a:themeElements>
    <a:clrScheme name="In-Betwee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Between Title">
      <a:majorFont>
        <a:latin typeface="DIN-Medium"/>
        <a:ea typeface=""/>
        <a:cs typeface=""/>
      </a:majorFont>
      <a:minorFont>
        <a:latin typeface="DIN-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sng" strike="noStrike" cap="none" normalizeH="0" baseline="0" smtClean="0">
            <a:ln>
              <a:noFill/>
            </a:ln>
            <a:solidFill>
              <a:schemeClr val="tx1"/>
            </a:solidFill>
            <a:effectLst/>
            <a:latin typeface="Arial" charset="0"/>
          </a:defRPr>
        </a:defPPr>
      </a:lstStyle>
    </a:lnDef>
  </a:objectDefaults>
  <a:extraClrSchemeLst>
    <a:extraClrScheme>
      <a:clrScheme name="In-Betwee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Betwee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Betwee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Betwee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Betwee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Betwee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Betwee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Betwee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Betwee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Betwee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Betwee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Betwee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IX_2007_Template_v03">
  <a:themeElements>
    <a:clrScheme name="Custom 6">
      <a:dk1>
        <a:srgbClr val="000000"/>
      </a:dk1>
      <a:lt1>
        <a:srgbClr val="FFFFFF"/>
      </a:lt1>
      <a:dk2>
        <a:srgbClr val="26357E"/>
      </a:dk2>
      <a:lt2>
        <a:srgbClr val="FFFFFF"/>
      </a:lt2>
      <a:accent1>
        <a:srgbClr val="FDE399"/>
      </a:accent1>
      <a:accent2>
        <a:srgbClr val="00B0F0"/>
      </a:accent2>
      <a:accent3>
        <a:srgbClr val="E76429"/>
      </a:accent3>
      <a:accent4>
        <a:srgbClr val="AAD228"/>
      </a:accent4>
      <a:accent5>
        <a:srgbClr val="FF9929"/>
      </a:accent5>
      <a:accent6>
        <a:srgbClr val="4747B7"/>
      </a:accent6>
      <a:hlink>
        <a:srgbClr val="FAD366"/>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mn-lt"/>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983</Words>
  <Application>Microsoft Office PowerPoint</Application>
  <PresentationFormat>On-screen Show (4:3)</PresentationFormat>
  <Paragraphs>168</Paragraphs>
  <Slides>19</Slides>
  <Notes>7</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Standarddesign</vt:lpstr>
      <vt:lpstr>Standard Template 2</vt:lpstr>
      <vt:lpstr>In-Between Title</vt:lpstr>
      <vt:lpstr>MIX_2007_Template_v03</vt:lpstr>
      <vt:lpstr>Slide 1</vt:lpstr>
      <vt:lpstr>Windows Live Service APIs</vt:lpstr>
      <vt:lpstr>Services as Platforms: Some Challenges</vt:lpstr>
      <vt:lpstr>Windows Live Web Services Evolution</vt:lpstr>
      <vt:lpstr>Windows Live Web Services Overview</vt:lpstr>
      <vt:lpstr>Easy to Understand Business Model</vt:lpstr>
      <vt:lpstr>What can YOU do?  Information Access Scenarios</vt:lpstr>
      <vt:lpstr>What can YOU do?  Authenticated Access Scenarios</vt:lpstr>
      <vt:lpstr>MSNBC</vt:lpstr>
      <vt:lpstr>Let's build!! – travel journal</vt:lpstr>
      <vt:lpstr>Steps</vt:lpstr>
      <vt:lpstr>Steps</vt:lpstr>
      <vt:lpstr>Steps</vt:lpstr>
      <vt:lpstr>Steps</vt:lpstr>
      <vt:lpstr>Steps</vt:lpstr>
      <vt:lpstr>Steps</vt:lpstr>
      <vt:lpstr>Steps</vt:lpstr>
      <vt:lpstr>Summary</vt:lpstr>
      <vt:lpstr>Slide 19</vt:lpstr>
    </vt:vector>
  </TitlesOfParts>
  <Company>Futurecom interactive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Pascal Deville</dc:creator>
  <cp:lastModifiedBy>georgem</cp:lastModifiedBy>
  <cp:revision>57</cp:revision>
  <dcterms:created xsi:type="dcterms:W3CDTF">2006-01-10T16:45:10Z</dcterms:created>
  <dcterms:modified xsi:type="dcterms:W3CDTF">2007-06-09T20:30:47Z</dcterms:modified>
</cp:coreProperties>
</file>