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0"/>
  </p:notesMasterIdLst>
  <p:handoutMasterIdLst>
    <p:handoutMasterId r:id="rId81"/>
  </p:handoutMasterIdLst>
  <p:sldIdLst>
    <p:sldId id="371" r:id="rId2"/>
    <p:sldId id="391" r:id="rId3"/>
    <p:sldId id="572" r:id="rId4"/>
    <p:sldId id="532" r:id="rId5"/>
    <p:sldId id="407" r:id="rId6"/>
    <p:sldId id="408" r:id="rId7"/>
    <p:sldId id="493" r:id="rId8"/>
    <p:sldId id="410" r:id="rId9"/>
    <p:sldId id="393" r:id="rId10"/>
    <p:sldId id="421" r:id="rId11"/>
    <p:sldId id="411" r:id="rId12"/>
    <p:sldId id="533" r:id="rId13"/>
    <p:sldId id="412" r:id="rId14"/>
    <p:sldId id="413" r:id="rId15"/>
    <p:sldId id="415" r:id="rId16"/>
    <p:sldId id="416" r:id="rId17"/>
    <p:sldId id="534" r:id="rId18"/>
    <p:sldId id="417" r:id="rId19"/>
    <p:sldId id="420" r:id="rId20"/>
    <p:sldId id="535" r:id="rId21"/>
    <p:sldId id="497" r:id="rId22"/>
    <p:sldId id="498" r:id="rId23"/>
    <p:sldId id="536" r:id="rId24"/>
    <p:sldId id="542" r:id="rId25"/>
    <p:sldId id="545" r:id="rId26"/>
    <p:sldId id="546" r:id="rId27"/>
    <p:sldId id="544" r:id="rId28"/>
    <p:sldId id="547" r:id="rId29"/>
    <p:sldId id="499" r:id="rId30"/>
    <p:sldId id="500" r:id="rId31"/>
    <p:sldId id="501" r:id="rId32"/>
    <p:sldId id="502" r:id="rId33"/>
    <p:sldId id="503" r:id="rId34"/>
    <p:sldId id="548" r:id="rId35"/>
    <p:sldId id="549" r:id="rId36"/>
    <p:sldId id="557" r:id="rId37"/>
    <p:sldId id="553" r:id="rId38"/>
    <p:sldId id="537" r:id="rId39"/>
    <p:sldId id="538" r:id="rId40"/>
    <p:sldId id="539" r:id="rId41"/>
    <p:sldId id="540" r:id="rId42"/>
    <p:sldId id="541" r:id="rId43"/>
    <p:sldId id="569" r:id="rId44"/>
    <p:sldId id="570" r:id="rId45"/>
    <p:sldId id="505" r:id="rId46"/>
    <p:sldId id="506" r:id="rId47"/>
    <p:sldId id="507" r:id="rId48"/>
    <p:sldId id="508" r:id="rId49"/>
    <p:sldId id="509" r:id="rId50"/>
    <p:sldId id="555" r:id="rId51"/>
    <p:sldId id="514" r:id="rId52"/>
    <p:sldId id="558" r:id="rId53"/>
    <p:sldId id="510" r:id="rId54"/>
    <p:sldId id="559" r:id="rId55"/>
    <p:sldId id="560" r:id="rId56"/>
    <p:sldId id="556" r:id="rId57"/>
    <p:sldId id="517" r:id="rId58"/>
    <p:sldId id="518" r:id="rId59"/>
    <p:sldId id="519" r:id="rId60"/>
    <p:sldId id="426" r:id="rId61"/>
    <p:sldId id="457" r:id="rId62"/>
    <p:sldId id="456" r:id="rId63"/>
    <p:sldId id="400" r:id="rId64"/>
    <p:sldId id="425" r:id="rId65"/>
    <p:sldId id="564" r:id="rId66"/>
    <p:sldId id="565" r:id="rId67"/>
    <p:sldId id="567" r:id="rId68"/>
    <p:sldId id="566" r:id="rId69"/>
    <p:sldId id="422" r:id="rId70"/>
    <p:sldId id="458" r:id="rId71"/>
    <p:sldId id="418" r:id="rId72"/>
    <p:sldId id="464" r:id="rId73"/>
    <p:sldId id="461" r:id="rId74"/>
    <p:sldId id="462" r:id="rId75"/>
    <p:sldId id="463" r:id="rId76"/>
    <p:sldId id="568" r:id="rId77"/>
    <p:sldId id="571" r:id="rId78"/>
    <p:sldId id="359" r:id="rId79"/>
  </p:sldIdLst>
  <p:sldSz cx="14630400" cy="8229600"/>
  <p:notesSz cx="6858000" cy="9144000"/>
  <p:defaultTextStyle>
    <a:defPPr>
      <a:defRPr lang="en-US"/>
    </a:defPPr>
    <a:lvl1pPr algn="l" rtl="0" fontAlgn="base">
      <a:spcBef>
        <a:spcPct val="0"/>
      </a:spcBef>
      <a:spcAft>
        <a:spcPct val="0"/>
      </a:spcAft>
      <a:defRPr sz="2900" kern="1200">
        <a:solidFill>
          <a:schemeClr val="bg2"/>
        </a:solidFill>
        <a:latin typeface="Segoe Semibold"/>
        <a:ea typeface="+mn-ea"/>
        <a:cs typeface="+mn-cs"/>
      </a:defRPr>
    </a:lvl1pPr>
    <a:lvl2pPr marL="457200" algn="l" rtl="0" fontAlgn="base">
      <a:spcBef>
        <a:spcPct val="0"/>
      </a:spcBef>
      <a:spcAft>
        <a:spcPct val="0"/>
      </a:spcAft>
      <a:defRPr sz="2900" kern="1200">
        <a:solidFill>
          <a:schemeClr val="bg2"/>
        </a:solidFill>
        <a:latin typeface="Segoe Semibold"/>
        <a:ea typeface="+mn-ea"/>
        <a:cs typeface="+mn-cs"/>
      </a:defRPr>
    </a:lvl2pPr>
    <a:lvl3pPr marL="914400" algn="l" rtl="0" fontAlgn="base">
      <a:spcBef>
        <a:spcPct val="0"/>
      </a:spcBef>
      <a:spcAft>
        <a:spcPct val="0"/>
      </a:spcAft>
      <a:defRPr sz="2900" kern="1200">
        <a:solidFill>
          <a:schemeClr val="bg2"/>
        </a:solidFill>
        <a:latin typeface="Segoe Semibold"/>
        <a:ea typeface="+mn-ea"/>
        <a:cs typeface="+mn-cs"/>
      </a:defRPr>
    </a:lvl3pPr>
    <a:lvl4pPr marL="1371600" algn="l" rtl="0" fontAlgn="base">
      <a:spcBef>
        <a:spcPct val="0"/>
      </a:spcBef>
      <a:spcAft>
        <a:spcPct val="0"/>
      </a:spcAft>
      <a:defRPr sz="2900" kern="1200">
        <a:solidFill>
          <a:schemeClr val="bg2"/>
        </a:solidFill>
        <a:latin typeface="Segoe Semibold"/>
        <a:ea typeface="+mn-ea"/>
        <a:cs typeface="+mn-cs"/>
      </a:defRPr>
    </a:lvl4pPr>
    <a:lvl5pPr marL="1828800" algn="l" rtl="0" fontAlgn="base">
      <a:spcBef>
        <a:spcPct val="0"/>
      </a:spcBef>
      <a:spcAft>
        <a:spcPct val="0"/>
      </a:spcAft>
      <a:defRPr sz="2900" kern="1200">
        <a:solidFill>
          <a:schemeClr val="bg2"/>
        </a:solidFill>
        <a:latin typeface="Segoe Semibold"/>
        <a:ea typeface="+mn-ea"/>
        <a:cs typeface="+mn-cs"/>
      </a:defRPr>
    </a:lvl5pPr>
    <a:lvl6pPr marL="2286000" algn="l" defTabSz="914400" rtl="0" eaLnBrk="1" latinLnBrk="0" hangingPunct="1">
      <a:defRPr sz="2900" kern="1200">
        <a:solidFill>
          <a:schemeClr val="bg2"/>
        </a:solidFill>
        <a:latin typeface="Segoe Semibold"/>
        <a:ea typeface="+mn-ea"/>
        <a:cs typeface="+mn-cs"/>
      </a:defRPr>
    </a:lvl6pPr>
    <a:lvl7pPr marL="2743200" algn="l" defTabSz="914400" rtl="0" eaLnBrk="1" latinLnBrk="0" hangingPunct="1">
      <a:defRPr sz="2900" kern="1200">
        <a:solidFill>
          <a:schemeClr val="bg2"/>
        </a:solidFill>
        <a:latin typeface="Segoe Semibold"/>
        <a:ea typeface="+mn-ea"/>
        <a:cs typeface="+mn-cs"/>
      </a:defRPr>
    </a:lvl7pPr>
    <a:lvl8pPr marL="3200400" algn="l" defTabSz="914400" rtl="0" eaLnBrk="1" latinLnBrk="0" hangingPunct="1">
      <a:defRPr sz="2900" kern="1200">
        <a:solidFill>
          <a:schemeClr val="bg2"/>
        </a:solidFill>
        <a:latin typeface="Segoe Semibold"/>
        <a:ea typeface="+mn-ea"/>
        <a:cs typeface="+mn-cs"/>
      </a:defRPr>
    </a:lvl8pPr>
    <a:lvl9pPr marL="3657600" algn="l" defTabSz="914400" rtl="0" eaLnBrk="1" latinLnBrk="0" hangingPunct="1">
      <a:defRPr sz="2900" kern="1200">
        <a:solidFill>
          <a:schemeClr val="bg2"/>
        </a:solidFill>
        <a:latin typeface="Segoe Semibold"/>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Feil-Jacob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0C059F"/>
    <a:srgbClr val="FF9933"/>
    <a:srgbClr val="2D8499"/>
    <a:srgbClr val="F9C661"/>
    <a:srgbClr val="000000"/>
    <a:srgbClr val="FFFFB9"/>
    <a:srgbClr val="FFFF99"/>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811" autoAdjust="0"/>
    <p:restoredTop sz="96260" autoAdjust="0"/>
  </p:normalViewPr>
  <p:slideViewPr>
    <p:cSldViewPr snapToGrid="0">
      <p:cViewPr>
        <p:scale>
          <a:sx n="50" d="100"/>
          <a:sy n="50" d="100"/>
        </p:scale>
        <p:origin x="-954" y="-1590"/>
      </p:cViewPr>
      <p:guideLst>
        <p:guide orient="horz" pos="172"/>
        <p:guide orient="horz" pos="1067"/>
        <p:guide orient="horz" pos="1439"/>
        <p:guide orient="horz" pos="3281"/>
        <p:guide orient="horz" pos="1786"/>
        <p:guide pos="384"/>
        <p:guide pos="733"/>
        <p:guide pos="8832"/>
        <p:guide pos="1381"/>
        <p:guide pos="8487"/>
      </p:guideLst>
    </p:cSldViewPr>
  </p:slideViewPr>
  <p:outlineViewPr>
    <p:cViewPr>
      <p:scale>
        <a:sx n="33" d="100"/>
        <a:sy n="33" d="100"/>
      </p:scale>
      <p:origin x="0" y="1944"/>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74" d="100"/>
          <a:sy n="74" d="100"/>
        </p:scale>
        <p:origin x="-3489" y="-9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dirty="0">
                <a:solidFill>
                  <a:schemeClr val="tx1"/>
                </a:solidFill>
                <a:latin typeface="Segoe Semibold" pitchFamily="34" charset="0"/>
              </a:defRPr>
            </a:lvl1pPr>
          </a:lstStyle>
          <a:p>
            <a:pPr>
              <a:defRPr/>
            </a:pPr>
            <a:endParaRPr lang="en-US"/>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latin typeface="Segoe Semibold" pitchFamily="34" charset="0"/>
              </a:defRPr>
            </a:lvl1pPr>
          </a:lstStyle>
          <a:p>
            <a:pPr>
              <a:defRPr/>
            </a:pPr>
            <a:fld id="{BF9455AC-FF76-4A8E-BCFF-ED3F083E317A}" type="datetime8">
              <a:rPr lang="en-US"/>
              <a:pPr>
                <a:defRPr/>
              </a:pPr>
              <a:t>6/8/2007 7:13 PM</a:t>
            </a:fld>
            <a:endParaRPr lang="en-US" dirty="0"/>
          </a:p>
        </p:txBody>
      </p:sp>
      <p:sp>
        <p:nvSpPr>
          <p:cNvPr id="19460" name="Rectangle 4"/>
          <p:cNvSpPr>
            <a:spLocks noGrp="1" noChangeArrowheads="1"/>
          </p:cNvSpPr>
          <p:nvPr>
            <p:ph type="ftr" sz="quarter" idx="2"/>
          </p:nvPr>
        </p:nvSpPr>
        <p:spPr bwMode="auto">
          <a:xfrm>
            <a:off x="0" y="8686800"/>
            <a:ext cx="6184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500" dirty="0">
                <a:solidFill>
                  <a:srgbClr val="000000"/>
                </a:solidFill>
                <a:latin typeface="Segoe" pitchFamily="34" charset="0"/>
                <a:cs typeface="Arial" charset="0"/>
              </a:defRPr>
            </a:lvl1pPr>
          </a:lstStyle>
          <a:p>
            <a:pPr>
              <a:defRPr/>
            </a:pPr>
            <a:r>
              <a:rPr lang="en-US"/>
              <a:t>© </a:t>
            </a:r>
            <a:r>
              <a:rPr lang="en-US" smtClean="0"/>
              <a:t>2007 </a:t>
            </a:r>
            <a:r>
              <a:rPr lang="en-US"/>
              <a:t>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Segoe Semibold" pitchFamily="34" charset="0"/>
              </a:defRPr>
            </a:lvl1pPr>
          </a:lstStyle>
          <a:p>
            <a:pPr>
              <a:defRPr/>
            </a:pPr>
            <a:fld id="{05424A72-7EBE-4EAD-B5E0-39E9E108B1FC}"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dirty="0">
                <a:solidFill>
                  <a:schemeClr val="tx1"/>
                </a:solidFill>
                <a:latin typeface="Segoe Semibold" pitchFamily="34" charset="0"/>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Segoe Semibold" pitchFamily="34" charset="0"/>
              </a:defRPr>
            </a:lvl1pPr>
          </a:lstStyle>
          <a:p>
            <a:pPr>
              <a:defRPr/>
            </a:pPr>
            <a:fld id="{F1019860-A645-4CE8-889B-4698C8D20949}" type="datetime8">
              <a:rPr lang="en-US"/>
              <a:pPr>
                <a:defRPr/>
              </a:pPr>
              <a:t>6/8/2007 7:13 PM</a:t>
            </a:fld>
            <a:endParaRPr lang="en-US" dirty="0"/>
          </a:p>
        </p:txBody>
      </p:sp>
      <p:sp>
        <p:nvSpPr>
          <p:cNvPr id="12292" name="Rectangle 4"/>
          <p:cNvSpPr>
            <a:spLocks noGrp="1" noRot="1" noChangeAspect="1" noChangeArrowheads="1" noTextEdit="1"/>
          </p:cNvSpPr>
          <p:nvPr>
            <p:ph type="sldImg" idx="2"/>
          </p:nvPr>
        </p:nvSpPr>
        <p:spPr bwMode="auto">
          <a:xfrm>
            <a:off x="546100" y="558800"/>
            <a:ext cx="5573713" cy="31369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414338" y="3798888"/>
            <a:ext cx="6021387" cy="895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9702" name="Rectangle 6"/>
          <p:cNvSpPr>
            <a:spLocks noGrp="1" noChangeArrowheads="1"/>
          </p:cNvSpPr>
          <p:nvPr>
            <p:ph type="ftr" sz="quarter" idx="4"/>
          </p:nvPr>
        </p:nvSpPr>
        <p:spPr bwMode="auto">
          <a:xfrm>
            <a:off x="0" y="8672513"/>
            <a:ext cx="5959475"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500" dirty="0" smtClean="0">
                <a:solidFill>
                  <a:srgbClr val="000000"/>
                </a:solidFill>
                <a:latin typeface="Segoe" pitchFamily="34" charset="0"/>
                <a:cs typeface="Arial" charset="0"/>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a:defRPr/>
            </a:pPr>
            <a:endParaRPr lang="en-US"/>
          </a:p>
        </p:txBody>
      </p:sp>
      <p:sp>
        <p:nvSpPr>
          <p:cNvPr id="29703" name="Rectangle 7"/>
          <p:cNvSpPr>
            <a:spLocks noGrp="1" noChangeArrowheads="1"/>
          </p:cNvSpPr>
          <p:nvPr>
            <p:ph type="sldNum" sz="quarter" idx="5"/>
          </p:nvPr>
        </p:nvSpPr>
        <p:spPr bwMode="auto">
          <a:xfrm>
            <a:off x="6184900" y="8685213"/>
            <a:ext cx="6715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Segoe Semibold" pitchFamily="34" charset="0"/>
              </a:defRPr>
            </a:lvl1pPr>
          </a:lstStyle>
          <a:p>
            <a:pPr>
              <a:defRPr/>
            </a:pPr>
            <a:fld id="{8460223D-E718-4BE1-B1B9-A48B214A42F1}" type="slidenum">
              <a:rPr lang="en-US"/>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lnSpc>
        <a:spcPct val="90000"/>
      </a:lnSpc>
      <a:spcBef>
        <a:spcPct val="20000"/>
      </a:spcBef>
      <a:spcAft>
        <a:spcPct val="0"/>
      </a:spcAft>
      <a:defRPr sz="1000" kern="1200">
        <a:solidFill>
          <a:schemeClr val="tx1"/>
        </a:solidFill>
        <a:latin typeface="Segoe" pitchFamily="34" charset="0"/>
        <a:ea typeface="+mn-ea"/>
        <a:cs typeface="+mn-cs"/>
      </a:defRPr>
    </a:lvl1pPr>
    <a:lvl2pPr marL="198438" indent="-195263" algn="l" rtl="0" eaLnBrk="0" fontAlgn="base" hangingPunct="0">
      <a:lnSpc>
        <a:spcPct val="90000"/>
      </a:lnSpc>
      <a:spcBef>
        <a:spcPct val="20000"/>
      </a:spcBef>
      <a:spcAft>
        <a:spcPct val="0"/>
      </a:spcAft>
      <a:buChar char="•"/>
      <a:defRPr sz="1000" kern="1200">
        <a:solidFill>
          <a:schemeClr val="tx1"/>
        </a:solidFill>
        <a:latin typeface="Segoe" pitchFamily="34" charset="0"/>
        <a:ea typeface="+mn-ea"/>
        <a:cs typeface="+mn-cs"/>
      </a:defRPr>
    </a:lvl2pPr>
    <a:lvl3pPr marL="404813" indent="-204788" algn="l" rtl="0" eaLnBrk="0" fontAlgn="base" hangingPunct="0">
      <a:lnSpc>
        <a:spcPct val="90000"/>
      </a:lnSpc>
      <a:spcBef>
        <a:spcPct val="20000"/>
      </a:spcBef>
      <a:spcAft>
        <a:spcPct val="0"/>
      </a:spcAft>
      <a:buChar char="•"/>
      <a:defRPr sz="1000" kern="1200">
        <a:solidFill>
          <a:schemeClr val="tx1"/>
        </a:solidFill>
        <a:latin typeface="Segoe" pitchFamily="34" charset="0"/>
        <a:ea typeface="+mn-ea"/>
        <a:cs typeface="+mn-cs"/>
      </a:defRPr>
    </a:lvl3pPr>
    <a:lvl4pPr marL="592138" indent="-185738" algn="l" rtl="0" eaLnBrk="0" fontAlgn="base" hangingPunct="0">
      <a:lnSpc>
        <a:spcPct val="90000"/>
      </a:lnSpc>
      <a:spcBef>
        <a:spcPct val="20000"/>
      </a:spcBef>
      <a:spcAft>
        <a:spcPct val="0"/>
      </a:spcAft>
      <a:buChar char="•"/>
      <a:defRPr sz="1000" kern="1200">
        <a:solidFill>
          <a:schemeClr val="tx1"/>
        </a:solidFill>
        <a:latin typeface="Segoe" pitchFamily="34" charset="0"/>
        <a:ea typeface="+mn-ea"/>
        <a:cs typeface="+mn-cs"/>
      </a:defRPr>
    </a:lvl4pPr>
    <a:lvl5pPr marL="768350" indent="-174625" algn="l" rtl="0" eaLnBrk="0" fontAlgn="base" hangingPunct="0">
      <a:lnSpc>
        <a:spcPct val="90000"/>
      </a:lnSpc>
      <a:spcBef>
        <a:spcPct val="20000"/>
      </a:spcBef>
      <a:spcAft>
        <a:spcPct val="0"/>
      </a:spcAft>
      <a:buChar char="•"/>
      <a:defRPr sz="1000" kern="1200">
        <a:solidFill>
          <a:schemeClr val="tx1"/>
        </a:solidFill>
        <a:latin typeface="Sego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pPr eaLnBrk="1" hangingPunct="1"/>
            <a:endParaRPr lang="en-US" smtClean="0">
              <a:latin typeface="Segoe"/>
            </a:endParaRPr>
          </a:p>
        </p:txBody>
      </p:sp>
      <p:sp>
        <p:nvSpPr>
          <p:cNvPr id="16387" name="Header Placeholder 3"/>
          <p:cNvSpPr>
            <a:spLocks noGrp="1"/>
          </p:cNvSpPr>
          <p:nvPr>
            <p:ph type="hdr" sz="quarter"/>
          </p:nvPr>
        </p:nvSpPr>
        <p:spPr>
          <a:noFill/>
        </p:spPr>
        <p:txBody>
          <a:bodyPr/>
          <a:lstStyle/>
          <a:p>
            <a:endParaRPr lang="en-US" smtClean="0">
              <a:latin typeface="Segoe Semibold"/>
            </a:endParaRPr>
          </a:p>
        </p:txBody>
      </p:sp>
      <p:sp>
        <p:nvSpPr>
          <p:cNvPr id="16388" name="Date Placeholder 4"/>
          <p:cNvSpPr>
            <a:spLocks noGrp="1"/>
          </p:cNvSpPr>
          <p:nvPr>
            <p:ph type="dt" sz="quarter" idx="1"/>
          </p:nvPr>
        </p:nvSpPr>
        <p:spPr>
          <a:noFill/>
        </p:spPr>
        <p:txBody>
          <a:bodyPr/>
          <a:lstStyle/>
          <a:p>
            <a:fld id="{FDAD56E2-4E05-40B9-BD79-469D9501C60C}" type="datetime8">
              <a:rPr lang="en-US" smtClean="0">
                <a:latin typeface="Segoe Semibold"/>
              </a:rPr>
              <a:pPr/>
              <a:t>6/8/2007 7:13 PM</a:t>
            </a:fld>
            <a:endParaRPr lang="en-US" smtClean="0">
              <a:latin typeface="Segoe Semibold"/>
            </a:endParaRPr>
          </a:p>
        </p:txBody>
      </p:sp>
      <p:sp>
        <p:nvSpPr>
          <p:cNvPr id="16389"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16390" name="Slide Number Placeholder 6"/>
          <p:cNvSpPr>
            <a:spLocks noGrp="1"/>
          </p:cNvSpPr>
          <p:nvPr>
            <p:ph type="sldNum" sz="quarter" idx="5"/>
          </p:nvPr>
        </p:nvSpPr>
        <p:spPr>
          <a:noFill/>
        </p:spPr>
        <p:txBody>
          <a:bodyPr/>
          <a:lstStyle/>
          <a:p>
            <a:fld id="{A8E9180A-0350-439F-BE73-E85D3662F95B}" type="slidenum">
              <a:rPr lang="en-US" smtClean="0">
                <a:latin typeface="Segoe Semibold"/>
              </a:rPr>
              <a:pPr/>
              <a:t>1</a:t>
            </a:fld>
            <a:endParaRPr lang="en-US" smtClean="0">
              <a:latin typeface="Segoe Semibo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eaLnBrk="1" hangingPunct="1">
              <a:defRPr/>
            </a:pPr>
            <a:endParaRPr lang="en-US" dirty="0"/>
          </a:p>
        </p:txBody>
      </p:sp>
      <p:sp>
        <p:nvSpPr>
          <p:cNvPr id="37891" name="Header Placeholder 3"/>
          <p:cNvSpPr>
            <a:spLocks noGrp="1"/>
          </p:cNvSpPr>
          <p:nvPr>
            <p:ph type="hdr" sz="quarter"/>
          </p:nvPr>
        </p:nvSpPr>
        <p:spPr>
          <a:noFill/>
        </p:spPr>
        <p:txBody>
          <a:bodyPr/>
          <a:lstStyle/>
          <a:p>
            <a:endParaRPr lang="en-US" smtClean="0">
              <a:latin typeface="Segoe Semibold"/>
            </a:endParaRPr>
          </a:p>
        </p:txBody>
      </p:sp>
      <p:sp>
        <p:nvSpPr>
          <p:cNvPr id="37892" name="Date Placeholder 4"/>
          <p:cNvSpPr>
            <a:spLocks noGrp="1"/>
          </p:cNvSpPr>
          <p:nvPr>
            <p:ph type="dt" sz="quarter" idx="1"/>
          </p:nvPr>
        </p:nvSpPr>
        <p:spPr>
          <a:noFill/>
        </p:spPr>
        <p:txBody>
          <a:bodyPr/>
          <a:lstStyle/>
          <a:p>
            <a:fld id="{EDD1CE6F-5974-44BD-B391-29EBDA7B0087}" type="datetime8">
              <a:rPr lang="en-US" smtClean="0">
                <a:latin typeface="Segoe Semibold"/>
              </a:rPr>
              <a:pPr/>
              <a:t>6/8/2007 7:37 PM</a:t>
            </a:fld>
            <a:endParaRPr lang="en-US" smtClean="0">
              <a:latin typeface="Segoe Semibold"/>
            </a:endParaRPr>
          </a:p>
        </p:txBody>
      </p:sp>
      <p:sp>
        <p:nvSpPr>
          <p:cNvPr id="37893"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37894" name="Slide Number Placeholder 6"/>
          <p:cNvSpPr>
            <a:spLocks noGrp="1"/>
          </p:cNvSpPr>
          <p:nvPr>
            <p:ph type="sldNum" sz="quarter" idx="5"/>
          </p:nvPr>
        </p:nvSpPr>
        <p:spPr>
          <a:noFill/>
        </p:spPr>
        <p:txBody>
          <a:bodyPr/>
          <a:lstStyle/>
          <a:p>
            <a:fld id="{68292AF5-4DE6-434F-A639-51ECA7A2E4C7}" type="slidenum">
              <a:rPr lang="en-US" smtClean="0">
                <a:latin typeface="Segoe Semibold"/>
              </a:rPr>
              <a:pPr/>
              <a:t>15</a:t>
            </a:fld>
            <a:endParaRPr lang="en-US" smtClean="0">
              <a:latin typeface="Segoe Semibo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eaLnBrk="1" hangingPunct="1">
              <a:defRPr/>
            </a:pPr>
            <a:r>
              <a:rPr lang="en-US" dirty="0" smtClean="0"/>
              <a:t>namespace MyNamespace</a:t>
            </a:r>
          </a:p>
          <a:p>
            <a:pPr eaLnBrk="1" hangingPunct="1">
              <a:defRPr/>
            </a:pPr>
            <a:r>
              <a:rPr lang="en-US" dirty="0" smtClean="0"/>
              <a:t>{</a:t>
            </a:r>
          </a:p>
          <a:p>
            <a:pPr eaLnBrk="1" hangingPunct="1">
              <a:defRPr/>
            </a:pPr>
            <a:r>
              <a:rPr lang="en-US" dirty="0" smtClean="0"/>
              <a:t>    public partial class MyClass: Canvas</a:t>
            </a:r>
          </a:p>
          <a:p>
            <a:pPr eaLnBrk="1" hangingPunct="1">
              <a:defRPr/>
            </a:pPr>
            <a:r>
              <a:rPr lang="en-US" dirty="0" smtClean="0"/>
              <a:t>    {</a:t>
            </a:r>
          </a:p>
          <a:p>
            <a:pPr eaLnBrk="1" hangingPunct="1">
              <a:defRPr/>
            </a:pPr>
            <a:r>
              <a:rPr lang="en-US" dirty="0" smtClean="0"/>
              <a:t>        public void Page_Loaded(object o, EventArgs e)</a:t>
            </a:r>
          </a:p>
          <a:p>
            <a:pPr eaLnBrk="1" hangingPunct="1">
              <a:defRPr/>
            </a:pPr>
            <a:r>
              <a:rPr lang="en-US" dirty="0" smtClean="0"/>
              <a:t>        {</a:t>
            </a:r>
          </a:p>
          <a:p>
            <a:pPr eaLnBrk="1" hangingPunct="1">
              <a:defRPr/>
            </a:pPr>
            <a:r>
              <a:rPr lang="en-US" dirty="0" smtClean="0"/>
              <a:t>            // Required to initialize variables</a:t>
            </a:r>
          </a:p>
          <a:p>
            <a:pPr eaLnBrk="1" hangingPunct="1">
              <a:defRPr/>
            </a:pPr>
            <a:r>
              <a:rPr lang="en-US" dirty="0" smtClean="0"/>
              <a:t>            InitializeComponent();</a:t>
            </a:r>
          </a:p>
          <a:p>
            <a:pPr eaLnBrk="1" hangingPunct="1">
              <a:defRPr/>
            </a:pPr>
            <a:r>
              <a:rPr lang="en-US" dirty="0" smtClean="0"/>
              <a:t>        }</a:t>
            </a:r>
          </a:p>
          <a:p>
            <a:pPr eaLnBrk="1" hangingPunct="1">
              <a:defRPr/>
            </a:pPr>
            <a:r>
              <a:rPr lang="en-US" dirty="0" smtClean="0"/>
              <a:t>    }</a:t>
            </a:r>
          </a:p>
          <a:p>
            <a:pPr eaLnBrk="1" hangingPunct="1">
              <a:defRPr/>
            </a:pPr>
            <a:r>
              <a:rPr lang="en-US" dirty="0" smtClean="0"/>
              <a:t>}</a:t>
            </a:r>
            <a:endParaRPr lang="en-US" dirty="0"/>
          </a:p>
        </p:txBody>
      </p:sp>
      <p:sp>
        <p:nvSpPr>
          <p:cNvPr id="39939" name="Header Placeholder 3"/>
          <p:cNvSpPr>
            <a:spLocks noGrp="1"/>
          </p:cNvSpPr>
          <p:nvPr>
            <p:ph type="hdr" sz="quarter"/>
          </p:nvPr>
        </p:nvSpPr>
        <p:spPr>
          <a:noFill/>
        </p:spPr>
        <p:txBody>
          <a:bodyPr/>
          <a:lstStyle/>
          <a:p>
            <a:endParaRPr lang="en-US" smtClean="0">
              <a:latin typeface="Segoe Semibold"/>
            </a:endParaRPr>
          </a:p>
        </p:txBody>
      </p:sp>
      <p:sp>
        <p:nvSpPr>
          <p:cNvPr id="39940" name="Date Placeholder 4"/>
          <p:cNvSpPr>
            <a:spLocks noGrp="1"/>
          </p:cNvSpPr>
          <p:nvPr>
            <p:ph type="dt" sz="quarter" idx="1"/>
          </p:nvPr>
        </p:nvSpPr>
        <p:spPr>
          <a:noFill/>
        </p:spPr>
        <p:txBody>
          <a:bodyPr/>
          <a:lstStyle/>
          <a:p>
            <a:fld id="{B982F28F-7049-40CD-9273-096819B65149}" type="datetime8">
              <a:rPr lang="en-US" smtClean="0">
                <a:latin typeface="Segoe Semibold"/>
              </a:rPr>
              <a:pPr/>
              <a:t>6/8/2007 7:13 PM</a:t>
            </a:fld>
            <a:endParaRPr lang="en-US" smtClean="0">
              <a:latin typeface="Segoe Semibold"/>
            </a:endParaRPr>
          </a:p>
        </p:txBody>
      </p:sp>
      <p:sp>
        <p:nvSpPr>
          <p:cNvPr id="39941"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39942" name="Slide Number Placeholder 6"/>
          <p:cNvSpPr>
            <a:spLocks noGrp="1"/>
          </p:cNvSpPr>
          <p:nvPr>
            <p:ph type="sldNum" sz="quarter" idx="5"/>
          </p:nvPr>
        </p:nvSpPr>
        <p:spPr>
          <a:noFill/>
        </p:spPr>
        <p:txBody>
          <a:bodyPr/>
          <a:lstStyle/>
          <a:p>
            <a:fld id="{DED87B07-4312-44AB-8959-8CF95149DFC5}" type="slidenum">
              <a:rPr lang="en-US" smtClean="0">
                <a:latin typeface="Segoe Semibold"/>
              </a:rPr>
              <a:pPr/>
              <a:t>16</a:t>
            </a:fld>
            <a:endParaRPr lang="en-US" smtClean="0">
              <a:latin typeface="Segoe Semibo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pPr eaLnBrk="1" hangingPunct="1"/>
            <a:endParaRPr lang="en-US" smtClean="0">
              <a:latin typeface="Segoe"/>
            </a:endParaRPr>
          </a:p>
        </p:txBody>
      </p:sp>
      <p:sp>
        <p:nvSpPr>
          <p:cNvPr id="41987" name="Header Placeholder 3"/>
          <p:cNvSpPr>
            <a:spLocks noGrp="1"/>
          </p:cNvSpPr>
          <p:nvPr>
            <p:ph type="hdr" sz="quarter"/>
          </p:nvPr>
        </p:nvSpPr>
        <p:spPr>
          <a:noFill/>
        </p:spPr>
        <p:txBody>
          <a:bodyPr/>
          <a:lstStyle/>
          <a:p>
            <a:endParaRPr lang="en-US" smtClean="0">
              <a:latin typeface="Segoe Semibold"/>
            </a:endParaRPr>
          </a:p>
        </p:txBody>
      </p:sp>
      <p:sp>
        <p:nvSpPr>
          <p:cNvPr id="41988" name="Date Placeholder 4"/>
          <p:cNvSpPr>
            <a:spLocks noGrp="1"/>
          </p:cNvSpPr>
          <p:nvPr>
            <p:ph type="dt" sz="quarter" idx="1"/>
          </p:nvPr>
        </p:nvSpPr>
        <p:spPr>
          <a:noFill/>
        </p:spPr>
        <p:txBody>
          <a:bodyPr/>
          <a:lstStyle/>
          <a:p>
            <a:fld id="{BC32998F-6E65-403B-9587-C3D85479385E}" type="datetime8">
              <a:rPr lang="en-US" smtClean="0">
                <a:latin typeface="Segoe Semibold"/>
              </a:rPr>
              <a:pPr/>
              <a:t>6/8/2007 7:13 PM</a:t>
            </a:fld>
            <a:endParaRPr lang="en-US" smtClean="0">
              <a:latin typeface="Segoe Semibold"/>
            </a:endParaRPr>
          </a:p>
        </p:txBody>
      </p:sp>
      <p:sp>
        <p:nvSpPr>
          <p:cNvPr id="41989"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41990" name="Slide Number Placeholder 6"/>
          <p:cNvSpPr>
            <a:spLocks noGrp="1"/>
          </p:cNvSpPr>
          <p:nvPr>
            <p:ph type="sldNum" sz="quarter" idx="5"/>
          </p:nvPr>
        </p:nvSpPr>
        <p:spPr>
          <a:noFill/>
        </p:spPr>
        <p:txBody>
          <a:bodyPr/>
          <a:lstStyle/>
          <a:p>
            <a:fld id="{72ADA769-07FB-4792-8CF3-08D6B1AD0882}" type="slidenum">
              <a:rPr lang="en-US" smtClean="0">
                <a:latin typeface="Segoe Semibold"/>
              </a:rPr>
              <a:pPr/>
              <a:t>18</a:t>
            </a:fld>
            <a:endParaRPr lang="en-US" smtClean="0">
              <a:latin typeface="Segoe Semibo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25000" lnSpcReduction="20000"/>
          </a:bodyPr>
          <a:lstStyle/>
          <a:p>
            <a:pPr eaLnBrk="1" hangingPunct="1">
              <a:defRPr/>
            </a:pPr>
            <a:r>
              <a:rPr lang="en-US" sz="17600" dirty="0" smtClean="0"/>
              <a:t>Slides:</a:t>
            </a:r>
          </a:p>
          <a:p>
            <a:pPr lvl="1" eaLnBrk="1" hangingPunct="1">
              <a:defRPr/>
            </a:pPr>
            <a:r>
              <a:rPr lang="en-US" sz="14400" dirty="0" err="1" smtClean="0"/>
              <a:t>Walkthough</a:t>
            </a:r>
            <a:r>
              <a:rPr lang="en-US" sz="14400" dirty="0" smtClean="0"/>
              <a:t> of a Silverlight app basics</a:t>
            </a:r>
          </a:p>
          <a:p>
            <a:pPr lvl="1" eaLnBrk="1" hangingPunct="1">
              <a:defRPr/>
            </a:pPr>
            <a:r>
              <a:rPr lang="en-US" sz="14400" dirty="0" smtClean="0"/>
              <a:t>Default.htm, silverlight.js, </a:t>
            </a:r>
            <a:r>
              <a:rPr lang="en-US" sz="14400" dirty="0" err="1" smtClean="0"/>
              <a:t>app.xaml</a:t>
            </a:r>
            <a:r>
              <a:rPr lang="en-US" sz="14400" dirty="0" smtClean="0"/>
              <a:t>, </a:t>
            </a:r>
            <a:r>
              <a:rPr lang="en-US" sz="14400" dirty="0" err="1" smtClean="0"/>
              <a:t>app.xaml.cs</a:t>
            </a:r>
            <a:r>
              <a:rPr lang="en-US" sz="14400" dirty="0" smtClean="0"/>
              <a:t> - examples</a:t>
            </a:r>
          </a:p>
          <a:p>
            <a:pPr lvl="1" eaLnBrk="1" hangingPunct="1">
              <a:defRPr/>
            </a:pPr>
            <a:r>
              <a:rPr lang="en-US" sz="14400" dirty="0" smtClean="0"/>
              <a:t>Loaded event</a:t>
            </a:r>
          </a:p>
          <a:p>
            <a:pPr lvl="1" eaLnBrk="1" hangingPunct="1">
              <a:defRPr/>
            </a:pPr>
            <a:endParaRPr lang="en-US" sz="16000" dirty="0" smtClean="0"/>
          </a:p>
          <a:p>
            <a:pPr eaLnBrk="1" hangingPunct="1">
              <a:defRPr/>
            </a:pPr>
            <a:r>
              <a:rPr lang="en-US" sz="17600" dirty="0" smtClean="0"/>
              <a:t>Demo:</a:t>
            </a:r>
          </a:p>
          <a:p>
            <a:pPr lvl="1" eaLnBrk="1" hangingPunct="1">
              <a:defRPr/>
            </a:pPr>
            <a:r>
              <a:rPr lang="en-US" sz="14400" dirty="0" smtClean="0"/>
              <a:t>Create New Project</a:t>
            </a:r>
          </a:p>
          <a:p>
            <a:pPr lvl="1" eaLnBrk="1" hangingPunct="1">
              <a:defRPr/>
            </a:pPr>
            <a:r>
              <a:rPr lang="en-US" sz="14400" dirty="0" smtClean="0"/>
              <a:t>Reference Files</a:t>
            </a:r>
          </a:p>
          <a:p>
            <a:pPr lvl="1" eaLnBrk="1" hangingPunct="1">
              <a:defRPr/>
            </a:pPr>
            <a:r>
              <a:rPr lang="en-US" sz="14400" dirty="0" smtClean="0"/>
              <a:t>Run from multiple browsers</a:t>
            </a:r>
          </a:p>
          <a:p>
            <a:pPr lvl="1" eaLnBrk="1" hangingPunct="1">
              <a:defRPr/>
            </a:pPr>
            <a:r>
              <a:rPr lang="en-US" sz="14400" dirty="0" smtClean="0"/>
              <a:t>Write some loaded event code</a:t>
            </a:r>
          </a:p>
          <a:p>
            <a:pPr lvl="1" eaLnBrk="1" hangingPunct="1">
              <a:defRPr/>
            </a:pPr>
            <a:r>
              <a:rPr lang="en-US" sz="14400" dirty="0" smtClean="0"/>
              <a:t>F5 / Debug</a:t>
            </a:r>
          </a:p>
        </p:txBody>
      </p:sp>
      <p:sp>
        <p:nvSpPr>
          <p:cNvPr id="44035" name="Header Placeholder 3"/>
          <p:cNvSpPr>
            <a:spLocks noGrp="1"/>
          </p:cNvSpPr>
          <p:nvPr>
            <p:ph type="hdr" sz="quarter"/>
          </p:nvPr>
        </p:nvSpPr>
        <p:spPr>
          <a:noFill/>
        </p:spPr>
        <p:txBody>
          <a:bodyPr/>
          <a:lstStyle/>
          <a:p>
            <a:endParaRPr lang="en-US" smtClean="0">
              <a:latin typeface="Segoe Semibold"/>
            </a:endParaRPr>
          </a:p>
        </p:txBody>
      </p:sp>
      <p:sp>
        <p:nvSpPr>
          <p:cNvPr id="44036" name="Date Placeholder 4"/>
          <p:cNvSpPr>
            <a:spLocks noGrp="1"/>
          </p:cNvSpPr>
          <p:nvPr>
            <p:ph type="dt" sz="quarter" idx="1"/>
          </p:nvPr>
        </p:nvSpPr>
        <p:spPr>
          <a:noFill/>
        </p:spPr>
        <p:txBody>
          <a:bodyPr/>
          <a:lstStyle/>
          <a:p>
            <a:fld id="{F6FDC3EB-86DE-4AE6-85E7-617151625B25}" type="datetime8">
              <a:rPr lang="en-US" smtClean="0">
                <a:latin typeface="Segoe Semibold"/>
              </a:rPr>
              <a:pPr/>
              <a:t>6/8/2007 7:13 PM</a:t>
            </a:fld>
            <a:endParaRPr lang="en-US" smtClean="0">
              <a:latin typeface="Segoe Semibold"/>
            </a:endParaRPr>
          </a:p>
        </p:txBody>
      </p:sp>
      <p:sp>
        <p:nvSpPr>
          <p:cNvPr id="44037"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44038" name="Slide Number Placeholder 6"/>
          <p:cNvSpPr>
            <a:spLocks noGrp="1"/>
          </p:cNvSpPr>
          <p:nvPr>
            <p:ph type="sldNum" sz="quarter" idx="5"/>
          </p:nvPr>
        </p:nvSpPr>
        <p:spPr>
          <a:noFill/>
        </p:spPr>
        <p:txBody>
          <a:bodyPr/>
          <a:lstStyle/>
          <a:p>
            <a:fld id="{544D36BE-4495-4907-9775-6F961F8B8032}" type="slidenum">
              <a:rPr lang="en-US" smtClean="0">
                <a:latin typeface="Segoe Semibold"/>
              </a:rPr>
              <a:pPr/>
              <a:t>19</a:t>
            </a:fld>
            <a:endParaRPr lang="en-US" smtClean="0">
              <a:latin typeface="Segoe Semibo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pPr eaLnBrk="1" hangingPunct="1"/>
            <a:endParaRPr lang="en-US" smtClean="0">
              <a:latin typeface="Segoe"/>
            </a:endParaRPr>
          </a:p>
        </p:txBody>
      </p:sp>
      <p:sp>
        <p:nvSpPr>
          <p:cNvPr id="68611" name="Header Placeholder 3"/>
          <p:cNvSpPr>
            <a:spLocks noGrp="1"/>
          </p:cNvSpPr>
          <p:nvPr>
            <p:ph type="hdr" sz="quarter"/>
          </p:nvPr>
        </p:nvSpPr>
        <p:spPr>
          <a:noFill/>
        </p:spPr>
        <p:txBody>
          <a:bodyPr/>
          <a:lstStyle/>
          <a:p>
            <a:endParaRPr lang="en-US" smtClean="0">
              <a:latin typeface="Segoe Semibold"/>
            </a:endParaRPr>
          </a:p>
        </p:txBody>
      </p:sp>
      <p:sp>
        <p:nvSpPr>
          <p:cNvPr id="68612" name="Date Placeholder 4"/>
          <p:cNvSpPr>
            <a:spLocks noGrp="1"/>
          </p:cNvSpPr>
          <p:nvPr>
            <p:ph type="dt" sz="quarter" idx="1"/>
          </p:nvPr>
        </p:nvSpPr>
        <p:spPr>
          <a:noFill/>
        </p:spPr>
        <p:txBody>
          <a:bodyPr/>
          <a:lstStyle/>
          <a:p>
            <a:fld id="{1E443BAD-FF26-4819-9FF7-AEE2AA298726}" type="datetime8">
              <a:rPr lang="en-US" smtClean="0">
                <a:latin typeface="Segoe Semibold"/>
              </a:rPr>
              <a:pPr/>
              <a:t>6/9/2007 7:54 AM</a:t>
            </a:fld>
            <a:endParaRPr lang="en-US" smtClean="0">
              <a:latin typeface="Segoe Semibold"/>
            </a:endParaRPr>
          </a:p>
        </p:txBody>
      </p:sp>
      <p:sp>
        <p:nvSpPr>
          <p:cNvPr id="68613"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68614" name="Slide Number Placeholder 6"/>
          <p:cNvSpPr>
            <a:spLocks noGrp="1"/>
          </p:cNvSpPr>
          <p:nvPr>
            <p:ph type="sldNum" sz="quarter" idx="5"/>
          </p:nvPr>
        </p:nvSpPr>
        <p:spPr>
          <a:noFill/>
        </p:spPr>
        <p:txBody>
          <a:bodyPr/>
          <a:lstStyle/>
          <a:p>
            <a:fld id="{F5B9125A-73A2-4D6E-9E86-5C2B829D932D}" type="slidenum">
              <a:rPr lang="en-US" smtClean="0">
                <a:latin typeface="Segoe Semibold"/>
              </a:rPr>
              <a:pPr/>
              <a:t>27</a:t>
            </a:fld>
            <a:endParaRPr lang="en-US" smtClean="0">
              <a:latin typeface="Segoe Semibo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25000" lnSpcReduction="20000"/>
          </a:bodyPr>
          <a:lstStyle/>
          <a:p>
            <a:pPr eaLnBrk="1" hangingPunct="1">
              <a:defRPr/>
            </a:pPr>
            <a:r>
              <a:rPr lang="en-US" sz="17600" dirty="0" smtClean="0"/>
              <a:t>Slides:</a:t>
            </a:r>
          </a:p>
          <a:p>
            <a:pPr lvl="1" eaLnBrk="1" hangingPunct="1">
              <a:defRPr/>
            </a:pPr>
            <a:r>
              <a:rPr lang="en-US" sz="14400" dirty="0" err="1" smtClean="0"/>
              <a:t>Walkthough</a:t>
            </a:r>
            <a:r>
              <a:rPr lang="en-US" sz="14400" dirty="0" smtClean="0"/>
              <a:t> of a Silverlight app basics</a:t>
            </a:r>
          </a:p>
          <a:p>
            <a:pPr lvl="1" eaLnBrk="1" hangingPunct="1">
              <a:defRPr/>
            </a:pPr>
            <a:r>
              <a:rPr lang="en-US" sz="14400" dirty="0" smtClean="0"/>
              <a:t>Default.htm, silverlight.js, </a:t>
            </a:r>
            <a:r>
              <a:rPr lang="en-US" sz="14400" dirty="0" err="1" smtClean="0"/>
              <a:t>app.xaml</a:t>
            </a:r>
            <a:r>
              <a:rPr lang="en-US" sz="14400" dirty="0" smtClean="0"/>
              <a:t>, </a:t>
            </a:r>
            <a:r>
              <a:rPr lang="en-US" sz="14400" dirty="0" err="1" smtClean="0"/>
              <a:t>app.xaml.cs</a:t>
            </a:r>
            <a:r>
              <a:rPr lang="en-US" sz="14400" dirty="0" smtClean="0"/>
              <a:t> - examples</a:t>
            </a:r>
          </a:p>
          <a:p>
            <a:pPr lvl="1" eaLnBrk="1" hangingPunct="1">
              <a:defRPr/>
            </a:pPr>
            <a:r>
              <a:rPr lang="en-US" sz="14400" dirty="0" smtClean="0"/>
              <a:t>Loaded event</a:t>
            </a:r>
          </a:p>
          <a:p>
            <a:pPr lvl="1" eaLnBrk="1" hangingPunct="1">
              <a:defRPr/>
            </a:pPr>
            <a:endParaRPr lang="en-US" sz="16000" dirty="0" smtClean="0"/>
          </a:p>
          <a:p>
            <a:pPr eaLnBrk="1" hangingPunct="1">
              <a:defRPr/>
            </a:pPr>
            <a:r>
              <a:rPr lang="en-US" sz="17600" dirty="0" smtClean="0"/>
              <a:t>Demo:</a:t>
            </a:r>
          </a:p>
          <a:p>
            <a:pPr lvl="1" eaLnBrk="1" hangingPunct="1">
              <a:defRPr/>
            </a:pPr>
            <a:r>
              <a:rPr lang="en-US" sz="14400" dirty="0" smtClean="0"/>
              <a:t>Create New Project</a:t>
            </a:r>
          </a:p>
          <a:p>
            <a:pPr lvl="1" eaLnBrk="1" hangingPunct="1">
              <a:defRPr/>
            </a:pPr>
            <a:r>
              <a:rPr lang="en-US" sz="14400" dirty="0" smtClean="0"/>
              <a:t>Reference Files</a:t>
            </a:r>
          </a:p>
          <a:p>
            <a:pPr lvl="1" eaLnBrk="1" hangingPunct="1">
              <a:defRPr/>
            </a:pPr>
            <a:r>
              <a:rPr lang="en-US" sz="14400" dirty="0" smtClean="0"/>
              <a:t>Run from multiple browsers</a:t>
            </a:r>
          </a:p>
          <a:p>
            <a:pPr lvl="1" eaLnBrk="1" hangingPunct="1">
              <a:defRPr/>
            </a:pPr>
            <a:r>
              <a:rPr lang="en-US" sz="14400" dirty="0" smtClean="0"/>
              <a:t>Write some loaded event code</a:t>
            </a:r>
          </a:p>
          <a:p>
            <a:pPr lvl="1" eaLnBrk="1" hangingPunct="1">
              <a:defRPr/>
            </a:pPr>
            <a:r>
              <a:rPr lang="en-US" sz="14400" dirty="0" smtClean="0"/>
              <a:t>F5 / Debug</a:t>
            </a:r>
          </a:p>
        </p:txBody>
      </p:sp>
      <p:sp>
        <p:nvSpPr>
          <p:cNvPr id="44035" name="Header Placeholder 3"/>
          <p:cNvSpPr>
            <a:spLocks noGrp="1"/>
          </p:cNvSpPr>
          <p:nvPr>
            <p:ph type="hdr" sz="quarter"/>
          </p:nvPr>
        </p:nvSpPr>
        <p:spPr>
          <a:noFill/>
        </p:spPr>
        <p:txBody>
          <a:bodyPr/>
          <a:lstStyle/>
          <a:p>
            <a:endParaRPr lang="en-US" smtClean="0">
              <a:latin typeface="Segoe Semibold"/>
            </a:endParaRPr>
          </a:p>
        </p:txBody>
      </p:sp>
      <p:sp>
        <p:nvSpPr>
          <p:cNvPr id="44036" name="Date Placeholder 4"/>
          <p:cNvSpPr>
            <a:spLocks noGrp="1"/>
          </p:cNvSpPr>
          <p:nvPr>
            <p:ph type="dt" sz="quarter" idx="1"/>
          </p:nvPr>
        </p:nvSpPr>
        <p:spPr>
          <a:noFill/>
        </p:spPr>
        <p:txBody>
          <a:bodyPr/>
          <a:lstStyle/>
          <a:p>
            <a:fld id="{F6FDC3EB-86DE-4AE6-85E7-617151625B25}" type="datetime8">
              <a:rPr lang="en-US" smtClean="0">
                <a:latin typeface="Segoe Semibold"/>
              </a:rPr>
              <a:pPr/>
              <a:t>6/9/2007 8:18 AM</a:t>
            </a:fld>
            <a:endParaRPr lang="en-US" smtClean="0">
              <a:latin typeface="Segoe Semibold"/>
            </a:endParaRPr>
          </a:p>
        </p:txBody>
      </p:sp>
      <p:sp>
        <p:nvSpPr>
          <p:cNvPr id="44037"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44038" name="Slide Number Placeholder 6"/>
          <p:cNvSpPr>
            <a:spLocks noGrp="1"/>
          </p:cNvSpPr>
          <p:nvPr>
            <p:ph type="sldNum" sz="quarter" idx="5"/>
          </p:nvPr>
        </p:nvSpPr>
        <p:spPr>
          <a:noFill/>
        </p:spPr>
        <p:txBody>
          <a:bodyPr/>
          <a:lstStyle/>
          <a:p>
            <a:fld id="{544D36BE-4495-4907-9775-6F961F8B8032}" type="slidenum">
              <a:rPr lang="en-US" smtClean="0">
                <a:latin typeface="Segoe Semibold"/>
              </a:rPr>
              <a:pPr/>
              <a:t>28</a:t>
            </a:fld>
            <a:endParaRPr lang="en-US" smtClean="0">
              <a:latin typeface="Segoe Semibo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pPr eaLnBrk="1" hangingPunct="1"/>
            <a:endParaRPr lang="en-US" smtClean="0">
              <a:latin typeface="Segoe"/>
            </a:endParaRPr>
          </a:p>
        </p:txBody>
      </p:sp>
      <p:sp>
        <p:nvSpPr>
          <p:cNvPr id="68611" name="Header Placeholder 3"/>
          <p:cNvSpPr>
            <a:spLocks noGrp="1"/>
          </p:cNvSpPr>
          <p:nvPr>
            <p:ph type="hdr" sz="quarter"/>
          </p:nvPr>
        </p:nvSpPr>
        <p:spPr>
          <a:noFill/>
        </p:spPr>
        <p:txBody>
          <a:bodyPr/>
          <a:lstStyle/>
          <a:p>
            <a:endParaRPr lang="en-US" smtClean="0">
              <a:latin typeface="Segoe Semibold"/>
            </a:endParaRPr>
          </a:p>
        </p:txBody>
      </p:sp>
      <p:sp>
        <p:nvSpPr>
          <p:cNvPr id="68612" name="Date Placeholder 4"/>
          <p:cNvSpPr>
            <a:spLocks noGrp="1"/>
          </p:cNvSpPr>
          <p:nvPr>
            <p:ph type="dt" sz="quarter" idx="1"/>
          </p:nvPr>
        </p:nvSpPr>
        <p:spPr>
          <a:noFill/>
        </p:spPr>
        <p:txBody>
          <a:bodyPr/>
          <a:lstStyle/>
          <a:p>
            <a:fld id="{1E443BAD-FF26-4819-9FF7-AEE2AA298726}" type="datetime8">
              <a:rPr lang="en-US" smtClean="0">
                <a:latin typeface="Segoe Semibold"/>
              </a:rPr>
              <a:pPr/>
              <a:t>6/9/2007 8:20 AM</a:t>
            </a:fld>
            <a:endParaRPr lang="en-US" smtClean="0">
              <a:latin typeface="Segoe Semibold"/>
            </a:endParaRPr>
          </a:p>
        </p:txBody>
      </p:sp>
      <p:sp>
        <p:nvSpPr>
          <p:cNvPr id="68613"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68614" name="Slide Number Placeholder 6"/>
          <p:cNvSpPr>
            <a:spLocks noGrp="1"/>
          </p:cNvSpPr>
          <p:nvPr>
            <p:ph type="sldNum" sz="quarter" idx="5"/>
          </p:nvPr>
        </p:nvSpPr>
        <p:spPr>
          <a:noFill/>
        </p:spPr>
        <p:txBody>
          <a:bodyPr/>
          <a:lstStyle/>
          <a:p>
            <a:fld id="{F5B9125A-73A2-4D6E-9E86-5C2B829D932D}" type="slidenum">
              <a:rPr lang="en-US" smtClean="0">
                <a:latin typeface="Segoe Semibold"/>
              </a:rPr>
              <a:pPr/>
              <a:t>34</a:t>
            </a:fld>
            <a:endParaRPr lang="en-US" smtClean="0">
              <a:latin typeface="Segoe Semibo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pPr eaLnBrk="1" hangingPunct="1"/>
            <a:endParaRPr lang="en-US" smtClean="0">
              <a:latin typeface="Segoe"/>
            </a:endParaRPr>
          </a:p>
        </p:txBody>
      </p:sp>
      <p:sp>
        <p:nvSpPr>
          <p:cNvPr id="68611" name="Header Placeholder 3"/>
          <p:cNvSpPr>
            <a:spLocks noGrp="1"/>
          </p:cNvSpPr>
          <p:nvPr>
            <p:ph type="hdr" sz="quarter"/>
          </p:nvPr>
        </p:nvSpPr>
        <p:spPr>
          <a:noFill/>
        </p:spPr>
        <p:txBody>
          <a:bodyPr/>
          <a:lstStyle/>
          <a:p>
            <a:endParaRPr lang="en-US" smtClean="0">
              <a:latin typeface="Segoe Semibold"/>
            </a:endParaRPr>
          </a:p>
        </p:txBody>
      </p:sp>
      <p:sp>
        <p:nvSpPr>
          <p:cNvPr id="68612" name="Date Placeholder 4"/>
          <p:cNvSpPr>
            <a:spLocks noGrp="1"/>
          </p:cNvSpPr>
          <p:nvPr>
            <p:ph type="dt" sz="quarter" idx="1"/>
          </p:nvPr>
        </p:nvSpPr>
        <p:spPr>
          <a:noFill/>
        </p:spPr>
        <p:txBody>
          <a:bodyPr/>
          <a:lstStyle/>
          <a:p>
            <a:fld id="{1E443BAD-FF26-4819-9FF7-AEE2AA298726}" type="datetime8">
              <a:rPr lang="en-US" smtClean="0">
                <a:latin typeface="Segoe Semibold"/>
              </a:rPr>
              <a:pPr/>
              <a:t>6/9/2007 8:58 AM</a:t>
            </a:fld>
            <a:endParaRPr lang="en-US" smtClean="0">
              <a:latin typeface="Segoe Semibold"/>
            </a:endParaRPr>
          </a:p>
        </p:txBody>
      </p:sp>
      <p:sp>
        <p:nvSpPr>
          <p:cNvPr id="68613"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68614" name="Slide Number Placeholder 6"/>
          <p:cNvSpPr>
            <a:spLocks noGrp="1"/>
          </p:cNvSpPr>
          <p:nvPr>
            <p:ph type="sldNum" sz="quarter" idx="5"/>
          </p:nvPr>
        </p:nvSpPr>
        <p:spPr>
          <a:noFill/>
        </p:spPr>
        <p:txBody>
          <a:bodyPr/>
          <a:lstStyle/>
          <a:p>
            <a:fld id="{F5B9125A-73A2-4D6E-9E86-5C2B829D932D}" type="slidenum">
              <a:rPr lang="en-US" smtClean="0">
                <a:latin typeface="Segoe Semibold"/>
              </a:rPr>
              <a:pPr/>
              <a:t>36</a:t>
            </a:fld>
            <a:endParaRPr lang="en-US" smtClean="0">
              <a:latin typeface="Segoe Semibo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25000" lnSpcReduction="20000"/>
          </a:bodyPr>
          <a:lstStyle/>
          <a:p>
            <a:pPr eaLnBrk="1" hangingPunct="1">
              <a:defRPr/>
            </a:pPr>
            <a:r>
              <a:rPr lang="en-US" sz="17600" dirty="0" smtClean="0"/>
              <a:t>Slides:</a:t>
            </a:r>
          </a:p>
          <a:p>
            <a:pPr lvl="1" eaLnBrk="1" hangingPunct="1">
              <a:defRPr/>
            </a:pPr>
            <a:r>
              <a:rPr lang="en-US" sz="14400" dirty="0" err="1" smtClean="0"/>
              <a:t>Walkthough</a:t>
            </a:r>
            <a:r>
              <a:rPr lang="en-US" sz="14400" dirty="0" smtClean="0"/>
              <a:t> of a Silverlight app basics</a:t>
            </a:r>
          </a:p>
          <a:p>
            <a:pPr lvl="1" eaLnBrk="1" hangingPunct="1">
              <a:defRPr/>
            </a:pPr>
            <a:r>
              <a:rPr lang="en-US" sz="14400" dirty="0" smtClean="0"/>
              <a:t>Default.htm, silverlight.js, </a:t>
            </a:r>
            <a:r>
              <a:rPr lang="en-US" sz="14400" dirty="0" err="1" smtClean="0"/>
              <a:t>app.xaml</a:t>
            </a:r>
            <a:r>
              <a:rPr lang="en-US" sz="14400" dirty="0" smtClean="0"/>
              <a:t>, </a:t>
            </a:r>
            <a:r>
              <a:rPr lang="en-US" sz="14400" dirty="0" err="1" smtClean="0"/>
              <a:t>app.xaml.cs</a:t>
            </a:r>
            <a:r>
              <a:rPr lang="en-US" sz="14400" dirty="0" smtClean="0"/>
              <a:t> - examples</a:t>
            </a:r>
          </a:p>
          <a:p>
            <a:pPr lvl="1" eaLnBrk="1" hangingPunct="1">
              <a:defRPr/>
            </a:pPr>
            <a:r>
              <a:rPr lang="en-US" sz="14400" dirty="0" smtClean="0"/>
              <a:t>Loaded event</a:t>
            </a:r>
          </a:p>
          <a:p>
            <a:pPr lvl="1" eaLnBrk="1" hangingPunct="1">
              <a:defRPr/>
            </a:pPr>
            <a:endParaRPr lang="en-US" sz="16000" dirty="0" smtClean="0"/>
          </a:p>
          <a:p>
            <a:pPr eaLnBrk="1" hangingPunct="1">
              <a:defRPr/>
            </a:pPr>
            <a:r>
              <a:rPr lang="en-US" sz="17600" dirty="0" smtClean="0"/>
              <a:t>Demo:</a:t>
            </a:r>
          </a:p>
          <a:p>
            <a:pPr lvl="1" eaLnBrk="1" hangingPunct="1">
              <a:defRPr/>
            </a:pPr>
            <a:r>
              <a:rPr lang="en-US" sz="14400" dirty="0" smtClean="0"/>
              <a:t>Create New Project</a:t>
            </a:r>
          </a:p>
          <a:p>
            <a:pPr lvl="1" eaLnBrk="1" hangingPunct="1">
              <a:defRPr/>
            </a:pPr>
            <a:r>
              <a:rPr lang="en-US" sz="14400" dirty="0" smtClean="0"/>
              <a:t>Reference Files</a:t>
            </a:r>
          </a:p>
          <a:p>
            <a:pPr lvl="1" eaLnBrk="1" hangingPunct="1">
              <a:defRPr/>
            </a:pPr>
            <a:r>
              <a:rPr lang="en-US" sz="14400" dirty="0" smtClean="0"/>
              <a:t>Run from multiple browsers</a:t>
            </a:r>
          </a:p>
          <a:p>
            <a:pPr lvl="1" eaLnBrk="1" hangingPunct="1">
              <a:defRPr/>
            </a:pPr>
            <a:r>
              <a:rPr lang="en-US" sz="14400" dirty="0" smtClean="0"/>
              <a:t>Write some loaded event code</a:t>
            </a:r>
          </a:p>
          <a:p>
            <a:pPr lvl="1" eaLnBrk="1" hangingPunct="1">
              <a:defRPr/>
            </a:pPr>
            <a:r>
              <a:rPr lang="en-US" sz="14400" dirty="0" smtClean="0"/>
              <a:t>F5 / Debug</a:t>
            </a:r>
          </a:p>
        </p:txBody>
      </p:sp>
      <p:sp>
        <p:nvSpPr>
          <p:cNvPr id="44035" name="Header Placeholder 3"/>
          <p:cNvSpPr>
            <a:spLocks noGrp="1"/>
          </p:cNvSpPr>
          <p:nvPr>
            <p:ph type="hdr" sz="quarter"/>
          </p:nvPr>
        </p:nvSpPr>
        <p:spPr>
          <a:noFill/>
        </p:spPr>
        <p:txBody>
          <a:bodyPr/>
          <a:lstStyle/>
          <a:p>
            <a:endParaRPr lang="en-US" smtClean="0">
              <a:latin typeface="Segoe Semibold"/>
            </a:endParaRPr>
          </a:p>
        </p:txBody>
      </p:sp>
      <p:sp>
        <p:nvSpPr>
          <p:cNvPr id="44036" name="Date Placeholder 4"/>
          <p:cNvSpPr>
            <a:spLocks noGrp="1"/>
          </p:cNvSpPr>
          <p:nvPr>
            <p:ph type="dt" sz="quarter" idx="1"/>
          </p:nvPr>
        </p:nvSpPr>
        <p:spPr>
          <a:noFill/>
        </p:spPr>
        <p:txBody>
          <a:bodyPr/>
          <a:lstStyle/>
          <a:p>
            <a:fld id="{F6FDC3EB-86DE-4AE6-85E7-617151625B25}" type="datetime8">
              <a:rPr lang="en-US" smtClean="0">
                <a:latin typeface="Segoe Semibold"/>
              </a:rPr>
              <a:pPr/>
              <a:t>6/9/2007 8:34 AM</a:t>
            </a:fld>
            <a:endParaRPr lang="en-US" smtClean="0">
              <a:latin typeface="Segoe Semibold"/>
            </a:endParaRPr>
          </a:p>
        </p:txBody>
      </p:sp>
      <p:sp>
        <p:nvSpPr>
          <p:cNvPr id="44037"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44038" name="Slide Number Placeholder 6"/>
          <p:cNvSpPr>
            <a:spLocks noGrp="1"/>
          </p:cNvSpPr>
          <p:nvPr>
            <p:ph type="sldNum" sz="quarter" idx="5"/>
          </p:nvPr>
        </p:nvSpPr>
        <p:spPr>
          <a:noFill/>
        </p:spPr>
        <p:txBody>
          <a:bodyPr/>
          <a:lstStyle/>
          <a:p>
            <a:fld id="{544D36BE-4495-4907-9775-6F961F8B8032}" type="slidenum">
              <a:rPr lang="en-US" smtClean="0">
                <a:latin typeface="Segoe Semibold"/>
              </a:rPr>
              <a:pPr/>
              <a:t>37</a:t>
            </a:fld>
            <a:endParaRPr lang="en-US" smtClean="0">
              <a:latin typeface="Segoe Semibo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pPr eaLnBrk="1" hangingPunct="1"/>
            <a:endParaRPr lang="en-US" smtClean="0">
              <a:latin typeface="Segoe"/>
            </a:endParaRPr>
          </a:p>
        </p:txBody>
      </p:sp>
      <p:sp>
        <p:nvSpPr>
          <p:cNvPr id="60419" name="Header Placeholder 3"/>
          <p:cNvSpPr>
            <a:spLocks noGrp="1"/>
          </p:cNvSpPr>
          <p:nvPr>
            <p:ph type="hdr" sz="quarter"/>
          </p:nvPr>
        </p:nvSpPr>
        <p:spPr>
          <a:noFill/>
        </p:spPr>
        <p:txBody>
          <a:bodyPr/>
          <a:lstStyle/>
          <a:p>
            <a:endParaRPr lang="en-US" smtClean="0">
              <a:latin typeface="Segoe Semibold"/>
            </a:endParaRPr>
          </a:p>
        </p:txBody>
      </p:sp>
      <p:sp>
        <p:nvSpPr>
          <p:cNvPr id="60420" name="Date Placeholder 4"/>
          <p:cNvSpPr>
            <a:spLocks noGrp="1"/>
          </p:cNvSpPr>
          <p:nvPr>
            <p:ph type="dt" sz="quarter" idx="1"/>
          </p:nvPr>
        </p:nvSpPr>
        <p:spPr>
          <a:noFill/>
        </p:spPr>
        <p:txBody>
          <a:bodyPr/>
          <a:lstStyle/>
          <a:p>
            <a:fld id="{7BF27BE1-994B-4214-A6A2-504D0339D657}" type="datetime8">
              <a:rPr lang="en-US" smtClean="0">
                <a:latin typeface="Segoe Semibold"/>
              </a:rPr>
              <a:pPr/>
              <a:t>6/10/2007 12:04 PM</a:t>
            </a:fld>
            <a:endParaRPr lang="en-US" smtClean="0">
              <a:latin typeface="Segoe Semibold"/>
            </a:endParaRPr>
          </a:p>
        </p:txBody>
      </p:sp>
      <p:sp>
        <p:nvSpPr>
          <p:cNvPr id="60421"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60422" name="Slide Number Placeholder 6"/>
          <p:cNvSpPr>
            <a:spLocks noGrp="1"/>
          </p:cNvSpPr>
          <p:nvPr>
            <p:ph type="sldNum" sz="quarter" idx="5"/>
          </p:nvPr>
        </p:nvSpPr>
        <p:spPr>
          <a:noFill/>
        </p:spPr>
        <p:txBody>
          <a:bodyPr/>
          <a:lstStyle/>
          <a:p>
            <a:fld id="{CAAB8A46-372F-4504-B2DF-3E9F31B30814}" type="slidenum">
              <a:rPr lang="en-US" smtClean="0">
                <a:latin typeface="Segoe Semibold"/>
              </a:rPr>
              <a:pPr/>
              <a:t>44</a:t>
            </a:fld>
            <a:endParaRPr lang="en-US" smtClean="0">
              <a:latin typeface="Segoe Semibo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eaLnBrk="1" hangingPunct="1">
              <a:defRPr/>
            </a:pPr>
            <a:endParaRPr lang="en-US" dirty="0" smtClean="0"/>
          </a:p>
          <a:p>
            <a:pPr eaLnBrk="1" hangingPunct="1">
              <a:defRPr/>
            </a:pPr>
            <a:endParaRPr lang="en-US" dirty="0"/>
          </a:p>
        </p:txBody>
      </p:sp>
      <p:sp>
        <p:nvSpPr>
          <p:cNvPr id="18435" name="Header Placeholder 3"/>
          <p:cNvSpPr>
            <a:spLocks noGrp="1"/>
          </p:cNvSpPr>
          <p:nvPr>
            <p:ph type="hdr" sz="quarter"/>
          </p:nvPr>
        </p:nvSpPr>
        <p:spPr>
          <a:noFill/>
        </p:spPr>
        <p:txBody>
          <a:bodyPr/>
          <a:lstStyle/>
          <a:p>
            <a:endParaRPr lang="en-US" smtClean="0">
              <a:latin typeface="Segoe Semibold"/>
            </a:endParaRPr>
          </a:p>
        </p:txBody>
      </p:sp>
      <p:sp>
        <p:nvSpPr>
          <p:cNvPr id="18436" name="Date Placeholder 4"/>
          <p:cNvSpPr>
            <a:spLocks noGrp="1"/>
          </p:cNvSpPr>
          <p:nvPr>
            <p:ph type="dt" sz="quarter" idx="1"/>
          </p:nvPr>
        </p:nvSpPr>
        <p:spPr>
          <a:noFill/>
        </p:spPr>
        <p:txBody>
          <a:bodyPr/>
          <a:lstStyle/>
          <a:p>
            <a:fld id="{FAFF2E07-F96B-445F-9787-FA8216A50DA2}" type="datetime8">
              <a:rPr lang="en-US" smtClean="0">
                <a:latin typeface="Segoe Semibold"/>
              </a:rPr>
              <a:pPr/>
              <a:t>6/10/2007 11:32 AM</a:t>
            </a:fld>
            <a:endParaRPr lang="en-US" smtClean="0">
              <a:latin typeface="Segoe Semibold"/>
            </a:endParaRPr>
          </a:p>
        </p:txBody>
      </p:sp>
      <p:sp>
        <p:nvSpPr>
          <p:cNvPr id="18437"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18438" name="Slide Number Placeholder 6"/>
          <p:cNvSpPr>
            <a:spLocks noGrp="1"/>
          </p:cNvSpPr>
          <p:nvPr>
            <p:ph type="sldNum" sz="quarter" idx="5"/>
          </p:nvPr>
        </p:nvSpPr>
        <p:spPr>
          <a:noFill/>
        </p:spPr>
        <p:txBody>
          <a:bodyPr/>
          <a:lstStyle/>
          <a:p>
            <a:fld id="{E4A632CA-1938-4A31-8849-33F72ACEC2E5}" type="slidenum">
              <a:rPr lang="en-US" smtClean="0">
                <a:latin typeface="Segoe Semibold"/>
              </a:rPr>
              <a:pPr/>
              <a:t>2</a:t>
            </a:fld>
            <a:endParaRPr lang="en-US" smtClean="0">
              <a:latin typeface="Segoe Semibo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pPr eaLnBrk="1" hangingPunct="1"/>
            <a:endParaRPr lang="en-US" smtClean="0">
              <a:latin typeface="Segoe"/>
            </a:endParaRPr>
          </a:p>
        </p:txBody>
      </p:sp>
      <p:sp>
        <p:nvSpPr>
          <p:cNvPr id="60419" name="Header Placeholder 3"/>
          <p:cNvSpPr>
            <a:spLocks noGrp="1"/>
          </p:cNvSpPr>
          <p:nvPr>
            <p:ph type="hdr" sz="quarter"/>
          </p:nvPr>
        </p:nvSpPr>
        <p:spPr>
          <a:noFill/>
        </p:spPr>
        <p:txBody>
          <a:bodyPr/>
          <a:lstStyle/>
          <a:p>
            <a:endParaRPr lang="en-US" smtClean="0">
              <a:latin typeface="Segoe Semibold"/>
            </a:endParaRPr>
          </a:p>
        </p:txBody>
      </p:sp>
      <p:sp>
        <p:nvSpPr>
          <p:cNvPr id="60420" name="Date Placeholder 4"/>
          <p:cNvSpPr>
            <a:spLocks noGrp="1"/>
          </p:cNvSpPr>
          <p:nvPr>
            <p:ph type="dt" sz="quarter" idx="1"/>
          </p:nvPr>
        </p:nvSpPr>
        <p:spPr>
          <a:noFill/>
        </p:spPr>
        <p:txBody>
          <a:bodyPr/>
          <a:lstStyle/>
          <a:p>
            <a:fld id="{7BF27BE1-994B-4214-A6A2-504D0339D657}" type="datetime8">
              <a:rPr lang="en-US" smtClean="0">
                <a:latin typeface="Segoe Semibold"/>
              </a:rPr>
              <a:pPr/>
              <a:t>6/8/2007 7:13 PM</a:t>
            </a:fld>
            <a:endParaRPr lang="en-US" smtClean="0">
              <a:latin typeface="Segoe Semibold"/>
            </a:endParaRPr>
          </a:p>
        </p:txBody>
      </p:sp>
      <p:sp>
        <p:nvSpPr>
          <p:cNvPr id="60421"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60422" name="Slide Number Placeholder 6"/>
          <p:cNvSpPr>
            <a:spLocks noGrp="1"/>
          </p:cNvSpPr>
          <p:nvPr>
            <p:ph type="sldNum" sz="quarter" idx="5"/>
          </p:nvPr>
        </p:nvSpPr>
        <p:spPr>
          <a:noFill/>
        </p:spPr>
        <p:txBody>
          <a:bodyPr/>
          <a:lstStyle/>
          <a:p>
            <a:fld id="{CAAB8A46-372F-4504-B2DF-3E9F31B30814}" type="slidenum">
              <a:rPr lang="en-US" smtClean="0">
                <a:latin typeface="Segoe Semibold"/>
              </a:rPr>
              <a:pPr/>
              <a:t>49</a:t>
            </a:fld>
            <a:endParaRPr lang="en-US" smtClean="0">
              <a:latin typeface="Segoe Semibo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25000" lnSpcReduction="20000"/>
          </a:bodyPr>
          <a:lstStyle/>
          <a:p>
            <a:pPr eaLnBrk="1" hangingPunct="1">
              <a:defRPr/>
            </a:pPr>
            <a:r>
              <a:rPr lang="en-US" sz="17600" dirty="0" smtClean="0"/>
              <a:t>Slides:</a:t>
            </a:r>
          </a:p>
          <a:p>
            <a:pPr lvl="1" eaLnBrk="1" hangingPunct="1">
              <a:defRPr/>
            </a:pPr>
            <a:r>
              <a:rPr lang="en-US" sz="14400" dirty="0" err="1" smtClean="0"/>
              <a:t>Walkthough</a:t>
            </a:r>
            <a:r>
              <a:rPr lang="en-US" sz="14400" dirty="0" smtClean="0"/>
              <a:t> of a Silverlight app basics</a:t>
            </a:r>
          </a:p>
          <a:p>
            <a:pPr lvl="1" eaLnBrk="1" hangingPunct="1">
              <a:defRPr/>
            </a:pPr>
            <a:r>
              <a:rPr lang="en-US" sz="14400" dirty="0" smtClean="0"/>
              <a:t>Default.htm, silverlight.js, </a:t>
            </a:r>
            <a:r>
              <a:rPr lang="en-US" sz="14400" dirty="0" err="1" smtClean="0"/>
              <a:t>app.xaml</a:t>
            </a:r>
            <a:r>
              <a:rPr lang="en-US" sz="14400" dirty="0" smtClean="0"/>
              <a:t>, </a:t>
            </a:r>
            <a:r>
              <a:rPr lang="en-US" sz="14400" dirty="0" err="1" smtClean="0"/>
              <a:t>app.xaml.cs</a:t>
            </a:r>
            <a:r>
              <a:rPr lang="en-US" sz="14400" dirty="0" smtClean="0"/>
              <a:t> - examples</a:t>
            </a:r>
          </a:p>
          <a:p>
            <a:pPr lvl="1" eaLnBrk="1" hangingPunct="1">
              <a:defRPr/>
            </a:pPr>
            <a:r>
              <a:rPr lang="en-US" sz="14400" dirty="0" smtClean="0"/>
              <a:t>Loaded event</a:t>
            </a:r>
          </a:p>
          <a:p>
            <a:pPr lvl="1" eaLnBrk="1" hangingPunct="1">
              <a:defRPr/>
            </a:pPr>
            <a:endParaRPr lang="en-US" sz="16000" dirty="0" smtClean="0"/>
          </a:p>
          <a:p>
            <a:pPr eaLnBrk="1" hangingPunct="1">
              <a:defRPr/>
            </a:pPr>
            <a:r>
              <a:rPr lang="en-US" sz="17600" dirty="0" smtClean="0"/>
              <a:t>Demo:</a:t>
            </a:r>
          </a:p>
          <a:p>
            <a:pPr lvl="1" eaLnBrk="1" hangingPunct="1">
              <a:defRPr/>
            </a:pPr>
            <a:r>
              <a:rPr lang="en-US" sz="14400" dirty="0" smtClean="0"/>
              <a:t>Create New Project</a:t>
            </a:r>
          </a:p>
          <a:p>
            <a:pPr lvl="1" eaLnBrk="1" hangingPunct="1">
              <a:defRPr/>
            </a:pPr>
            <a:r>
              <a:rPr lang="en-US" sz="14400" dirty="0" smtClean="0"/>
              <a:t>Reference Files</a:t>
            </a:r>
          </a:p>
          <a:p>
            <a:pPr lvl="1" eaLnBrk="1" hangingPunct="1">
              <a:defRPr/>
            </a:pPr>
            <a:r>
              <a:rPr lang="en-US" sz="14400" dirty="0" smtClean="0"/>
              <a:t>Run from multiple browsers</a:t>
            </a:r>
          </a:p>
          <a:p>
            <a:pPr lvl="1" eaLnBrk="1" hangingPunct="1">
              <a:defRPr/>
            </a:pPr>
            <a:r>
              <a:rPr lang="en-US" sz="14400" dirty="0" smtClean="0"/>
              <a:t>Write some loaded event code</a:t>
            </a:r>
          </a:p>
          <a:p>
            <a:pPr lvl="1" eaLnBrk="1" hangingPunct="1">
              <a:defRPr/>
            </a:pPr>
            <a:r>
              <a:rPr lang="en-US" sz="14400" dirty="0" smtClean="0"/>
              <a:t>F5 / Debug</a:t>
            </a:r>
          </a:p>
        </p:txBody>
      </p:sp>
      <p:sp>
        <p:nvSpPr>
          <p:cNvPr id="44035" name="Header Placeholder 3"/>
          <p:cNvSpPr>
            <a:spLocks noGrp="1"/>
          </p:cNvSpPr>
          <p:nvPr>
            <p:ph type="hdr" sz="quarter"/>
          </p:nvPr>
        </p:nvSpPr>
        <p:spPr>
          <a:noFill/>
        </p:spPr>
        <p:txBody>
          <a:bodyPr/>
          <a:lstStyle/>
          <a:p>
            <a:endParaRPr lang="en-US" smtClean="0">
              <a:latin typeface="Segoe Semibold"/>
            </a:endParaRPr>
          </a:p>
        </p:txBody>
      </p:sp>
      <p:sp>
        <p:nvSpPr>
          <p:cNvPr id="44036" name="Date Placeholder 4"/>
          <p:cNvSpPr>
            <a:spLocks noGrp="1"/>
          </p:cNvSpPr>
          <p:nvPr>
            <p:ph type="dt" sz="quarter" idx="1"/>
          </p:nvPr>
        </p:nvSpPr>
        <p:spPr>
          <a:noFill/>
        </p:spPr>
        <p:txBody>
          <a:bodyPr/>
          <a:lstStyle/>
          <a:p>
            <a:fld id="{F6FDC3EB-86DE-4AE6-85E7-617151625B25}" type="datetime8">
              <a:rPr lang="en-US" smtClean="0">
                <a:latin typeface="Segoe Semibold"/>
              </a:rPr>
              <a:pPr/>
              <a:t>6/9/2007 8:38 AM</a:t>
            </a:fld>
            <a:endParaRPr lang="en-US" smtClean="0">
              <a:latin typeface="Segoe Semibold"/>
            </a:endParaRPr>
          </a:p>
        </p:txBody>
      </p:sp>
      <p:sp>
        <p:nvSpPr>
          <p:cNvPr id="44037"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44038" name="Slide Number Placeholder 6"/>
          <p:cNvSpPr>
            <a:spLocks noGrp="1"/>
          </p:cNvSpPr>
          <p:nvPr>
            <p:ph type="sldNum" sz="quarter" idx="5"/>
          </p:nvPr>
        </p:nvSpPr>
        <p:spPr>
          <a:noFill/>
        </p:spPr>
        <p:txBody>
          <a:bodyPr/>
          <a:lstStyle/>
          <a:p>
            <a:fld id="{544D36BE-4495-4907-9775-6F961F8B8032}" type="slidenum">
              <a:rPr lang="en-US" smtClean="0">
                <a:latin typeface="Segoe Semibold"/>
              </a:rPr>
              <a:pPr/>
              <a:t>50</a:t>
            </a:fld>
            <a:endParaRPr lang="en-US" smtClean="0">
              <a:latin typeface="Segoe Semibo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pPr eaLnBrk="1" hangingPunct="1"/>
            <a:endParaRPr lang="en-US" smtClean="0">
              <a:latin typeface="Segoe"/>
            </a:endParaRPr>
          </a:p>
        </p:txBody>
      </p:sp>
      <p:sp>
        <p:nvSpPr>
          <p:cNvPr id="60419" name="Header Placeholder 3"/>
          <p:cNvSpPr>
            <a:spLocks noGrp="1"/>
          </p:cNvSpPr>
          <p:nvPr>
            <p:ph type="hdr" sz="quarter"/>
          </p:nvPr>
        </p:nvSpPr>
        <p:spPr>
          <a:noFill/>
        </p:spPr>
        <p:txBody>
          <a:bodyPr/>
          <a:lstStyle/>
          <a:p>
            <a:endParaRPr lang="en-US" smtClean="0">
              <a:latin typeface="Segoe Semibold"/>
            </a:endParaRPr>
          </a:p>
        </p:txBody>
      </p:sp>
      <p:sp>
        <p:nvSpPr>
          <p:cNvPr id="60420" name="Date Placeholder 4"/>
          <p:cNvSpPr>
            <a:spLocks noGrp="1"/>
          </p:cNvSpPr>
          <p:nvPr>
            <p:ph type="dt" sz="quarter" idx="1"/>
          </p:nvPr>
        </p:nvSpPr>
        <p:spPr>
          <a:noFill/>
        </p:spPr>
        <p:txBody>
          <a:bodyPr/>
          <a:lstStyle/>
          <a:p>
            <a:fld id="{7BF27BE1-994B-4214-A6A2-504D0339D657}" type="datetime8">
              <a:rPr lang="en-US" smtClean="0">
                <a:latin typeface="Segoe Semibold"/>
              </a:rPr>
              <a:pPr/>
              <a:t>6/9/2007 1:37 PM</a:t>
            </a:fld>
            <a:endParaRPr lang="en-US" smtClean="0">
              <a:latin typeface="Segoe Semibold"/>
            </a:endParaRPr>
          </a:p>
        </p:txBody>
      </p:sp>
      <p:sp>
        <p:nvSpPr>
          <p:cNvPr id="60421"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60422" name="Slide Number Placeholder 6"/>
          <p:cNvSpPr>
            <a:spLocks noGrp="1"/>
          </p:cNvSpPr>
          <p:nvPr>
            <p:ph type="sldNum" sz="quarter" idx="5"/>
          </p:nvPr>
        </p:nvSpPr>
        <p:spPr>
          <a:noFill/>
        </p:spPr>
        <p:txBody>
          <a:bodyPr/>
          <a:lstStyle/>
          <a:p>
            <a:fld id="{CAAB8A46-372F-4504-B2DF-3E9F31B30814}" type="slidenum">
              <a:rPr lang="en-US" smtClean="0">
                <a:latin typeface="Segoe Semibold"/>
              </a:rPr>
              <a:pPr/>
              <a:t>55</a:t>
            </a:fld>
            <a:endParaRPr lang="en-US" smtClean="0">
              <a:latin typeface="Segoe Semibo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25000" lnSpcReduction="20000"/>
          </a:bodyPr>
          <a:lstStyle/>
          <a:p>
            <a:pPr eaLnBrk="1" hangingPunct="1">
              <a:defRPr/>
            </a:pPr>
            <a:r>
              <a:rPr lang="en-US" sz="17600" dirty="0" smtClean="0"/>
              <a:t>Slides:</a:t>
            </a:r>
          </a:p>
          <a:p>
            <a:pPr lvl="1" eaLnBrk="1" hangingPunct="1">
              <a:defRPr/>
            </a:pPr>
            <a:r>
              <a:rPr lang="en-US" sz="14400" dirty="0" err="1" smtClean="0"/>
              <a:t>Walkthough</a:t>
            </a:r>
            <a:r>
              <a:rPr lang="en-US" sz="14400" dirty="0" smtClean="0"/>
              <a:t> of a Silverlight app basics</a:t>
            </a:r>
          </a:p>
          <a:p>
            <a:pPr lvl="1" eaLnBrk="1" hangingPunct="1">
              <a:defRPr/>
            </a:pPr>
            <a:r>
              <a:rPr lang="en-US" sz="14400" dirty="0" smtClean="0"/>
              <a:t>Default.htm, silverlight.js, </a:t>
            </a:r>
            <a:r>
              <a:rPr lang="en-US" sz="14400" dirty="0" err="1" smtClean="0"/>
              <a:t>app.xaml</a:t>
            </a:r>
            <a:r>
              <a:rPr lang="en-US" sz="14400" dirty="0" smtClean="0"/>
              <a:t>, </a:t>
            </a:r>
            <a:r>
              <a:rPr lang="en-US" sz="14400" dirty="0" err="1" smtClean="0"/>
              <a:t>app.xaml.cs</a:t>
            </a:r>
            <a:r>
              <a:rPr lang="en-US" sz="14400" dirty="0" smtClean="0"/>
              <a:t> - examples</a:t>
            </a:r>
          </a:p>
          <a:p>
            <a:pPr lvl="1" eaLnBrk="1" hangingPunct="1">
              <a:defRPr/>
            </a:pPr>
            <a:r>
              <a:rPr lang="en-US" sz="14400" dirty="0" smtClean="0"/>
              <a:t>Loaded event</a:t>
            </a:r>
          </a:p>
          <a:p>
            <a:pPr lvl="1" eaLnBrk="1" hangingPunct="1">
              <a:defRPr/>
            </a:pPr>
            <a:endParaRPr lang="en-US" sz="16000" dirty="0" smtClean="0"/>
          </a:p>
          <a:p>
            <a:pPr eaLnBrk="1" hangingPunct="1">
              <a:defRPr/>
            </a:pPr>
            <a:r>
              <a:rPr lang="en-US" sz="17600" dirty="0" smtClean="0"/>
              <a:t>Demo:</a:t>
            </a:r>
          </a:p>
          <a:p>
            <a:pPr lvl="1" eaLnBrk="1" hangingPunct="1">
              <a:defRPr/>
            </a:pPr>
            <a:r>
              <a:rPr lang="en-US" sz="14400" dirty="0" smtClean="0"/>
              <a:t>Create New Project</a:t>
            </a:r>
          </a:p>
          <a:p>
            <a:pPr lvl="1" eaLnBrk="1" hangingPunct="1">
              <a:defRPr/>
            </a:pPr>
            <a:r>
              <a:rPr lang="en-US" sz="14400" dirty="0" smtClean="0"/>
              <a:t>Reference Files</a:t>
            </a:r>
          </a:p>
          <a:p>
            <a:pPr lvl="1" eaLnBrk="1" hangingPunct="1">
              <a:defRPr/>
            </a:pPr>
            <a:r>
              <a:rPr lang="en-US" sz="14400" dirty="0" smtClean="0"/>
              <a:t>Run from multiple browsers</a:t>
            </a:r>
          </a:p>
          <a:p>
            <a:pPr lvl="1" eaLnBrk="1" hangingPunct="1">
              <a:defRPr/>
            </a:pPr>
            <a:r>
              <a:rPr lang="en-US" sz="14400" dirty="0" smtClean="0"/>
              <a:t>Write some loaded event code</a:t>
            </a:r>
          </a:p>
          <a:p>
            <a:pPr lvl="1" eaLnBrk="1" hangingPunct="1">
              <a:defRPr/>
            </a:pPr>
            <a:r>
              <a:rPr lang="en-US" sz="14400" dirty="0" smtClean="0"/>
              <a:t>F5 / Debug</a:t>
            </a:r>
          </a:p>
        </p:txBody>
      </p:sp>
      <p:sp>
        <p:nvSpPr>
          <p:cNvPr id="44035" name="Header Placeholder 3"/>
          <p:cNvSpPr>
            <a:spLocks noGrp="1"/>
          </p:cNvSpPr>
          <p:nvPr>
            <p:ph type="hdr" sz="quarter"/>
          </p:nvPr>
        </p:nvSpPr>
        <p:spPr>
          <a:noFill/>
        </p:spPr>
        <p:txBody>
          <a:bodyPr/>
          <a:lstStyle/>
          <a:p>
            <a:endParaRPr lang="en-US" smtClean="0">
              <a:latin typeface="Segoe Semibold"/>
            </a:endParaRPr>
          </a:p>
        </p:txBody>
      </p:sp>
      <p:sp>
        <p:nvSpPr>
          <p:cNvPr id="44036" name="Date Placeholder 4"/>
          <p:cNvSpPr>
            <a:spLocks noGrp="1"/>
          </p:cNvSpPr>
          <p:nvPr>
            <p:ph type="dt" sz="quarter" idx="1"/>
          </p:nvPr>
        </p:nvSpPr>
        <p:spPr>
          <a:noFill/>
        </p:spPr>
        <p:txBody>
          <a:bodyPr/>
          <a:lstStyle/>
          <a:p>
            <a:fld id="{F6FDC3EB-86DE-4AE6-85E7-617151625B25}" type="datetime8">
              <a:rPr lang="en-US" smtClean="0">
                <a:latin typeface="Segoe Semibold"/>
              </a:rPr>
              <a:pPr/>
              <a:t>6/9/2007 8:40 AM</a:t>
            </a:fld>
            <a:endParaRPr lang="en-US" smtClean="0">
              <a:latin typeface="Segoe Semibold"/>
            </a:endParaRPr>
          </a:p>
        </p:txBody>
      </p:sp>
      <p:sp>
        <p:nvSpPr>
          <p:cNvPr id="44037"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44038" name="Slide Number Placeholder 6"/>
          <p:cNvSpPr>
            <a:spLocks noGrp="1"/>
          </p:cNvSpPr>
          <p:nvPr>
            <p:ph type="sldNum" sz="quarter" idx="5"/>
          </p:nvPr>
        </p:nvSpPr>
        <p:spPr>
          <a:noFill/>
        </p:spPr>
        <p:txBody>
          <a:bodyPr/>
          <a:lstStyle/>
          <a:p>
            <a:fld id="{544D36BE-4495-4907-9775-6F961F8B8032}" type="slidenum">
              <a:rPr lang="en-US" smtClean="0">
                <a:latin typeface="Segoe Semibold"/>
              </a:rPr>
              <a:pPr/>
              <a:t>56</a:t>
            </a:fld>
            <a:endParaRPr lang="en-US" smtClean="0">
              <a:latin typeface="Segoe Semibo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p:spPr>
        <p:txBody>
          <a:bodyPr/>
          <a:lstStyle/>
          <a:p>
            <a:pPr eaLnBrk="1" hangingPunct="1"/>
            <a:endParaRPr lang="en-US" smtClean="0">
              <a:latin typeface="Segoe"/>
            </a:endParaRPr>
          </a:p>
        </p:txBody>
      </p:sp>
      <p:sp>
        <p:nvSpPr>
          <p:cNvPr id="72707" name="Header Placeholder 3"/>
          <p:cNvSpPr>
            <a:spLocks noGrp="1"/>
          </p:cNvSpPr>
          <p:nvPr>
            <p:ph type="hdr" sz="quarter"/>
          </p:nvPr>
        </p:nvSpPr>
        <p:spPr>
          <a:noFill/>
        </p:spPr>
        <p:txBody>
          <a:bodyPr/>
          <a:lstStyle/>
          <a:p>
            <a:endParaRPr lang="en-US" smtClean="0">
              <a:latin typeface="Segoe Semibold"/>
            </a:endParaRPr>
          </a:p>
        </p:txBody>
      </p:sp>
      <p:sp>
        <p:nvSpPr>
          <p:cNvPr id="72708" name="Date Placeholder 4"/>
          <p:cNvSpPr>
            <a:spLocks noGrp="1"/>
          </p:cNvSpPr>
          <p:nvPr>
            <p:ph type="dt" sz="quarter" idx="1"/>
          </p:nvPr>
        </p:nvSpPr>
        <p:spPr>
          <a:noFill/>
        </p:spPr>
        <p:txBody>
          <a:bodyPr/>
          <a:lstStyle/>
          <a:p>
            <a:fld id="{236AF2B2-5B21-42BC-AF7C-FCE6544F75FC}" type="datetime8">
              <a:rPr lang="en-US" smtClean="0">
                <a:latin typeface="Segoe Semibold"/>
              </a:rPr>
              <a:pPr/>
              <a:t>6/8/2007 7:13 PM</a:t>
            </a:fld>
            <a:endParaRPr lang="en-US" smtClean="0">
              <a:latin typeface="Segoe Semibold"/>
            </a:endParaRPr>
          </a:p>
        </p:txBody>
      </p:sp>
      <p:sp>
        <p:nvSpPr>
          <p:cNvPr id="72709"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72710" name="Slide Number Placeholder 6"/>
          <p:cNvSpPr>
            <a:spLocks noGrp="1"/>
          </p:cNvSpPr>
          <p:nvPr>
            <p:ph type="sldNum" sz="quarter" idx="5"/>
          </p:nvPr>
        </p:nvSpPr>
        <p:spPr>
          <a:noFill/>
        </p:spPr>
        <p:txBody>
          <a:bodyPr/>
          <a:lstStyle/>
          <a:p>
            <a:fld id="{F86BBA33-84F4-4821-B48D-E3B1F595D489}" type="slidenum">
              <a:rPr lang="en-US" smtClean="0">
                <a:latin typeface="Segoe Semibold"/>
              </a:rPr>
              <a:pPr/>
              <a:t>59</a:t>
            </a:fld>
            <a:endParaRPr lang="en-US" smtClean="0">
              <a:latin typeface="Segoe Semibo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25000" lnSpcReduction="20000"/>
          </a:bodyPr>
          <a:lstStyle/>
          <a:p>
            <a:pPr eaLnBrk="1" hangingPunct="1">
              <a:defRPr/>
            </a:pPr>
            <a:endParaRPr lang="en-US" sz="14400" dirty="0" smtClean="0"/>
          </a:p>
        </p:txBody>
      </p:sp>
      <p:sp>
        <p:nvSpPr>
          <p:cNvPr id="106499" name="Header Placeholder 3"/>
          <p:cNvSpPr>
            <a:spLocks noGrp="1"/>
          </p:cNvSpPr>
          <p:nvPr>
            <p:ph type="hdr" sz="quarter"/>
          </p:nvPr>
        </p:nvSpPr>
        <p:spPr>
          <a:noFill/>
        </p:spPr>
        <p:txBody>
          <a:bodyPr/>
          <a:lstStyle/>
          <a:p>
            <a:endParaRPr lang="en-US" smtClean="0">
              <a:latin typeface="Segoe Semibold"/>
            </a:endParaRPr>
          </a:p>
        </p:txBody>
      </p:sp>
      <p:sp>
        <p:nvSpPr>
          <p:cNvPr id="106500" name="Date Placeholder 4"/>
          <p:cNvSpPr>
            <a:spLocks noGrp="1"/>
          </p:cNvSpPr>
          <p:nvPr>
            <p:ph type="dt" sz="quarter" idx="1"/>
          </p:nvPr>
        </p:nvSpPr>
        <p:spPr>
          <a:noFill/>
        </p:spPr>
        <p:txBody>
          <a:bodyPr/>
          <a:lstStyle/>
          <a:p>
            <a:fld id="{312E5400-3081-4A61-A699-55E8EB46B956}" type="datetime8">
              <a:rPr lang="en-US" smtClean="0">
                <a:latin typeface="Segoe Semibold"/>
              </a:rPr>
              <a:pPr/>
              <a:t>6/8/2007 7:13 PM</a:t>
            </a:fld>
            <a:endParaRPr lang="en-US" smtClean="0">
              <a:latin typeface="Segoe Semibold"/>
            </a:endParaRPr>
          </a:p>
        </p:txBody>
      </p:sp>
      <p:sp>
        <p:nvSpPr>
          <p:cNvPr id="106501"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106502" name="Slide Number Placeholder 6"/>
          <p:cNvSpPr>
            <a:spLocks noGrp="1"/>
          </p:cNvSpPr>
          <p:nvPr>
            <p:ph type="sldNum" sz="quarter" idx="5"/>
          </p:nvPr>
        </p:nvSpPr>
        <p:spPr>
          <a:noFill/>
        </p:spPr>
        <p:txBody>
          <a:bodyPr/>
          <a:lstStyle/>
          <a:p>
            <a:fld id="{F7788A39-C525-43A5-95B6-00DD995A7365}" type="slidenum">
              <a:rPr lang="en-US" smtClean="0">
                <a:latin typeface="Segoe Semibold"/>
              </a:rPr>
              <a:pPr/>
              <a:t>60</a:t>
            </a:fld>
            <a:endParaRPr lang="en-US" smtClean="0">
              <a:latin typeface="Segoe Semibo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eaLnBrk="1" hangingPunct="1">
              <a:defRPr/>
            </a:pPr>
            <a:endParaRPr lang="en-US" dirty="0"/>
          </a:p>
        </p:txBody>
      </p:sp>
      <p:sp>
        <p:nvSpPr>
          <p:cNvPr id="108547" name="Header Placeholder 3"/>
          <p:cNvSpPr>
            <a:spLocks noGrp="1"/>
          </p:cNvSpPr>
          <p:nvPr>
            <p:ph type="hdr" sz="quarter"/>
          </p:nvPr>
        </p:nvSpPr>
        <p:spPr>
          <a:noFill/>
        </p:spPr>
        <p:txBody>
          <a:bodyPr/>
          <a:lstStyle/>
          <a:p>
            <a:endParaRPr lang="en-US" smtClean="0">
              <a:latin typeface="Segoe Semibold"/>
            </a:endParaRPr>
          </a:p>
        </p:txBody>
      </p:sp>
      <p:sp>
        <p:nvSpPr>
          <p:cNvPr id="108548" name="Date Placeholder 4"/>
          <p:cNvSpPr>
            <a:spLocks noGrp="1"/>
          </p:cNvSpPr>
          <p:nvPr>
            <p:ph type="dt" sz="quarter" idx="1"/>
          </p:nvPr>
        </p:nvSpPr>
        <p:spPr>
          <a:noFill/>
        </p:spPr>
        <p:txBody>
          <a:bodyPr/>
          <a:lstStyle/>
          <a:p>
            <a:fld id="{95348B55-8939-486A-9DA3-6BF8421605E3}" type="datetime8">
              <a:rPr lang="en-US" smtClean="0">
                <a:latin typeface="Segoe Semibold"/>
              </a:rPr>
              <a:pPr/>
              <a:t>6/8/2007 7:13 PM</a:t>
            </a:fld>
            <a:endParaRPr lang="en-US" smtClean="0">
              <a:latin typeface="Segoe Semibold"/>
            </a:endParaRPr>
          </a:p>
        </p:txBody>
      </p:sp>
      <p:sp>
        <p:nvSpPr>
          <p:cNvPr id="108549"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108550" name="Slide Number Placeholder 6"/>
          <p:cNvSpPr>
            <a:spLocks noGrp="1"/>
          </p:cNvSpPr>
          <p:nvPr>
            <p:ph type="sldNum" sz="quarter" idx="5"/>
          </p:nvPr>
        </p:nvSpPr>
        <p:spPr>
          <a:noFill/>
        </p:spPr>
        <p:txBody>
          <a:bodyPr/>
          <a:lstStyle/>
          <a:p>
            <a:fld id="{98832B39-011F-4B3C-858F-816A60214177}" type="slidenum">
              <a:rPr lang="en-US" smtClean="0">
                <a:latin typeface="Segoe Semibold"/>
              </a:rPr>
              <a:pPr/>
              <a:t>61</a:t>
            </a:fld>
            <a:endParaRPr lang="en-US" smtClean="0">
              <a:latin typeface="Segoe Semibo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eaLnBrk="1" hangingPunct="1">
              <a:defRPr/>
            </a:pPr>
            <a:endParaRPr lang="en-US" dirty="0"/>
          </a:p>
        </p:txBody>
      </p:sp>
      <p:sp>
        <p:nvSpPr>
          <p:cNvPr id="110595" name="Header Placeholder 3"/>
          <p:cNvSpPr>
            <a:spLocks noGrp="1"/>
          </p:cNvSpPr>
          <p:nvPr>
            <p:ph type="hdr" sz="quarter"/>
          </p:nvPr>
        </p:nvSpPr>
        <p:spPr>
          <a:noFill/>
        </p:spPr>
        <p:txBody>
          <a:bodyPr/>
          <a:lstStyle/>
          <a:p>
            <a:endParaRPr lang="en-US" smtClean="0">
              <a:latin typeface="Segoe Semibold"/>
            </a:endParaRPr>
          </a:p>
        </p:txBody>
      </p:sp>
      <p:sp>
        <p:nvSpPr>
          <p:cNvPr id="110596" name="Date Placeholder 4"/>
          <p:cNvSpPr>
            <a:spLocks noGrp="1"/>
          </p:cNvSpPr>
          <p:nvPr>
            <p:ph type="dt" sz="quarter" idx="1"/>
          </p:nvPr>
        </p:nvSpPr>
        <p:spPr>
          <a:noFill/>
        </p:spPr>
        <p:txBody>
          <a:bodyPr/>
          <a:lstStyle/>
          <a:p>
            <a:fld id="{F8C92079-0FB9-4F19-A2E1-3C38DFD5B209}" type="datetime8">
              <a:rPr lang="en-US" smtClean="0">
                <a:latin typeface="Segoe Semibold"/>
              </a:rPr>
              <a:pPr/>
              <a:t>6/8/2007 7:13 PM</a:t>
            </a:fld>
            <a:endParaRPr lang="en-US" smtClean="0">
              <a:latin typeface="Segoe Semibold"/>
            </a:endParaRPr>
          </a:p>
        </p:txBody>
      </p:sp>
      <p:sp>
        <p:nvSpPr>
          <p:cNvPr id="110597"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110598" name="Slide Number Placeholder 6"/>
          <p:cNvSpPr>
            <a:spLocks noGrp="1"/>
          </p:cNvSpPr>
          <p:nvPr>
            <p:ph type="sldNum" sz="quarter" idx="5"/>
          </p:nvPr>
        </p:nvSpPr>
        <p:spPr>
          <a:noFill/>
        </p:spPr>
        <p:txBody>
          <a:bodyPr/>
          <a:lstStyle/>
          <a:p>
            <a:fld id="{EF1CC063-1886-49E8-A478-48516804628A}" type="slidenum">
              <a:rPr lang="en-US" smtClean="0">
                <a:latin typeface="Segoe Semibold"/>
              </a:rPr>
              <a:pPr/>
              <a:t>62</a:t>
            </a:fld>
            <a:endParaRPr lang="en-US" smtClean="0">
              <a:latin typeface="Segoe Semibo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a:ln/>
        </p:spPr>
      </p:sp>
      <p:sp>
        <p:nvSpPr>
          <p:cNvPr id="112642" name="Notes Placeholder 2"/>
          <p:cNvSpPr>
            <a:spLocks noGrp="1"/>
          </p:cNvSpPr>
          <p:nvPr>
            <p:ph type="body" idx="1"/>
          </p:nvPr>
        </p:nvSpPr>
        <p:spPr>
          <a:xfrm>
            <a:off x="414338" y="3798888"/>
            <a:ext cx="6021387" cy="228600"/>
          </a:xfrm>
          <a:noFill/>
          <a:ln/>
        </p:spPr>
        <p:txBody>
          <a:bodyPr/>
          <a:lstStyle/>
          <a:p>
            <a:pPr eaLnBrk="1" hangingPunct="1"/>
            <a:endParaRPr lang="en-US" smtClean="0">
              <a:latin typeface="Segoe"/>
            </a:endParaRPr>
          </a:p>
        </p:txBody>
      </p:sp>
      <p:sp>
        <p:nvSpPr>
          <p:cNvPr id="112643" name="Header Placeholder 3"/>
          <p:cNvSpPr>
            <a:spLocks noGrp="1"/>
          </p:cNvSpPr>
          <p:nvPr>
            <p:ph type="hdr" sz="quarter"/>
          </p:nvPr>
        </p:nvSpPr>
        <p:spPr>
          <a:noFill/>
        </p:spPr>
        <p:txBody>
          <a:bodyPr/>
          <a:lstStyle/>
          <a:p>
            <a:endParaRPr lang="en-US" smtClean="0">
              <a:latin typeface="Segoe Semibold"/>
            </a:endParaRPr>
          </a:p>
        </p:txBody>
      </p:sp>
      <p:sp>
        <p:nvSpPr>
          <p:cNvPr id="112644" name="Date Placeholder 4"/>
          <p:cNvSpPr>
            <a:spLocks noGrp="1"/>
          </p:cNvSpPr>
          <p:nvPr>
            <p:ph type="dt" sz="quarter" idx="1"/>
          </p:nvPr>
        </p:nvSpPr>
        <p:spPr>
          <a:noFill/>
        </p:spPr>
        <p:txBody>
          <a:bodyPr/>
          <a:lstStyle/>
          <a:p>
            <a:fld id="{3D2A9DC2-A718-44B3-8BBE-1C5DC5354177}" type="datetime8">
              <a:rPr lang="en-US" smtClean="0">
                <a:latin typeface="Segoe Semibold"/>
              </a:rPr>
              <a:pPr/>
              <a:t>6/8/2007 7:13 PM</a:t>
            </a:fld>
            <a:endParaRPr lang="en-US" smtClean="0">
              <a:latin typeface="Segoe Semibold"/>
            </a:endParaRPr>
          </a:p>
        </p:txBody>
      </p:sp>
      <p:sp>
        <p:nvSpPr>
          <p:cNvPr id="112645"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112646" name="Slide Number Placeholder 6"/>
          <p:cNvSpPr>
            <a:spLocks noGrp="1"/>
          </p:cNvSpPr>
          <p:nvPr>
            <p:ph type="sldNum" sz="quarter" idx="5"/>
          </p:nvPr>
        </p:nvSpPr>
        <p:spPr>
          <a:noFill/>
        </p:spPr>
        <p:txBody>
          <a:bodyPr/>
          <a:lstStyle/>
          <a:p>
            <a:fld id="{76B8E918-A6C2-4A64-BA09-D83EEA178182}" type="slidenum">
              <a:rPr lang="en-US" smtClean="0">
                <a:latin typeface="Segoe Semibold"/>
              </a:rPr>
              <a:pPr/>
              <a:t>63</a:t>
            </a:fld>
            <a:endParaRPr lang="en-US" smtClean="0">
              <a:latin typeface="Segoe Semibo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a:ln/>
        </p:spPr>
      </p:sp>
      <p:sp>
        <p:nvSpPr>
          <p:cNvPr id="114690" name="Notes Placeholder 2"/>
          <p:cNvSpPr>
            <a:spLocks noGrp="1"/>
          </p:cNvSpPr>
          <p:nvPr>
            <p:ph type="body" idx="1"/>
          </p:nvPr>
        </p:nvSpPr>
        <p:spPr>
          <a:noFill/>
          <a:ln/>
        </p:spPr>
        <p:txBody>
          <a:bodyPr/>
          <a:lstStyle/>
          <a:p>
            <a:pPr eaLnBrk="1" hangingPunct="1"/>
            <a:endParaRPr lang="en-US" smtClean="0">
              <a:latin typeface="Segoe"/>
            </a:endParaRPr>
          </a:p>
        </p:txBody>
      </p:sp>
      <p:sp>
        <p:nvSpPr>
          <p:cNvPr id="114691" name="Header Placeholder 3"/>
          <p:cNvSpPr>
            <a:spLocks noGrp="1"/>
          </p:cNvSpPr>
          <p:nvPr>
            <p:ph type="hdr" sz="quarter"/>
          </p:nvPr>
        </p:nvSpPr>
        <p:spPr>
          <a:noFill/>
        </p:spPr>
        <p:txBody>
          <a:bodyPr/>
          <a:lstStyle/>
          <a:p>
            <a:endParaRPr lang="en-US" smtClean="0">
              <a:latin typeface="Segoe Semibold"/>
            </a:endParaRPr>
          </a:p>
        </p:txBody>
      </p:sp>
      <p:sp>
        <p:nvSpPr>
          <p:cNvPr id="114692" name="Date Placeholder 4"/>
          <p:cNvSpPr>
            <a:spLocks noGrp="1"/>
          </p:cNvSpPr>
          <p:nvPr>
            <p:ph type="dt" sz="quarter" idx="1"/>
          </p:nvPr>
        </p:nvSpPr>
        <p:spPr>
          <a:noFill/>
        </p:spPr>
        <p:txBody>
          <a:bodyPr/>
          <a:lstStyle/>
          <a:p>
            <a:fld id="{8F99C8DC-D2A8-40B6-B9B7-533F6A18AED8}" type="datetime8">
              <a:rPr lang="en-US" smtClean="0">
                <a:latin typeface="Segoe Semibold"/>
              </a:rPr>
              <a:pPr/>
              <a:t>6/8/2007 7:13 PM</a:t>
            </a:fld>
            <a:endParaRPr lang="en-US" smtClean="0">
              <a:latin typeface="Segoe Semibold"/>
            </a:endParaRPr>
          </a:p>
        </p:txBody>
      </p:sp>
      <p:sp>
        <p:nvSpPr>
          <p:cNvPr id="114693"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114694" name="Slide Number Placeholder 6"/>
          <p:cNvSpPr>
            <a:spLocks noGrp="1"/>
          </p:cNvSpPr>
          <p:nvPr>
            <p:ph type="sldNum" sz="quarter" idx="5"/>
          </p:nvPr>
        </p:nvSpPr>
        <p:spPr>
          <a:noFill/>
        </p:spPr>
        <p:txBody>
          <a:bodyPr/>
          <a:lstStyle/>
          <a:p>
            <a:fld id="{9EB3B4B5-1D95-4172-9D20-FB4F634D3E06}" type="slidenum">
              <a:rPr lang="en-US" smtClean="0">
                <a:latin typeface="Segoe Semibold"/>
              </a:rPr>
              <a:pPr/>
              <a:t>64</a:t>
            </a:fld>
            <a:endParaRPr lang="en-US" smtClean="0">
              <a:latin typeface="Segoe Semibo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25000" lnSpcReduction="20000"/>
          </a:bodyPr>
          <a:lstStyle/>
          <a:p>
            <a:pPr eaLnBrk="1" hangingPunct="1">
              <a:defRPr/>
            </a:pPr>
            <a:endParaRPr lang="en-US" sz="14400" dirty="0" smtClean="0"/>
          </a:p>
        </p:txBody>
      </p:sp>
      <p:sp>
        <p:nvSpPr>
          <p:cNvPr id="28675" name="Header Placeholder 3"/>
          <p:cNvSpPr>
            <a:spLocks noGrp="1"/>
          </p:cNvSpPr>
          <p:nvPr>
            <p:ph type="hdr" sz="quarter"/>
          </p:nvPr>
        </p:nvSpPr>
        <p:spPr>
          <a:noFill/>
        </p:spPr>
        <p:txBody>
          <a:bodyPr/>
          <a:lstStyle/>
          <a:p>
            <a:endParaRPr lang="en-US" smtClean="0">
              <a:latin typeface="Segoe Semibold"/>
            </a:endParaRPr>
          </a:p>
        </p:txBody>
      </p:sp>
      <p:sp>
        <p:nvSpPr>
          <p:cNvPr id="28676" name="Date Placeholder 4"/>
          <p:cNvSpPr>
            <a:spLocks noGrp="1"/>
          </p:cNvSpPr>
          <p:nvPr>
            <p:ph type="dt" sz="quarter" idx="1"/>
          </p:nvPr>
        </p:nvSpPr>
        <p:spPr>
          <a:noFill/>
        </p:spPr>
        <p:txBody>
          <a:bodyPr/>
          <a:lstStyle/>
          <a:p>
            <a:fld id="{E230092F-5C50-4B01-B602-75FA44BF1DA0}" type="datetime8">
              <a:rPr lang="en-US" smtClean="0">
                <a:latin typeface="Segoe Semibold"/>
              </a:rPr>
              <a:pPr/>
              <a:t>6/8/2007 7:29 PM</a:t>
            </a:fld>
            <a:endParaRPr lang="en-US" smtClean="0">
              <a:latin typeface="Segoe Semibold"/>
            </a:endParaRPr>
          </a:p>
        </p:txBody>
      </p:sp>
      <p:sp>
        <p:nvSpPr>
          <p:cNvPr id="28677"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28678" name="Slide Number Placeholder 6"/>
          <p:cNvSpPr>
            <a:spLocks noGrp="1"/>
          </p:cNvSpPr>
          <p:nvPr>
            <p:ph type="sldNum" sz="quarter" idx="5"/>
          </p:nvPr>
        </p:nvSpPr>
        <p:spPr>
          <a:noFill/>
        </p:spPr>
        <p:txBody>
          <a:bodyPr/>
          <a:lstStyle/>
          <a:p>
            <a:fld id="{3E2E32EF-15B0-4A5C-96F4-C77D0EB91592}" type="slidenum">
              <a:rPr lang="en-US" smtClean="0">
                <a:latin typeface="Segoe Semibold"/>
              </a:rPr>
              <a:pPr/>
              <a:t>4</a:t>
            </a:fld>
            <a:endParaRPr lang="en-US" smtClean="0">
              <a:latin typeface="Segoe Semibo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25000" lnSpcReduction="20000"/>
          </a:bodyPr>
          <a:lstStyle/>
          <a:p>
            <a:pPr eaLnBrk="1" hangingPunct="1">
              <a:defRPr/>
            </a:pPr>
            <a:endParaRPr lang="en-US" sz="14400" dirty="0" smtClean="0"/>
          </a:p>
        </p:txBody>
      </p:sp>
      <p:sp>
        <p:nvSpPr>
          <p:cNvPr id="106499" name="Header Placeholder 3"/>
          <p:cNvSpPr>
            <a:spLocks noGrp="1"/>
          </p:cNvSpPr>
          <p:nvPr>
            <p:ph type="hdr" sz="quarter"/>
          </p:nvPr>
        </p:nvSpPr>
        <p:spPr>
          <a:noFill/>
        </p:spPr>
        <p:txBody>
          <a:bodyPr/>
          <a:lstStyle/>
          <a:p>
            <a:endParaRPr lang="en-US" smtClean="0">
              <a:latin typeface="Segoe Semibold"/>
            </a:endParaRPr>
          </a:p>
        </p:txBody>
      </p:sp>
      <p:sp>
        <p:nvSpPr>
          <p:cNvPr id="106500" name="Date Placeholder 4"/>
          <p:cNvSpPr>
            <a:spLocks noGrp="1"/>
          </p:cNvSpPr>
          <p:nvPr>
            <p:ph type="dt" sz="quarter" idx="1"/>
          </p:nvPr>
        </p:nvSpPr>
        <p:spPr>
          <a:noFill/>
        </p:spPr>
        <p:txBody>
          <a:bodyPr/>
          <a:lstStyle/>
          <a:p>
            <a:fld id="{312E5400-3081-4A61-A699-55E8EB46B956}" type="datetime8">
              <a:rPr lang="en-US" smtClean="0">
                <a:latin typeface="Segoe Semibold"/>
              </a:rPr>
              <a:pPr/>
              <a:t>6/10/2007 12:42 AM</a:t>
            </a:fld>
            <a:endParaRPr lang="en-US" smtClean="0">
              <a:latin typeface="Segoe Semibold"/>
            </a:endParaRPr>
          </a:p>
        </p:txBody>
      </p:sp>
      <p:sp>
        <p:nvSpPr>
          <p:cNvPr id="106501"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106502" name="Slide Number Placeholder 6"/>
          <p:cNvSpPr>
            <a:spLocks noGrp="1"/>
          </p:cNvSpPr>
          <p:nvPr>
            <p:ph type="sldNum" sz="quarter" idx="5"/>
          </p:nvPr>
        </p:nvSpPr>
        <p:spPr>
          <a:noFill/>
        </p:spPr>
        <p:txBody>
          <a:bodyPr/>
          <a:lstStyle/>
          <a:p>
            <a:fld id="{F7788A39-C525-43A5-95B6-00DD995A7365}" type="slidenum">
              <a:rPr lang="en-US" smtClean="0">
                <a:latin typeface="Segoe Semibold"/>
              </a:rPr>
              <a:pPr/>
              <a:t>65</a:t>
            </a:fld>
            <a:endParaRPr lang="en-US" smtClean="0">
              <a:latin typeface="Segoe Semibo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a:ln/>
        </p:spPr>
      </p:sp>
      <p:sp>
        <p:nvSpPr>
          <p:cNvPr id="114690" name="Notes Placeholder 2"/>
          <p:cNvSpPr>
            <a:spLocks noGrp="1"/>
          </p:cNvSpPr>
          <p:nvPr>
            <p:ph type="body" idx="1"/>
          </p:nvPr>
        </p:nvSpPr>
        <p:spPr>
          <a:noFill/>
          <a:ln/>
        </p:spPr>
        <p:txBody>
          <a:bodyPr/>
          <a:lstStyle/>
          <a:p>
            <a:pPr eaLnBrk="1" hangingPunct="1"/>
            <a:endParaRPr lang="en-US" smtClean="0">
              <a:latin typeface="Segoe"/>
            </a:endParaRPr>
          </a:p>
        </p:txBody>
      </p:sp>
      <p:sp>
        <p:nvSpPr>
          <p:cNvPr id="114691" name="Header Placeholder 3"/>
          <p:cNvSpPr>
            <a:spLocks noGrp="1"/>
          </p:cNvSpPr>
          <p:nvPr>
            <p:ph type="hdr" sz="quarter"/>
          </p:nvPr>
        </p:nvSpPr>
        <p:spPr>
          <a:noFill/>
        </p:spPr>
        <p:txBody>
          <a:bodyPr/>
          <a:lstStyle/>
          <a:p>
            <a:endParaRPr lang="en-US" smtClean="0">
              <a:latin typeface="Segoe Semibold"/>
            </a:endParaRPr>
          </a:p>
        </p:txBody>
      </p:sp>
      <p:sp>
        <p:nvSpPr>
          <p:cNvPr id="114692" name="Date Placeholder 4"/>
          <p:cNvSpPr>
            <a:spLocks noGrp="1"/>
          </p:cNvSpPr>
          <p:nvPr>
            <p:ph type="dt" sz="quarter" idx="1"/>
          </p:nvPr>
        </p:nvSpPr>
        <p:spPr>
          <a:noFill/>
        </p:spPr>
        <p:txBody>
          <a:bodyPr/>
          <a:lstStyle/>
          <a:p>
            <a:fld id="{8F99C8DC-D2A8-40B6-B9B7-533F6A18AED8}" type="datetime8">
              <a:rPr lang="en-US" smtClean="0">
                <a:latin typeface="Segoe Semibold"/>
              </a:rPr>
              <a:pPr/>
              <a:t>6/10/2007 2:37 AM</a:t>
            </a:fld>
            <a:endParaRPr lang="en-US" smtClean="0">
              <a:latin typeface="Segoe Semibold"/>
            </a:endParaRPr>
          </a:p>
        </p:txBody>
      </p:sp>
      <p:sp>
        <p:nvSpPr>
          <p:cNvPr id="114693"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114694" name="Slide Number Placeholder 6"/>
          <p:cNvSpPr>
            <a:spLocks noGrp="1"/>
          </p:cNvSpPr>
          <p:nvPr>
            <p:ph type="sldNum" sz="quarter" idx="5"/>
          </p:nvPr>
        </p:nvSpPr>
        <p:spPr>
          <a:noFill/>
        </p:spPr>
        <p:txBody>
          <a:bodyPr/>
          <a:lstStyle/>
          <a:p>
            <a:fld id="{9EB3B4B5-1D95-4172-9D20-FB4F634D3E06}" type="slidenum">
              <a:rPr lang="en-US" smtClean="0">
                <a:latin typeface="Segoe Semibold"/>
              </a:rPr>
              <a:pPr/>
              <a:t>68</a:t>
            </a:fld>
            <a:endParaRPr lang="en-US" smtClean="0">
              <a:latin typeface="Segoe Semibo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25000" lnSpcReduction="20000"/>
          </a:bodyPr>
          <a:lstStyle/>
          <a:p>
            <a:pPr eaLnBrk="1" hangingPunct="1">
              <a:defRPr/>
            </a:pPr>
            <a:endParaRPr lang="en-US" sz="14400" dirty="0" smtClean="0"/>
          </a:p>
        </p:txBody>
      </p:sp>
      <p:sp>
        <p:nvSpPr>
          <p:cNvPr id="82947" name="Header Placeholder 3"/>
          <p:cNvSpPr>
            <a:spLocks noGrp="1"/>
          </p:cNvSpPr>
          <p:nvPr>
            <p:ph type="hdr" sz="quarter"/>
          </p:nvPr>
        </p:nvSpPr>
        <p:spPr>
          <a:noFill/>
        </p:spPr>
        <p:txBody>
          <a:bodyPr/>
          <a:lstStyle/>
          <a:p>
            <a:endParaRPr lang="en-US" smtClean="0">
              <a:latin typeface="Segoe Semibold"/>
            </a:endParaRPr>
          </a:p>
        </p:txBody>
      </p:sp>
      <p:sp>
        <p:nvSpPr>
          <p:cNvPr id="82948" name="Date Placeholder 4"/>
          <p:cNvSpPr>
            <a:spLocks noGrp="1"/>
          </p:cNvSpPr>
          <p:nvPr>
            <p:ph type="dt" sz="quarter" idx="1"/>
          </p:nvPr>
        </p:nvSpPr>
        <p:spPr>
          <a:noFill/>
        </p:spPr>
        <p:txBody>
          <a:bodyPr/>
          <a:lstStyle/>
          <a:p>
            <a:fld id="{1391C0F8-FBDF-46B6-9DF3-69F160975FAB}" type="datetime8">
              <a:rPr lang="en-US" smtClean="0">
                <a:latin typeface="Segoe Semibold"/>
              </a:rPr>
              <a:pPr/>
              <a:t>6/8/2007 7:13 PM</a:t>
            </a:fld>
            <a:endParaRPr lang="en-US" smtClean="0">
              <a:latin typeface="Segoe Semibold"/>
            </a:endParaRPr>
          </a:p>
        </p:txBody>
      </p:sp>
      <p:sp>
        <p:nvSpPr>
          <p:cNvPr id="82949"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82950" name="Slide Number Placeholder 6"/>
          <p:cNvSpPr>
            <a:spLocks noGrp="1"/>
          </p:cNvSpPr>
          <p:nvPr>
            <p:ph type="sldNum" sz="quarter" idx="5"/>
          </p:nvPr>
        </p:nvSpPr>
        <p:spPr>
          <a:noFill/>
        </p:spPr>
        <p:txBody>
          <a:bodyPr/>
          <a:lstStyle/>
          <a:p>
            <a:fld id="{C7DA6B9D-83EA-4F46-BA01-37A05A04BFBD}" type="slidenum">
              <a:rPr lang="en-US" smtClean="0">
                <a:latin typeface="Segoe Semibold"/>
              </a:rPr>
              <a:pPr/>
              <a:t>69</a:t>
            </a:fld>
            <a:endParaRPr lang="en-US" smtClean="0">
              <a:latin typeface="Segoe Semibo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eaLnBrk="1" hangingPunct="1">
              <a:defRPr/>
            </a:pPr>
            <a:endParaRPr lang="en-US" dirty="0"/>
          </a:p>
        </p:txBody>
      </p:sp>
      <p:sp>
        <p:nvSpPr>
          <p:cNvPr id="84995" name="Header Placeholder 3"/>
          <p:cNvSpPr>
            <a:spLocks noGrp="1"/>
          </p:cNvSpPr>
          <p:nvPr>
            <p:ph type="hdr" sz="quarter"/>
          </p:nvPr>
        </p:nvSpPr>
        <p:spPr>
          <a:noFill/>
        </p:spPr>
        <p:txBody>
          <a:bodyPr/>
          <a:lstStyle/>
          <a:p>
            <a:endParaRPr lang="en-US" smtClean="0">
              <a:latin typeface="Segoe Semibold"/>
            </a:endParaRPr>
          </a:p>
        </p:txBody>
      </p:sp>
      <p:sp>
        <p:nvSpPr>
          <p:cNvPr id="84996" name="Date Placeholder 4"/>
          <p:cNvSpPr>
            <a:spLocks noGrp="1"/>
          </p:cNvSpPr>
          <p:nvPr>
            <p:ph type="dt" sz="quarter" idx="1"/>
          </p:nvPr>
        </p:nvSpPr>
        <p:spPr>
          <a:noFill/>
        </p:spPr>
        <p:txBody>
          <a:bodyPr/>
          <a:lstStyle/>
          <a:p>
            <a:fld id="{B3C6A691-AF22-4FAC-B6A0-FCAC5E88268B}" type="datetime8">
              <a:rPr lang="en-US" smtClean="0">
                <a:latin typeface="Segoe Semibold"/>
              </a:rPr>
              <a:pPr/>
              <a:t>6/8/2007 7:13 PM</a:t>
            </a:fld>
            <a:endParaRPr lang="en-US" smtClean="0">
              <a:latin typeface="Segoe Semibold"/>
            </a:endParaRPr>
          </a:p>
        </p:txBody>
      </p:sp>
      <p:sp>
        <p:nvSpPr>
          <p:cNvPr id="84997"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84998" name="Slide Number Placeholder 6"/>
          <p:cNvSpPr>
            <a:spLocks noGrp="1"/>
          </p:cNvSpPr>
          <p:nvPr>
            <p:ph type="sldNum" sz="quarter" idx="5"/>
          </p:nvPr>
        </p:nvSpPr>
        <p:spPr>
          <a:noFill/>
        </p:spPr>
        <p:txBody>
          <a:bodyPr/>
          <a:lstStyle/>
          <a:p>
            <a:fld id="{BE6CFA49-ADCB-4BD3-8B7D-0F71C5E9806E}" type="slidenum">
              <a:rPr lang="en-US" smtClean="0">
                <a:latin typeface="Segoe Semibold"/>
              </a:rPr>
              <a:pPr/>
              <a:t>70</a:t>
            </a:fld>
            <a:endParaRPr lang="en-US" smtClean="0">
              <a:latin typeface="Segoe Semibo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89090" name="Notes Placeholder 2"/>
          <p:cNvSpPr>
            <a:spLocks noGrp="1"/>
          </p:cNvSpPr>
          <p:nvPr>
            <p:ph type="body" idx="1"/>
          </p:nvPr>
        </p:nvSpPr>
        <p:spPr>
          <a:noFill/>
          <a:ln/>
        </p:spPr>
        <p:txBody>
          <a:bodyPr/>
          <a:lstStyle/>
          <a:p>
            <a:pPr eaLnBrk="1" hangingPunct="1"/>
            <a:endParaRPr lang="en-US" smtClean="0">
              <a:latin typeface="Segoe"/>
            </a:endParaRPr>
          </a:p>
        </p:txBody>
      </p:sp>
      <p:sp>
        <p:nvSpPr>
          <p:cNvPr id="89091" name="Header Placeholder 3"/>
          <p:cNvSpPr>
            <a:spLocks noGrp="1"/>
          </p:cNvSpPr>
          <p:nvPr>
            <p:ph type="hdr" sz="quarter"/>
          </p:nvPr>
        </p:nvSpPr>
        <p:spPr>
          <a:noFill/>
        </p:spPr>
        <p:txBody>
          <a:bodyPr/>
          <a:lstStyle/>
          <a:p>
            <a:endParaRPr lang="en-US" smtClean="0">
              <a:latin typeface="Segoe Semibold"/>
            </a:endParaRPr>
          </a:p>
        </p:txBody>
      </p:sp>
      <p:sp>
        <p:nvSpPr>
          <p:cNvPr id="89092" name="Date Placeholder 4"/>
          <p:cNvSpPr>
            <a:spLocks noGrp="1"/>
          </p:cNvSpPr>
          <p:nvPr>
            <p:ph type="dt" sz="quarter" idx="1"/>
          </p:nvPr>
        </p:nvSpPr>
        <p:spPr>
          <a:noFill/>
        </p:spPr>
        <p:txBody>
          <a:bodyPr/>
          <a:lstStyle/>
          <a:p>
            <a:fld id="{282685B7-D8AD-42AB-BE57-A9FF9C27C679}" type="datetime8">
              <a:rPr lang="en-US" smtClean="0">
                <a:latin typeface="Segoe Semibold"/>
              </a:rPr>
              <a:pPr/>
              <a:t>6/8/2007 7:13 PM</a:t>
            </a:fld>
            <a:endParaRPr lang="en-US" smtClean="0">
              <a:latin typeface="Segoe Semibold"/>
            </a:endParaRPr>
          </a:p>
        </p:txBody>
      </p:sp>
      <p:sp>
        <p:nvSpPr>
          <p:cNvPr id="89093"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89094" name="Slide Number Placeholder 6"/>
          <p:cNvSpPr>
            <a:spLocks noGrp="1"/>
          </p:cNvSpPr>
          <p:nvPr>
            <p:ph type="sldNum" sz="quarter" idx="5"/>
          </p:nvPr>
        </p:nvSpPr>
        <p:spPr>
          <a:noFill/>
        </p:spPr>
        <p:txBody>
          <a:bodyPr/>
          <a:lstStyle/>
          <a:p>
            <a:fld id="{0AFBE146-5158-4268-9EF0-D4BCD0849F3C}" type="slidenum">
              <a:rPr lang="en-US" smtClean="0">
                <a:latin typeface="Segoe Semibold"/>
              </a:rPr>
              <a:pPr/>
              <a:t>71</a:t>
            </a:fld>
            <a:endParaRPr lang="en-US" smtClean="0">
              <a:latin typeface="Segoe Semibo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25000" lnSpcReduction="20000"/>
          </a:bodyPr>
          <a:lstStyle/>
          <a:p>
            <a:pPr eaLnBrk="1" hangingPunct="1">
              <a:defRPr/>
            </a:pPr>
            <a:r>
              <a:rPr lang="en-US" sz="17600" dirty="0" smtClean="0"/>
              <a:t>Slides:</a:t>
            </a:r>
          </a:p>
          <a:p>
            <a:pPr lvl="1" eaLnBrk="1" hangingPunct="1">
              <a:defRPr/>
            </a:pPr>
            <a:r>
              <a:rPr lang="en-US" sz="14400" dirty="0" err="1" smtClean="0"/>
              <a:t>Walkthough</a:t>
            </a:r>
            <a:r>
              <a:rPr lang="en-US" sz="14400" dirty="0" smtClean="0"/>
              <a:t> of a Silverlight app basics</a:t>
            </a:r>
          </a:p>
          <a:p>
            <a:pPr lvl="1" eaLnBrk="1" hangingPunct="1">
              <a:defRPr/>
            </a:pPr>
            <a:r>
              <a:rPr lang="en-US" sz="14400" dirty="0" smtClean="0"/>
              <a:t>Default.htm, silverlight.js, </a:t>
            </a:r>
            <a:r>
              <a:rPr lang="en-US" sz="14400" dirty="0" err="1" smtClean="0"/>
              <a:t>app.xaml</a:t>
            </a:r>
            <a:r>
              <a:rPr lang="en-US" sz="14400" dirty="0" smtClean="0"/>
              <a:t>, </a:t>
            </a:r>
            <a:r>
              <a:rPr lang="en-US" sz="14400" dirty="0" err="1" smtClean="0"/>
              <a:t>app.xaml.cs</a:t>
            </a:r>
            <a:r>
              <a:rPr lang="en-US" sz="14400" dirty="0" smtClean="0"/>
              <a:t> - examples</a:t>
            </a:r>
          </a:p>
          <a:p>
            <a:pPr lvl="1" eaLnBrk="1" hangingPunct="1">
              <a:defRPr/>
            </a:pPr>
            <a:r>
              <a:rPr lang="en-US" sz="14400" dirty="0" smtClean="0"/>
              <a:t>Loaded event</a:t>
            </a:r>
          </a:p>
          <a:p>
            <a:pPr lvl="1" eaLnBrk="1" hangingPunct="1">
              <a:defRPr/>
            </a:pPr>
            <a:endParaRPr lang="en-US" sz="16000" dirty="0" smtClean="0"/>
          </a:p>
          <a:p>
            <a:pPr eaLnBrk="1" hangingPunct="1">
              <a:defRPr/>
            </a:pPr>
            <a:r>
              <a:rPr lang="en-US" sz="17600" dirty="0" smtClean="0"/>
              <a:t>Demo:</a:t>
            </a:r>
          </a:p>
          <a:p>
            <a:pPr lvl="1" eaLnBrk="1" hangingPunct="1">
              <a:defRPr/>
            </a:pPr>
            <a:r>
              <a:rPr lang="en-US" sz="14400" dirty="0" smtClean="0"/>
              <a:t>Create New Project</a:t>
            </a:r>
          </a:p>
          <a:p>
            <a:pPr lvl="1" eaLnBrk="1" hangingPunct="1">
              <a:defRPr/>
            </a:pPr>
            <a:r>
              <a:rPr lang="en-US" sz="14400" dirty="0" smtClean="0"/>
              <a:t>Reference Files</a:t>
            </a:r>
          </a:p>
          <a:p>
            <a:pPr lvl="1" eaLnBrk="1" hangingPunct="1">
              <a:defRPr/>
            </a:pPr>
            <a:r>
              <a:rPr lang="en-US" sz="14400" dirty="0" smtClean="0"/>
              <a:t>Run from multiple browsers</a:t>
            </a:r>
          </a:p>
          <a:p>
            <a:pPr lvl="1" eaLnBrk="1" hangingPunct="1">
              <a:defRPr/>
            </a:pPr>
            <a:r>
              <a:rPr lang="en-US" sz="14400" dirty="0" smtClean="0"/>
              <a:t>Write some loaded event code</a:t>
            </a:r>
          </a:p>
          <a:p>
            <a:pPr lvl="1" eaLnBrk="1" hangingPunct="1">
              <a:defRPr/>
            </a:pPr>
            <a:r>
              <a:rPr lang="en-US" sz="14400" dirty="0" smtClean="0"/>
              <a:t>F5 / Debug</a:t>
            </a:r>
          </a:p>
        </p:txBody>
      </p:sp>
      <p:sp>
        <p:nvSpPr>
          <p:cNvPr id="91139" name="Header Placeholder 3"/>
          <p:cNvSpPr>
            <a:spLocks noGrp="1"/>
          </p:cNvSpPr>
          <p:nvPr>
            <p:ph type="hdr" sz="quarter"/>
          </p:nvPr>
        </p:nvSpPr>
        <p:spPr>
          <a:noFill/>
        </p:spPr>
        <p:txBody>
          <a:bodyPr/>
          <a:lstStyle/>
          <a:p>
            <a:endParaRPr lang="en-US" smtClean="0">
              <a:latin typeface="Segoe Semibold"/>
            </a:endParaRPr>
          </a:p>
        </p:txBody>
      </p:sp>
      <p:sp>
        <p:nvSpPr>
          <p:cNvPr id="91140" name="Date Placeholder 4"/>
          <p:cNvSpPr>
            <a:spLocks noGrp="1"/>
          </p:cNvSpPr>
          <p:nvPr>
            <p:ph type="dt" sz="quarter" idx="1"/>
          </p:nvPr>
        </p:nvSpPr>
        <p:spPr>
          <a:noFill/>
        </p:spPr>
        <p:txBody>
          <a:bodyPr/>
          <a:lstStyle/>
          <a:p>
            <a:fld id="{ACBC6786-FDD0-467C-9D0E-8D6662D4E020}" type="datetime8">
              <a:rPr lang="en-US" smtClean="0">
                <a:latin typeface="Segoe Semibold"/>
              </a:rPr>
              <a:pPr/>
              <a:t>6/8/2007 7:13 PM</a:t>
            </a:fld>
            <a:endParaRPr lang="en-US" smtClean="0">
              <a:latin typeface="Segoe Semibold"/>
            </a:endParaRPr>
          </a:p>
        </p:txBody>
      </p:sp>
      <p:sp>
        <p:nvSpPr>
          <p:cNvPr id="91141"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91142" name="Slide Number Placeholder 6"/>
          <p:cNvSpPr>
            <a:spLocks noGrp="1"/>
          </p:cNvSpPr>
          <p:nvPr>
            <p:ph type="sldNum" sz="quarter" idx="5"/>
          </p:nvPr>
        </p:nvSpPr>
        <p:spPr>
          <a:noFill/>
        </p:spPr>
        <p:txBody>
          <a:bodyPr/>
          <a:lstStyle/>
          <a:p>
            <a:fld id="{EEA00DB5-074A-423F-8BC3-4BF804021BCA}" type="slidenum">
              <a:rPr lang="en-US" smtClean="0">
                <a:latin typeface="Segoe Semibold"/>
              </a:rPr>
              <a:pPr/>
              <a:t>72</a:t>
            </a:fld>
            <a:endParaRPr lang="en-US" smtClean="0">
              <a:latin typeface="Segoe Semibo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eaLnBrk="1" hangingPunct="1">
              <a:defRPr/>
            </a:pPr>
            <a:endParaRPr lang="en-US" dirty="0"/>
          </a:p>
        </p:txBody>
      </p:sp>
      <p:sp>
        <p:nvSpPr>
          <p:cNvPr id="93187" name="Header Placeholder 3"/>
          <p:cNvSpPr>
            <a:spLocks noGrp="1"/>
          </p:cNvSpPr>
          <p:nvPr>
            <p:ph type="hdr" sz="quarter"/>
          </p:nvPr>
        </p:nvSpPr>
        <p:spPr>
          <a:noFill/>
        </p:spPr>
        <p:txBody>
          <a:bodyPr/>
          <a:lstStyle/>
          <a:p>
            <a:endParaRPr lang="en-US" smtClean="0">
              <a:latin typeface="Segoe Semibold"/>
            </a:endParaRPr>
          </a:p>
        </p:txBody>
      </p:sp>
      <p:sp>
        <p:nvSpPr>
          <p:cNvPr id="93188" name="Date Placeholder 4"/>
          <p:cNvSpPr>
            <a:spLocks noGrp="1"/>
          </p:cNvSpPr>
          <p:nvPr>
            <p:ph type="dt" sz="quarter" idx="1"/>
          </p:nvPr>
        </p:nvSpPr>
        <p:spPr>
          <a:noFill/>
        </p:spPr>
        <p:txBody>
          <a:bodyPr/>
          <a:lstStyle/>
          <a:p>
            <a:fld id="{D085DBA3-084F-4459-B0AC-E51CB152E7EB}" type="datetime8">
              <a:rPr lang="en-US" smtClean="0">
                <a:latin typeface="Segoe Semibold"/>
              </a:rPr>
              <a:pPr/>
              <a:t>6/8/2007 7:13 PM</a:t>
            </a:fld>
            <a:endParaRPr lang="en-US" smtClean="0">
              <a:latin typeface="Segoe Semibold"/>
            </a:endParaRPr>
          </a:p>
        </p:txBody>
      </p:sp>
      <p:sp>
        <p:nvSpPr>
          <p:cNvPr id="93189"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93190" name="Slide Number Placeholder 6"/>
          <p:cNvSpPr>
            <a:spLocks noGrp="1"/>
          </p:cNvSpPr>
          <p:nvPr>
            <p:ph type="sldNum" sz="quarter" idx="5"/>
          </p:nvPr>
        </p:nvSpPr>
        <p:spPr>
          <a:noFill/>
        </p:spPr>
        <p:txBody>
          <a:bodyPr/>
          <a:lstStyle/>
          <a:p>
            <a:fld id="{6C3BD1E8-7146-4618-BD5D-D7DC751E426D}" type="slidenum">
              <a:rPr lang="en-US" smtClean="0">
                <a:latin typeface="Segoe Semibold"/>
              </a:rPr>
              <a:pPr/>
              <a:t>73</a:t>
            </a:fld>
            <a:endParaRPr lang="en-US" smtClean="0">
              <a:latin typeface="Segoe Semibo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a:ln/>
        </p:spPr>
      </p:sp>
      <p:sp>
        <p:nvSpPr>
          <p:cNvPr id="96258" name="Notes Placeholder 2"/>
          <p:cNvSpPr>
            <a:spLocks noGrp="1"/>
          </p:cNvSpPr>
          <p:nvPr>
            <p:ph type="body" idx="1"/>
          </p:nvPr>
        </p:nvSpPr>
        <p:spPr>
          <a:noFill/>
          <a:ln/>
        </p:spPr>
        <p:txBody>
          <a:bodyPr/>
          <a:lstStyle/>
          <a:p>
            <a:pPr eaLnBrk="1" hangingPunct="1"/>
            <a:endParaRPr lang="en-US" smtClean="0">
              <a:latin typeface="Segoe"/>
            </a:endParaRPr>
          </a:p>
        </p:txBody>
      </p:sp>
      <p:sp>
        <p:nvSpPr>
          <p:cNvPr id="96259" name="Header Placeholder 3"/>
          <p:cNvSpPr>
            <a:spLocks noGrp="1"/>
          </p:cNvSpPr>
          <p:nvPr>
            <p:ph type="hdr" sz="quarter"/>
          </p:nvPr>
        </p:nvSpPr>
        <p:spPr>
          <a:noFill/>
        </p:spPr>
        <p:txBody>
          <a:bodyPr/>
          <a:lstStyle/>
          <a:p>
            <a:endParaRPr lang="en-US" smtClean="0">
              <a:latin typeface="Segoe Semibold"/>
            </a:endParaRPr>
          </a:p>
        </p:txBody>
      </p:sp>
      <p:sp>
        <p:nvSpPr>
          <p:cNvPr id="96260" name="Date Placeholder 4"/>
          <p:cNvSpPr>
            <a:spLocks noGrp="1"/>
          </p:cNvSpPr>
          <p:nvPr>
            <p:ph type="dt" sz="quarter" idx="1"/>
          </p:nvPr>
        </p:nvSpPr>
        <p:spPr>
          <a:noFill/>
        </p:spPr>
        <p:txBody>
          <a:bodyPr/>
          <a:lstStyle/>
          <a:p>
            <a:fld id="{4DDBC81A-E0CC-4323-9104-772E8CD9A963}" type="datetime8">
              <a:rPr lang="en-US" smtClean="0">
                <a:latin typeface="Segoe Semibold"/>
              </a:rPr>
              <a:pPr/>
              <a:t>6/8/2007 7:13 PM</a:t>
            </a:fld>
            <a:endParaRPr lang="en-US" smtClean="0">
              <a:latin typeface="Segoe Semibold"/>
            </a:endParaRPr>
          </a:p>
        </p:txBody>
      </p:sp>
      <p:sp>
        <p:nvSpPr>
          <p:cNvPr id="96261"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96262" name="Slide Number Placeholder 6"/>
          <p:cNvSpPr>
            <a:spLocks noGrp="1"/>
          </p:cNvSpPr>
          <p:nvPr>
            <p:ph type="sldNum" sz="quarter" idx="5"/>
          </p:nvPr>
        </p:nvSpPr>
        <p:spPr>
          <a:noFill/>
        </p:spPr>
        <p:txBody>
          <a:bodyPr/>
          <a:lstStyle/>
          <a:p>
            <a:fld id="{E85C680A-83BA-43BE-A8CF-39085391C114}" type="slidenum">
              <a:rPr lang="en-US" smtClean="0">
                <a:latin typeface="Segoe Semibold"/>
              </a:rPr>
              <a:pPr/>
              <a:t>75</a:t>
            </a:fld>
            <a:endParaRPr lang="en-US" smtClean="0">
              <a:latin typeface="Segoe Semibo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a:ln/>
        </p:spPr>
      </p:sp>
      <p:sp>
        <p:nvSpPr>
          <p:cNvPr id="142338" name="Notes Placeholder 2"/>
          <p:cNvSpPr>
            <a:spLocks noGrp="1"/>
          </p:cNvSpPr>
          <p:nvPr>
            <p:ph type="body" idx="1"/>
          </p:nvPr>
        </p:nvSpPr>
        <p:spPr>
          <a:noFill/>
          <a:ln/>
        </p:spPr>
        <p:txBody>
          <a:bodyPr/>
          <a:lstStyle/>
          <a:p>
            <a:pPr eaLnBrk="1" hangingPunct="1"/>
            <a:endParaRPr lang="en-US" smtClean="0">
              <a:latin typeface="Segoe"/>
            </a:endParaRPr>
          </a:p>
        </p:txBody>
      </p:sp>
      <p:sp>
        <p:nvSpPr>
          <p:cNvPr id="142339" name="Header Placeholder 3"/>
          <p:cNvSpPr>
            <a:spLocks noGrp="1"/>
          </p:cNvSpPr>
          <p:nvPr>
            <p:ph type="hdr" sz="quarter"/>
          </p:nvPr>
        </p:nvSpPr>
        <p:spPr>
          <a:noFill/>
        </p:spPr>
        <p:txBody>
          <a:bodyPr/>
          <a:lstStyle/>
          <a:p>
            <a:endParaRPr lang="en-US" smtClean="0">
              <a:latin typeface="Segoe Semibold"/>
            </a:endParaRPr>
          </a:p>
        </p:txBody>
      </p:sp>
      <p:sp>
        <p:nvSpPr>
          <p:cNvPr id="142340" name="Date Placeholder 4"/>
          <p:cNvSpPr>
            <a:spLocks noGrp="1"/>
          </p:cNvSpPr>
          <p:nvPr>
            <p:ph type="dt" sz="quarter" idx="1"/>
          </p:nvPr>
        </p:nvSpPr>
        <p:spPr>
          <a:noFill/>
        </p:spPr>
        <p:txBody>
          <a:bodyPr/>
          <a:lstStyle/>
          <a:p>
            <a:fld id="{8E8A0397-2765-4283-AD09-4D2AE92396BA}" type="datetime8">
              <a:rPr lang="en-US" smtClean="0">
                <a:latin typeface="Segoe Semibold"/>
              </a:rPr>
              <a:pPr/>
              <a:t>6/8/2007 7:13 PM</a:t>
            </a:fld>
            <a:endParaRPr lang="en-US" smtClean="0">
              <a:latin typeface="Segoe Semibold"/>
            </a:endParaRPr>
          </a:p>
        </p:txBody>
      </p:sp>
      <p:sp>
        <p:nvSpPr>
          <p:cNvPr id="142341"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142342" name="Slide Number Placeholder 6"/>
          <p:cNvSpPr>
            <a:spLocks noGrp="1"/>
          </p:cNvSpPr>
          <p:nvPr>
            <p:ph type="sldNum" sz="quarter" idx="5"/>
          </p:nvPr>
        </p:nvSpPr>
        <p:spPr>
          <a:noFill/>
        </p:spPr>
        <p:txBody>
          <a:bodyPr/>
          <a:lstStyle/>
          <a:p>
            <a:fld id="{B74D2E6E-B023-4E6E-8A2D-5049E233F53E}" type="slidenum">
              <a:rPr lang="en-US" smtClean="0">
                <a:latin typeface="Segoe Semibold"/>
              </a:rPr>
              <a:pPr/>
              <a:t>78</a:t>
            </a:fld>
            <a:endParaRPr lang="en-US" smtClean="0">
              <a:latin typeface="Segoe Semibo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eaLnBrk="1" hangingPunct="1">
              <a:defRPr/>
            </a:pPr>
            <a:endParaRPr lang="en-US" dirty="0" smtClean="0"/>
          </a:p>
          <a:p>
            <a:pPr eaLnBrk="1" hangingPunct="1">
              <a:defRPr/>
            </a:pPr>
            <a:endParaRPr lang="en-US" dirty="0"/>
          </a:p>
        </p:txBody>
      </p:sp>
      <p:sp>
        <p:nvSpPr>
          <p:cNvPr id="21507" name="Header Placeholder 3"/>
          <p:cNvSpPr>
            <a:spLocks noGrp="1"/>
          </p:cNvSpPr>
          <p:nvPr>
            <p:ph type="hdr" sz="quarter"/>
          </p:nvPr>
        </p:nvSpPr>
        <p:spPr>
          <a:noFill/>
        </p:spPr>
        <p:txBody>
          <a:bodyPr/>
          <a:lstStyle/>
          <a:p>
            <a:endParaRPr lang="en-US" smtClean="0">
              <a:latin typeface="Segoe Semibold"/>
            </a:endParaRPr>
          </a:p>
        </p:txBody>
      </p:sp>
      <p:sp>
        <p:nvSpPr>
          <p:cNvPr id="21508" name="Date Placeholder 4"/>
          <p:cNvSpPr>
            <a:spLocks noGrp="1"/>
          </p:cNvSpPr>
          <p:nvPr>
            <p:ph type="dt" sz="quarter" idx="1"/>
          </p:nvPr>
        </p:nvSpPr>
        <p:spPr>
          <a:noFill/>
        </p:spPr>
        <p:txBody>
          <a:bodyPr/>
          <a:lstStyle/>
          <a:p>
            <a:fld id="{31561B8F-C3ED-4CC6-BEA2-34CEF7B2EE0B}" type="datetime8">
              <a:rPr lang="en-US" smtClean="0">
                <a:latin typeface="Segoe Semibold"/>
              </a:rPr>
              <a:pPr/>
              <a:t>6/8/2007 7:17 PM</a:t>
            </a:fld>
            <a:endParaRPr lang="en-US" smtClean="0">
              <a:latin typeface="Segoe Semibold"/>
            </a:endParaRPr>
          </a:p>
        </p:txBody>
      </p:sp>
      <p:sp>
        <p:nvSpPr>
          <p:cNvPr id="21509"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21510" name="Slide Number Placeholder 6"/>
          <p:cNvSpPr>
            <a:spLocks noGrp="1"/>
          </p:cNvSpPr>
          <p:nvPr>
            <p:ph type="sldNum" sz="quarter" idx="5"/>
          </p:nvPr>
        </p:nvSpPr>
        <p:spPr>
          <a:noFill/>
        </p:spPr>
        <p:txBody>
          <a:bodyPr/>
          <a:lstStyle/>
          <a:p>
            <a:fld id="{AB4F35D3-A295-45C6-8A1A-9BF5EC0CA4BB}" type="slidenum">
              <a:rPr lang="en-US" smtClean="0">
                <a:latin typeface="Segoe Semibold"/>
              </a:rPr>
              <a:pPr/>
              <a:t>6</a:t>
            </a:fld>
            <a:endParaRPr lang="en-US" smtClean="0">
              <a:latin typeface="Segoe Semibo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pPr eaLnBrk="1" hangingPunct="1"/>
            <a:r>
              <a:rPr lang="en-US" smtClean="0">
                <a:latin typeface="Segoe"/>
              </a:rPr>
              <a:t>Do I want a slide on the pay-for-play details?   3</a:t>
            </a:r>
            <a:r>
              <a:rPr lang="en-US" baseline="30000" smtClean="0">
                <a:latin typeface="Segoe"/>
              </a:rPr>
              <a:t>rd</a:t>
            </a:r>
            <a:r>
              <a:rPr lang="en-US" smtClean="0">
                <a:latin typeface="Segoe"/>
              </a:rPr>
              <a:t> party ecosystem for libraries?</a:t>
            </a:r>
          </a:p>
        </p:txBody>
      </p:sp>
      <p:sp>
        <p:nvSpPr>
          <p:cNvPr id="25603" name="Header Placeholder 3"/>
          <p:cNvSpPr>
            <a:spLocks noGrp="1"/>
          </p:cNvSpPr>
          <p:nvPr>
            <p:ph type="hdr" sz="quarter"/>
          </p:nvPr>
        </p:nvSpPr>
        <p:spPr>
          <a:noFill/>
        </p:spPr>
        <p:txBody>
          <a:bodyPr/>
          <a:lstStyle/>
          <a:p>
            <a:endParaRPr lang="en-US" smtClean="0">
              <a:latin typeface="Segoe Semibold"/>
            </a:endParaRPr>
          </a:p>
        </p:txBody>
      </p:sp>
      <p:sp>
        <p:nvSpPr>
          <p:cNvPr id="25604" name="Date Placeholder 4"/>
          <p:cNvSpPr>
            <a:spLocks noGrp="1"/>
          </p:cNvSpPr>
          <p:nvPr>
            <p:ph type="dt" sz="quarter" idx="1"/>
          </p:nvPr>
        </p:nvSpPr>
        <p:spPr>
          <a:noFill/>
        </p:spPr>
        <p:txBody>
          <a:bodyPr/>
          <a:lstStyle/>
          <a:p>
            <a:fld id="{D0513CCD-55F1-4BCA-99D5-D482F7DB8404}" type="datetime8">
              <a:rPr lang="en-US" smtClean="0">
                <a:latin typeface="Segoe Semibold"/>
              </a:rPr>
              <a:pPr/>
              <a:t>6/8/2007 7:13 PM</a:t>
            </a:fld>
            <a:endParaRPr lang="en-US" smtClean="0">
              <a:latin typeface="Segoe Semibold"/>
            </a:endParaRPr>
          </a:p>
        </p:txBody>
      </p:sp>
      <p:sp>
        <p:nvSpPr>
          <p:cNvPr id="25605"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25606" name="Slide Number Placeholder 6"/>
          <p:cNvSpPr>
            <a:spLocks noGrp="1"/>
          </p:cNvSpPr>
          <p:nvPr>
            <p:ph type="sldNum" sz="quarter" idx="5"/>
          </p:nvPr>
        </p:nvSpPr>
        <p:spPr>
          <a:noFill/>
        </p:spPr>
        <p:txBody>
          <a:bodyPr/>
          <a:lstStyle/>
          <a:p>
            <a:fld id="{C34FA2D4-EB83-4B4C-8029-C19BCEDDE8F2}" type="slidenum">
              <a:rPr lang="en-US" smtClean="0">
                <a:latin typeface="Segoe Semibold"/>
              </a:rPr>
              <a:pPr/>
              <a:t>8</a:t>
            </a:fld>
            <a:endParaRPr lang="en-US" smtClean="0">
              <a:latin typeface="Segoe Semibo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25000" lnSpcReduction="20000"/>
          </a:bodyPr>
          <a:lstStyle/>
          <a:p>
            <a:pPr eaLnBrk="1" hangingPunct="1">
              <a:defRPr/>
            </a:pPr>
            <a:endParaRPr lang="en-US" sz="14400" dirty="0" smtClean="0"/>
          </a:p>
        </p:txBody>
      </p:sp>
      <p:sp>
        <p:nvSpPr>
          <p:cNvPr id="28675" name="Header Placeholder 3"/>
          <p:cNvSpPr>
            <a:spLocks noGrp="1"/>
          </p:cNvSpPr>
          <p:nvPr>
            <p:ph type="hdr" sz="quarter"/>
          </p:nvPr>
        </p:nvSpPr>
        <p:spPr>
          <a:noFill/>
        </p:spPr>
        <p:txBody>
          <a:bodyPr/>
          <a:lstStyle/>
          <a:p>
            <a:endParaRPr lang="en-US" smtClean="0">
              <a:latin typeface="Segoe Semibold"/>
            </a:endParaRPr>
          </a:p>
        </p:txBody>
      </p:sp>
      <p:sp>
        <p:nvSpPr>
          <p:cNvPr id="28676" name="Date Placeholder 4"/>
          <p:cNvSpPr>
            <a:spLocks noGrp="1"/>
          </p:cNvSpPr>
          <p:nvPr>
            <p:ph type="dt" sz="quarter" idx="1"/>
          </p:nvPr>
        </p:nvSpPr>
        <p:spPr>
          <a:noFill/>
        </p:spPr>
        <p:txBody>
          <a:bodyPr/>
          <a:lstStyle/>
          <a:p>
            <a:fld id="{E230092F-5C50-4B01-B602-75FA44BF1DA0}" type="datetime8">
              <a:rPr lang="en-US" smtClean="0">
                <a:latin typeface="Segoe Semibold"/>
              </a:rPr>
              <a:pPr/>
              <a:t>6/8/2007 7:13 PM</a:t>
            </a:fld>
            <a:endParaRPr lang="en-US" smtClean="0">
              <a:latin typeface="Segoe Semibold"/>
            </a:endParaRPr>
          </a:p>
        </p:txBody>
      </p:sp>
      <p:sp>
        <p:nvSpPr>
          <p:cNvPr id="28677"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28678" name="Slide Number Placeholder 6"/>
          <p:cNvSpPr>
            <a:spLocks noGrp="1"/>
          </p:cNvSpPr>
          <p:nvPr>
            <p:ph type="sldNum" sz="quarter" idx="5"/>
          </p:nvPr>
        </p:nvSpPr>
        <p:spPr>
          <a:noFill/>
        </p:spPr>
        <p:txBody>
          <a:bodyPr/>
          <a:lstStyle/>
          <a:p>
            <a:fld id="{3E2E32EF-15B0-4A5C-96F4-C77D0EB91592}" type="slidenum">
              <a:rPr lang="en-US" smtClean="0">
                <a:latin typeface="Segoe Semibold"/>
              </a:rPr>
              <a:pPr/>
              <a:t>9</a:t>
            </a:fld>
            <a:endParaRPr lang="en-US" smtClean="0">
              <a:latin typeface="Segoe Semibo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pPr eaLnBrk="1" hangingPunct="1"/>
            <a:endParaRPr lang="en-US" smtClean="0">
              <a:latin typeface="Segoe"/>
            </a:endParaRPr>
          </a:p>
        </p:txBody>
      </p:sp>
      <p:sp>
        <p:nvSpPr>
          <p:cNvPr id="30723" name="Header Placeholder 3"/>
          <p:cNvSpPr>
            <a:spLocks noGrp="1"/>
          </p:cNvSpPr>
          <p:nvPr>
            <p:ph type="hdr" sz="quarter"/>
          </p:nvPr>
        </p:nvSpPr>
        <p:spPr>
          <a:noFill/>
        </p:spPr>
        <p:txBody>
          <a:bodyPr/>
          <a:lstStyle/>
          <a:p>
            <a:endParaRPr lang="en-US" smtClean="0">
              <a:latin typeface="Segoe Semibold"/>
            </a:endParaRPr>
          </a:p>
        </p:txBody>
      </p:sp>
      <p:sp>
        <p:nvSpPr>
          <p:cNvPr id="30724" name="Date Placeholder 4"/>
          <p:cNvSpPr>
            <a:spLocks noGrp="1"/>
          </p:cNvSpPr>
          <p:nvPr>
            <p:ph type="dt" sz="quarter" idx="1"/>
          </p:nvPr>
        </p:nvSpPr>
        <p:spPr>
          <a:noFill/>
        </p:spPr>
        <p:txBody>
          <a:bodyPr/>
          <a:lstStyle/>
          <a:p>
            <a:fld id="{4F17325D-4315-4C1F-9733-DBCEAA4FEA17}" type="datetime8">
              <a:rPr lang="en-US" smtClean="0">
                <a:latin typeface="Segoe Semibold"/>
              </a:rPr>
              <a:pPr/>
              <a:t>6/8/2007 7:13 PM</a:t>
            </a:fld>
            <a:endParaRPr lang="en-US" smtClean="0">
              <a:latin typeface="Segoe Semibold"/>
            </a:endParaRPr>
          </a:p>
        </p:txBody>
      </p:sp>
      <p:sp>
        <p:nvSpPr>
          <p:cNvPr id="30725"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30726" name="Slide Number Placeholder 6"/>
          <p:cNvSpPr>
            <a:spLocks noGrp="1"/>
          </p:cNvSpPr>
          <p:nvPr>
            <p:ph type="sldNum" sz="quarter" idx="5"/>
          </p:nvPr>
        </p:nvSpPr>
        <p:spPr>
          <a:noFill/>
        </p:spPr>
        <p:txBody>
          <a:bodyPr/>
          <a:lstStyle/>
          <a:p>
            <a:fld id="{07F9E0DE-AFBB-46A9-8DBB-FC521997B375}" type="slidenum">
              <a:rPr lang="en-US" smtClean="0">
                <a:latin typeface="Segoe Semibold"/>
              </a:rPr>
              <a:pPr/>
              <a:t>10</a:t>
            </a:fld>
            <a:endParaRPr lang="en-US" smtClean="0">
              <a:latin typeface="Segoe Semibo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eaLnBrk="1" hangingPunct="1">
              <a:defRPr/>
            </a:pPr>
            <a:endParaRPr lang="en-US" dirty="0"/>
          </a:p>
        </p:txBody>
      </p:sp>
      <p:sp>
        <p:nvSpPr>
          <p:cNvPr id="33795" name="Header Placeholder 3"/>
          <p:cNvSpPr>
            <a:spLocks noGrp="1"/>
          </p:cNvSpPr>
          <p:nvPr>
            <p:ph type="hdr" sz="quarter"/>
          </p:nvPr>
        </p:nvSpPr>
        <p:spPr>
          <a:noFill/>
        </p:spPr>
        <p:txBody>
          <a:bodyPr/>
          <a:lstStyle/>
          <a:p>
            <a:endParaRPr lang="en-US" smtClean="0">
              <a:latin typeface="Segoe Semibold"/>
            </a:endParaRPr>
          </a:p>
        </p:txBody>
      </p:sp>
      <p:sp>
        <p:nvSpPr>
          <p:cNvPr id="33796" name="Date Placeholder 4"/>
          <p:cNvSpPr>
            <a:spLocks noGrp="1"/>
          </p:cNvSpPr>
          <p:nvPr>
            <p:ph type="dt" sz="quarter" idx="1"/>
          </p:nvPr>
        </p:nvSpPr>
        <p:spPr>
          <a:noFill/>
        </p:spPr>
        <p:txBody>
          <a:bodyPr/>
          <a:lstStyle/>
          <a:p>
            <a:fld id="{64781452-C2DC-4153-9AFF-30A0DFEDB55A}" type="datetime8">
              <a:rPr lang="en-US" smtClean="0">
                <a:latin typeface="Segoe Semibold"/>
              </a:rPr>
              <a:pPr/>
              <a:t>6/8/2007 7:54 PM</a:t>
            </a:fld>
            <a:endParaRPr lang="en-US" smtClean="0">
              <a:latin typeface="Segoe Semibold"/>
            </a:endParaRPr>
          </a:p>
        </p:txBody>
      </p:sp>
      <p:sp>
        <p:nvSpPr>
          <p:cNvPr id="33797"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33798" name="Slide Number Placeholder 6"/>
          <p:cNvSpPr>
            <a:spLocks noGrp="1"/>
          </p:cNvSpPr>
          <p:nvPr>
            <p:ph type="sldNum" sz="quarter" idx="5"/>
          </p:nvPr>
        </p:nvSpPr>
        <p:spPr>
          <a:noFill/>
        </p:spPr>
        <p:txBody>
          <a:bodyPr/>
          <a:lstStyle/>
          <a:p>
            <a:fld id="{115B7DBE-EAB4-4411-B2B2-5ECE675530C3}" type="slidenum">
              <a:rPr lang="en-US" smtClean="0">
                <a:latin typeface="Segoe Semibold"/>
              </a:rPr>
              <a:pPr/>
              <a:t>13</a:t>
            </a:fld>
            <a:endParaRPr lang="en-US" smtClean="0">
              <a:latin typeface="Segoe Semibo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eaLnBrk="1" hangingPunct="1">
              <a:defRPr/>
            </a:pPr>
            <a:endParaRPr lang="en-US" dirty="0"/>
          </a:p>
        </p:txBody>
      </p:sp>
      <p:sp>
        <p:nvSpPr>
          <p:cNvPr id="35843" name="Header Placeholder 3"/>
          <p:cNvSpPr>
            <a:spLocks noGrp="1"/>
          </p:cNvSpPr>
          <p:nvPr>
            <p:ph type="hdr" sz="quarter"/>
          </p:nvPr>
        </p:nvSpPr>
        <p:spPr>
          <a:noFill/>
        </p:spPr>
        <p:txBody>
          <a:bodyPr/>
          <a:lstStyle/>
          <a:p>
            <a:endParaRPr lang="en-US" smtClean="0">
              <a:latin typeface="Segoe Semibold"/>
            </a:endParaRPr>
          </a:p>
        </p:txBody>
      </p:sp>
      <p:sp>
        <p:nvSpPr>
          <p:cNvPr id="35844" name="Date Placeholder 4"/>
          <p:cNvSpPr>
            <a:spLocks noGrp="1"/>
          </p:cNvSpPr>
          <p:nvPr>
            <p:ph type="dt" sz="quarter" idx="1"/>
          </p:nvPr>
        </p:nvSpPr>
        <p:spPr>
          <a:noFill/>
        </p:spPr>
        <p:txBody>
          <a:bodyPr/>
          <a:lstStyle/>
          <a:p>
            <a:fld id="{52766678-ACCB-43C8-A233-BA3730AD726C}" type="datetime8">
              <a:rPr lang="en-US" smtClean="0">
                <a:latin typeface="Segoe Semibold"/>
              </a:rPr>
              <a:pPr/>
              <a:t>6/8/2007 7:13 PM</a:t>
            </a:fld>
            <a:endParaRPr lang="en-US" smtClean="0">
              <a:latin typeface="Segoe Semibold"/>
            </a:endParaRPr>
          </a:p>
        </p:txBody>
      </p:sp>
      <p:sp>
        <p:nvSpPr>
          <p:cNvPr id="35845" name="Footer Placeholder 5"/>
          <p:cNvSpPr>
            <a:spLocks noGrp="1"/>
          </p:cNvSpPr>
          <p:nvPr>
            <p:ph type="ftr" sz="quarter" idx="4"/>
          </p:nvPr>
        </p:nvSpPr>
        <p:spPr>
          <a:noFill/>
        </p:spPr>
        <p:txBody>
          <a:bodyPr/>
          <a:lstStyle/>
          <a:p>
            <a:r>
              <a:rPr lang="en-US">
                <a:latin typeface="Segoe"/>
              </a:rPr>
              <a:t>© 2007 Microsoft Corporation. All rights reserved. Microsoft, Windows, Windows Vista and other product names are or may be registered trademarks and/or trademarks in the U.S. and/or other countries.</a:t>
            </a:r>
          </a:p>
          <a:p>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a:p>
            <a:endParaRPr lang="en-US">
              <a:solidFill>
                <a:schemeClr val="bg2"/>
              </a:solidFill>
              <a:latin typeface="Segoe"/>
            </a:endParaRPr>
          </a:p>
        </p:txBody>
      </p:sp>
      <p:sp>
        <p:nvSpPr>
          <p:cNvPr id="35846" name="Slide Number Placeholder 6"/>
          <p:cNvSpPr>
            <a:spLocks noGrp="1"/>
          </p:cNvSpPr>
          <p:nvPr>
            <p:ph type="sldNum" sz="quarter" idx="5"/>
          </p:nvPr>
        </p:nvSpPr>
        <p:spPr>
          <a:noFill/>
        </p:spPr>
        <p:txBody>
          <a:bodyPr/>
          <a:lstStyle/>
          <a:p>
            <a:fld id="{69497FD6-2007-453E-9B82-71923A28616D}" type="slidenum">
              <a:rPr lang="en-US" smtClean="0">
                <a:latin typeface="Segoe Semibold"/>
              </a:rPr>
              <a:pPr/>
              <a:t>14</a:t>
            </a:fld>
            <a:endParaRPr lang="en-US" smtClean="0">
              <a:latin typeface="Segoe Semibo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5-00245_Logo_Bug_2.png"/>
          <p:cNvPicPr>
            <a:picLocks noChangeAspect="1"/>
          </p:cNvPicPr>
          <p:nvPr userDrawn="1"/>
        </p:nvPicPr>
        <p:blipFill>
          <a:blip r:embed="rId2">
            <a:duotone>
              <a:prstClr val="black"/>
              <a:srgbClr val="D9C3A5">
                <a:tint val="50000"/>
                <a:satMod val="180000"/>
              </a:srgbClr>
            </a:duotone>
            <a:lum bright="-37000"/>
          </a:blip>
          <a:stretch>
            <a:fillRect/>
          </a:stretch>
        </p:blipFill>
        <p:spPr>
          <a:xfrm>
            <a:off x="12197715" y="7220902"/>
            <a:ext cx="2190750" cy="714375"/>
          </a:xfrm>
          <a:prstGeom prst="rect">
            <a:avLst/>
          </a:prstGeom>
        </p:spPr>
      </p:pic>
      <p:sp>
        <p:nvSpPr>
          <p:cNvPr id="18434" name="Rectangle 2"/>
          <p:cNvSpPr>
            <a:spLocks noGrp="1" noChangeArrowheads="1"/>
          </p:cNvSpPr>
          <p:nvPr>
            <p:ph type="ctrTitle"/>
          </p:nvPr>
        </p:nvSpPr>
        <p:spPr>
          <a:xfrm>
            <a:off x="1164168" y="2284414"/>
            <a:ext cx="12308417" cy="914096"/>
          </a:xfrm>
          <a:noFill/>
          <a:ln w="9525">
            <a:noFill/>
            <a:miter lim="800000"/>
            <a:headEnd/>
            <a:tailEnd/>
          </a:ln>
          <a:effectLst>
            <a:outerShdw blurRad="330200" algn="tl" rotWithShape="0">
              <a:schemeClr val="accent3">
                <a:alpha val="79000"/>
              </a:schemeClr>
            </a:outerShdw>
          </a:effectLst>
        </p:spPr>
        <p:txBody>
          <a:bodyPr/>
          <a:lstStyle>
            <a:lvl1pPr algn="l" defTabSz="1095376" rtl="0" eaLnBrk="1" fontAlgn="base" hangingPunct="1">
              <a:lnSpc>
                <a:spcPct val="90000"/>
              </a:lnSpc>
              <a:spcBef>
                <a:spcPct val="0"/>
              </a:spcBef>
              <a:spcAft>
                <a:spcPct val="0"/>
              </a:spcAft>
              <a:defRPr kumimoji="0" lang="en-US" sz="6600" b="0" i="0" u="none" strike="noStrike" kern="0" cap="none" spc="-150" normalizeH="0" baseline="0" noProof="0" dirty="0">
                <a:ln w="3175">
                  <a:solidFill>
                    <a:schemeClr val="accent3"/>
                  </a:solidFill>
                </a:ln>
                <a:gradFill flip="none" rotWithShape="1">
                  <a:gsLst>
                    <a:gs pos="28000">
                      <a:schemeClr val="tx2"/>
                    </a:gs>
                    <a:gs pos="56000">
                      <a:schemeClr val="accent5">
                        <a:lumMod val="40000"/>
                        <a:lumOff val="60000"/>
                      </a:schemeClr>
                    </a:gs>
                    <a:gs pos="52000">
                      <a:schemeClr val="accent3">
                        <a:lumMod val="40000"/>
                        <a:lumOff val="60000"/>
                      </a:schemeClr>
                    </a:gs>
                  </a:gsLst>
                  <a:lin ang="5400000" scaled="1"/>
                  <a:tileRect/>
                </a:gradFill>
                <a:effectLst>
                  <a:outerShdw blurRad="50800" dist="38100" dir="2700000" algn="tl" rotWithShape="0">
                    <a:prstClr val="black">
                      <a:alpha val="40000"/>
                    </a:prstClr>
                  </a:outerShdw>
                </a:effectLst>
                <a:uLnTx/>
                <a:uFillTx/>
                <a:latin typeface="+mj-lt"/>
                <a:ea typeface="+mn-ea"/>
                <a:cs typeface="Arial" pitchFamily="34" charset="0"/>
              </a:defRPr>
            </a:lvl1pPr>
          </a:lstStyle>
          <a:p>
            <a:pPr lvl="0"/>
            <a:r>
              <a:rPr lang="en-US" dirty="0" smtClean="0"/>
              <a:t>Click to edit Master title style</a:t>
            </a:r>
            <a:endParaRPr lang="en-US" dirty="0"/>
          </a:p>
        </p:txBody>
      </p:sp>
      <p:sp>
        <p:nvSpPr>
          <p:cNvPr id="18435" name="Rectangle 3"/>
          <p:cNvSpPr>
            <a:spLocks noGrp="1" noChangeArrowheads="1"/>
          </p:cNvSpPr>
          <p:nvPr>
            <p:ph type="subTitle" idx="1"/>
          </p:nvPr>
        </p:nvSpPr>
        <p:spPr>
          <a:xfrm>
            <a:off x="1164168" y="5208588"/>
            <a:ext cx="12308417" cy="567848"/>
          </a:xfrm>
        </p:spPr>
        <p:txBody>
          <a:bodyPr/>
          <a:lstStyle>
            <a:lvl1pPr marL="0" indent="0">
              <a:spcBef>
                <a:spcPct val="0"/>
              </a:spcBef>
              <a:buFont typeface="Wingdings" pitchFamily="2" charset="2"/>
              <a:buNone/>
              <a:defRPr sz="40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slides">
    <p:spTree>
      <p:nvGrpSpPr>
        <p:cNvPr id="1" name=""/>
        <p:cNvGrpSpPr/>
        <p:nvPr/>
      </p:nvGrpSpPr>
      <p:grpSpPr>
        <a:xfrm>
          <a:off x="0" y="0"/>
          <a:ext cx="0" cy="0"/>
          <a:chOff x="0" y="0"/>
          <a:chExt cx="0" cy="0"/>
        </a:xfrm>
      </p:grpSpPr>
      <p:pic>
        <p:nvPicPr>
          <p:cNvPr id="5" name="Picture 6" descr="5-00245_Logo_Bug_2.png"/>
          <p:cNvPicPr>
            <a:picLocks noChangeAspect="1"/>
          </p:cNvPicPr>
          <p:nvPr userDrawn="1"/>
        </p:nvPicPr>
        <p:blipFill>
          <a:blip r:embed="rId2">
            <a:duotone>
              <a:prstClr val="black"/>
              <a:srgbClr val="D9C3A5">
                <a:tint val="50000"/>
                <a:satMod val="180000"/>
              </a:srgbClr>
            </a:duotone>
            <a:lum bright="-37000"/>
          </a:blip>
          <a:stretch>
            <a:fillRect/>
          </a:stretch>
        </p:blipFill>
        <p:spPr>
          <a:xfrm>
            <a:off x="12197715" y="7220902"/>
            <a:ext cx="2190750" cy="714375"/>
          </a:xfrm>
          <a:prstGeom prst="rect">
            <a:avLst/>
          </a:prstGeom>
        </p:spPr>
      </p:pic>
      <p:sp>
        <p:nvSpPr>
          <p:cNvPr id="18434" name="Rectangle 2"/>
          <p:cNvSpPr>
            <a:spLocks noGrp="1" noChangeArrowheads="1"/>
          </p:cNvSpPr>
          <p:nvPr>
            <p:ph type="ctrTitle"/>
          </p:nvPr>
        </p:nvSpPr>
        <p:spPr>
          <a:xfrm>
            <a:off x="1164168" y="2825751"/>
            <a:ext cx="12308417" cy="914096"/>
          </a:xfrm>
          <a:noFill/>
          <a:ln w="9525">
            <a:noFill/>
            <a:miter lim="800000"/>
            <a:headEnd/>
            <a:tailEnd/>
          </a:ln>
          <a:effectLst>
            <a:outerShdw blurRad="330200" algn="tl" rotWithShape="0">
              <a:schemeClr val="accent3">
                <a:alpha val="79000"/>
              </a:schemeClr>
            </a:outerShdw>
          </a:effectLst>
        </p:spPr>
        <p:txBody>
          <a:bodyPr/>
          <a:lstStyle>
            <a:lvl1pPr algn="l" rtl="0" fontAlgn="base">
              <a:lnSpc>
                <a:spcPct val="90000"/>
              </a:lnSpc>
              <a:spcBef>
                <a:spcPct val="0"/>
              </a:spcBef>
              <a:spcAft>
                <a:spcPct val="0"/>
              </a:spcAft>
              <a:defRPr kumimoji="0" lang="en-US" sz="6600" b="0" i="0" u="none" strike="noStrike" kern="0" cap="none" spc="-150" normalizeH="0" baseline="0" noProof="0" dirty="0">
                <a:ln w="3175">
                  <a:solidFill>
                    <a:schemeClr val="accent3"/>
                  </a:solidFill>
                </a:ln>
                <a:gradFill flip="none" rotWithShape="1">
                  <a:gsLst>
                    <a:gs pos="28000">
                      <a:schemeClr val="tx2"/>
                    </a:gs>
                    <a:gs pos="56000">
                      <a:schemeClr val="accent5">
                        <a:lumMod val="40000"/>
                        <a:lumOff val="60000"/>
                      </a:schemeClr>
                    </a:gs>
                    <a:gs pos="52000">
                      <a:schemeClr val="accent3">
                        <a:lumMod val="40000"/>
                        <a:lumOff val="60000"/>
                      </a:schemeClr>
                    </a:gs>
                  </a:gsLst>
                  <a:lin ang="5400000" scaled="1"/>
                  <a:tileRect/>
                </a:gradFill>
                <a:effectLst>
                  <a:outerShdw blurRad="50800" dist="38100" dir="2700000" algn="tl" rotWithShape="0">
                    <a:prstClr val="black">
                      <a:alpha val="40000"/>
                    </a:prstClr>
                  </a:outerShdw>
                </a:effectLst>
                <a:uLnTx/>
                <a:uFillTx/>
                <a:latin typeface="+mj-lt"/>
                <a:ea typeface="+mn-ea"/>
                <a:cs typeface="Arial" pitchFamily="34" charset="0"/>
              </a:defRPr>
            </a:lvl1pPr>
          </a:lstStyle>
          <a:p>
            <a:pPr lvl="0"/>
            <a:r>
              <a:rPr lang="en-US" smtClean="0"/>
              <a:t>Click to edit Master title style</a:t>
            </a:r>
            <a:endParaRPr lang="en-US" dirty="0"/>
          </a:p>
        </p:txBody>
      </p:sp>
      <p:sp>
        <p:nvSpPr>
          <p:cNvPr id="18435" name="Rectangle 3"/>
          <p:cNvSpPr>
            <a:spLocks noGrp="1" noChangeArrowheads="1"/>
          </p:cNvSpPr>
          <p:nvPr>
            <p:ph type="subTitle" idx="1"/>
          </p:nvPr>
        </p:nvSpPr>
        <p:spPr>
          <a:xfrm>
            <a:off x="1164168" y="5208588"/>
            <a:ext cx="12308417" cy="567848"/>
          </a:xfrm>
        </p:spPr>
        <p:txBody>
          <a:bodyPr/>
          <a:lstStyle>
            <a:lvl1pPr marL="0" indent="0">
              <a:spcBef>
                <a:spcPct val="0"/>
              </a:spcBef>
              <a:buFont typeface="Wingdings" pitchFamily="2" charset="2"/>
              <a:buNone/>
              <a:defRPr sz="4100">
                <a:solidFill>
                  <a:schemeClr val="tx2"/>
                </a:solidFill>
              </a:defRPr>
            </a:lvl1pPr>
          </a:lstStyle>
          <a:p>
            <a:r>
              <a:rPr lang="en-US" smtClean="0"/>
              <a:t>Click to edit Master subtitle style</a:t>
            </a:r>
            <a:endParaRPr lang="en-US" dirty="0"/>
          </a:p>
        </p:txBody>
      </p:sp>
      <p:sp>
        <p:nvSpPr>
          <p:cNvPr id="8" name="Text Placeholder 7"/>
          <p:cNvSpPr>
            <a:spLocks noGrp="1"/>
          </p:cNvSpPr>
          <p:nvPr>
            <p:ph type="body" sz="quarter" idx="10"/>
          </p:nvPr>
        </p:nvSpPr>
        <p:spPr>
          <a:xfrm>
            <a:off x="2192867" y="862867"/>
            <a:ext cx="11279717" cy="1661993"/>
          </a:xfrm>
          <a:noFill/>
          <a:effectLst>
            <a:outerShdw blurRad="330200" dir="2700000" algn="tl" rotWithShape="0">
              <a:prstClr val="black"/>
            </a:outerShdw>
          </a:effectLst>
        </p:spPr>
        <p:txBody>
          <a:bodyPr rtlCol="0">
            <a:scene3d>
              <a:camera prst="orthographicFront"/>
              <a:lightRig rig="flat" dir="tl">
                <a:rot lat="0" lon="0" rev="6600000"/>
              </a:lightRig>
            </a:scene3d>
          </a:bodyPr>
          <a:lstStyle>
            <a:lvl1pPr marL="0" indent="0" algn="r" rtl="0" fontAlgn="base">
              <a:spcBef>
                <a:spcPct val="0"/>
              </a:spcBef>
              <a:spcAft>
                <a:spcPct val="0"/>
              </a:spcAft>
              <a:buFont typeface="Arial" pitchFamily="34" charset="0"/>
              <a:buNone/>
              <a:defRPr lang="en-US" sz="12000" b="1" kern="1200" spc="-770" dirty="0" smtClean="0">
                <a:ln w="11430">
                  <a:solidFill>
                    <a:srgbClr val="FFC000"/>
                  </a:solidFill>
                </a:ln>
                <a:gradFill flip="none" rotWithShape="1">
                  <a:gsLst>
                    <a:gs pos="20000">
                      <a:schemeClr val="tx1"/>
                    </a:gs>
                    <a:gs pos="38000">
                      <a:schemeClr val="accent1">
                        <a:lumMod val="60000"/>
                        <a:lumOff val="40000"/>
                      </a:schemeClr>
                    </a:gs>
                    <a:gs pos="100000">
                      <a:schemeClr val="tx1"/>
                    </a:gs>
                  </a:gsLst>
                  <a:lin ang="5400000" scaled="1"/>
                  <a:tileRect/>
                </a:gradFill>
                <a:effectLst>
                  <a:outerShdw blurRad="114300" algn="tl" rotWithShape="0">
                    <a:srgbClr val="9933FF">
                      <a:alpha val="63000"/>
                    </a:srgbClr>
                  </a:outerShdw>
                </a:effectLst>
                <a:latin typeface="Segoe" pitchFamily="34" charset="0"/>
                <a:ea typeface="+mn-ea"/>
                <a:cs typeface="Arial" pitchFamily="34" charset="0"/>
              </a:defRPr>
            </a:lvl1pPr>
          </a:lstStyle>
          <a:p>
            <a:pPr lvl="0"/>
            <a:r>
              <a:rPr lang="en-US" dirty="0" smtClean="0"/>
              <a:t>Click to edit Master text styles</a:t>
            </a:r>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5-00245_Logo_Bug_2.png"/>
          <p:cNvPicPr>
            <a:picLocks noChangeAspect="1"/>
          </p:cNvPicPr>
          <p:nvPr userDrawn="1"/>
        </p:nvPicPr>
        <p:blipFill>
          <a:blip r:embed="rId2">
            <a:duotone>
              <a:prstClr val="black"/>
              <a:srgbClr val="D9C3A5">
                <a:tint val="50000"/>
                <a:satMod val="180000"/>
              </a:srgbClr>
            </a:duotone>
            <a:lum bright="-37000"/>
          </a:blip>
          <a:stretch>
            <a:fillRect/>
          </a:stretch>
        </p:blipFill>
        <p:spPr>
          <a:xfrm>
            <a:off x="12197715" y="7220902"/>
            <a:ext cx="2190750" cy="714375"/>
          </a:xfrm>
          <a:prstGeom prst="rect">
            <a:avLst/>
          </a:prstGeom>
        </p:spPr>
      </p:pic>
      <p:sp>
        <p:nvSpPr>
          <p:cNvPr id="2" name="Title 1"/>
          <p:cNvSpPr>
            <a:spLocks noGrp="1"/>
          </p:cNvSpPr>
          <p:nvPr>
            <p:ph type="title"/>
          </p:nvPr>
        </p:nvSpPr>
        <p:spPr>
          <a:noFill/>
          <a:ln w="9525">
            <a:noFill/>
            <a:miter lim="800000"/>
            <a:headEnd/>
            <a:tailEnd/>
          </a:ln>
          <a:effectLst>
            <a:outerShdw blurRad="330200" algn="tl" rotWithShape="0">
              <a:schemeClr val="accent3">
                <a:alpha val="79000"/>
              </a:schemeClr>
            </a:outerShdw>
          </a:effectLst>
        </p:spPr>
        <p:txBody>
          <a:bodyPr/>
          <a:lstStyle>
            <a:lvl1pPr algn="l" defTabSz="1095376" rtl="0" eaLnBrk="1" fontAlgn="base" hangingPunct="1">
              <a:lnSpc>
                <a:spcPct val="90000"/>
              </a:lnSpc>
              <a:spcBef>
                <a:spcPct val="0"/>
              </a:spcBef>
              <a:spcAft>
                <a:spcPct val="0"/>
              </a:spcAft>
              <a:defRPr kumimoji="0" lang="en-US" sz="6000" b="0" i="0" u="none" strike="noStrike" kern="0" cap="none" spc="-150" normalizeH="0" baseline="0" noProof="0" dirty="0">
                <a:ln w="3175">
                  <a:solidFill>
                    <a:schemeClr val="accent3"/>
                  </a:solidFill>
                </a:ln>
                <a:gradFill flip="none" rotWithShape="1">
                  <a:gsLst>
                    <a:gs pos="28000">
                      <a:schemeClr val="tx2"/>
                    </a:gs>
                    <a:gs pos="56000">
                      <a:schemeClr val="accent5">
                        <a:lumMod val="40000"/>
                        <a:lumOff val="60000"/>
                      </a:schemeClr>
                    </a:gs>
                    <a:gs pos="52000">
                      <a:schemeClr val="accent3">
                        <a:lumMod val="40000"/>
                        <a:lumOff val="60000"/>
                      </a:schemeClr>
                    </a:gs>
                  </a:gsLst>
                  <a:lin ang="5400000" scaled="1"/>
                  <a:tileRect/>
                </a:gradFill>
                <a:effectLst>
                  <a:outerShdw blurRad="50800" dist="38100" dir="2700000" algn="tl" rotWithShape="0">
                    <a:prstClr val="black">
                      <a:alpha val="40000"/>
                    </a:prstClr>
                  </a:outerShdw>
                </a:effectLst>
                <a:uLnTx/>
                <a:uFillTx/>
                <a:latin typeface="+mj-lt"/>
                <a:ea typeface="+mn-ea"/>
                <a:cs typeface="Arial" pitchFamily="34" charset="0"/>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612141" y="1697357"/>
            <a:ext cx="13408659" cy="2843855"/>
          </a:xfrm>
        </p:spPr>
        <p:txBody>
          <a:bodyPr/>
          <a:lstStyle>
            <a:lvl1pPr>
              <a:defRPr lang="en-US" sz="4000" dirty="0" smtClean="0">
                <a:solidFill>
                  <a:schemeClr val="tx1"/>
                </a:solidFill>
                <a:effectLst>
                  <a:outerShdw blurRad="38100" dist="38100" dir="2700000" algn="tl">
                    <a:srgbClr val="000000">
                      <a:alpha val="43137"/>
                    </a:srgbClr>
                  </a:outerShdw>
                </a:effectLst>
                <a:latin typeface="+mn-lt"/>
                <a:ea typeface="+mn-ea"/>
                <a:cs typeface="Arial" pitchFamily="34" charset="0"/>
              </a:defRPr>
            </a:lvl1pPr>
            <a:lvl2pPr>
              <a:defRPr sz="3600">
                <a:latin typeface="+mn-lt"/>
              </a:defRPr>
            </a:lvl2pPr>
            <a:lvl3pPr>
              <a:defRPr sz="3200">
                <a:latin typeface="+mn-lt"/>
              </a:defRPr>
            </a:lvl3pPr>
            <a:lvl4pPr>
              <a:defRPr sz="2800">
                <a:latin typeface="+mn-lt"/>
              </a:defRPr>
            </a:lvl4pPr>
            <a:lvl5pPr>
              <a:defRPr sz="2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5-00245_Logo_Bug_2.png"/>
          <p:cNvPicPr>
            <a:picLocks noChangeAspect="1"/>
          </p:cNvPicPr>
          <p:nvPr userDrawn="1"/>
        </p:nvPicPr>
        <p:blipFill>
          <a:blip r:embed="rId2">
            <a:duotone>
              <a:prstClr val="black"/>
              <a:srgbClr val="D9C3A5">
                <a:tint val="50000"/>
                <a:satMod val="180000"/>
              </a:srgbClr>
            </a:duotone>
            <a:lum bright="-37000"/>
          </a:blip>
          <a:stretch>
            <a:fillRect/>
          </a:stretch>
        </p:blipFill>
        <p:spPr>
          <a:xfrm>
            <a:off x="12197715" y="7220902"/>
            <a:ext cx="2190750" cy="714375"/>
          </a:xfrm>
          <a:prstGeom prst="rect">
            <a:avLst/>
          </a:prstGeom>
        </p:spPr>
      </p:pic>
      <p:sp>
        <p:nvSpPr>
          <p:cNvPr id="2" name="Title 1"/>
          <p:cNvSpPr>
            <a:spLocks noGrp="1"/>
          </p:cNvSpPr>
          <p:nvPr>
            <p:ph type="title"/>
          </p:nvPr>
        </p:nvSpPr>
        <p:spPr>
          <a:noFill/>
          <a:ln w="9525">
            <a:noFill/>
            <a:miter lim="800000"/>
            <a:headEnd/>
            <a:tailEnd/>
          </a:ln>
          <a:effectLst>
            <a:outerShdw blurRad="330200" algn="tl" rotWithShape="0">
              <a:schemeClr val="accent3">
                <a:alpha val="79000"/>
              </a:schemeClr>
            </a:outerShdw>
          </a:effectLst>
        </p:spPr>
        <p:txBody>
          <a:bodyPr/>
          <a:lstStyle>
            <a:lvl1pPr algn="l" defTabSz="1095376" rtl="0" eaLnBrk="1" fontAlgn="base" hangingPunct="1">
              <a:lnSpc>
                <a:spcPct val="90000"/>
              </a:lnSpc>
              <a:spcBef>
                <a:spcPct val="0"/>
              </a:spcBef>
              <a:spcAft>
                <a:spcPct val="0"/>
              </a:spcAft>
              <a:defRPr kumimoji="0" lang="en-US" sz="6000" b="0" i="0" u="none" strike="noStrike" kern="0" cap="none" spc="-150" normalizeH="0" baseline="0" noProof="0" dirty="0">
                <a:ln w="3175">
                  <a:solidFill>
                    <a:schemeClr val="accent3"/>
                  </a:solidFill>
                </a:ln>
                <a:gradFill flip="none" rotWithShape="1">
                  <a:gsLst>
                    <a:gs pos="28000">
                      <a:schemeClr val="tx2"/>
                    </a:gs>
                    <a:gs pos="56000">
                      <a:schemeClr val="accent5">
                        <a:lumMod val="40000"/>
                        <a:lumOff val="60000"/>
                      </a:schemeClr>
                    </a:gs>
                    <a:gs pos="52000">
                      <a:schemeClr val="accent3">
                        <a:lumMod val="40000"/>
                        <a:lumOff val="60000"/>
                      </a:schemeClr>
                    </a:gs>
                  </a:gsLst>
                  <a:lin ang="5400000" scaled="1"/>
                  <a:tileRect/>
                </a:gradFill>
                <a:effectLst>
                  <a:outerShdw blurRad="50800" dist="38100" dir="2700000" algn="tl" rotWithShape="0">
                    <a:prstClr val="black">
                      <a:alpha val="40000"/>
                    </a:prstClr>
                  </a:outerShdw>
                </a:effectLst>
                <a:uLnTx/>
                <a:uFillTx/>
                <a:latin typeface="+mj-lt"/>
                <a:ea typeface="+mn-ea"/>
                <a:cs typeface="Arial" pitchFamily="34" charset="0"/>
              </a:defRPr>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611717" y="1697039"/>
            <a:ext cx="6601883" cy="2085699"/>
          </a:xfrm>
        </p:spPr>
        <p:txBody>
          <a:bodyPr/>
          <a:lstStyle>
            <a:lvl1pPr marL="355600" indent="-355600">
              <a:defRPr lang="en-US" sz="2800" dirty="0" smtClean="0">
                <a:solidFill>
                  <a:schemeClr val="tx1"/>
                </a:solidFill>
                <a:effectLst>
                  <a:outerShdw blurRad="38100" dist="38100" dir="2700000" algn="tl">
                    <a:srgbClr val="000000">
                      <a:alpha val="43137"/>
                    </a:srgbClr>
                  </a:outerShdw>
                </a:effectLst>
                <a:latin typeface="+mn-lt"/>
                <a:ea typeface="+mn-ea"/>
                <a:cs typeface="Arial" pitchFamily="34" charset="0"/>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416800" y="1697039"/>
            <a:ext cx="6604000" cy="2085699"/>
          </a:xfrm>
        </p:spPr>
        <p:txBody>
          <a:bodyPr/>
          <a:lstStyle>
            <a:lvl1pPr marL="354013" indent="-354013">
              <a:defRPr lang="en-US" sz="2800" dirty="0" smtClean="0">
                <a:solidFill>
                  <a:schemeClr val="tx1"/>
                </a:solidFill>
                <a:effectLst>
                  <a:outerShdw blurRad="38100" dist="38100" dir="2700000" algn="tl">
                    <a:srgbClr val="000000">
                      <a:alpha val="43137"/>
                    </a:srgbClr>
                  </a:outerShdw>
                </a:effectLst>
                <a:latin typeface="+mn-lt"/>
                <a:ea typeface="+mn-ea"/>
                <a:cs typeface="Arial" pitchFamily="34" charset="0"/>
              </a:defRPr>
            </a:lvl1pPr>
            <a:lvl2pPr marL="720725" indent="-342900">
              <a:defRPr sz="2400">
                <a:latin typeface="+mn-lt"/>
              </a:defRPr>
            </a:lvl2pPr>
            <a:lvl3pPr marL="1039813" indent="-307975">
              <a:defRPr sz="2000">
                <a:latin typeface="+mn-lt"/>
              </a:defRPr>
            </a:lvl3pPr>
            <a:lvl4pPr marL="1314450" indent="-296863">
              <a:defRPr sz="1800">
                <a:latin typeface="+mn-lt"/>
              </a:defRPr>
            </a:lvl4pPr>
            <a:lvl5pPr marL="1611313" indent="-285750">
              <a:buNone/>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5-00245_Logo_Bug_2.png"/>
          <p:cNvPicPr>
            <a:picLocks noChangeAspect="1"/>
          </p:cNvPicPr>
          <p:nvPr userDrawn="1"/>
        </p:nvPicPr>
        <p:blipFill>
          <a:blip r:embed="rId2">
            <a:duotone>
              <a:prstClr val="black"/>
              <a:srgbClr val="D9C3A5">
                <a:tint val="50000"/>
                <a:satMod val="180000"/>
              </a:srgbClr>
            </a:duotone>
            <a:lum bright="-37000"/>
          </a:blip>
          <a:stretch>
            <a:fillRect/>
          </a:stretch>
        </p:blipFill>
        <p:spPr>
          <a:xfrm>
            <a:off x="12197715" y="7220902"/>
            <a:ext cx="2190750" cy="714375"/>
          </a:xfrm>
          <a:prstGeom prst="rect">
            <a:avLst/>
          </a:prstGeom>
        </p:spPr>
      </p:pic>
      <p:sp>
        <p:nvSpPr>
          <p:cNvPr id="2" name="Title 1"/>
          <p:cNvSpPr>
            <a:spLocks noGrp="1"/>
          </p:cNvSpPr>
          <p:nvPr>
            <p:ph type="title"/>
          </p:nvPr>
        </p:nvSpPr>
        <p:spPr>
          <a:xfrm>
            <a:off x="612141" y="274321"/>
            <a:ext cx="13408659" cy="830997"/>
          </a:xfrm>
          <a:noFill/>
          <a:ln w="9525">
            <a:noFill/>
            <a:miter lim="800000"/>
            <a:headEnd/>
            <a:tailEnd/>
          </a:ln>
          <a:effectLst>
            <a:outerShdw blurRad="330200" algn="tl" rotWithShape="0">
              <a:schemeClr val="accent3">
                <a:alpha val="79000"/>
              </a:schemeClr>
            </a:outerShdw>
          </a:effectLst>
        </p:spPr>
        <p:txBody>
          <a:bodyPr/>
          <a:lstStyle>
            <a:lvl1pPr algn="l" defTabSz="1095376" rtl="0" eaLnBrk="1" fontAlgn="base" hangingPunct="1">
              <a:lnSpc>
                <a:spcPct val="90000"/>
              </a:lnSpc>
              <a:spcBef>
                <a:spcPct val="0"/>
              </a:spcBef>
              <a:spcAft>
                <a:spcPct val="0"/>
              </a:spcAft>
              <a:defRPr kumimoji="0" lang="en-US" sz="6000" b="0" i="0" u="none" strike="noStrike" kern="0" cap="none" spc="-150" normalizeH="0" baseline="0" noProof="0" dirty="0">
                <a:ln w="3175">
                  <a:solidFill>
                    <a:schemeClr val="accent3"/>
                  </a:solidFill>
                </a:ln>
                <a:gradFill flip="none" rotWithShape="1">
                  <a:gsLst>
                    <a:gs pos="28000">
                      <a:schemeClr val="tx2"/>
                    </a:gs>
                    <a:gs pos="56000">
                      <a:schemeClr val="accent5">
                        <a:lumMod val="40000"/>
                        <a:lumOff val="60000"/>
                      </a:schemeClr>
                    </a:gs>
                    <a:gs pos="52000">
                      <a:schemeClr val="accent3">
                        <a:lumMod val="40000"/>
                        <a:lumOff val="60000"/>
                      </a:schemeClr>
                    </a:gs>
                  </a:gsLst>
                  <a:lin ang="5400000" scaled="1"/>
                  <a:tileRect/>
                </a:gradFill>
                <a:effectLst>
                  <a:outerShdw blurRad="50800" dist="38100" dir="2700000" algn="tl" rotWithShape="0">
                    <a:prstClr val="black">
                      <a:alpha val="40000"/>
                    </a:prstClr>
                  </a:outerShdw>
                </a:effectLst>
                <a:uLnTx/>
                <a:uFillTx/>
                <a:latin typeface="+mj-lt"/>
                <a:ea typeface="+mn-ea"/>
                <a:cs typeface="Arial" pitchFamily="34" charset="0"/>
              </a:defRPr>
            </a:lvl1pPr>
          </a:lstStyle>
          <a:p>
            <a:pPr lvl="0"/>
            <a:r>
              <a:rPr lang="en-US" smtClean="0"/>
              <a:t>Click to edit Master 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lk_I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descr="5-00245_Logo_Bug_2.png"/>
          <p:cNvPicPr>
            <a:picLocks noChangeAspect="1"/>
          </p:cNvPicPr>
          <p:nvPr userDrawn="1"/>
        </p:nvPicPr>
        <p:blipFill>
          <a:blip r:embed="rId2">
            <a:duotone>
              <a:prstClr val="black"/>
              <a:srgbClr val="D9C3A5">
                <a:tint val="50000"/>
                <a:satMod val="180000"/>
              </a:srgbClr>
            </a:duotone>
            <a:lum bright="-37000"/>
          </a:blip>
          <a:stretch>
            <a:fillRect/>
          </a:stretch>
        </p:blipFill>
        <p:spPr>
          <a:xfrm>
            <a:off x="12197715" y="7220902"/>
            <a:ext cx="2190750" cy="714375"/>
          </a:xfrm>
          <a:prstGeom prst="rect">
            <a:avLst/>
          </a:prstGeom>
        </p:spPr>
      </p:pic>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bwMode="black">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effectLst/>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mj-lt"/>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612141" y="1697356"/>
            <a:ext cx="13408659" cy="2972096"/>
          </a:xfrm>
        </p:spPr>
        <p:txBody>
          <a:bodyPr/>
          <a:lstStyle>
            <a:lvl1pPr>
              <a:spcBef>
                <a:spcPts val="1400"/>
              </a:spcBef>
              <a:buFontTx/>
              <a:buBlip>
                <a:blip r:embed="rId2"/>
              </a:buBlip>
              <a:defRPr lang="en-US" sz="4000" dirty="0" smtClean="0">
                <a:solidFill>
                  <a:schemeClr val="tx1"/>
                </a:solidFill>
                <a:effectLst>
                  <a:outerShdw blurRad="38100" dist="38100" dir="2700000" algn="tl">
                    <a:srgbClr val="000000">
                      <a:alpha val="43137"/>
                    </a:srgbClr>
                  </a:outerShdw>
                </a:effectLst>
                <a:latin typeface="+mn-lt"/>
                <a:ea typeface="+mn-ea"/>
                <a:cs typeface="Arial" pitchFamily="34" charset="0"/>
              </a:defRPr>
            </a:lvl1pPr>
            <a:lvl2pPr algn="l" defTabSz="1095376" rtl="0" eaLnBrk="1" fontAlgn="base" hangingPunct="1">
              <a:lnSpc>
                <a:spcPct val="90000"/>
              </a:lnSpc>
              <a:spcBef>
                <a:spcPts val="1300"/>
              </a:spcBef>
              <a:spcAft>
                <a:spcPct val="0"/>
              </a:spcAft>
              <a:buClr>
                <a:schemeClr val="tx2"/>
              </a:buClr>
              <a:buSzPct val="75000"/>
              <a:buFontTx/>
              <a:buBlip>
                <a:blip r:embed="rId3"/>
              </a:buBlip>
              <a:defRPr lang="en-US" sz="3600" dirty="0" smtClean="0">
                <a:solidFill>
                  <a:schemeClr val="tx1"/>
                </a:solidFill>
                <a:effectLst>
                  <a:outerShdw blurRad="38100" dist="38100" dir="2700000" algn="tl">
                    <a:srgbClr val="000000">
                      <a:alpha val="43137"/>
                    </a:srgbClr>
                  </a:outerShdw>
                </a:effectLst>
                <a:latin typeface="+mn-lt"/>
                <a:cs typeface="Arial" pitchFamily="34" charset="0"/>
              </a:defRPr>
            </a:lvl2pPr>
            <a:lvl3pPr algn="l" defTabSz="1095376" rtl="0" eaLnBrk="1" fontAlgn="base" hangingPunct="1">
              <a:lnSpc>
                <a:spcPct val="90000"/>
              </a:lnSpc>
              <a:spcBef>
                <a:spcPts val="1200"/>
              </a:spcBef>
              <a:spcAft>
                <a:spcPct val="0"/>
              </a:spcAft>
              <a:buClr>
                <a:schemeClr val="tx2"/>
              </a:buClr>
              <a:buSzPct val="75000"/>
              <a:buFontTx/>
              <a:buBlip>
                <a:blip r:embed="rId3"/>
              </a:buBlip>
              <a:defRPr lang="en-US" sz="3200" dirty="0" smtClean="0">
                <a:solidFill>
                  <a:schemeClr val="tx1"/>
                </a:solidFill>
                <a:effectLst>
                  <a:outerShdw blurRad="38100" dist="38100" dir="2700000" algn="tl">
                    <a:srgbClr val="000000">
                      <a:alpha val="43137"/>
                    </a:srgbClr>
                  </a:outerShdw>
                </a:effectLst>
                <a:latin typeface="+mn-lt"/>
                <a:cs typeface="Arial" pitchFamily="34" charset="0"/>
              </a:defRPr>
            </a:lvl3pPr>
            <a:lvl4pPr algn="l" defTabSz="1095376" rtl="0" eaLnBrk="1" fontAlgn="base" hangingPunct="1">
              <a:lnSpc>
                <a:spcPct val="90000"/>
              </a:lnSpc>
              <a:spcBef>
                <a:spcPts val="1100"/>
              </a:spcBef>
              <a:spcAft>
                <a:spcPct val="0"/>
              </a:spcAft>
              <a:buClr>
                <a:schemeClr val="tx2"/>
              </a:buClr>
              <a:buSzPct val="75000"/>
              <a:buFontTx/>
              <a:buBlip>
                <a:blip r:embed="rId3"/>
              </a:buBlip>
              <a:defRPr lang="en-US" sz="2800" dirty="0" smtClean="0">
                <a:solidFill>
                  <a:schemeClr val="tx1"/>
                </a:solidFill>
                <a:effectLst>
                  <a:outerShdw blurRad="38100" dist="38100" dir="2700000" algn="tl">
                    <a:srgbClr val="000000">
                      <a:alpha val="43137"/>
                    </a:srgbClr>
                  </a:outerShdw>
                </a:effectLst>
                <a:latin typeface="+mn-lt"/>
                <a:cs typeface="Arial" pitchFamily="34" charset="0"/>
              </a:defRPr>
            </a:lvl4pPr>
            <a:lvl5pPr algn="l" defTabSz="1095376" rtl="0" eaLnBrk="1" fontAlgn="base" hangingPunct="1">
              <a:lnSpc>
                <a:spcPct val="90000"/>
              </a:lnSpc>
              <a:spcBef>
                <a:spcPts val="1000"/>
              </a:spcBef>
              <a:spcAft>
                <a:spcPct val="0"/>
              </a:spcAft>
              <a:buClr>
                <a:schemeClr val="tx2"/>
              </a:buClr>
              <a:buSzPct val="75000"/>
              <a:buFontTx/>
              <a:buBlip>
                <a:blip r:embed="rId3"/>
              </a:buBlip>
              <a:defRPr lang="en-US" sz="2800" dirty="0">
                <a:solidFill>
                  <a:schemeClr val="tx1"/>
                </a:solidFill>
                <a:effectLst>
                  <a:outerShdw blurRad="38100" dist="38100" dir="2700000" algn="tl">
                    <a:srgbClr val="000000">
                      <a:alpha val="43137"/>
                    </a:srgbClr>
                  </a:outerShdw>
                </a:effectLst>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0"/>
            <a:ext cx="14630401" cy="742950"/>
          </a:xfrm>
          <a:solidFill>
            <a:srgbClr val="FFFF99"/>
          </a:solidFill>
        </p:spPr>
        <p:txBody>
          <a:bodyPr lIns="182880" tIns="91440" rIns="182880" bIns="91440"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Slide - no bottom bar">
    <p:bg bwMode="black">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effectLst/>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612141" y="1697356"/>
            <a:ext cx="13408659" cy="2972096"/>
          </a:xfrm>
        </p:spPr>
        <p:txBody>
          <a:bodyPr/>
          <a:lstStyle>
            <a:lvl1pPr>
              <a:spcBef>
                <a:spcPts val="1400"/>
              </a:spcBef>
              <a:buFontTx/>
              <a:buBlip>
                <a:blip r:embed="rId2"/>
              </a:buBlip>
              <a:defRPr lang="en-US" sz="4000" dirty="0" smtClean="0">
                <a:solidFill>
                  <a:schemeClr val="tx1"/>
                </a:solidFill>
                <a:effectLst>
                  <a:outerShdw blurRad="38100" dist="38100" dir="2700000" algn="tl">
                    <a:srgbClr val="000000">
                      <a:alpha val="43137"/>
                    </a:srgbClr>
                  </a:outerShdw>
                </a:effectLst>
                <a:latin typeface="+mn-lt"/>
                <a:ea typeface="+mn-ea"/>
                <a:cs typeface="Arial" pitchFamily="34" charset="0"/>
              </a:defRPr>
            </a:lvl1pPr>
            <a:lvl2pPr algn="l" defTabSz="1095376" rtl="0" eaLnBrk="1" fontAlgn="base" hangingPunct="1">
              <a:lnSpc>
                <a:spcPct val="90000"/>
              </a:lnSpc>
              <a:spcBef>
                <a:spcPts val="1300"/>
              </a:spcBef>
              <a:spcAft>
                <a:spcPct val="0"/>
              </a:spcAft>
              <a:buClr>
                <a:schemeClr val="tx2"/>
              </a:buClr>
              <a:buSzPct val="75000"/>
              <a:buFontTx/>
              <a:buBlip>
                <a:blip r:embed="rId3"/>
              </a:buBlip>
              <a:defRPr lang="en-US" sz="3600" dirty="0" smtClean="0">
                <a:solidFill>
                  <a:schemeClr val="tx1"/>
                </a:solidFill>
                <a:effectLst>
                  <a:outerShdw blurRad="38100" dist="38100" dir="2700000" algn="tl">
                    <a:srgbClr val="000000">
                      <a:alpha val="43137"/>
                    </a:srgbClr>
                  </a:outerShdw>
                </a:effectLst>
                <a:latin typeface="+mn-lt"/>
                <a:cs typeface="Arial" pitchFamily="34" charset="0"/>
              </a:defRPr>
            </a:lvl2pPr>
            <a:lvl3pPr algn="l" defTabSz="1095376" rtl="0" eaLnBrk="1" fontAlgn="base" hangingPunct="1">
              <a:lnSpc>
                <a:spcPct val="90000"/>
              </a:lnSpc>
              <a:spcBef>
                <a:spcPts val="1200"/>
              </a:spcBef>
              <a:spcAft>
                <a:spcPct val="0"/>
              </a:spcAft>
              <a:buClr>
                <a:schemeClr val="tx2"/>
              </a:buClr>
              <a:buSzPct val="75000"/>
              <a:buFontTx/>
              <a:buBlip>
                <a:blip r:embed="rId3"/>
              </a:buBlip>
              <a:defRPr lang="en-US" sz="3200" dirty="0" smtClean="0">
                <a:solidFill>
                  <a:schemeClr val="tx1"/>
                </a:solidFill>
                <a:effectLst>
                  <a:outerShdw blurRad="38100" dist="38100" dir="2700000" algn="tl">
                    <a:srgbClr val="000000">
                      <a:alpha val="43137"/>
                    </a:srgbClr>
                  </a:outerShdw>
                </a:effectLst>
                <a:latin typeface="+mn-lt"/>
                <a:cs typeface="Arial" pitchFamily="34" charset="0"/>
              </a:defRPr>
            </a:lvl3pPr>
            <a:lvl4pPr algn="l" defTabSz="1095376" rtl="0" eaLnBrk="1" fontAlgn="base" hangingPunct="1">
              <a:lnSpc>
                <a:spcPct val="90000"/>
              </a:lnSpc>
              <a:spcBef>
                <a:spcPts val="1100"/>
              </a:spcBef>
              <a:spcAft>
                <a:spcPct val="0"/>
              </a:spcAft>
              <a:buClr>
                <a:schemeClr val="tx2"/>
              </a:buClr>
              <a:buSzPct val="75000"/>
              <a:buFontTx/>
              <a:buBlip>
                <a:blip r:embed="rId3"/>
              </a:buBlip>
              <a:defRPr lang="en-US" sz="2800" dirty="0" smtClean="0">
                <a:solidFill>
                  <a:schemeClr val="tx1"/>
                </a:solidFill>
                <a:effectLst>
                  <a:outerShdw blurRad="38100" dist="38100" dir="2700000" algn="tl">
                    <a:srgbClr val="000000">
                      <a:alpha val="43137"/>
                    </a:srgbClr>
                  </a:outerShdw>
                </a:effectLst>
                <a:latin typeface="+mn-lt"/>
                <a:cs typeface="Arial" pitchFamily="34" charset="0"/>
              </a:defRPr>
            </a:lvl4pPr>
            <a:lvl5pPr algn="l" defTabSz="1095376" rtl="0" eaLnBrk="1" fontAlgn="base" hangingPunct="1">
              <a:lnSpc>
                <a:spcPct val="90000"/>
              </a:lnSpc>
              <a:spcBef>
                <a:spcPts val="1000"/>
              </a:spcBef>
              <a:spcAft>
                <a:spcPct val="0"/>
              </a:spcAft>
              <a:buClr>
                <a:schemeClr val="tx2"/>
              </a:buClr>
              <a:buSzPct val="75000"/>
              <a:buFontTx/>
              <a:buBlip>
                <a:blip r:embed="rId3"/>
              </a:buBlip>
              <a:defRPr lang="en-US" sz="2800" dirty="0">
                <a:solidFill>
                  <a:schemeClr val="tx1"/>
                </a:solidFill>
                <a:effectLst>
                  <a:outerShdw blurRad="38100" dist="38100" dir="2700000" algn="tl">
                    <a:srgbClr val="000000">
                      <a:alpha val="43137"/>
                    </a:srgbClr>
                  </a:outerShdw>
                </a:effectLst>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lum/>
          </a:blip>
          <a:srcRect/>
          <a:stretch>
            <a:fillRect l="-4000" r="-4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2775" y="274638"/>
            <a:ext cx="13408025" cy="830262"/>
          </a:xfrm>
          <a:prstGeom prst="rect">
            <a:avLst/>
          </a:prstGeom>
          <a:noFill/>
          <a:ln w="9525">
            <a:noFill/>
            <a:miter lim="800000"/>
            <a:headEnd/>
            <a:tailEnd/>
          </a:ln>
          <a:effectLst>
            <a:outerShdw blurRad="330200" algn="tl" rotWithShape="0">
              <a:schemeClr val="accent3">
                <a:alpha val="79000"/>
              </a:schemeClr>
            </a:outerShdw>
          </a:effectLst>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612775" y="1697038"/>
            <a:ext cx="13408025" cy="29718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ransition>
    <p:fade/>
  </p:transition>
  <p:timing>
    <p:tnLst>
      <p:par>
        <p:cTn id="1" dur="indefinite" restart="never" nodeType="tmRoot"/>
      </p:par>
    </p:tnLst>
  </p:timing>
  <p:txStyles>
    <p:titleStyle>
      <a:lvl1pPr algn="l" defTabSz="1095375" rtl="0" fontAlgn="base">
        <a:lnSpc>
          <a:spcPct val="90000"/>
        </a:lnSpc>
        <a:spcBef>
          <a:spcPct val="0"/>
        </a:spcBef>
        <a:spcAft>
          <a:spcPct val="0"/>
        </a:spcAft>
        <a:defRPr lang="en-US" sz="6000" spc="-150" dirty="0">
          <a:ln w="3175">
            <a:solidFill>
              <a:schemeClr val="accent3"/>
            </a:solidFill>
          </a:ln>
          <a:gradFill flip="none" rotWithShape="1">
            <a:gsLst>
              <a:gs pos="28000">
                <a:schemeClr val="tx2"/>
              </a:gs>
              <a:gs pos="56000">
                <a:schemeClr val="accent5">
                  <a:lumMod val="40000"/>
                  <a:lumOff val="60000"/>
                </a:schemeClr>
              </a:gs>
              <a:gs pos="52000">
                <a:schemeClr val="accent3">
                  <a:lumMod val="40000"/>
                  <a:lumOff val="60000"/>
                </a:schemeClr>
              </a:gs>
            </a:gsLst>
            <a:lin ang="5400000" scaled="1"/>
            <a:tileRect/>
          </a:gradFill>
          <a:effectLst>
            <a:outerShdw blurRad="50800" dist="38100" dir="2700000" algn="tl" rotWithShape="0">
              <a:prstClr val="black">
                <a:alpha val="40000"/>
              </a:prstClr>
            </a:outerShdw>
          </a:effectLst>
          <a:latin typeface="+mj-lt"/>
          <a:ea typeface="+mn-ea"/>
          <a:cs typeface="Arial" pitchFamily="34" charset="0"/>
        </a:defRPr>
      </a:lvl1pPr>
      <a:lvl2pPr algn="l" defTabSz="1095375" rtl="0" fontAlgn="base">
        <a:lnSpc>
          <a:spcPct val="90000"/>
        </a:lnSpc>
        <a:spcBef>
          <a:spcPct val="0"/>
        </a:spcBef>
        <a:spcAft>
          <a:spcPct val="0"/>
        </a:spcAft>
        <a:defRPr sz="6000">
          <a:solidFill>
            <a:schemeClr val="tx1"/>
          </a:solidFill>
          <a:latin typeface="Segoe Semibold" pitchFamily="34" charset="0"/>
          <a:cs typeface="Arial" charset="0"/>
        </a:defRPr>
      </a:lvl2pPr>
      <a:lvl3pPr algn="l" defTabSz="1095375" rtl="0" fontAlgn="base">
        <a:lnSpc>
          <a:spcPct val="90000"/>
        </a:lnSpc>
        <a:spcBef>
          <a:spcPct val="0"/>
        </a:spcBef>
        <a:spcAft>
          <a:spcPct val="0"/>
        </a:spcAft>
        <a:defRPr sz="6000">
          <a:solidFill>
            <a:schemeClr val="tx1"/>
          </a:solidFill>
          <a:latin typeface="Segoe Semibold" pitchFamily="34" charset="0"/>
          <a:cs typeface="Arial" charset="0"/>
        </a:defRPr>
      </a:lvl3pPr>
      <a:lvl4pPr algn="l" defTabSz="1095375" rtl="0" fontAlgn="base">
        <a:lnSpc>
          <a:spcPct val="90000"/>
        </a:lnSpc>
        <a:spcBef>
          <a:spcPct val="0"/>
        </a:spcBef>
        <a:spcAft>
          <a:spcPct val="0"/>
        </a:spcAft>
        <a:defRPr sz="6000">
          <a:solidFill>
            <a:schemeClr val="tx1"/>
          </a:solidFill>
          <a:latin typeface="Segoe Semibold" pitchFamily="34" charset="0"/>
          <a:cs typeface="Arial" charset="0"/>
        </a:defRPr>
      </a:lvl4pPr>
      <a:lvl5pPr algn="l" defTabSz="1095375" rtl="0" fontAlgn="base">
        <a:lnSpc>
          <a:spcPct val="90000"/>
        </a:lnSpc>
        <a:spcBef>
          <a:spcPct val="0"/>
        </a:spcBef>
        <a:spcAft>
          <a:spcPct val="0"/>
        </a:spcAft>
        <a:defRPr sz="6000">
          <a:solidFill>
            <a:schemeClr val="tx1"/>
          </a:solidFill>
          <a:latin typeface="Segoe Semibold" pitchFamily="34" charset="0"/>
          <a:cs typeface="Arial" charset="0"/>
        </a:defRPr>
      </a:lvl5pPr>
      <a:lvl6pPr marL="457182" algn="l" defTabSz="1096919" rtl="0" eaLnBrk="1" fontAlgn="base" hangingPunct="1">
        <a:lnSpc>
          <a:spcPct val="90000"/>
        </a:lnSpc>
        <a:spcBef>
          <a:spcPct val="0"/>
        </a:spcBef>
        <a:spcAft>
          <a:spcPct val="0"/>
        </a:spcAft>
        <a:defRPr sz="5400">
          <a:solidFill>
            <a:schemeClr val="tx2"/>
          </a:solidFill>
          <a:latin typeface="Segoe Semibold" pitchFamily="34" charset="0"/>
        </a:defRPr>
      </a:lvl6pPr>
      <a:lvl7pPr marL="914364" algn="l" defTabSz="1096919" rtl="0" eaLnBrk="1" fontAlgn="base" hangingPunct="1">
        <a:lnSpc>
          <a:spcPct val="90000"/>
        </a:lnSpc>
        <a:spcBef>
          <a:spcPct val="0"/>
        </a:spcBef>
        <a:spcAft>
          <a:spcPct val="0"/>
        </a:spcAft>
        <a:defRPr sz="5400">
          <a:solidFill>
            <a:schemeClr val="tx2"/>
          </a:solidFill>
          <a:latin typeface="Segoe Semibold" pitchFamily="34" charset="0"/>
        </a:defRPr>
      </a:lvl7pPr>
      <a:lvl8pPr marL="1371545" algn="l" defTabSz="1096919" rtl="0" eaLnBrk="1" fontAlgn="base" hangingPunct="1">
        <a:lnSpc>
          <a:spcPct val="90000"/>
        </a:lnSpc>
        <a:spcBef>
          <a:spcPct val="0"/>
        </a:spcBef>
        <a:spcAft>
          <a:spcPct val="0"/>
        </a:spcAft>
        <a:defRPr sz="5400">
          <a:solidFill>
            <a:schemeClr val="tx2"/>
          </a:solidFill>
          <a:latin typeface="Segoe Semibold" pitchFamily="34" charset="0"/>
        </a:defRPr>
      </a:lvl8pPr>
      <a:lvl9pPr marL="1828727" algn="l" defTabSz="1096919" rtl="0" eaLnBrk="1" fontAlgn="base" hangingPunct="1">
        <a:lnSpc>
          <a:spcPct val="90000"/>
        </a:lnSpc>
        <a:spcBef>
          <a:spcPct val="0"/>
        </a:spcBef>
        <a:spcAft>
          <a:spcPct val="0"/>
        </a:spcAft>
        <a:defRPr sz="5400">
          <a:solidFill>
            <a:schemeClr val="tx2"/>
          </a:solidFill>
          <a:latin typeface="Segoe Semibold" pitchFamily="34" charset="0"/>
        </a:defRPr>
      </a:lvl9pPr>
    </p:titleStyle>
    <p:bodyStyle>
      <a:lvl1pPr marL="458788" indent="-458788" algn="l" defTabSz="1095375" rtl="0" fontAlgn="base">
        <a:lnSpc>
          <a:spcPct val="90000"/>
        </a:lnSpc>
        <a:spcBef>
          <a:spcPts val="1400"/>
        </a:spcBef>
        <a:spcAft>
          <a:spcPct val="0"/>
        </a:spcAft>
        <a:buClr>
          <a:schemeClr val="tx2"/>
        </a:buClr>
        <a:buSzPct val="95000"/>
        <a:buBlip>
          <a:blip r:embed="rId12"/>
        </a:buBlip>
        <a:defRPr lang="en-US" sz="4000" dirty="0">
          <a:solidFill>
            <a:schemeClr val="tx1"/>
          </a:solidFill>
          <a:effectLst>
            <a:outerShdw blurRad="38100" dist="38100" dir="2700000" algn="tl">
              <a:srgbClr val="000000">
                <a:alpha val="43137"/>
              </a:srgbClr>
            </a:outerShdw>
          </a:effectLst>
          <a:latin typeface="+mn-lt"/>
          <a:ea typeface="+mn-ea"/>
          <a:cs typeface="Arial" pitchFamily="34" charset="0"/>
        </a:defRPr>
      </a:lvl1pPr>
      <a:lvl2pPr marL="844550" indent="-381000" algn="l" defTabSz="1095375" rtl="0" fontAlgn="base">
        <a:lnSpc>
          <a:spcPct val="90000"/>
        </a:lnSpc>
        <a:spcBef>
          <a:spcPts val="1300"/>
        </a:spcBef>
        <a:spcAft>
          <a:spcPct val="0"/>
        </a:spcAft>
        <a:buClr>
          <a:schemeClr val="tx2"/>
        </a:buClr>
        <a:buSzPct val="75000"/>
        <a:buBlip>
          <a:blip r:embed="rId13"/>
        </a:buBlip>
        <a:defRPr lang="en-US" sz="3600" dirty="0">
          <a:solidFill>
            <a:schemeClr val="tx1"/>
          </a:solidFill>
          <a:effectLst>
            <a:outerShdw blurRad="38100" dist="38100" dir="2700000" algn="tl">
              <a:srgbClr val="000000">
                <a:alpha val="43137"/>
              </a:srgbClr>
            </a:outerShdw>
          </a:effectLst>
          <a:latin typeface="+mn-lt"/>
          <a:cs typeface="Arial" pitchFamily="34" charset="0"/>
        </a:defRPr>
      </a:lvl2pPr>
      <a:lvl3pPr marL="1185863" indent="-338138" algn="l" defTabSz="1095375" rtl="0" fontAlgn="base">
        <a:lnSpc>
          <a:spcPct val="90000"/>
        </a:lnSpc>
        <a:spcBef>
          <a:spcPts val="1200"/>
        </a:spcBef>
        <a:spcAft>
          <a:spcPct val="0"/>
        </a:spcAft>
        <a:buClr>
          <a:schemeClr val="tx2"/>
        </a:buClr>
        <a:buSzPct val="75000"/>
        <a:buBlip>
          <a:blip r:embed="rId13"/>
        </a:buBlip>
        <a:defRPr lang="en-US" sz="3200" dirty="0">
          <a:solidFill>
            <a:schemeClr val="tx1"/>
          </a:solidFill>
          <a:effectLst>
            <a:outerShdw blurRad="38100" dist="38100" dir="2700000" algn="tl">
              <a:srgbClr val="000000">
                <a:alpha val="43137"/>
              </a:srgbClr>
            </a:outerShdw>
          </a:effectLst>
          <a:latin typeface="+mn-lt"/>
          <a:cs typeface="Arial" pitchFamily="34" charset="0"/>
        </a:defRPr>
      </a:lvl3pPr>
      <a:lvl4pPr marL="1519238" indent="-330200" algn="l" defTabSz="1095375" rtl="0" fontAlgn="base">
        <a:lnSpc>
          <a:spcPct val="90000"/>
        </a:lnSpc>
        <a:spcBef>
          <a:spcPts val="1100"/>
        </a:spcBef>
        <a:spcAft>
          <a:spcPct val="0"/>
        </a:spcAft>
        <a:buClr>
          <a:schemeClr val="tx2"/>
        </a:buClr>
        <a:buSzPct val="75000"/>
        <a:buBlip>
          <a:blip r:embed="rId13"/>
        </a:buBlip>
        <a:defRPr lang="en-US" sz="2800" dirty="0">
          <a:solidFill>
            <a:schemeClr val="tx1"/>
          </a:solidFill>
          <a:effectLst>
            <a:outerShdw blurRad="38100" dist="38100" dir="2700000" algn="tl">
              <a:srgbClr val="000000">
                <a:alpha val="43137"/>
              </a:srgbClr>
            </a:outerShdw>
          </a:effectLst>
          <a:latin typeface="+mn-lt"/>
          <a:cs typeface="Arial" pitchFamily="34" charset="0"/>
        </a:defRPr>
      </a:lvl4pPr>
      <a:lvl5pPr marL="1835150" indent="-311150" algn="l" defTabSz="1095375" rtl="0" fontAlgn="base">
        <a:lnSpc>
          <a:spcPct val="90000"/>
        </a:lnSpc>
        <a:spcBef>
          <a:spcPts val="1000"/>
        </a:spcBef>
        <a:spcAft>
          <a:spcPct val="0"/>
        </a:spcAft>
        <a:buClr>
          <a:schemeClr val="tx2"/>
        </a:buClr>
        <a:buSzPct val="75000"/>
        <a:buBlip>
          <a:blip r:embed="rId13"/>
        </a:buBlip>
        <a:defRPr lang="en-US" sz="2800" dirty="0">
          <a:solidFill>
            <a:schemeClr val="tx1"/>
          </a:solidFill>
          <a:effectLst>
            <a:outerShdw blurRad="38100" dist="38100" dir="2700000" algn="tl">
              <a:srgbClr val="000000">
                <a:alpha val="43137"/>
              </a:srgbClr>
            </a:outerShdw>
          </a:effectLst>
          <a:latin typeface="+mn-lt"/>
          <a:cs typeface="Arial" pitchFamily="34" charset="0"/>
        </a:defRPr>
      </a:lvl5pPr>
      <a:lvl6pPr marL="2293847" indent="-314312" algn="l" defTabSz="1096919" rtl="0" eaLnBrk="1" fontAlgn="base" hangingPunct="1">
        <a:lnSpc>
          <a:spcPct val="90000"/>
        </a:lnSpc>
        <a:spcBef>
          <a:spcPct val="30000"/>
        </a:spcBef>
        <a:spcAft>
          <a:spcPct val="0"/>
        </a:spcAft>
        <a:buClr>
          <a:schemeClr val="tx2"/>
        </a:buClr>
        <a:buSzPct val="80000"/>
        <a:buFont typeface="Wingdings" pitchFamily="2" charset="2"/>
        <a:buBlip>
          <a:blip r:embed="rId14"/>
        </a:buBlip>
        <a:defRPr sz="2400">
          <a:solidFill>
            <a:schemeClr val="tx1"/>
          </a:solidFill>
          <a:latin typeface="+mn-lt"/>
        </a:defRPr>
      </a:lvl6pPr>
      <a:lvl7pPr marL="2751028" indent="-314312" algn="l" defTabSz="1096919" rtl="0" eaLnBrk="1" fontAlgn="base" hangingPunct="1">
        <a:lnSpc>
          <a:spcPct val="90000"/>
        </a:lnSpc>
        <a:spcBef>
          <a:spcPct val="30000"/>
        </a:spcBef>
        <a:spcAft>
          <a:spcPct val="0"/>
        </a:spcAft>
        <a:buClr>
          <a:schemeClr val="tx2"/>
        </a:buClr>
        <a:buSzPct val="80000"/>
        <a:buFont typeface="Wingdings" pitchFamily="2" charset="2"/>
        <a:buBlip>
          <a:blip r:embed="rId14"/>
        </a:buBlip>
        <a:defRPr sz="2400">
          <a:solidFill>
            <a:schemeClr val="tx1"/>
          </a:solidFill>
          <a:latin typeface="+mn-lt"/>
        </a:defRPr>
      </a:lvl7pPr>
      <a:lvl8pPr marL="3208210" indent="-314312" algn="l" defTabSz="1096919" rtl="0" eaLnBrk="1" fontAlgn="base" hangingPunct="1">
        <a:lnSpc>
          <a:spcPct val="90000"/>
        </a:lnSpc>
        <a:spcBef>
          <a:spcPct val="30000"/>
        </a:spcBef>
        <a:spcAft>
          <a:spcPct val="0"/>
        </a:spcAft>
        <a:buClr>
          <a:schemeClr val="tx2"/>
        </a:buClr>
        <a:buSzPct val="80000"/>
        <a:buFont typeface="Wingdings" pitchFamily="2" charset="2"/>
        <a:buBlip>
          <a:blip r:embed="rId14"/>
        </a:buBlip>
        <a:defRPr sz="2400">
          <a:solidFill>
            <a:schemeClr val="tx1"/>
          </a:solidFill>
          <a:latin typeface="+mn-lt"/>
        </a:defRPr>
      </a:lvl8pPr>
      <a:lvl9pPr marL="3665392" indent="-314312" algn="l" defTabSz="1096919" rtl="0" eaLnBrk="1" fontAlgn="base" hangingPunct="1">
        <a:lnSpc>
          <a:spcPct val="90000"/>
        </a:lnSpc>
        <a:spcBef>
          <a:spcPct val="30000"/>
        </a:spcBef>
        <a:spcAft>
          <a:spcPct val="0"/>
        </a:spcAft>
        <a:buClr>
          <a:schemeClr val="tx2"/>
        </a:buClr>
        <a:buSzPct val="80000"/>
        <a:buFont typeface="Wingdings" pitchFamily="2" charset="2"/>
        <a:buBlip>
          <a:blip r:embed="rId14"/>
        </a:buBlip>
        <a:defRPr sz="2400">
          <a:solidFill>
            <a:schemeClr val="tx1"/>
          </a:solidFill>
          <a:latin typeface="+mn-lt"/>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ilverlight.ne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4168" y="2284413"/>
            <a:ext cx="12308417" cy="1828193"/>
          </a:xfrm>
        </p:spPr>
        <p:txBody>
          <a:bodyPr/>
          <a:lstStyle/>
          <a:p>
            <a:pPr>
              <a:defRPr/>
            </a:pPr>
            <a:r>
              <a:rPr smtClean="0"/>
              <a:t>Building Silverlight Applications using .NET (Part 1 &amp; 2)</a:t>
            </a:r>
            <a:endParaRPr/>
          </a:p>
        </p:txBody>
      </p:sp>
      <p:sp>
        <p:nvSpPr>
          <p:cNvPr id="3" name="Subtitle 2"/>
          <p:cNvSpPr>
            <a:spLocks noGrp="1"/>
          </p:cNvSpPr>
          <p:nvPr>
            <p:ph type="subTitle" idx="1"/>
          </p:nvPr>
        </p:nvSpPr>
        <p:spPr>
          <a:xfrm>
            <a:off x="1163638" y="5208588"/>
            <a:ext cx="10685462" cy="2216150"/>
          </a:xfrm>
        </p:spPr>
        <p:txBody>
          <a:bodyPr/>
          <a:lstStyle/>
          <a:p>
            <a:pPr defTabSz="1095376">
              <a:defRPr/>
            </a:pPr>
            <a:r>
              <a:rPr smtClean="0"/>
              <a:t>Scott Guthrie</a:t>
            </a:r>
            <a:endParaRPr dirty="0" smtClean="0"/>
          </a:p>
          <a:p>
            <a:pPr defTabSz="1095376">
              <a:defRPr/>
            </a:pPr>
            <a:r>
              <a:rPr smtClean="0"/>
              <a:t>General Manager</a:t>
            </a:r>
            <a:endParaRPr dirty="0" smtClean="0"/>
          </a:p>
          <a:p>
            <a:pPr defTabSz="1095376">
              <a:defRPr/>
            </a:pPr>
            <a:r>
              <a:rPr dirty="0" smtClean="0"/>
              <a:t>Microsoft Corporation</a:t>
            </a:r>
          </a:p>
          <a:p>
            <a:pPr defTabSz="1095376">
              <a:defRPr/>
            </a:pPr>
            <a:r>
              <a:rPr smtClean="0"/>
              <a:t>scottgu@microsoft.com</a:t>
            </a:r>
            <a:endParaRPr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274321"/>
            <a:ext cx="13408659" cy="830997"/>
          </a:xfrm>
        </p:spPr>
        <p:txBody>
          <a:bodyPr/>
          <a:lstStyle/>
          <a:p>
            <a:pPr>
              <a:defRPr/>
            </a:pPr>
            <a:r>
              <a:rPr smtClean="0"/>
              <a:t>What You'll Need:</a:t>
            </a:r>
            <a:endParaRPr/>
          </a:p>
        </p:txBody>
      </p:sp>
      <p:sp>
        <p:nvSpPr>
          <p:cNvPr id="3" name="Content Placeholder 2"/>
          <p:cNvSpPr>
            <a:spLocks noGrp="1"/>
          </p:cNvSpPr>
          <p:nvPr>
            <p:ph idx="1"/>
          </p:nvPr>
        </p:nvSpPr>
        <p:spPr>
          <a:xfrm>
            <a:off x="612775" y="1466850"/>
            <a:ext cx="13408025" cy="5612306"/>
          </a:xfrm>
        </p:spPr>
        <p:txBody>
          <a:bodyPr/>
          <a:lstStyle/>
          <a:p>
            <a:pPr marL="459106" indent="-459106" defTabSz="1095376">
              <a:defRPr/>
            </a:pPr>
            <a:r>
              <a:t>Install the following: </a:t>
            </a:r>
          </a:p>
          <a:p>
            <a:pPr marL="845820" lvl="1" defTabSz="1095376">
              <a:defRPr/>
            </a:pPr>
            <a:r>
              <a:rPr smtClean="0"/>
              <a:t>Silverlight V1.1 Alpha</a:t>
            </a:r>
          </a:p>
          <a:p>
            <a:pPr marL="845820" lvl="1" defTabSz="1095376">
              <a:defRPr/>
            </a:pPr>
            <a:r>
              <a:rPr dirty="0" smtClean="0"/>
              <a:t>Visual Studio “Orcas” Beta 1</a:t>
            </a:r>
          </a:p>
          <a:p>
            <a:pPr marL="845820" lvl="1" defTabSz="1095376">
              <a:defRPr/>
            </a:pPr>
            <a:r>
              <a:rPr smtClean="0"/>
              <a:t>Silverlight Tools Alpha for Visual Studio "Orcas" Beta 1</a:t>
            </a:r>
          </a:p>
          <a:p>
            <a:pPr marL="845820" lvl="1" defTabSz="1095376">
              <a:defRPr/>
            </a:pPr>
            <a:r>
              <a:rPr smtClean="0"/>
              <a:t>Expression Blend 2 May Preview</a:t>
            </a:r>
          </a:p>
          <a:p>
            <a:pPr marL="845820" lvl="1" defTabSz="1095376">
              <a:defRPr/>
            </a:pPr>
            <a:endParaRPr sz="1200" dirty="0" smtClean="0"/>
          </a:p>
          <a:p>
            <a:pPr marL="459106" indent="-459106" defTabSz="1095376">
              <a:defRPr/>
            </a:pPr>
            <a:r>
              <a:rPr/>
              <a:t>Everything you need is at </a:t>
            </a:r>
            <a:r>
              <a:rPr>
                <a:hlinkClick r:id="rId3"/>
              </a:rPr>
              <a:t>www.silverlight.net</a:t>
            </a:r>
            <a:r>
              <a:rPr/>
              <a:t> </a:t>
            </a:r>
          </a:p>
          <a:p>
            <a:pPr marL="845820" lvl="1" defTabSz="1095376">
              <a:defRPr/>
            </a:pPr>
            <a:r>
              <a:rPr smtClean="0"/>
              <a:t>Links to downloads &amp; docs</a:t>
            </a:r>
          </a:p>
          <a:p>
            <a:pPr marL="845820" lvl="1" defTabSz="1095376">
              <a:defRPr/>
            </a:pPr>
            <a:r>
              <a:rPr smtClean="0"/>
              <a:t>VS object browser a great way to view APIs</a:t>
            </a:r>
            <a:endParaRPr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198121"/>
            <a:ext cx="13408659" cy="830997"/>
          </a:xfrm>
        </p:spPr>
        <p:txBody>
          <a:bodyPr/>
          <a:lstStyle/>
          <a:p>
            <a:pPr>
              <a:defRPr/>
            </a:pPr>
            <a:r>
              <a:rPr smtClean="0"/>
              <a:t>What makes up a .NET Silverlight app</a:t>
            </a:r>
            <a:endParaRPr/>
          </a:p>
        </p:txBody>
      </p:sp>
      <p:sp>
        <p:nvSpPr>
          <p:cNvPr id="3" name="Content Placeholder 2"/>
          <p:cNvSpPr>
            <a:spLocks noGrp="1"/>
          </p:cNvSpPr>
          <p:nvPr>
            <p:ph idx="1"/>
          </p:nvPr>
        </p:nvSpPr>
        <p:spPr>
          <a:xfrm>
            <a:off x="641350" y="1428750"/>
            <a:ext cx="13727113" cy="4531497"/>
          </a:xfrm>
        </p:spPr>
        <p:txBody>
          <a:bodyPr/>
          <a:lstStyle/>
          <a:p>
            <a:pPr marL="459106" indent="-459106" defTabSz="1095376">
              <a:defRPr/>
            </a:pPr>
            <a:r>
              <a:rPr sz="3600"/>
              <a:t>A .NET silverlight app </a:t>
            </a:r>
            <a:r>
              <a:rPr sz="3600" smtClean="0"/>
              <a:t>always incluides:</a:t>
            </a:r>
            <a:endParaRPr sz="3600"/>
          </a:p>
          <a:p>
            <a:pPr marL="845820" lvl="1" defTabSz="1095376">
              <a:defRPr/>
            </a:pPr>
            <a:r>
              <a:rPr sz="3200" smtClean="0"/>
              <a:t>A </a:t>
            </a:r>
            <a:r>
              <a:rPr sz="3200" smtClean="0"/>
              <a:t>html </a:t>
            </a:r>
            <a:r>
              <a:rPr sz="3200" smtClean="0"/>
              <a:t>file </a:t>
            </a:r>
            <a:r>
              <a:rPr sz="3200" smtClean="0"/>
              <a:t>that hosts a Silverlight control (for example: Test.htm)</a:t>
            </a:r>
            <a:endParaRPr sz="3200" smtClean="0"/>
          </a:p>
          <a:p>
            <a:pPr marL="845820" lvl="1" defTabSz="1095376">
              <a:defRPr/>
            </a:pPr>
            <a:r>
              <a:rPr sz="3200" smtClean="0"/>
              <a:t>JavaScript </a:t>
            </a:r>
            <a:r>
              <a:rPr sz="3200" smtClean="0"/>
              <a:t>load files - CreateSilverlight.js &amp; Silverlight.js</a:t>
            </a:r>
          </a:p>
          <a:p>
            <a:pPr marL="845820" lvl="1" defTabSz="1095376">
              <a:defRPr/>
            </a:pPr>
            <a:r>
              <a:rPr sz="3200" dirty="0" smtClean="0"/>
              <a:t>A </a:t>
            </a:r>
            <a:r>
              <a:rPr sz="3200" smtClean="0"/>
              <a:t>root </a:t>
            </a:r>
            <a:r>
              <a:rPr sz="3200" smtClean="0"/>
              <a:t>XAML file &amp; </a:t>
            </a:r>
            <a:r>
              <a:rPr sz="3200" dirty="0" smtClean="0"/>
              <a:t>assembly - </a:t>
            </a:r>
            <a:r>
              <a:rPr sz="3200" dirty="0" err="1" smtClean="0"/>
              <a:t>YourA</a:t>
            </a:r>
            <a:r>
              <a:rPr sz="3200" smtClean="0"/>
              <a:t>pp.xaml &amp; </a:t>
            </a:r>
            <a:r>
              <a:rPr sz="3200" smtClean="0"/>
              <a:t>YourApp.dll</a:t>
            </a:r>
          </a:p>
          <a:p>
            <a:pPr marL="845820" lvl="1" defTabSz="1095376">
              <a:defRPr/>
            </a:pPr>
            <a:endParaRPr sz="1000" smtClean="0"/>
          </a:p>
          <a:p>
            <a:pPr marL="459106" indent="-459106" defTabSz="1095376">
              <a:defRPr/>
            </a:pPr>
            <a:r>
              <a:rPr sz="3600"/>
              <a:t>A .NET Silverlight app is also likely to include:</a:t>
            </a:r>
          </a:p>
          <a:p>
            <a:pPr marL="845820" lvl="1" defTabSz="1095376">
              <a:defRPr/>
            </a:pPr>
            <a:r>
              <a:rPr sz="3200" smtClean="0"/>
              <a:t>Other application libraries (your's, Microsoft's or 3</a:t>
            </a:r>
            <a:r>
              <a:rPr sz="3200" baseline="30000" smtClean="0"/>
              <a:t>rd</a:t>
            </a:r>
            <a:r>
              <a:rPr sz="3200" smtClean="0"/>
              <a:t> parties)</a:t>
            </a:r>
          </a:p>
          <a:p>
            <a:pPr marL="845820" lvl="1" defTabSz="1095376">
              <a:defRPr/>
            </a:pPr>
            <a:r>
              <a:rPr sz="3200" smtClean="0"/>
              <a:t>Application resources (ex. xaml) </a:t>
            </a:r>
            <a:r>
              <a:rPr sz="3200" dirty="0" smtClean="0"/>
              <a:t>–</a:t>
            </a:r>
            <a:r>
              <a:rPr sz="3200" smtClean="0"/>
              <a:t> optionally embedded in </a:t>
            </a:r>
            <a:r>
              <a:rPr sz="3200" smtClean="0"/>
              <a:t>assembly</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Loading a Silverlight Application</a:t>
            </a:r>
            <a:r>
              <a:rPr lang="en-US" dirty="0" smtClean="0"/>
              <a:t>…</a:t>
            </a:r>
            <a:endParaRPr lang="en-US" dirty="0"/>
          </a:p>
        </p:txBody>
      </p:sp>
      <p:pic>
        <p:nvPicPr>
          <p:cNvPr id="1028" name="Picture 4"/>
          <p:cNvPicPr>
            <a:picLocks noChangeAspect="1" noChangeArrowheads="1"/>
          </p:cNvPicPr>
          <p:nvPr/>
        </p:nvPicPr>
        <p:blipFill>
          <a:blip r:embed="rId2"/>
          <a:srcRect/>
          <a:stretch>
            <a:fillRect/>
          </a:stretch>
        </p:blipFill>
        <p:spPr bwMode="auto">
          <a:xfrm>
            <a:off x="257174" y="2133600"/>
            <a:ext cx="14146267" cy="22479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98" y="256178"/>
            <a:ext cx="13408659" cy="830997"/>
          </a:xfrm>
        </p:spPr>
        <p:txBody>
          <a:bodyPr/>
          <a:lstStyle/>
          <a:p>
            <a:pPr>
              <a:defRPr/>
            </a:pPr>
            <a:r>
              <a:rPr smtClean="0"/>
              <a:t>Test.htm</a:t>
            </a:r>
            <a:endParaRPr/>
          </a:p>
        </p:txBody>
      </p:sp>
      <p:sp>
        <p:nvSpPr>
          <p:cNvPr id="3" name="Content Placeholder 2"/>
          <p:cNvSpPr>
            <a:spLocks noGrp="1"/>
          </p:cNvSpPr>
          <p:nvPr>
            <p:ph idx="1"/>
          </p:nvPr>
        </p:nvSpPr>
        <p:spPr>
          <a:xfrm>
            <a:off x="860425" y="7037318"/>
            <a:ext cx="12901613" cy="553998"/>
          </a:xfrm>
        </p:spPr>
        <p:txBody>
          <a:bodyPr/>
          <a:lstStyle/>
          <a:p>
            <a:pPr marL="459106" indent="-459106" defTabSz="1095376">
              <a:defRPr/>
            </a:pPr>
            <a:r>
              <a:rPr/>
              <a:t>createSilverlight() method </a:t>
            </a:r>
            <a:r>
              <a:rPr smtClean="0"/>
              <a:t>called to </a:t>
            </a:r>
            <a:r>
              <a:rPr/>
              <a:t>load the </a:t>
            </a:r>
            <a:r>
              <a:rPr smtClean="0"/>
              <a:t>control</a:t>
            </a:r>
            <a:endParaRPr/>
          </a:p>
        </p:txBody>
      </p:sp>
      <p:sp>
        <p:nvSpPr>
          <p:cNvPr id="9" name="Text Box 4"/>
          <p:cNvSpPr txBox="1">
            <a:spLocks noChangeArrowheads="1"/>
          </p:cNvSpPr>
          <p:nvPr/>
        </p:nvSpPr>
        <p:spPr bwMode="auto">
          <a:xfrm>
            <a:off x="339725" y="1260475"/>
            <a:ext cx="13909675" cy="5465219"/>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square" lIns="130622" tIns="130622" rIns="130622" bIns="130622">
            <a:spAutoFit/>
          </a:bodyPr>
          <a:lstStyle/>
          <a:p>
            <a:pPr>
              <a:defRPr/>
            </a:pPr>
            <a:r>
              <a:rPr lang="en-US" sz="2600" dirty="0" smtClean="0">
                <a:solidFill>
                  <a:schemeClr val="bg1"/>
                </a:solidFill>
                <a:effectLst>
                  <a:outerShdw blurRad="38100" dist="38100" dir="2700000" algn="tl">
                    <a:srgbClr val="000000">
                      <a:alpha val="43137"/>
                    </a:srgbClr>
                  </a:outerShdw>
                </a:effectLst>
                <a:latin typeface="Consolas" pitchFamily="49" charset="0"/>
              </a:rPr>
              <a:t>&lt;html&gt;</a:t>
            </a:r>
          </a:p>
          <a:p>
            <a:pPr>
              <a:defRPr/>
            </a:pPr>
            <a:r>
              <a:rPr lang="en-US" sz="2600" dirty="0" smtClean="0">
                <a:solidFill>
                  <a:schemeClr val="bg1"/>
                </a:solidFill>
                <a:effectLst>
                  <a:outerShdw blurRad="38100" dist="38100" dir="2700000" algn="tl">
                    <a:srgbClr val="000000">
                      <a:alpha val="43137"/>
                    </a:srgbClr>
                  </a:outerShdw>
                </a:effectLst>
                <a:latin typeface="Consolas" pitchFamily="49" charset="0"/>
              </a:rPr>
              <a:t>&lt;head&gt;</a:t>
            </a:r>
          </a:p>
          <a:p>
            <a:pPr>
              <a:defRPr/>
            </a:pPr>
            <a:r>
              <a:rPr lang="en-US" sz="2600" dirty="0" smtClean="0">
                <a:solidFill>
                  <a:schemeClr val="bg1"/>
                </a:solidFill>
                <a:effectLst>
                  <a:outerShdw blurRad="38100" dist="38100" dir="2700000" algn="tl">
                    <a:srgbClr val="000000">
                      <a:alpha val="43137"/>
                    </a:srgbClr>
                  </a:outerShdw>
                </a:effectLst>
                <a:latin typeface="Consolas" pitchFamily="49" charset="0"/>
              </a:rPr>
              <a:t> </a:t>
            </a:r>
            <a:r>
              <a:rPr lang="en-US" sz="2600" dirty="0" smtClean="0">
                <a:solidFill>
                  <a:schemeClr val="bg1"/>
                </a:solidFill>
                <a:effectLst>
                  <a:outerShdw blurRad="38100" dist="38100" dir="2700000" algn="tl">
                    <a:srgbClr val="000000">
                      <a:alpha val="43137"/>
                    </a:srgbClr>
                  </a:outerShdw>
                </a:effectLst>
                <a:latin typeface="Consolas" pitchFamily="49" charset="0"/>
              </a:rPr>
              <a:t>  &lt;script type=“text/</a:t>
            </a:r>
            <a:r>
              <a:rPr lang="en-US" sz="2600" dirty="0" err="1" smtClean="0">
                <a:solidFill>
                  <a:schemeClr val="bg1"/>
                </a:solidFill>
                <a:effectLst>
                  <a:outerShdw blurRad="38100" dist="38100" dir="2700000" algn="tl">
                    <a:srgbClr val="000000">
                      <a:alpha val="43137"/>
                    </a:srgbClr>
                  </a:outerShdw>
                </a:effectLst>
                <a:latin typeface="Consolas" pitchFamily="49" charset="0"/>
              </a:rPr>
              <a:t>javascript</a:t>
            </a:r>
            <a:r>
              <a:rPr lang="en-US" sz="2600" dirty="0" smtClean="0">
                <a:solidFill>
                  <a:schemeClr val="bg1"/>
                </a:solidFill>
                <a:effectLst>
                  <a:outerShdw blurRad="38100" dist="38100" dir="2700000" algn="tl">
                    <a:srgbClr val="000000">
                      <a:alpha val="43137"/>
                    </a:srgbClr>
                  </a:outerShdw>
                </a:effectLst>
                <a:latin typeface="Consolas" pitchFamily="49" charset="0"/>
              </a:rPr>
              <a:t>” </a:t>
            </a:r>
            <a:r>
              <a:rPr lang="en-US" sz="2600" dirty="0" err="1" smtClean="0">
                <a:solidFill>
                  <a:schemeClr val="bg1"/>
                </a:solidFill>
                <a:effectLst>
                  <a:outerShdw blurRad="38100" dist="38100" dir="2700000" algn="tl">
                    <a:srgbClr val="000000">
                      <a:alpha val="43137"/>
                    </a:srgbClr>
                  </a:outerShdw>
                </a:effectLst>
                <a:latin typeface="Consolas" pitchFamily="49" charset="0"/>
              </a:rPr>
              <a:t>src</a:t>
            </a:r>
            <a:r>
              <a:rPr lang="en-US" sz="2600" dirty="0" smtClean="0">
                <a:solidFill>
                  <a:schemeClr val="bg1"/>
                </a:solidFill>
                <a:effectLst>
                  <a:outerShdw blurRad="38100" dist="38100" dir="2700000" algn="tl">
                    <a:srgbClr val="000000">
                      <a:alpha val="43137"/>
                    </a:srgbClr>
                  </a:outerShdw>
                </a:effectLst>
                <a:latin typeface="Consolas" pitchFamily="49" charset="0"/>
              </a:rPr>
              <a:t>=“Silverlight.js”&gt;&lt;/script&gt;</a:t>
            </a:r>
          </a:p>
          <a:p>
            <a:pPr>
              <a:defRPr/>
            </a:pPr>
            <a:r>
              <a:rPr lang="en-US" sz="2600" dirty="0" smtClean="0">
                <a:solidFill>
                  <a:schemeClr val="bg1"/>
                </a:solidFill>
                <a:effectLst>
                  <a:outerShdw blurRad="38100" dist="38100" dir="2700000" algn="tl">
                    <a:srgbClr val="000000">
                      <a:alpha val="43137"/>
                    </a:srgbClr>
                  </a:outerShdw>
                </a:effectLst>
                <a:latin typeface="Consolas" pitchFamily="49" charset="0"/>
              </a:rPr>
              <a:t> </a:t>
            </a:r>
            <a:r>
              <a:rPr lang="en-US" sz="2600" dirty="0" smtClean="0">
                <a:solidFill>
                  <a:schemeClr val="bg1"/>
                </a:solidFill>
                <a:effectLst>
                  <a:outerShdw blurRad="38100" dist="38100" dir="2700000" algn="tl">
                    <a:srgbClr val="000000">
                      <a:alpha val="43137"/>
                    </a:srgbClr>
                  </a:outerShdw>
                </a:effectLst>
                <a:latin typeface="Consolas" pitchFamily="49" charset="0"/>
              </a:rPr>
              <a:t>  &lt;</a:t>
            </a:r>
            <a:r>
              <a:rPr lang="en-US" sz="2600" dirty="0" smtClean="0">
                <a:solidFill>
                  <a:schemeClr val="bg1"/>
                </a:solidFill>
                <a:effectLst>
                  <a:outerShdw blurRad="38100" dist="38100" dir="2700000" algn="tl">
                    <a:srgbClr val="000000">
                      <a:alpha val="43137"/>
                    </a:srgbClr>
                  </a:outerShdw>
                </a:effectLst>
                <a:latin typeface="Consolas" pitchFamily="49" charset="0"/>
              </a:rPr>
              <a:t>script type=“text/</a:t>
            </a:r>
            <a:r>
              <a:rPr lang="en-US" sz="2600" dirty="0" err="1" smtClean="0">
                <a:solidFill>
                  <a:schemeClr val="bg1"/>
                </a:solidFill>
                <a:effectLst>
                  <a:outerShdw blurRad="38100" dist="38100" dir="2700000" algn="tl">
                    <a:srgbClr val="000000">
                      <a:alpha val="43137"/>
                    </a:srgbClr>
                  </a:outerShdw>
                </a:effectLst>
                <a:latin typeface="Consolas" pitchFamily="49" charset="0"/>
              </a:rPr>
              <a:t>javascript</a:t>
            </a:r>
            <a:r>
              <a:rPr lang="en-US" sz="2600" dirty="0" smtClean="0">
                <a:solidFill>
                  <a:schemeClr val="bg1"/>
                </a:solidFill>
                <a:effectLst>
                  <a:outerShdw blurRad="38100" dist="38100" dir="2700000" algn="tl">
                    <a:srgbClr val="000000">
                      <a:alpha val="43137"/>
                    </a:srgbClr>
                  </a:outerShdw>
                </a:effectLst>
                <a:latin typeface="Consolas" pitchFamily="49" charset="0"/>
              </a:rPr>
              <a:t>” </a:t>
            </a:r>
            <a:r>
              <a:rPr lang="en-US" sz="2600" dirty="0" err="1" smtClean="0">
                <a:solidFill>
                  <a:schemeClr val="bg1"/>
                </a:solidFill>
                <a:effectLst>
                  <a:outerShdw blurRad="38100" dist="38100" dir="2700000" algn="tl">
                    <a:srgbClr val="000000">
                      <a:alpha val="43137"/>
                    </a:srgbClr>
                  </a:outerShdw>
                </a:effectLst>
                <a:latin typeface="Consolas" pitchFamily="49" charset="0"/>
              </a:rPr>
              <a:t>src</a:t>
            </a:r>
            <a:r>
              <a:rPr lang="en-US" sz="2600" dirty="0" smtClean="0">
                <a:solidFill>
                  <a:schemeClr val="bg1"/>
                </a:solidFill>
                <a:effectLst>
                  <a:outerShdw blurRad="38100" dist="38100" dir="2700000" algn="tl">
                    <a:srgbClr val="000000">
                      <a:alpha val="43137"/>
                    </a:srgbClr>
                  </a:outerShdw>
                </a:effectLst>
                <a:latin typeface="Consolas" pitchFamily="49" charset="0"/>
              </a:rPr>
              <a:t>=“CreateSilverlight.js”&gt;&lt;/</a:t>
            </a:r>
            <a:r>
              <a:rPr lang="en-US" sz="2600" dirty="0" smtClean="0">
                <a:solidFill>
                  <a:schemeClr val="bg1"/>
                </a:solidFill>
                <a:effectLst>
                  <a:outerShdw blurRad="38100" dist="38100" dir="2700000" algn="tl">
                    <a:srgbClr val="000000">
                      <a:alpha val="43137"/>
                    </a:srgbClr>
                  </a:outerShdw>
                </a:effectLst>
                <a:latin typeface="Consolas" pitchFamily="49" charset="0"/>
              </a:rPr>
              <a:t>script&gt;</a:t>
            </a:r>
            <a:endParaRPr lang="en-US" sz="2600" dirty="0" smtClean="0">
              <a:solidFill>
                <a:schemeClr val="bg1"/>
              </a:solidFill>
              <a:effectLst>
                <a:outerShdw blurRad="38100" dist="38100" dir="2700000" algn="tl">
                  <a:srgbClr val="000000">
                    <a:alpha val="43137"/>
                  </a:srgbClr>
                </a:outerShdw>
              </a:effectLst>
              <a:latin typeface="Consolas" pitchFamily="49" charset="0"/>
            </a:endParaRPr>
          </a:p>
          <a:p>
            <a:pPr>
              <a:defRPr/>
            </a:pPr>
            <a:r>
              <a:rPr lang="en-US" sz="2600" dirty="0" smtClean="0">
                <a:solidFill>
                  <a:schemeClr val="bg1"/>
                </a:solidFill>
                <a:effectLst>
                  <a:outerShdw blurRad="38100" dist="38100" dir="2700000" algn="tl">
                    <a:srgbClr val="000000">
                      <a:alpha val="43137"/>
                    </a:srgbClr>
                  </a:outerShdw>
                </a:effectLst>
                <a:latin typeface="Consolas" pitchFamily="49" charset="0"/>
              </a:rPr>
              <a:t>&lt;/head&gt;</a:t>
            </a:r>
          </a:p>
          <a:p>
            <a:pPr>
              <a:defRPr/>
            </a:pPr>
            <a:r>
              <a:rPr lang="en-US" sz="2600" dirty="0" smtClean="0">
                <a:solidFill>
                  <a:schemeClr val="bg1"/>
                </a:solidFill>
                <a:effectLst>
                  <a:outerShdw blurRad="38100" dist="38100" dir="2700000" algn="tl">
                    <a:srgbClr val="000000">
                      <a:alpha val="43137"/>
                    </a:srgbClr>
                  </a:outerShdw>
                </a:effectLst>
                <a:latin typeface="Consolas" pitchFamily="49" charset="0"/>
              </a:rPr>
              <a:t>&lt;body&gt;</a:t>
            </a:r>
            <a:endParaRPr lang="en-US" sz="2600" dirty="0" smtClean="0">
              <a:solidFill>
                <a:schemeClr val="bg1"/>
              </a:solidFill>
              <a:effectLst>
                <a:outerShdw blurRad="38100" dist="38100" dir="2700000" algn="tl">
                  <a:srgbClr val="000000">
                    <a:alpha val="43137"/>
                  </a:srgbClr>
                </a:outerShdw>
              </a:effectLst>
              <a:latin typeface="Consolas" pitchFamily="49" charset="0"/>
            </a:endParaRPr>
          </a:p>
          <a:p>
            <a:pPr>
              <a:defRPr/>
            </a:pPr>
            <a:r>
              <a:rPr lang="en-US" sz="2600" dirty="0" smtClean="0">
                <a:solidFill>
                  <a:schemeClr val="bg1"/>
                </a:solidFill>
                <a:effectLst>
                  <a:outerShdw blurRad="38100" dist="38100" dir="2700000" algn="tl">
                    <a:srgbClr val="000000">
                      <a:alpha val="43137"/>
                    </a:srgbClr>
                  </a:outerShdw>
                </a:effectLst>
                <a:latin typeface="Consolas" pitchFamily="49" charset="0"/>
              </a:rPr>
              <a:t>   &lt;</a:t>
            </a:r>
            <a:r>
              <a:rPr lang="en-US" sz="2600" dirty="0">
                <a:solidFill>
                  <a:schemeClr val="bg1"/>
                </a:solidFill>
                <a:effectLst>
                  <a:outerShdw blurRad="38100" dist="38100" dir="2700000" algn="tl">
                    <a:srgbClr val="000000">
                      <a:alpha val="43137"/>
                    </a:srgbClr>
                  </a:outerShdw>
                </a:effectLst>
                <a:latin typeface="Consolas" pitchFamily="49" charset="0"/>
              </a:rPr>
              <a:t>div id="</a:t>
            </a:r>
            <a:r>
              <a:rPr lang="en-US" sz="2600" dirty="0" err="1">
                <a:solidFill>
                  <a:schemeClr val="bg1"/>
                </a:solidFill>
                <a:effectLst>
                  <a:outerShdw blurRad="38100" dist="38100" dir="2700000" algn="tl">
                    <a:srgbClr val="000000">
                      <a:alpha val="43137"/>
                    </a:srgbClr>
                  </a:outerShdw>
                </a:effectLst>
                <a:latin typeface="Consolas" pitchFamily="49" charset="0"/>
              </a:rPr>
              <a:t>SilverlightControlHost</a:t>
            </a:r>
            <a:r>
              <a:rPr lang="en-US" sz="2600" dirty="0" smtClean="0">
                <a:solidFill>
                  <a:schemeClr val="bg1"/>
                </a:solidFill>
                <a:effectLst>
                  <a:outerShdw blurRad="38100" dist="38100" dir="2700000" algn="tl">
                    <a:srgbClr val="000000">
                      <a:alpha val="43137"/>
                    </a:srgbClr>
                  </a:outerShdw>
                </a:effectLst>
                <a:latin typeface="Consolas" pitchFamily="49" charset="0"/>
              </a:rPr>
              <a:t>"&gt;</a:t>
            </a:r>
            <a:endParaRPr lang="en-US" sz="2600" dirty="0">
              <a:solidFill>
                <a:schemeClr val="bg1"/>
              </a:solidFill>
              <a:effectLst>
                <a:outerShdw blurRad="38100" dist="38100" dir="2700000" algn="tl">
                  <a:srgbClr val="000000">
                    <a:alpha val="43137"/>
                  </a:srgbClr>
                </a:outerShdw>
              </a:effectLst>
              <a:latin typeface="Consolas" pitchFamily="49" charset="0"/>
            </a:endParaRPr>
          </a:p>
          <a:p>
            <a:pPr>
              <a:defRPr/>
            </a:pPr>
            <a:r>
              <a:rPr lang="en-US" sz="2600" dirty="0">
                <a:solidFill>
                  <a:schemeClr val="bg1"/>
                </a:solidFill>
                <a:effectLst>
                  <a:outerShdw blurRad="38100" dist="38100" dir="2700000" algn="tl">
                    <a:srgbClr val="000000">
                      <a:alpha val="43137"/>
                    </a:srgbClr>
                  </a:outerShdw>
                </a:effectLst>
                <a:latin typeface="Consolas" pitchFamily="49" charset="0"/>
              </a:rPr>
              <a:t>        &lt;script type="text/</a:t>
            </a:r>
            <a:r>
              <a:rPr lang="en-US" sz="2600" dirty="0" err="1">
                <a:solidFill>
                  <a:schemeClr val="bg1"/>
                </a:solidFill>
                <a:effectLst>
                  <a:outerShdw blurRad="38100" dist="38100" dir="2700000" algn="tl">
                    <a:srgbClr val="000000">
                      <a:alpha val="43137"/>
                    </a:srgbClr>
                  </a:outerShdw>
                </a:effectLst>
                <a:latin typeface="Consolas" pitchFamily="49" charset="0"/>
              </a:rPr>
              <a:t>javascript</a:t>
            </a:r>
            <a:r>
              <a:rPr lang="en-US" sz="2600" dirty="0">
                <a:solidFill>
                  <a:schemeClr val="bg1"/>
                </a:solidFill>
                <a:effectLst>
                  <a:outerShdw blurRad="38100" dist="38100" dir="2700000" algn="tl">
                    <a:srgbClr val="000000">
                      <a:alpha val="43137"/>
                    </a:srgbClr>
                  </a:outerShdw>
                </a:effectLst>
                <a:latin typeface="Consolas" pitchFamily="49" charset="0"/>
              </a:rPr>
              <a:t>"&gt;</a:t>
            </a:r>
          </a:p>
          <a:p>
            <a:pPr>
              <a:defRPr/>
            </a:pPr>
            <a:r>
              <a:rPr lang="en-US" sz="2600" dirty="0">
                <a:solidFill>
                  <a:schemeClr val="bg1"/>
                </a:solidFill>
                <a:effectLst>
                  <a:outerShdw blurRad="38100" dist="38100" dir="2700000" algn="tl">
                    <a:srgbClr val="000000">
                      <a:alpha val="43137"/>
                    </a:srgbClr>
                  </a:outerShdw>
                </a:effectLst>
                <a:latin typeface="Consolas" pitchFamily="49" charset="0"/>
              </a:rPr>
              <a:t>            </a:t>
            </a:r>
            <a:r>
              <a:rPr lang="en-US" sz="2600" b="1" dirty="0" err="1">
                <a:effectLst>
                  <a:outerShdw blurRad="38100" dist="38100" dir="2700000" algn="tl">
                    <a:srgbClr val="000000">
                      <a:alpha val="43137"/>
                    </a:srgbClr>
                  </a:outerShdw>
                </a:effectLst>
                <a:latin typeface="Consolas" pitchFamily="49" charset="0"/>
              </a:rPr>
              <a:t>createSilverlight</a:t>
            </a:r>
            <a:r>
              <a:rPr lang="en-US" sz="2600" dirty="0">
                <a:solidFill>
                  <a:schemeClr val="bg1"/>
                </a:solidFill>
                <a:effectLst>
                  <a:outerShdw blurRad="38100" dist="38100" dir="2700000" algn="tl">
                    <a:srgbClr val="000000">
                      <a:alpha val="43137"/>
                    </a:srgbClr>
                  </a:outerShdw>
                </a:effectLst>
                <a:latin typeface="Consolas" pitchFamily="49" charset="0"/>
              </a:rPr>
              <a:t>();</a:t>
            </a:r>
          </a:p>
          <a:p>
            <a:pPr>
              <a:defRPr/>
            </a:pPr>
            <a:r>
              <a:rPr lang="en-US" sz="2600" dirty="0">
                <a:solidFill>
                  <a:schemeClr val="bg1"/>
                </a:solidFill>
                <a:effectLst>
                  <a:outerShdw blurRad="38100" dist="38100" dir="2700000" algn="tl">
                    <a:srgbClr val="000000">
                      <a:alpha val="43137"/>
                    </a:srgbClr>
                  </a:outerShdw>
                </a:effectLst>
                <a:latin typeface="Consolas" pitchFamily="49" charset="0"/>
              </a:rPr>
              <a:t>        &lt;/script&gt;</a:t>
            </a:r>
          </a:p>
          <a:p>
            <a:pPr>
              <a:defRPr/>
            </a:pPr>
            <a:r>
              <a:rPr lang="en-US" sz="2600" dirty="0" smtClean="0">
                <a:solidFill>
                  <a:schemeClr val="bg1"/>
                </a:solidFill>
                <a:effectLst>
                  <a:outerShdw blurRad="38100" dist="38100" dir="2700000" algn="tl">
                    <a:srgbClr val="000000">
                      <a:alpha val="43137"/>
                    </a:srgbClr>
                  </a:outerShdw>
                </a:effectLst>
                <a:latin typeface="Consolas" pitchFamily="49" charset="0"/>
              </a:rPr>
              <a:t>   &lt;/</a:t>
            </a:r>
            <a:r>
              <a:rPr lang="en-US" sz="2600" dirty="0">
                <a:solidFill>
                  <a:schemeClr val="bg1"/>
                </a:solidFill>
                <a:effectLst>
                  <a:outerShdw blurRad="38100" dist="38100" dir="2700000" algn="tl">
                    <a:srgbClr val="000000">
                      <a:alpha val="43137"/>
                    </a:srgbClr>
                  </a:outerShdw>
                </a:effectLst>
                <a:latin typeface="Consolas" pitchFamily="49" charset="0"/>
              </a:rPr>
              <a:t>div</a:t>
            </a:r>
            <a:r>
              <a:rPr lang="en-US" sz="2600" dirty="0" smtClean="0">
                <a:solidFill>
                  <a:schemeClr val="bg1"/>
                </a:solidFill>
                <a:effectLst>
                  <a:outerShdw blurRad="38100" dist="38100" dir="2700000" algn="tl">
                    <a:srgbClr val="000000">
                      <a:alpha val="43137"/>
                    </a:srgbClr>
                  </a:outerShdw>
                </a:effectLst>
                <a:latin typeface="Consolas" pitchFamily="49" charset="0"/>
              </a:rPr>
              <a:t>&gt;</a:t>
            </a:r>
          </a:p>
          <a:p>
            <a:pPr>
              <a:defRPr/>
            </a:pPr>
            <a:r>
              <a:rPr lang="en-US" sz="2600" dirty="0" smtClean="0">
                <a:solidFill>
                  <a:schemeClr val="bg1"/>
                </a:solidFill>
                <a:effectLst>
                  <a:outerShdw blurRad="38100" dist="38100" dir="2700000" algn="tl">
                    <a:srgbClr val="000000">
                      <a:alpha val="43137"/>
                    </a:srgbClr>
                  </a:outerShdw>
                </a:effectLst>
                <a:latin typeface="Consolas" pitchFamily="49" charset="0"/>
              </a:rPr>
              <a:t>&lt;/body&gt;</a:t>
            </a:r>
          </a:p>
          <a:p>
            <a:pPr>
              <a:defRPr/>
            </a:pPr>
            <a:r>
              <a:rPr lang="en-US" sz="2600" dirty="0" smtClean="0">
                <a:solidFill>
                  <a:schemeClr val="bg1"/>
                </a:solidFill>
                <a:effectLst>
                  <a:outerShdw blurRad="38100" dist="38100" dir="2700000" algn="tl">
                    <a:srgbClr val="000000">
                      <a:alpha val="43137"/>
                    </a:srgbClr>
                  </a:outerShdw>
                </a:effectLst>
                <a:latin typeface="Consolas" pitchFamily="49" charset="0"/>
              </a:rPr>
              <a:t>&lt;/html&gt;</a:t>
            </a:r>
            <a:endParaRPr lang="en-US" sz="2600" dirty="0">
              <a:solidFill>
                <a:schemeClr val="bg1"/>
              </a:solidFill>
              <a:effectLst>
                <a:outerShdw blurRad="38100" dist="38100" dir="2700000" algn="tl">
                  <a:srgbClr val="000000">
                    <a:alpha val="43137"/>
                  </a:srgbClr>
                </a:outerShdw>
              </a:effectLst>
              <a:latin typeface="Consolas" pitchFamily="49"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274321"/>
            <a:ext cx="13408659" cy="830997"/>
          </a:xfrm>
        </p:spPr>
        <p:txBody>
          <a:bodyPr/>
          <a:lstStyle/>
          <a:p>
            <a:pPr>
              <a:defRPr/>
            </a:pPr>
            <a:r>
              <a:rPr smtClean="0"/>
              <a:t>CreateSilverlight.js</a:t>
            </a:r>
            <a:endParaRPr/>
          </a:p>
        </p:txBody>
      </p:sp>
      <p:sp>
        <p:nvSpPr>
          <p:cNvPr id="3" name="Content Placeholder 2"/>
          <p:cNvSpPr>
            <a:spLocks noGrp="1"/>
          </p:cNvSpPr>
          <p:nvPr>
            <p:ph idx="1"/>
          </p:nvPr>
        </p:nvSpPr>
        <p:spPr>
          <a:xfrm>
            <a:off x="428625" y="5233988"/>
            <a:ext cx="13744575" cy="2131866"/>
          </a:xfrm>
        </p:spPr>
        <p:txBody>
          <a:bodyPr/>
          <a:lstStyle/>
          <a:p>
            <a:pPr marL="459106" indent="-459106" defTabSz="1095376">
              <a:defRPr/>
            </a:pPr>
            <a:r>
              <a:rPr smtClean="0"/>
              <a:t>Source: XAML file referencing </a:t>
            </a:r>
            <a:r>
              <a:rPr/>
              <a:t>app entry </a:t>
            </a:r>
            <a:r>
              <a:rPr smtClean="0"/>
              <a:t>point</a:t>
            </a:r>
          </a:p>
          <a:p>
            <a:pPr marL="459106" indent="-459106" defTabSz="1095376">
              <a:defRPr/>
            </a:pPr>
            <a:endParaRPr sz="800"/>
          </a:p>
          <a:p>
            <a:pPr marL="459106" indent="-459106" defTabSz="1095376">
              <a:defRPr/>
            </a:pPr>
            <a:r>
              <a:rPr/>
              <a:t>Silverlight.js takes care of control install </a:t>
            </a:r>
            <a:r>
              <a:rPr smtClean="0"/>
              <a:t>if Silverlight is not already installed on t</a:t>
            </a:r>
            <a:r>
              <a:rPr lang="en-US" dirty="0" smtClean="0"/>
              <a:t>he</a:t>
            </a:r>
            <a:r>
              <a:rPr smtClean="0"/>
              <a:t> machine</a:t>
            </a:r>
            <a:endParaRPr/>
          </a:p>
        </p:txBody>
      </p:sp>
      <p:sp>
        <p:nvSpPr>
          <p:cNvPr id="9" name="Text Box 4"/>
          <p:cNvSpPr txBox="1">
            <a:spLocks noChangeArrowheads="1"/>
          </p:cNvSpPr>
          <p:nvPr/>
        </p:nvSpPr>
        <p:spPr bwMode="auto">
          <a:xfrm>
            <a:off x="515938" y="1366838"/>
            <a:ext cx="13655675" cy="3463925"/>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lIns="130622" tIns="130622" rIns="130622" bIns="130622">
            <a:spAutoFit/>
          </a:bodyPr>
          <a:lstStyle/>
          <a:p>
            <a:pPr>
              <a:defRPr/>
            </a:pPr>
            <a:r>
              <a:rPr lang="en-US" sz="2600" dirty="0">
                <a:solidFill>
                  <a:schemeClr val="bg1"/>
                </a:solidFill>
                <a:effectLst>
                  <a:outerShdw blurRad="38100" dist="38100" dir="2700000" algn="tl">
                    <a:srgbClr val="000000">
                      <a:alpha val="43137"/>
                    </a:srgbClr>
                  </a:outerShdw>
                </a:effectLst>
                <a:latin typeface="Segoe Semibold" pitchFamily="34" charset="0"/>
              </a:rPr>
              <a:t>function </a:t>
            </a:r>
            <a:r>
              <a:rPr lang="en-US" sz="2600" dirty="0" err="1">
                <a:solidFill>
                  <a:schemeClr val="bg1"/>
                </a:solidFill>
                <a:effectLst>
                  <a:outerShdw blurRad="38100" dist="38100" dir="2700000" algn="tl">
                    <a:srgbClr val="000000">
                      <a:alpha val="43137"/>
                    </a:srgbClr>
                  </a:outerShdw>
                </a:effectLst>
                <a:latin typeface="Segoe Semibold" pitchFamily="34" charset="0"/>
              </a:rPr>
              <a:t>createSilverlight</a:t>
            </a:r>
            <a:r>
              <a:rPr lang="en-US" sz="2600" dirty="0">
                <a:solidFill>
                  <a:schemeClr val="bg1"/>
                </a:solidFill>
                <a:effectLst>
                  <a:outerShdw blurRad="38100" dist="38100" dir="2700000" algn="tl">
                    <a:srgbClr val="000000">
                      <a:alpha val="43137"/>
                    </a:srgbClr>
                  </a:outerShdw>
                </a:effectLst>
                <a:latin typeface="Segoe Semibold" pitchFamily="34" charset="0"/>
              </a:rPr>
              <a:t>()</a:t>
            </a:r>
          </a:p>
          <a:p>
            <a:pPr>
              <a:defRPr/>
            </a:pPr>
            <a:r>
              <a:rPr lang="en-US" sz="2600" dirty="0">
                <a:solidFill>
                  <a:schemeClr val="bg1"/>
                </a:solidFill>
                <a:effectLst>
                  <a:outerShdw blurRad="38100" dist="38100" dir="2700000" algn="tl">
                    <a:srgbClr val="000000">
                      <a:alpha val="43137"/>
                    </a:srgbClr>
                  </a:outerShdw>
                </a:effectLst>
                <a:latin typeface="Segoe Semibold" pitchFamily="34" charset="0"/>
              </a:rPr>
              <a:t>{</a:t>
            </a:r>
          </a:p>
          <a:p>
            <a:pPr>
              <a:defRPr/>
            </a:pPr>
            <a:r>
              <a:rPr lang="en-US" sz="2600" dirty="0">
                <a:solidFill>
                  <a:schemeClr val="bg1"/>
                </a:solidFill>
                <a:effectLst>
                  <a:outerShdw blurRad="38100" dist="38100" dir="2700000" algn="tl">
                    <a:srgbClr val="000000">
                      <a:alpha val="43137"/>
                    </a:srgbClr>
                  </a:outerShdw>
                </a:effectLst>
                <a:latin typeface="Segoe Semibold" pitchFamily="34" charset="0"/>
              </a:rPr>
              <a:t>	</a:t>
            </a:r>
            <a:r>
              <a:rPr lang="en-US" sz="2600" dirty="0" err="1">
                <a:solidFill>
                  <a:schemeClr val="bg1"/>
                </a:solidFill>
                <a:effectLst>
                  <a:outerShdw blurRad="38100" dist="38100" dir="2700000" algn="tl">
                    <a:srgbClr val="000000">
                      <a:alpha val="43137"/>
                    </a:srgbClr>
                  </a:outerShdw>
                </a:effectLst>
                <a:latin typeface="Segoe Semibold" pitchFamily="34" charset="0"/>
              </a:rPr>
              <a:t>Sys.Silverlight.createObjectEx</a:t>
            </a:r>
            <a:r>
              <a:rPr lang="en-US" sz="2600" dirty="0">
                <a:solidFill>
                  <a:schemeClr val="bg1"/>
                </a:solidFill>
                <a:effectLst>
                  <a:outerShdw blurRad="38100" dist="38100" dir="2700000" algn="tl">
                    <a:srgbClr val="000000">
                      <a:alpha val="43137"/>
                    </a:srgbClr>
                  </a:outerShdw>
                </a:effectLst>
                <a:latin typeface="Segoe Semibold" pitchFamily="34" charset="0"/>
              </a:rPr>
              <a:t>({</a:t>
            </a:r>
          </a:p>
          <a:p>
            <a:pPr>
              <a:defRPr/>
            </a:pPr>
            <a:r>
              <a:rPr lang="en-US" sz="2600" dirty="0">
                <a:solidFill>
                  <a:schemeClr val="bg1"/>
                </a:solidFill>
                <a:effectLst>
                  <a:outerShdw blurRad="38100" dist="38100" dir="2700000" algn="tl">
                    <a:srgbClr val="000000">
                      <a:alpha val="43137"/>
                    </a:srgbClr>
                  </a:outerShdw>
                </a:effectLst>
                <a:latin typeface="Segoe Semibold" pitchFamily="34" charset="0"/>
              </a:rPr>
              <a:t>		source: "</a:t>
            </a:r>
            <a:r>
              <a:rPr lang="en-US" sz="2600" dirty="0" err="1">
                <a:solidFill>
                  <a:schemeClr val="bg1"/>
                </a:solidFill>
                <a:effectLst>
                  <a:outerShdw blurRad="38100" dist="38100" dir="2700000" algn="tl">
                    <a:srgbClr val="000000">
                      <a:alpha val="43137"/>
                    </a:srgbClr>
                  </a:outerShdw>
                </a:effectLst>
                <a:latin typeface="Segoe Semibold" pitchFamily="34" charset="0"/>
              </a:rPr>
              <a:t>Page.xaml</a:t>
            </a:r>
            <a:r>
              <a:rPr lang="en-US" sz="2600" dirty="0">
                <a:solidFill>
                  <a:schemeClr val="bg1"/>
                </a:solidFill>
                <a:effectLst>
                  <a:outerShdw blurRad="38100" dist="38100" dir="2700000" algn="tl">
                    <a:srgbClr val="000000">
                      <a:alpha val="43137"/>
                    </a:srgbClr>
                  </a:outerShdw>
                </a:effectLst>
                <a:latin typeface="Segoe Semibold" pitchFamily="34" charset="0"/>
              </a:rPr>
              <a:t>",</a:t>
            </a:r>
          </a:p>
          <a:p>
            <a:pPr>
              <a:defRPr/>
            </a:pPr>
            <a:r>
              <a:rPr lang="en-US" sz="2600" dirty="0">
                <a:solidFill>
                  <a:schemeClr val="bg1"/>
                </a:solidFill>
                <a:effectLst>
                  <a:outerShdw blurRad="38100" dist="38100" dir="2700000" algn="tl">
                    <a:srgbClr val="000000">
                      <a:alpha val="43137"/>
                    </a:srgbClr>
                  </a:outerShdw>
                </a:effectLst>
                <a:latin typeface="Segoe Semibold" pitchFamily="34" charset="0"/>
              </a:rPr>
              <a:t>		</a:t>
            </a:r>
            <a:r>
              <a:rPr lang="en-US" sz="2600" dirty="0" err="1">
                <a:solidFill>
                  <a:schemeClr val="bg1"/>
                </a:solidFill>
                <a:effectLst>
                  <a:outerShdw blurRad="38100" dist="38100" dir="2700000" algn="tl">
                    <a:srgbClr val="000000">
                      <a:alpha val="43137"/>
                    </a:srgbClr>
                  </a:outerShdw>
                </a:effectLst>
                <a:latin typeface="Segoe Semibold" pitchFamily="34" charset="0"/>
              </a:rPr>
              <a:t>parentElement</a:t>
            </a:r>
            <a:r>
              <a:rPr lang="en-US" sz="2600" dirty="0">
                <a:solidFill>
                  <a:schemeClr val="bg1"/>
                </a:solidFill>
                <a:effectLst>
                  <a:outerShdw blurRad="38100" dist="38100" dir="2700000" algn="tl">
                    <a:srgbClr val="000000">
                      <a:alpha val="43137"/>
                    </a:srgbClr>
                  </a:outerShdw>
                </a:effectLst>
                <a:latin typeface="Segoe Semibold" pitchFamily="34" charset="0"/>
              </a:rPr>
              <a:t>: </a:t>
            </a:r>
            <a:r>
              <a:rPr lang="en-US" sz="2600" dirty="0" err="1">
                <a:solidFill>
                  <a:schemeClr val="bg1"/>
                </a:solidFill>
                <a:effectLst>
                  <a:outerShdw blurRad="38100" dist="38100" dir="2700000" algn="tl">
                    <a:srgbClr val="000000">
                      <a:alpha val="43137"/>
                    </a:srgbClr>
                  </a:outerShdw>
                </a:effectLst>
                <a:latin typeface="Segoe Semibold" pitchFamily="34" charset="0"/>
              </a:rPr>
              <a:t>document.getElementById</a:t>
            </a:r>
            <a:r>
              <a:rPr lang="en-US" sz="2600" dirty="0">
                <a:solidFill>
                  <a:schemeClr val="bg1"/>
                </a:solidFill>
                <a:effectLst>
                  <a:outerShdw blurRad="38100" dist="38100" dir="2700000" algn="tl">
                    <a:srgbClr val="000000">
                      <a:alpha val="43137"/>
                    </a:srgbClr>
                  </a:outerShdw>
                </a:effectLst>
                <a:latin typeface="Segoe Semibold" pitchFamily="34" charset="0"/>
              </a:rPr>
              <a:t>("</a:t>
            </a:r>
            <a:r>
              <a:rPr lang="en-US" sz="2600" dirty="0" err="1">
                <a:solidFill>
                  <a:schemeClr val="bg1"/>
                </a:solidFill>
                <a:effectLst>
                  <a:outerShdw blurRad="38100" dist="38100" dir="2700000" algn="tl">
                    <a:srgbClr val="000000">
                      <a:alpha val="43137"/>
                    </a:srgbClr>
                  </a:outerShdw>
                </a:effectLst>
                <a:latin typeface="Segoe Semibold" pitchFamily="34" charset="0"/>
              </a:rPr>
              <a:t>SilverlightControlHost</a:t>
            </a:r>
            <a:r>
              <a:rPr lang="en-US" sz="2600" dirty="0">
                <a:solidFill>
                  <a:schemeClr val="bg1"/>
                </a:solidFill>
                <a:effectLst>
                  <a:outerShdw blurRad="38100" dist="38100" dir="2700000" algn="tl">
                    <a:srgbClr val="000000">
                      <a:alpha val="43137"/>
                    </a:srgbClr>
                  </a:outerShdw>
                </a:effectLst>
                <a:latin typeface="Segoe Semibold" pitchFamily="34" charset="0"/>
              </a:rPr>
              <a:t>"),</a:t>
            </a:r>
          </a:p>
          <a:p>
            <a:pPr>
              <a:defRPr/>
            </a:pPr>
            <a:r>
              <a:rPr lang="en-US" sz="2600" dirty="0">
                <a:solidFill>
                  <a:schemeClr val="bg1"/>
                </a:solidFill>
                <a:effectLst>
                  <a:outerShdw blurRad="38100" dist="38100" dir="2700000" algn="tl">
                    <a:srgbClr val="000000">
                      <a:alpha val="43137"/>
                    </a:srgbClr>
                  </a:outerShdw>
                </a:effectLst>
                <a:latin typeface="Segoe Semibold" pitchFamily="34" charset="0"/>
              </a:rPr>
              <a:t>		id: "</a:t>
            </a:r>
            <a:r>
              <a:rPr lang="en-US" sz="2600" dirty="0" err="1">
                <a:solidFill>
                  <a:schemeClr val="bg1"/>
                </a:solidFill>
                <a:effectLst>
                  <a:outerShdw blurRad="38100" dist="38100" dir="2700000" algn="tl">
                    <a:srgbClr val="000000">
                      <a:alpha val="43137"/>
                    </a:srgbClr>
                  </a:outerShdw>
                </a:effectLst>
                <a:latin typeface="Segoe Semibold" pitchFamily="34" charset="0"/>
              </a:rPr>
              <a:t>SilverlightControl</a:t>
            </a:r>
            <a:r>
              <a:rPr lang="en-US" sz="2600" dirty="0">
                <a:solidFill>
                  <a:schemeClr val="bg1"/>
                </a:solidFill>
                <a:effectLst>
                  <a:outerShdw blurRad="38100" dist="38100" dir="2700000" algn="tl">
                    <a:srgbClr val="000000">
                      <a:alpha val="43137"/>
                    </a:srgbClr>
                  </a:outerShdw>
                </a:effectLst>
                <a:latin typeface="Segoe Semibold" pitchFamily="34" charset="0"/>
              </a:rPr>
              <a:t>",</a:t>
            </a:r>
          </a:p>
          <a:p>
            <a:pPr>
              <a:defRPr/>
            </a:pPr>
            <a:r>
              <a:rPr lang="en-US" sz="2600" dirty="0">
                <a:solidFill>
                  <a:schemeClr val="bg1"/>
                </a:solidFill>
                <a:effectLst>
                  <a:outerShdw blurRad="38100" dist="38100" dir="2700000" algn="tl">
                    <a:srgbClr val="000000">
                      <a:alpha val="43137"/>
                    </a:srgbClr>
                  </a:outerShdw>
                </a:effectLst>
                <a:latin typeface="Segoe Semibold" pitchFamily="34" charset="0"/>
              </a:rPr>
              <a:t>		properties: { width: "100%", height: "100%", version: "0.95", }, });</a:t>
            </a:r>
          </a:p>
          <a:p>
            <a:pPr>
              <a:defRPr/>
            </a:pPr>
            <a:r>
              <a:rPr lang="en-US" sz="2600" dirty="0">
                <a:solidFill>
                  <a:schemeClr val="bg1"/>
                </a:solidFill>
                <a:effectLst>
                  <a:outerShdw blurRad="38100" dist="38100" dir="2700000" algn="tl">
                    <a:srgbClr val="000000">
                      <a:alpha val="43137"/>
                    </a:srgbClr>
                  </a:outerShdw>
                </a:effectLst>
                <a:latin typeface="Segoe Semibold" pitchFamily="34" charset="0"/>
              </a:rPr>
              <a:t>}</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274321"/>
            <a:ext cx="13408659" cy="830997"/>
          </a:xfrm>
        </p:spPr>
        <p:txBody>
          <a:bodyPr/>
          <a:lstStyle/>
          <a:p>
            <a:pPr>
              <a:defRPr/>
            </a:pPr>
            <a:r>
              <a:rPr smtClean="0"/>
              <a:t>Page.xaml</a:t>
            </a:r>
            <a:endParaRPr/>
          </a:p>
        </p:txBody>
      </p:sp>
      <p:sp>
        <p:nvSpPr>
          <p:cNvPr id="3" name="Content Placeholder 2"/>
          <p:cNvSpPr>
            <a:spLocks noGrp="1"/>
          </p:cNvSpPr>
          <p:nvPr>
            <p:ph idx="1"/>
          </p:nvPr>
        </p:nvSpPr>
        <p:spPr>
          <a:xfrm>
            <a:off x="615950" y="6700838"/>
            <a:ext cx="13309600" cy="1287532"/>
          </a:xfrm>
        </p:spPr>
        <p:txBody>
          <a:bodyPr/>
          <a:lstStyle/>
          <a:p>
            <a:pPr marL="459106" indent="-459106" defTabSz="1095376">
              <a:defRPr/>
            </a:pPr>
            <a:r>
              <a:t>Every app has a </a:t>
            </a:r>
            <a:r>
              <a:rPr/>
              <a:t>root </a:t>
            </a:r>
            <a:r>
              <a:rPr smtClean="0"/>
              <a:t>XAML </a:t>
            </a:r>
            <a:r>
              <a:rPr smtClean="0"/>
              <a:t>file</a:t>
            </a:r>
            <a:endParaRPr/>
          </a:p>
          <a:p>
            <a:pPr marL="459106" indent="-459106" defTabSz="1095376">
              <a:defRPr/>
            </a:pPr>
            <a:r>
              <a:rPr/>
              <a:t>References </a:t>
            </a:r>
            <a:r>
              <a:rPr smtClean="0"/>
              <a:t>code assembly </a:t>
            </a:r>
            <a:r>
              <a:rPr/>
              <a:t>&amp; </a:t>
            </a:r>
            <a:r>
              <a:rPr smtClean="0"/>
              <a:t>class entry point</a:t>
            </a:r>
            <a:endParaRPr/>
          </a:p>
        </p:txBody>
      </p:sp>
      <p:sp>
        <p:nvSpPr>
          <p:cNvPr id="9" name="Text Box 4"/>
          <p:cNvSpPr txBox="1">
            <a:spLocks noChangeArrowheads="1"/>
          </p:cNvSpPr>
          <p:nvPr/>
        </p:nvSpPr>
        <p:spPr bwMode="auto">
          <a:xfrm>
            <a:off x="496888" y="1360488"/>
            <a:ext cx="13528675" cy="5065110"/>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lIns="130622" tIns="130622" rIns="130622" bIns="130622">
            <a:spAutoFit/>
          </a:bodyPr>
          <a:lstStyle/>
          <a:p>
            <a:pPr>
              <a:defRPr/>
            </a:pPr>
            <a:r>
              <a:rPr lang="en-US" sz="2600" dirty="0">
                <a:solidFill>
                  <a:schemeClr val="bg1"/>
                </a:solidFill>
                <a:effectLst>
                  <a:outerShdw blurRad="38100" dist="38100" dir="2700000" algn="tl">
                    <a:srgbClr val="000000">
                      <a:alpha val="43137"/>
                    </a:srgbClr>
                  </a:outerShdw>
                </a:effectLst>
                <a:latin typeface="Segoe" pitchFamily="34" charset="0"/>
              </a:rPr>
              <a:t>&lt;</a:t>
            </a:r>
            <a:r>
              <a:rPr lang="en-US" sz="2600" dirty="0" smtClean="0">
                <a:solidFill>
                  <a:schemeClr val="bg1"/>
                </a:solidFill>
                <a:effectLst>
                  <a:outerShdw blurRad="38100" dist="38100" dir="2700000" algn="tl">
                    <a:srgbClr val="000000">
                      <a:alpha val="43137"/>
                    </a:srgbClr>
                  </a:outerShdw>
                </a:effectLst>
                <a:latin typeface="Segoe" pitchFamily="34" charset="0"/>
              </a:rPr>
              <a:t>Canvas </a:t>
            </a:r>
            <a:r>
              <a:rPr lang="en-US" sz="2600" dirty="0" err="1" smtClean="0">
                <a:solidFill>
                  <a:schemeClr val="bg1"/>
                </a:solidFill>
                <a:effectLst>
                  <a:outerShdw blurRad="38100" dist="38100" dir="2700000" algn="tl">
                    <a:srgbClr val="000000">
                      <a:alpha val="43137"/>
                    </a:srgbClr>
                  </a:outerShdw>
                </a:effectLst>
                <a:latin typeface="Segoe" pitchFamily="34" charset="0"/>
              </a:rPr>
              <a:t>xmlns</a:t>
            </a:r>
            <a:r>
              <a:rPr lang="en-US" sz="2600" dirty="0" smtClean="0">
                <a:solidFill>
                  <a:schemeClr val="bg1"/>
                </a:solidFill>
                <a:effectLst>
                  <a:outerShdw blurRad="38100" dist="38100" dir="2700000" algn="tl">
                    <a:srgbClr val="000000">
                      <a:alpha val="43137"/>
                    </a:srgbClr>
                  </a:outerShdw>
                </a:effectLst>
                <a:latin typeface="Segoe" pitchFamily="34" charset="0"/>
              </a:rPr>
              <a:t>="http://schemas.microsoft.com/client/2007" </a:t>
            </a:r>
          </a:p>
          <a:p>
            <a:pPr>
              <a:defRPr/>
            </a:pPr>
            <a:r>
              <a:rPr lang="en-US" sz="2600" dirty="0" smtClean="0">
                <a:solidFill>
                  <a:schemeClr val="bg1"/>
                </a:solidFill>
                <a:effectLst>
                  <a:outerShdw blurRad="38100" dist="38100" dir="2700000" algn="tl">
                    <a:srgbClr val="000000">
                      <a:alpha val="43137"/>
                    </a:srgbClr>
                  </a:outerShdw>
                </a:effectLst>
                <a:latin typeface="Segoe" pitchFamily="34" charset="0"/>
              </a:rPr>
              <a:t>               </a:t>
            </a:r>
            <a:r>
              <a:rPr lang="en-US" sz="2600" dirty="0" err="1" smtClean="0">
                <a:solidFill>
                  <a:schemeClr val="bg1"/>
                </a:solidFill>
                <a:effectLst>
                  <a:outerShdw blurRad="38100" dist="38100" dir="2700000" algn="tl">
                    <a:srgbClr val="000000">
                      <a:alpha val="43137"/>
                    </a:srgbClr>
                  </a:outerShdw>
                </a:effectLst>
                <a:latin typeface="Segoe" pitchFamily="34" charset="0"/>
              </a:rPr>
              <a:t>xmlns:x</a:t>
            </a:r>
            <a:r>
              <a:rPr lang="en-US" sz="2600" dirty="0" smtClean="0">
                <a:solidFill>
                  <a:schemeClr val="bg1"/>
                </a:solidFill>
                <a:effectLst>
                  <a:outerShdw blurRad="38100" dist="38100" dir="2700000" algn="tl">
                    <a:srgbClr val="000000">
                      <a:alpha val="43137"/>
                    </a:srgbClr>
                  </a:outerShdw>
                </a:effectLst>
                <a:latin typeface="Segoe" pitchFamily="34" charset="0"/>
              </a:rPr>
              <a:t>="http://schemas.microsoft.com/winfx/2006/xaml" </a:t>
            </a:r>
          </a:p>
          <a:p>
            <a:pPr>
              <a:defRPr/>
            </a:pPr>
            <a:r>
              <a:rPr lang="en-US" sz="2600" dirty="0" smtClean="0">
                <a:solidFill>
                  <a:schemeClr val="bg1"/>
                </a:solidFill>
                <a:effectLst>
                  <a:outerShdw blurRad="38100" dist="38100" dir="2700000" algn="tl">
                    <a:srgbClr val="000000">
                      <a:alpha val="43137"/>
                    </a:srgbClr>
                  </a:outerShdw>
                </a:effectLst>
                <a:latin typeface="Segoe" pitchFamily="34" charset="0"/>
              </a:rPr>
              <a:t>               x:Name</a:t>
            </a:r>
            <a:r>
              <a:rPr lang="en-US" sz="2600" dirty="0" smtClean="0">
                <a:solidFill>
                  <a:schemeClr val="bg1"/>
                </a:solidFill>
                <a:effectLst>
                  <a:outerShdw blurRad="38100" dist="38100" dir="2700000" algn="tl">
                    <a:srgbClr val="000000">
                      <a:alpha val="43137"/>
                    </a:srgbClr>
                  </a:outerShdw>
                </a:effectLst>
                <a:latin typeface="Segoe" pitchFamily="34" charset="0"/>
              </a:rPr>
              <a:t>="</a:t>
            </a:r>
            <a:r>
              <a:rPr lang="en-US" sz="2600" dirty="0" err="1" smtClean="0">
                <a:solidFill>
                  <a:schemeClr val="bg1"/>
                </a:solidFill>
                <a:effectLst>
                  <a:outerShdw blurRad="38100" dist="38100" dir="2700000" algn="tl">
                    <a:srgbClr val="000000">
                      <a:alpha val="43137"/>
                    </a:srgbClr>
                  </a:outerShdw>
                </a:effectLst>
                <a:latin typeface="Segoe" pitchFamily="34" charset="0"/>
              </a:rPr>
              <a:t>parentCanvas</a:t>
            </a:r>
            <a:r>
              <a:rPr lang="en-US" sz="2600" dirty="0" smtClean="0">
                <a:solidFill>
                  <a:schemeClr val="bg1"/>
                </a:solidFill>
                <a:effectLst>
                  <a:outerShdw blurRad="38100" dist="38100" dir="2700000" algn="tl">
                    <a:srgbClr val="000000">
                      <a:alpha val="43137"/>
                    </a:srgbClr>
                  </a:outerShdw>
                </a:effectLst>
                <a:latin typeface="Segoe" pitchFamily="34" charset="0"/>
              </a:rPr>
              <a:t>"</a:t>
            </a:r>
            <a:endParaRPr lang="en-US" sz="2600" dirty="0" smtClean="0">
              <a:solidFill>
                <a:schemeClr val="bg1"/>
              </a:solidFill>
              <a:effectLst>
                <a:outerShdw blurRad="38100" dist="38100" dir="2700000" algn="tl">
                  <a:srgbClr val="000000">
                    <a:alpha val="43137"/>
                  </a:srgbClr>
                </a:outerShdw>
              </a:effectLst>
              <a:latin typeface="Segoe" pitchFamily="34" charset="0"/>
            </a:endParaRPr>
          </a:p>
          <a:p>
            <a:pPr>
              <a:defRPr/>
            </a:pPr>
            <a:r>
              <a:rPr lang="en-US" sz="2600" b="1" dirty="0" smtClean="0">
                <a:effectLst>
                  <a:outerShdw blurRad="38100" dist="38100" dir="2700000" algn="tl">
                    <a:srgbClr val="000000">
                      <a:alpha val="43137"/>
                    </a:srgbClr>
                  </a:outerShdw>
                </a:effectLst>
                <a:latin typeface="Segoe" pitchFamily="34" charset="0"/>
              </a:rPr>
              <a:t>               x:Class</a:t>
            </a:r>
            <a:r>
              <a:rPr lang="en-US" sz="2600" b="1" dirty="0">
                <a:effectLst>
                  <a:outerShdw blurRad="38100" dist="38100" dir="2700000" algn="tl">
                    <a:srgbClr val="000000">
                      <a:alpha val="43137"/>
                    </a:srgbClr>
                  </a:outerShdw>
                </a:effectLst>
                <a:latin typeface="Segoe" pitchFamily="34" charset="0"/>
              </a:rPr>
              <a:t>=“</a:t>
            </a:r>
            <a:r>
              <a:rPr lang="en-US" sz="2600" b="1" dirty="0" err="1" smtClean="0">
                <a:effectLst>
                  <a:outerShdw blurRad="38100" dist="38100" dir="2700000" algn="tl">
                    <a:srgbClr val="000000">
                      <a:alpha val="43137"/>
                    </a:srgbClr>
                  </a:outerShdw>
                </a:effectLst>
                <a:latin typeface="Segoe" pitchFamily="34" charset="0"/>
              </a:rPr>
              <a:t>MyNamespace.MyPage;assembly</a:t>
            </a:r>
            <a:r>
              <a:rPr lang="en-US" sz="2600" b="1" dirty="0" smtClean="0">
                <a:effectLst>
                  <a:outerShdw blurRad="38100" dist="38100" dir="2700000" algn="tl">
                    <a:srgbClr val="000000">
                      <a:alpha val="43137"/>
                    </a:srgbClr>
                  </a:outerShdw>
                </a:effectLst>
                <a:latin typeface="Segoe" pitchFamily="34" charset="0"/>
              </a:rPr>
              <a:t>=</a:t>
            </a:r>
            <a:r>
              <a:rPr lang="en-US" sz="2600" b="1" dirty="0" err="1" smtClean="0">
                <a:effectLst>
                  <a:outerShdw blurRad="38100" dist="38100" dir="2700000" algn="tl">
                    <a:srgbClr val="000000">
                      <a:alpha val="43137"/>
                    </a:srgbClr>
                  </a:outerShdw>
                </a:effectLst>
                <a:latin typeface="Segoe" pitchFamily="34" charset="0"/>
              </a:rPr>
              <a:t>ClientBin</a:t>
            </a:r>
            <a:r>
              <a:rPr lang="en-US" sz="2600" b="1" dirty="0" smtClean="0">
                <a:effectLst>
                  <a:outerShdw blurRad="38100" dist="38100" dir="2700000" algn="tl">
                    <a:srgbClr val="000000">
                      <a:alpha val="43137"/>
                    </a:srgbClr>
                  </a:outerShdw>
                </a:effectLst>
                <a:latin typeface="Segoe" pitchFamily="34" charset="0"/>
              </a:rPr>
              <a:t>/MyApp.dll“</a:t>
            </a:r>
          </a:p>
          <a:p>
            <a:pPr>
              <a:defRPr/>
            </a:pPr>
            <a:r>
              <a:rPr lang="en-US" sz="2600" b="1" dirty="0" smtClean="0">
                <a:solidFill>
                  <a:srgbClr val="FF9933"/>
                </a:solidFill>
                <a:effectLst>
                  <a:outerShdw blurRad="38100" dist="38100" dir="2700000" algn="tl">
                    <a:srgbClr val="000000">
                      <a:alpha val="43137"/>
                    </a:srgbClr>
                  </a:outerShdw>
                </a:effectLst>
                <a:latin typeface="Segoe" pitchFamily="34" charset="0"/>
              </a:rPr>
              <a:t> </a:t>
            </a:r>
            <a:r>
              <a:rPr lang="en-US" sz="2600" b="1" dirty="0" smtClean="0">
                <a:solidFill>
                  <a:srgbClr val="FF9933"/>
                </a:solidFill>
                <a:effectLst>
                  <a:outerShdw blurRad="38100" dist="38100" dir="2700000" algn="tl">
                    <a:srgbClr val="000000">
                      <a:alpha val="43137"/>
                    </a:srgbClr>
                  </a:outerShdw>
                </a:effectLst>
                <a:latin typeface="Segoe" pitchFamily="34" charset="0"/>
              </a:rPr>
              <a:t>              </a:t>
            </a:r>
            <a:r>
              <a:rPr lang="en-US" sz="2600" b="1" dirty="0" smtClean="0">
                <a:effectLst>
                  <a:outerShdw blurRad="38100" dist="38100" dir="2700000" algn="tl">
                    <a:srgbClr val="000000">
                      <a:alpha val="43137"/>
                    </a:srgbClr>
                  </a:outerShdw>
                </a:effectLst>
                <a:latin typeface="Segoe" pitchFamily="34" charset="0"/>
              </a:rPr>
              <a:t>Loaded</a:t>
            </a:r>
            <a:r>
              <a:rPr lang="en-US" sz="2600" b="1" dirty="0" smtClean="0">
                <a:effectLst>
                  <a:outerShdw blurRad="38100" dist="38100" dir="2700000" algn="tl">
                    <a:srgbClr val="000000">
                      <a:alpha val="43137"/>
                    </a:srgbClr>
                  </a:outerShdw>
                </a:effectLst>
                <a:latin typeface="Segoe" pitchFamily="34" charset="0"/>
              </a:rPr>
              <a:t>="</a:t>
            </a:r>
            <a:r>
              <a:rPr lang="en-US" sz="2600" b="1" dirty="0" err="1" smtClean="0">
                <a:effectLst>
                  <a:outerShdw blurRad="38100" dist="38100" dir="2700000" algn="tl">
                    <a:srgbClr val="000000">
                      <a:alpha val="43137"/>
                    </a:srgbClr>
                  </a:outerShdw>
                </a:effectLst>
                <a:latin typeface="Segoe" pitchFamily="34" charset="0"/>
              </a:rPr>
              <a:t>Page_Loaded</a:t>
            </a:r>
            <a:r>
              <a:rPr lang="en-US" sz="2600" b="1" dirty="0" smtClean="0">
                <a:effectLst>
                  <a:outerShdw blurRad="38100" dist="38100" dir="2700000" algn="tl">
                    <a:srgbClr val="000000">
                      <a:alpha val="43137"/>
                    </a:srgbClr>
                  </a:outerShdw>
                </a:effectLst>
                <a:latin typeface="Segoe" pitchFamily="34" charset="0"/>
              </a:rPr>
              <a:t>" </a:t>
            </a:r>
            <a:endParaRPr lang="en-US" sz="2600" b="1" dirty="0">
              <a:effectLst>
                <a:outerShdw blurRad="38100" dist="38100" dir="2700000" algn="tl">
                  <a:srgbClr val="000000">
                    <a:alpha val="43137"/>
                  </a:srgbClr>
                </a:outerShdw>
              </a:effectLst>
              <a:latin typeface="Segoe" pitchFamily="34" charset="0"/>
            </a:endParaRPr>
          </a:p>
          <a:p>
            <a:pPr>
              <a:defRPr/>
            </a:pPr>
            <a:r>
              <a:rPr lang="en-US" sz="2600" dirty="0">
                <a:solidFill>
                  <a:schemeClr val="bg1"/>
                </a:solidFill>
                <a:effectLst>
                  <a:outerShdw blurRad="38100" dist="38100" dir="2700000" algn="tl">
                    <a:srgbClr val="000000">
                      <a:alpha val="43137"/>
                    </a:srgbClr>
                  </a:outerShdw>
                </a:effectLst>
                <a:latin typeface="Segoe" pitchFamily="34" charset="0"/>
              </a:rPr>
              <a:t>        </a:t>
            </a:r>
            <a:r>
              <a:rPr lang="en-US" sz="2600" dirty="0" smtClean="0">
                <a:solidFill>
                  <a:schemeClr val="bg1"/>
                </a:solidFill>
                <a:effectLst>
                  <a:outerShdw blurRad="38100" dist="38100" dir="2700000" algn="tl">
                    <a:srgbClr val="000000">
                      <a:alpha val="43137"/>
                    </a:srgbClr>
                  </a:outerShdw>
                </a:effectLst>
                <a:latin typeface="Segoe" pitchFamily="34" charset="0"/>
              </a:rPr>
              <a:t>       Width</a:t>
            </a:r>
            <a:r>
              <a:rPr lang="en-US" sz="2600" dirty="0">
                <a:solidFill>
                  <a:schemeClr val="bg1"/>
                </a:solidFill>
                <a:effectLst>
                  <a:outerShdw blurRad="38100" dist="38100" dir="2700000" algn="tl">
                    <a:srgbClr val="000000">
                      <a:alpha val="43137"/>
                    </a:srgbClr>
                  </a:outerShdw>
                </a:effectLst>
                <a:latin typeface="Segoe" pitchFamily="34" charset="0"/>
              </a:rPr>
              <a:t>="640"</a:t>
            </a:r>
          </a:p>
          <a:p>
            <a:pPr>
              <a:defRPr/>
            </a:pPr>
            <a:r>
              <a:rPr lang="en-US" sz="2600" dirty="0">
                <a:solidFill>
                  <a:schemeClr val="bg1"/>
                </a:solidFill>
                <a:effectLst>
                  <a:outerShdw blurRad="38100" dist="38100" dir="2700000" algn="tl">
                    <a:srgbClr val="000000">
                      <a:alpha val="43137"/>
                    </a:srgbClr>
                  </a:outerShdw>
                </a:effectLst>
                <a:latin typeface="Segoe" pitchFamily="34" charset="0"/>
              </a:rPr>
              <a:t>        </a:t>
            </a:r>
            <a:r>
              <a:rPr lang="en-US" sz="2600" dirty="0" smtClean="0">
                <a:solidFill>
                  <a:schemeClr val="bg1"/>
                </a:solidFill>
                <a:effectLst>
                  <a:outerShdw blurRad="38100" dist="38100" dir="2700000" algn="tl">
                    <a:srgbClr val="000000">
                      <a:alpha val="43137"/>
                    </a:srgbClr>
                  </a:outerShdw>
                </a:effectLst>
                <a:latin typeface="Segoe" pitchFamily="34" charset="0"/>
              </a:rPr>
              <a:t>       Height</a:t>
            </a:r>
            <a:r>
              <a:rPr lang="en-US" sz="2600" dirty="0">
                <a:solidFill>
                  <a:schemeClr val="bg1"/>
                </a:solidFill>
                <a:effectLst>
                  <a:outerShdw blurRad="38100" dist="38100" dir="2700000" algn="tl">
                    <a:srgbClr val="000000">
                      <a:alpha val="43137"/>
                    </a:srgbClr>
                  </a:outerShdw>
                </a:effectLst>
                <a:latin typeface="Segoe" pitchFamily="34" charset="0"/>
              </a:rPr>
              <a:t>="480"</a:t>
            </a:r>
          </a:p>
          <a:p>
            <a:pPr>
              <a:defRPr/>
            </a:pPr>
            <a:r>
              <a:rPr lang="en-US" sz="2600" dirty="0">
                <a:solidFill>
                  <a:schemeClr val="bg1"/>
                </a:solidFill>
                <a:effectLst>
                  <a:outerShdw blurRad="38100" dist="38100" dir="2700000" algn="tl">
                    <a:srgbClr val="000000">
                      <a:alpha val="43137"/>
                    </a:srgbClr>
                  </a:outerShdw>
                </a:effectLst>
                <a:latin typeface="Segoe" pitchFamily="34" charset="0"/>
              </a:rPr>
              <a:t>        </a:t>
            </a:r>
            <a:r>
              <a:rPr lang="en-US" sz="2600" dirty="0" smtClean="0">
                <a:solidFill>
                  <a:schemeClr val="bg1"/>
                </a:solidFill>
                <a:effectLst>
                  <a:outerShdw blurRad="38100" dist="38100" dir="2700000" algn="tl">
                    <a:srgbClr val="000000">
                      <a:alpha val="43137"/>
                    </a:srgbClr>
                  </a:outerShdw>
                </a:effectLst>
                <a:latin typeface="Segoe" pitchFamily="34" charset="0"/>
              </a:rPr>
              <a:t>       Background</a:t>
            </a:r>
            <a:r>
              <a:rPr lang="en-US" sz="2600" dirty="0">
                <a:solidFill>
                  <a:schemeClr val="bg1"/>
                </a:solidFill>
                <a:effectLst>
                  <a:outerShdw blurRad="38100" dist="38100" dir="2700000" algn="tl">
                    <a:srgbClr val="000000">
                      <a:alpha val="43137"/>
                    </a:srgbClr>
                  </a:outerShdw>
                </a:effectLst>
                <a:latin typeface="Segoe" pitchFamily="34" charset="0"/>
              </a:rPr>
              <a:t>="White</a:t>
            </a:r>
            <a:r>
              <a:rPr lang="en-US" sz="2600" dirty="0" smtClean="0">
                <a:solidFill>
                  <a:schemeClr val="bg1"/>
                </a:solidFill>
                <a:effectLst>
                  <a:outerShdw blurRad="38100" dist="38100" dir="2700000" algn="tl">
                    <a:srgbClr val="000000">
                      <a:alpha val="43137"/>
                    </a:srgbClr>
                  </a:outerShdw>
                </a:effectLst>
                <a:latin typeface="Segoe" pitchFamily="34" charset="0"/>
              </a:rPr>
              <a:t>“&gt;</a:t>
            </a:r>
          </a:p>
          <a:p>
            <a:pPr>
              <a:defRPr/>
            </a:pPr>
            <a:endParaRPr lang="en-US" sz="2600" dirty="0" smtClean="0">
              <a:solidFill>
                <a:schemeClr val="bg1"/>
              </a:solidFill>
              <a:effectLst>
                <a:outerShdw blurRad="38100" dist="38100" dir="2700000" algn="tl">
                  <a:srgbClr val="000000">
                    <a:alpha val="43137"/>
                  </a:srgbClr>
                </a:outerShdw>
              </a:effectLst>
              <a:latin typeface="Segoe" pitchFamily="34" charset="0"/>
            </a:endParaRPr>
          </a:p>
          <a:p>
            <a:pPr>
              <a:defRPr/>
            </a:pPr>
            <a:r>
              <a:rPr lang="en-US" sz="2600" dirty="0" smtClean="0">
                <a:solidFill>
                  <a:schemeClr val="bg1"/>
                </a:solidFill>
                <a:effectLst>
                  <a:outerShdw blurRad="38100" dist="38100" dir="2700000" algn="tl">
                    <a:srgbClr val="000000">
                      <a:alpha val="43137"/>
                    </a:srgbClr>
                  </a:outerShdw>
                </a:effectLst>
                <a:latin typeface="Segoe" pitchFamily="34" charset="0"/>
              </a:rPr>
              <a:t> </a:t>
            </a:r>
            <a:r>
              <a:rPr lang="en-US" sz="2600" dirty="0" smtClean="0">
                <a:solidFill>
                  <a:schemeClr val="bg1"/>
                </a:solidFill>
                <a:effectLst>
                  <a:outerShdw blurRad="38100" dist="38100" dir="2700000" algn="tl">
                    <a:srgbClr val="000000">
                      <a:alpha val="43137"/>
                    </a:srgbClr>
                  </a:outerShdw>
                </a:effectLst>
                <a:latin typeface="Segoe" pitchFamily="34" charset="0"/>
              </a:rPr>
              <a:t>     &lt;</a:t>
            </a:r>
            <a:r>
              <a:rPr lang="en-US" sz="2600" dirty="0" err="1" smtClean="0">
                <a:solidFill>
                  <a:schemeClr val="bg1"/>
                </a:solidFill>
                <a:effectLst>
                  <a:outerShdw blurRad="38100" dist="38100" dir="2700000" algn="tl">
                    <a:srgbClr val="000000">
                      <a:alpha val="43137"/>
                    </a:srgbClr>
                  </a:outerShdw>
                </a:effectLst>
                <a:latin typeface="Segoe" pitchFamily="34" charset="0"/>
              </a:rPr>
              <a:t>TextBlock</a:t>
            </a:r>
            <a:r>
              <a:rPr lang="en-US" sz="2600" dirty="0" smtClean="0">
                <a:solidFill>
                  <a:schemeClr val="bg1"/>
                </a:solidFill>
                <a:effectLst>
                  <a:outerShdw blurRad="38100" dist="38100" dir="2700000" algn="tl">
                    <a:srgbClr val="000000">
                      <a:alpha val="43137"/>
                    </a:srgbClr>
                  </a:outerShdw>
                </a:effectLst>
                <a:latin typeface="Segoe" pitchFamily="34" charset="0"/>
              </a:rPr>
              <a:t> x:Name=“</a:t>
            </a:r>
            <a:r>
              <a:rPr lang="en-US" sz="2600" dirty="0" err="1" smtClean="0">
                <a:solidFill>
                  <a:schemeClr val="bg1"/>
                </a:solidFill>
                <a:effectLst>
                  <a:outerShdw blurRad="38100" dist="38100" dir="2700000" algn="tl">
                    <a:srgbClr val="000000">
                      <a:alpha val="43137"/>
                    </a:srgbClr>
                  </a:outerShdw>
                </a:effectLst>
                <a:latin typeface="Segoe" pitchFamily="34" charset="0"/>
              </a:rPr>
              <a:t>MyMessage</a:t>
            </a:r>
            <a:r>
              <a:rPr lang="en-US" sz="2600" dirty="0" smtClean="0">
                <a:solidFill>
                  <a:schemeClr val="bg1"/>
                </a:solidFill>
                <a:effectLst>
                  <a:outerShdw blurRad="38100" dist="38100" dir="2700000" algn="tl">
                    <a:srgbClr val="000000">
                      <a:alpha val="43137"/>
                    </a:srgbClr>
                  </a:outerShdw>
                </a:effectLst>
                <a:latin typeface="Segoe" pitchFamily="34" charset="0"/>
              </a:rPr>
              <a:t>” /&gt;</a:t>
            </a:r>
          </a:p>
          <a:p>
            <a:pPr>
              <a:defRPr/>
            </a:pPr>
            <a:endParaRPr lang="en-US" sz="2600" dirty="0">
              <a:solidFill>
                <a:schemeClr val="bg1"/>
              </a:solidFill>
              <a:effectLst>
                <a:outerShdw blurRad="38100" dist="38100" dir="2700000" algn="tl">
                  <a:srgbClr val="000000">
                    <a:alpha val="43137"/>
                  </a:srgbClr>
                </a:outerShdw>
              </a:effectLst>
              <a:latin typeface="Segoe" pitchFamily="34" charset="0"/>
            </a:endParaRPr>
          </a:p>
          <a:p>
            <a:pPr>
              <a:defRPr/>
            </a:pPr>
            <a:r>
              <a:rPr lang="en-US" sz="2600" dirty="0">
                <a:solidFill>
                  <a:schemeClr val="bg1"/>
                </a:solidFill>
                <a:effectLst>
                  <a:outerShdw blurRad="38100" dist="38100" dir="2700000" algn="tl">
                    <a:srgbClr val="000000">
                      <a:alpha val="43137"/>
                    </a:srgbClr>
                  </a:outerShdw>
                </a:effectLst>
                <a:latin typeface="Segoe" pitchFamily="34" charset="0"/>
              </a:rPr>
              <a:t>&lt;/Canvas</a:t>
            </a:r>
            <a:r>
              <a:rPr lang="en-US" sz="2600" dirty="0">
                <a:solidFill>
                  <a:schemeClr val="tx1"/>
                </a:solidFill>
                <a:effectLst>
                  <a:outerShdw blurRad="38100" dist="38100" dir="2700000" algn="tl">
                    <a:srgbClr val="000000">
                      <a:alpha val="43137"/>
                    </a:srgbClr>
                  </a:outerShdw>
                </a:effectLst>
                <a:latin typeface="Segoe" pitchFamily="34" charset="0"/>
              </a:rPr>
              <a:t>&gt;</a:t>
            </a:r>
            <a:endParaRPr lang="en-US" sz="2600" dirty="0">
              <a:effectLst>
                <a:outerShdw blurRad="38100" dist="38100" dir="2700000" algn="tl">
                  <a:srgbClr val="000000">
                    <a:alpha val="43137"/>
                  </a:srgbClr>
                </a:outerShdw>
              </a:effectLst>
              <a:latin typeface="Segoe Semibold"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274321"/>
            <a:ext cx="13408659" cy="830997"/>
          </a:xfrm>
        </p:spPr>
        <p:txBody>
          <a:bodyPr/>
          <a:lstStyle/>
          <a:p>
            <a:pPr>
              <a:defRPr/>
            </a:pPr>
            <a:r>
              <a:rPr smtClean="0"/>
              <a:t>MyPage.xaml.cs</a:t>
            </a:r>
            <a:endParaRPr/>
          </a:p>
        </p:txBody>
      </p:sp>
      <p:sp>
        <p:nvSpPr>
          <p:cNvPr id="3" name="Content Placeholder 2"/>
          <p:cNvSpPr>
            <a:spLocks noGrp="1"/>
          </p:cNvSpPr>
          <p:nvPr>
            <p:ph idx="1"/>
          </p:nvPr>
        </p:nvSpPr>
        <p:spPr>
          <a:xfrm>
            <a:off x="615950" y="1568451"/>
            <a:ext cx="13744575" cy="774700"/>
          </a:xfrm>
        </p:spPr>
        <p:txBody>
          <a:bodyPr/>
          <a:lstStyle/>
          <a:p>
            <a:pPr marL="459106" indent="-459106" defTabSz="1095376">
              <a:defRPr/>
            </a:pPr>
            <a:r>
              <a:t>Code behind file for the </a:t>
            </a:r>
            <a:r>
              <a:rPr/>
              <a:t>parent </a:t>
            </a:r>
            <a:r>
              <a:rPr smtClean="0"/>
              <a:t>XAML</a:t>
            </a:r>
            <a:endParaRPr/>
          </a:p>
          <a:p>
            <a:pPr marL="459106" indent="-459106" defTabSz="1095376">
              <a:defRPr/>
            </a:pPr>
            <a:endParaRPr/>
          </a:p>
        </p:txBody>
      </p:sp>
      <p:sp>
        <p:nvSpPr>
          <p:cNvPr id="9" name="Text Box 4"/>
          <p:cNvSpPr txBox="1">
            <a:spLocks noChangeArrowheads="1"/>
          </p:cNvSpPr>
          <p:nvPr/>
        </p:nvSpPr>
        <p:spPr bwMode="auto">
          <a:xfrm>
            <a:off x="671513" y="2476500"/>
            <a:ext cx="12957175" cy="5434441"/>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square" lIns="130622" tIns="130622" rIns="130622" bIns="130622">
            <a:spAutoFit/>
          </a:bodyPr>
          <a:lstStyle/>
          <a:p>
            <a:pPr>
              <a:defRPr/>
            </a:pPr>
            <a:r>
              <a:rPr lang="en-US" sz="2800" dirty="0">
                <a:solidFill>
                  <a:schemeClr val="bg1"/>
                </a:solidFill>
                <a:effectLst>
                  <a:outerShdw blurRad="38100" dist="38100" dir="2700000" algn="tl">
                    <a:srgbClr val="000000">
                      <a:alpha val="43137"/>
                    </a:srgbClr>
                  </a:outerShdw>
                </a:effectLst>
                <a:latin typeface="Segoe" pitchFamily="34" charset="0"/>
              </a:rPr>
              <a:t>namespace </a:t>
            </a:r>
            <a:r>
              <a:rPr lang="en-US" sz="2800" dirty="0" err="1">
                <a:solidFill>
                  <a:schemeClr val="bg1"/>
                </a:solidFill>
                <a:effectLst>
                  <a:outerShdw blurRad="38100" dist="38100" dir="2700000" algn="tl">
                    <a:srgbClr val="000000">
                      <a:alpha val="43137"/>
                    </a:srgbClr>
                  </a:outerShdw>
                </a:effectLst>
                <a:latin typeface="Segoe" pitchFamily="34" charset="0"/>
              </a:rPr>
              <a:t>MyNamespace</a:t>
            </a:r>
            <a:r>
              <a:rPr lang="en-US" sz="2800" dirty="0">
                <a:solidFill>
                  <a:schemeClr val="bg1"/>
                </a:solidFill>
                <a:effectLst>
                  <a:outerShdw blurRad="38100" dist="38100" dir="2700000" algn="tl">
                    <a:srgbClr val="000000">
                      <a:alpha val="43137"/>
                    </a:srgbClr>
                  </a:outerShdw>
                </a:effectLst>
                <a:latin typeface="Segoe" pitchFamily="34" charset="0"/>
              </a:rPr>
              <a:t>   </a:t>
            </a:r>
            <a:endParaRPr lang="en-US" sz="2800" dirty="0" smtClean="0">
              <a:solidFill>
                <a:schemeClr val="bg1"/>
              </a:solidFill>
              <a:effectLst>
                <a:outerShdw blurRad="38100" dist="38100" dir="2700000" algn="tl">
                  <a:srgbClr val="000000">
                    <a:alpha val="43137"/>
                  </a:srgbClr>
                </a:outerShdw>
              </a:effectLst>
              <a:latin typeface="Segoe" pitchFamily="34" charset="0"/>
            </a:endParaRPr>
          </a:p>
          <a:p>
            <a:pPr>
              <a:defRPr/>
            </a:pPr>
            <a:r>
              <a:rPr lang="en-US" sz="2800" dirty="0" smtClean="0">
                <a:solidFill>
                  <a:schemeClr val="bg1"/>
                </a:solidFill>
                <a:effectLst>
                  <a:outerShdw blurRad="38100" dist="38100" dir="2700000" algn="tl">
                    <a:srgbClr val="000000">
                      <a:alpha val="43137"/>
                    </a:srgbClr>
                  </a:outerShdw>
                </a:effectLst>
                <a:latin typeface="Segoe" pitchFamily="34" charset="0"/>
              </a:rPr>
              <a:t>{</a:t>
            </a:r>
            <a:endParaRPr lang="en-US" sz="2800" dirty="0">
              <a:solidFill>
                <a:schemeClr val="bg1"/>
              </a:solidFill>
              <a:effectLst>
                <a:outerShdw blurRad="38100" dist="38100" dir="2700000" algn="tl">
                  <a:srgbClr val="000000">
                    <a:alpha val="43137"/>
                  </a:srgbClr>
                </a:outerShdw>
              </a:effectLst>
              <a:latin typeface="Segoe" pitchFamily="34" charset="0"/>
            </a:endParaRPr>
          </a:p>
          <a:p>
            <a:pPr>
              <a:defRPr/>
            </a:pPr>
            <a:r>
              <a:rPr lang="en-US" sz="2800" dirty="0">
                <a:solidFill>
                  <a:schemeClr val="bg1"/>
                </a:solidFill>
                <a:effectLst>
                  <a:outerShdw blurRad="38100" dist="38100" dir="2700000" algn="tl">
                    <a:srgbClr val="000000">
                      <a:alpha val="43137"/>
                    </a:srgbClr>
                  </a:outerShdw>
                </a:effectLst>
                <a:latin typeface="Segoe" pitchFamily="34" charset="0"/>
              </a:rPr>
              <a:t>    </a:t>
            </a:r>
            <a:r>
              <a:rPr lang="en-US" sz="2800" dirty="0" smtClean="0">
                <a:solidFill>
                  <a:schemeClr val="bg1"/>
                </a:solidFill>
                <a:effectLst>
                  <a:outerShdw blurRad="38100" dist="38100" dir="2700000" algn="tl">
                    <a:srgbClr val="000000">
                      <a:alpha val="43137"/>
                    </a:srgbClr>
                  </a:outerShdw>
                </a:effectLst>
                <a:latin typeface="Segoe" pitchFamily="34" charset="0"/>
              </a:rPr>
              <a:t> public </a:t>
            </a:r>
            <a:r>
              <a:rPr lang="en-US" sz="2800" dirty="0">
                <a:solidFill>
                  <a:schemeClr val="bg1"/>
                </a:solidFill>
                <a:effectLst>
                  <a:outerShdw blurRad="38100" dist="38100" dir="2700000" algn="tl">
                    <a:srgbClr val="000000">
                      <a:alpha val="43137"/>
                    </a:srgbClr>
                  </a:outerShdw>
                </a:effectLst>
                <a:latin typeface="Segoe" pitchFamily="34" charset="0"/>
              </a:rPr>
              <a:t>partial class </a:t>
            </a:r>
            <a:r>
              <a:rPr lang="en-US" sz="2800" dirty="0" err="1">
                <a:solidFill>
                  <a:schemeClr val="bg1"/>
                </a:solidFill>
                <a:effectLst>
                  <a:outerShdw blurRad="38100" dist="38100" dir="2700000" algn="tl">
                    <a:srgbClr val="000000">
                      <a:alpha val="43137"/>
                    </a:srgbClr>
                  </a:outerShdw>
                </a:effectLst>
                <a:latin typeface="Segoe" pitchFamily="34" charset="0"/>
              </a:rPr>
              <a:t>MyPage</a:t>
            </a:r>
            <a:r>
              <a:rPr lang="en-US" sz="2800" dirty="0">
                <a:solidFill>
                  <a:schemeClr val="bg1"/>
                </a:solidFill>
                <a:effectLst>
                  <a:outerShdw blurRad="38100" dist="38100" dir="2700000" algn="tl">
                    <a:srgbClr val="000000">
                      <a:alpha val="43137"/>
                    </a:srgbClr>
                  </a:outerShdw>
                </a:effectLst>
                <a:latin typeface="Segoe" pitchFamily="34" charset="0"/>
              </a:rPr>
              <a:t>: Canvas  </a:t>
            </a:r>
            <a:endParaRPr lang="en-US" sz="2800" dirty="0" smtClean="0">
              <a:solidFill>
                <a:schemeClr val="bg1"/>
              </a:solidFill>
              <a:effectLst>
                <a:outerShdw blurRad="38100" dist="38100" dir="2700000" algn="tl">
                  <a:srgbClr val="000000">
                    <a:alpha val="43137"/>
                  </a:srgbClr>
                </a:outerShdw>
              </a:effectLst>
              <a:latin typeface="Segoe" pitchFamily="34" charset="0"/>
            </a:endParaRPr>
          </a:p>
          <a:p>
            <a:pPr>
              <a:defRPr/>
            </a:pPr>
            <a:r>
              <a:rPr lang="en-US" sz="2800" dirty="0" smtClean="0">
                <a:solidFill>
                  <a:schemeClr val="bg1"/>
                </a:solidFill>
                <a:effectLst>
                  <a:outerShdw blurRad="38100" dist="38100" dir="2700000" algn="tl">
                    <a:srgbClr val="000000">
                      <a:alpha val="43137"/>
                    </a:srgbClr>
                  </a:outerShdw>
                </a:effectLst>
                <a:latin typeface="Segoe" pitchFamily="34" charset="0"/>
              </a:rPr>
              <a:t> </a:t>
            </a:r>
            <a:r>
              <a:rPr lang="en-US" sz="2800" dirty="0" smtClean="0">
                <a:solidFill>
                  <a:schemeClr val="bg1"/>
                </a:solidFill>
                <a:effectLst>
                  <a:outerShdw blurRad="38100" dist="38100" dir="2700000" algn="tl">
                    <a:srgbClr val="000000">
                      <a:alpha val="43137"/>
                    </a:srgbClr>
                  </a:outerShdw>
                </a:effectLst>
                <a:latin typeface="Segoe" pitchFamily="34" charset="0"/>
              </a:rPr>
              <a:t>    </a:t>
            </a:r>
            <a:r>
              <a:rPr lang="en-US" sz="2800" dirty="0" smtClean="0">
                <a:solidFill>
                  <a:schemeClr val="bg1"/>
                </a:solidFill>
                <a:effectLst>
                  <a:outerShdw blurRad="38100" dist="38100" dir="2700000" algn="tl">
                    <a:srgbClr val="000000">
                      <a:alpha val="43137"/>
                    </a:srgbClr>
                  </a:outerShdw>
                </a:effectLst>
                <a:latin typeface="Segoe" pitchFamily="34" charset="0"/>
              </a:rPr>
              <a:t>{</a:t>
            </a:r>
            <a:endParaRPr lang="en-US" sz="2800" dirty="0">
              <a:solidFill>
                <a:schemeClr val="bg1"/>
              </a:solidFill>
              <a:effectLst>
                <a:outerShdw blurRad="38100" dist="38100" dir="2700000" algn="tl">
                  <a:srgbClr val="000000">
                    <a:alpha val="43137"/>
                  </a:srgbClr>
                </a:outerShdw>
              </a:effectLst>
              <a:latin typeface="Segoe" pitchFamily="34" charset="0"/>
            </a:endParaRPr>
          </a:p>
          <a:p>
            <a:pPr>
              <a:defRPr/>
            </a:pPr>
            <a:r>
              <a:rPr lang="en-US" sz="2800" dirty="0">
                <a:solidFill>
                  <a:schemeClr val="bg1"/>
                </a:solidFill>
                <a:effectLst>
                  <a:outerShdw blurRad="38100" dist="38100" dir="2700000" algn="tl">
                    <a:srgbClr val="000000">
                      <a:alpha val="43137"/>
                    </a:srgbClr>
                  </a:outerShdw>
                </a:effectLst>
                <a:latin typeface="Segoe" pitchFamily="34" charset="0"/>
              </a:rPr>
              <a:t>        </a:t>
            </a:r>
            <a:r>
              <a:rPr lang="en-US" sz="2800" dirty="0" smtClean="0">
                <a:solidFill>
                  <a:schemeClr val="bg1"/>
                </a:solidFill>
                <a:effectLst>
                  <a:outerShdw blurRad="38100" dist="38100" dir="2700000" algn="tl">
                    <a:srgbClr val="000000">
                      <a:alpha val="43137"/>
                    </a:srgbClr>
                  </a:outerShdw>
                </a:effectLst>
                <a:latin typeface="Segoe" pitchFamily="34" charset="0"/>
              </a:rPr>
              <a:t>  public </a:t>
            </a:r>
            <a:r>
              <a:rPr lang="en-US" sz="2800" dirty="0">
                <a:solidFill>
                  <a:schemeClr val="bg1"/>
                </a:solidFill>
                <a:effectLst>
                  <a:outerShdw blurRad="38100" dist="38100" dir="2700000" algn="tl">
                    <a:srgbClr val="000000">
                      <a:alpha val="43137"/>
                    </a:srgbClr>
                  </a:outerShdw>
                </a:effectLst>
                <a:latin typeface="Segoe" pitchFamily="34" charset="0"/>
              </a:rPr>
              <a:t>void </a:t>
            </a:r>
            <a:r>
              <a:rPr lang="en-US" sz="2800" dirty="0" err="1">
                <a:solidFill>
                  <a:schemeClr val="bg1"/>
                </a:solidFill>
                <a:effectLst>
                  <a:outerShdw blurRad="38100" dist="38100" dir="2700000" algn="tl">
                    <a:srgbClr val="000000">
                      <a:alpha val="43137"/>
                    </a:srgbClr>
                  </a:outerShdw>
                </a:effectLst>
                <a:latin typeface="Segoe" pitchFamily="34" charset="0"/>
              </a:rPr>
              <a:t>Page_Loaded</a:t>
            </a:r>
            <a:r>
              <a:rPr lang="en-US" sz="2800" dirty="0">
                <a:solidFill>
                  <a:schemeClr val="bg1"/>
                </a:solidFill>
                <a:effectLst>
                  <a:outerShdw blurRad="38100" dist="38100" dir="2700000" algn="tl">
                    <a:srgbClr val="000000">
                      <a:alpha val="43137"/>
                    </a:srgbClr>
                  </a:outerShdw>
                </a:effectLst>
                <a:latin typeface="Segoe" pitchFamily="34" charset="0"/>
              </a:rPr>
              <a:t>(object o, </a:t>
            </a:r>
            <a:r>
              <a:rPr lang="en-US" sz="2800" dirty="0" err="1">
                <a:solidFill>
                  <a:schemeClr val="bg1"/>
                </a:solidFill>
                <a:effectLst>
                  <a:outerShdw blurRad="38100" dist="38100" dir="2700000" algn="tl">
                    <a:srgbClr val="000000">
                      <a:alpha val="43137"/>
                    </a:srgbClr>
                  </a:outerShdw>
                </a:effectLst>
                <a:latin typeface="Segoe" pitchFamily="34" charset="0"/>
              </a:rPr>
              <a:t>EventArgs</a:t>
            </a:r>
            <a:r>
              <a:rPr lang="en-US" sz="2800" dirty="0">
                <a:solidFill>
                  <a:schemeClr val="bg1"/>
                </a:solidFill>
                <a:effectLst>
                  <a:outerShdw blurRad="38100" dist="38100" dir="2700000" algn="tl">
                    <a:srgbClr val="000000">
                      <a:alpha val="43137"/>
                    </a:srgbClr>
                  </a:outerShdw>
                </a:effectLst>
                <a:latin typeface="Segoe" pitchFamily="34" charset="0"/>
              </a:rPr>
              <a:t> e)  </a:t>
            </a:r>
            <a:endParaRPr lang="en-US" sz="2800" dirty="0" smtClean="0">
              <a:solidFill>
                <a:schemeClr val="bg1"/>
              </a:solidFill>
              <a:effectLst>
                <a:outerShdw blurRad="38100" dist="38100" dir="2700000" algn="tl">
                  <a:srgbClr val="000000">
                    <a:alpha val="43137"/>
                  </a:srgbClr>
                </a:outerShdw>
              </a:effectLst>
              <a:latin typeface="Segoe" pitchFamily="34" charset="0"/>
            </a:endParaRPr>
          </a:p>
          <a:p>
            <a:pPr>
              <a:defRPr/>
            </a:pPr>
            <a:r>
              <a:rPr lang="en-US" sz="2800" dirty="0" smtClean="0">
                <a:solidFill>
                  <a:schemeClr val="bg1"/>
                </a:solidFill>
                <a:effectLst>
                  <a:outerShdw blurRad="38100" dist="38100" dir="2700000" algn="tl">
                    <a:srgbClr val="000000">
                      <a:alpha val="43137"/>
                    </a:srgbClr>
                  </a:outerShdw>
                </a:effectLst>
                <a:latin typeface="Segoe" pitchFamily="34" charset="0"/>
              </a:rPr>
              <a:t> </a:t>
            </a:r>
            <a:r>
              <a:rPr lang="en-US" sz="2800" dirty="0" smtClean="0">
                <a:solidFill>
                  <a:schemeClr val="bg1"/>
                </a:solidFill>
                <a:effectLst>
                  <a:outerShdw blurRad="38100" dist="38100" dir="2700000" algn="tl">
                    <a:srgbClr val="000000">
                      <a:alpha val="43137"/>
                    </a:srgbClr>
                  </a:outerShdw>
                </a:effectLst>
                <a:latin typeface="Segoe" pitchFamily="34" charset="0"/>
              </a:rPr>
              <a:t>         </a:t>
            </a:r>
            <a:r>
              <a:rPr lang="en-US" sz="2800" dirty="0" smtClean="0">
                <a:solidFill>
                  <a:schemeClr val="bg1"/>
                </a:solidFill>
                <a:effectLst>
                  <a:outerShdw blurRad="38100" dist="38100" dir="2700000" algn="tl">
                    <a:srgbClr val="000000">
                      <a:alpha val="43137"/>
                    </a:srgbClr>
                  </a:outerShdw>
                </a:effectLst>
                <a:latin typeface="Segoe" pitchFamily="34" charset="0"/>
              </a:rPr>
              <a:t>{</a:t>
            </a:r>
          </a:p>
          <a:p>
            <a:pPr>
              <a:defRPr/>
            </a:pPr>
            <a:r>
              <a:rPr lang="en-US" sz="2800" dirty="0" smtClean="0">
                <a:solidFill>
                  <a:schemeClr val="bg1"/>
                </a:solidFill>
                <a:effectLst>
                  <a:outerShdw blurRad="38100" dist="38100" dir="2700000" algn="tl">
                    <a:srgbClr val="000000">
                      <a:alpha val="43137"/>
                    </a:srgbClr>
                  </a:outerShdw>
                </a:effectLst>
                <a:latin typeface="Segoe" pitchFamily="34" charset="0"/>
              </a:rPr>
              <a:t> </a:t>
            </a:r>
            <a:r>
              <a:rPr lang="en-US" sz="2800" dirty="0" smtClean="0">
                <a:solidFill>
                  <a:schemeClr val="bg1"/>
                </a:solidFill>
                <a:effectLst>
                  <a:outerShdw blurRad="38100" dist="38100" dir="2700000" algn="tl">
                    <a:srgbClr val="000000">
                      <a:alpha val="43137"/>
                    </a:srgbClr>
                  </a:outerShdw>
                </a:effectLst>
                <a:latin typeface="Segoe" pitchFamily="34" charset="0"/>
              </a:rPr>
              <a:t>               </a:t>
            </a:r>
            <a:r>
              <a:rPr lang="en-US" sz="2800" dirty="0" err="1" smtClean="0">
                <a:solidFill>
                  <a:schemeClr val="bg1"/>
                </a:solidFill>
                <a:effectLst>
                  <a:outerShdw blurRad="38100" dist="38100" dir="2700000" algn="tl">
                    <a:srgbClr val="000000">
                      <a:alpha val="43137"/>
                    </a:srgbClr>
                  </a:outerShdw>
                </a:effectLst>
                <a:latin typeface="Segoe" pitchFamily="34" charset="0"/>
              </a:rPr>
              <a:t>InitializeComponent</a:t>
            </a:r>
            <a:r>
              <a:rPr lang="en-US" sz="2800" dirty="0" smtClean="0">
                <a:solidFill>
                  <a:schemeClr val="bg1"/>
                </a:solidFill>
                <a:effectLst>
                  <a:outerShdw blurRad="38100" dist="38100" dir="2700000" algn="tl">
                    <a:srgbClr val="000000">
                      <a:alpha val="43137"/>
                    </a:srgbClr>
                  </a:outerShdw>
                </a:effectLst>
                <a:latin typeface="Segoe" pitchFamily="34" charset="0"/>
              </a:rPr>
              <a:t>();</a:t>
            </a:r>
          </a:p>
          <a:p>
            <a:pPr>
              <a:defRPr/>
            </a:pPr>
            <a:endParaRPr lang="en-US" sz="2800" dirty="0">
              <a:solidFill>
                <a:schemeClr val="bg1"/>
              </a:solidFill>
              <a:effectLst>
                <a:outerShdw blurRad="38100" dist="38100" dir="2700000" algn="tl">
                  <a:srgbClr val="000000">
                    <a:alpha val="43137"/>
                  </a:srgbClr>
                </a:outerShdw>
              </a:effectLst>
              <a:latin typeface="Segoe" pitchFamily="34" charset="0"/>
            </a:endParaRPr>
          </a:p>
          <a:p>
            <a:pPr>
              <a:defRPr/>
            </a:pPr>
            <a:r>
              <a:rPr lang="en-US" sz="2800" dirty="0">
                <a:solidFill>
                  <a:schemeClr val="bg1"/>
                </a:solidFill>
                <a:effectLst>
                  <a:outerShdw blurRad="38100" dist="38100" dir="2700000" algn="tl">
                    <a:srgbClr val="000000">
                      <a:alpha val="43137"/>
                    </a:srgbClr>
                  </a:outerShdw>
                </a:effectLst>
                <a:latin typeface="Segoe" pitchFamily="34" charset="0"/>
              </a:rPr>
              <a:t>	</a:t>
            </a:r>
            <a:r>
              <a:rPr lang="en-US" sz="2800" dirty="0" smtClean="0">
                <a:solidFill>
                  <a:schemeClr val="bg1"/>
                </a:solidFill>
                <a:effectLst>
                  <a:outerShdw blurRad="38100" dist="38100" dir="2700000" algn="tl">
                    <a:srgbClr val="000000">
                      <a:alpha val="43137"/>
                    </a:srgbClr>
                  </a:outerShdw>
                </a:effectLst>
                <a:latin typeface="Segoe" pitchFamily="34" charset="0"/>
              </a:rPr>
              <a:t>       </a:t>
            </a:r>
            <a:r>
              <a:rPr lang="en-US" sz="2800" dirty="0" err="1" smtClean="0">
                <a:solidFill>
                  <a:schemeClr val="bg1"/>
                </a:solidFill>
                <a:effectLst>
                  <a:outerShdw blurRad="38100" dist="38100" dir="2700000" algn="tl">
                    <a:srgbClr val="000000">
                      <a:alpha val="43137"/>
                    </a:srgbClr>
                  </a:outerShdw>
                </a:effectLst>
                <a:latin typeface="Segoe" pitchFamily="34" charset="0"/>
              </a:rPr>
              <a:t>MyMessage.Text</a:t>
            </a:r>
            <a:r>
              <a:rPr lang="en-US" sz="2800" dirty="0" smtClean="0">
                <a:solidFill>
                  <a:schemeClr val="bg1"/>
                </a:solidFill>
                <a:effectLst>
                  <a:outerShdw blurRad="38100" dist="38100" dir="2700000" algn="tl">
                    <a:srgbClr val="000000">
                      <a:alpha val="43137"/>
                    </a:srgbClr>
                  </a:outerShdw>
                </a:effectLst>
                <a:latin typeface="Segoe" pitchFamily="34" charset="0"/>
              </a:rPr>
              <a:t> = “Hello World!”;</a:t>
            </a:r>
            <a:endParaRPr lang="en-US" sz="2800" dirty="0">
              <a:solidFill>
                <a:schemeClr val="bg1"/>
              </a:solidFill>
              <a:effectLst>
                <a:outerShdw blurRad="38100" dist="38100" dir="2700000" algn="tl">
                  <a:srgbClr val="000000">
                    <a:alpha val="43137"/>
                  </a:srgbClr>
                </a:outerShdw>
              </a:effectLst>
              <a:latin typeface="Segoe" pitchFamily="34" charset="0"/>
            </a:endParaRPr>
          </a:p>
          <a:p>
            <a:pPr>
              <a:defRPr/>
            </a:pPr>
            <a:r>
              <a:rPr lang="en-US" sz="2800" dirty="0" smtClean="0">
                <a:solidFill>
                  <a:schemeClr val="bg1"/>
                </a:solidFill>
                <a:effectLst>
                  <a:outerShdw blurRad="38100" dist="38100" dir="2700000" algn="tl">
                    <a:srgbClr val="000000">
                      <a:alpha val="43137"/>
                    </a:srgbClr>
                  </a:outerShdw>
                </a:effectLst>
                <a:latin typeface="Segoe" pitchFamily="34" charset="0"/>
              </a:rPr>
              <a:t>          }   </a:t>
            </a:r>
          </a:p>
          <a:p>
            <a:pPr>
              <a:defRPr/>
            </a:pPr>
            <a:r>
              <a:rPr lang="en-US" sz="2800" dirty="0" smtClean="0">
                <a:solidFill>
                  <a:schemeClr val="bg1"/>
                </a:solidFill>
                <a:effectLst>
                  <a:outerShdw blurRad="38100" dist="38100" dir="2700000" algn="tl">
                    <a:srgbClr val="000000">
                      <a:alpha val="43137"/>
                    </a:srgbClr>
                  </a:outerShdw>
                </a:effectLst>
                <a:latin typeface="Segoe" pitchFamily="34" charset="0"/>
              </a:rPr>
              <a:t>     }   </a:t>
            </a:r>
          </a:p>
          <a:p>
            <a:pPr>
              <a:defRPr/>
            </a:pPr>
            <a:r>
              <a:rPr lang="en-US" sz="2800" dirty="0" smtClean="0">
                <a:solidFill>
                  <a:schemeClr val="bg1"/>
                </a:solidFill>
                <a:effectLst>
                  <a:outerShdw blurRad="38100" dist="38100" dir="2700000" algn="tl">
                    <a:srgbClr val="000000">
                      <a:alpha val="43137"/>
                    </a:srgbClr>
                  </a:outerShdw>
                </a:effectLst>
                <a:latin typeface="Segoe" pitchFamily="34" charset="0"/>
              </a:rPr>
              <a:t>}</a:t>
            </a:r>
            <a:endParaRPr lang="en-US" sz="2800" dirty="0">
              <a:solidFill>
                <a:schemeClr val="bg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Running Application</a:t>
            </a:r>
            <a:r>
              <a:rPr lang="en-US" dirty="0" smtClean="0"/>
              <a:t>…</a:t>
            </a:r>
            <a:endParaRPr lang="en-US" dirty="0"/>
          </a:p>
        </p:txBody>
      </p:sp>
      <p:pic>
        <p:nvPicPr>
          <p:cNvPr id="2050" name="Picture 2"/>
          <p:cNvPicPr>
            <a:picLocks noChangeAspect="1" noChangeArrowheads="1"/>
          </p:cNvPicPr>
          <p:nvPr/>
        </p:nvPicPr>
        <p:blipFill>
          <a:blip r:embed="rId2"/>
          <a:srcRect/>
          <a:stretch>
            <a:fillRect/>
          </a:stretch>
        </p:blipFill>
        <p:spPr bwMode="auto">
          <a:xfrm>
            <a:off x="2381250" y="1485899"/>
            <a:ext cx="9639300" cy="618738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4168" y="2825750"/>
            <a:ext cx="12308417" cy="914096"/>
          </a:xfrm>
        </p:spPr>
        <p:txBody>
          <a:bodyPr/>
          <a:lstStyle/>
          <a:p>
            <a:pPr defTabSz="1095376">
              <a:defRPr/>
            </a:pPr>
            <a:r>
              <a:rPr smtClean="0"/>
              <a:t>Getting Started</a:t>
            </a:r>
            <a:endParaRPr/>
          </a:p>
        </p:txBody>
      </p:sp>
      <p:sp>
        <p:nvSpPr>
          <p:cNvPr id="4" name="Text Placeholder 3"/>
          <p:cNvSpPr>
            <a:spLocks noGrp="1"/>
          </p:cNvSpPr>
          <p:nvPr>
            <p:ph type="body" sz="quarter" idx="10"/>
          </p:nvPr>
        </p:nvSpPr>
        <p:spPr/>
        <p:txBody>
          <a:bodyPr/>
          <a:lstStyle/>
          <a:p>
            <a:pPr defTabSz="1095376">
              <a:defRPr/>
            </a:pPr>
            <a:r>
              <a:rPr/>
              <a:t>demo</a:t>
            </a:r>
          </a:p>
        </p:txBody>
      </p:sp>
      <p:pic>
        <p:nvPicPr>
          <p:cNvPr id="5" name="Picture 4" descr="4-01488_Flys.png"/>
          <p:cNvPicPr>
            <a:picLocks noChangeAspect="1"/>
          </p:cNvPicPr>
          <p:nvPr/>
        </p:nvPicPr>
        <p:blipFill>
          <a:blip r:embed="rId3">
            <a:duotone>
              <a:schemeClr val="accent5">
                <a:shade val="45000"/>
                <a:satMod val="135000"/>
              </a:schemeClr>
              <a:prstClr val="white"/>
            </a:duotone>
            <a:lum bright="-15000"/>
          </a:blip>
          <a:stretch>
            <a:fillRect/>
          </a:stretch>
        </p:blipFill>
        <p:spPr>
          <a:xfrm>
            <a:off x="7730067" y="2284413"/>
            <a:ext cx="6900333" cy="183896"/>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2944934"/>
            <a:ext cx="13408659" cy="997196"/>
          </a:xfrm>
        </p:spPr>
        <p:txBody>
          <a:bodyPr/>
          <a:lstStyle/>
          <a:p>
            <a:pPr algn="ctr">
              <a:defRPr/>
            </a:pPr>
            <a:r>
              <a:rPr sz="7200" smtClean="0"/>
              <a:t>XAML, Shapes and Controls</a:t>
            </a:r>
            <a:endParaRPr sz="720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609600" y="274320"/>
            <a:ext cx="5608320" cy="901066"/>
          </a:xfrm>
        </p:spPr>
        <p:txBody>
          <a:bodyPr>
            <a:normAutofit/>
          </a:bodyPr>
          <a:lstStyle/>
          <a:p>
            <a:pPr>
              <a:defRPr/>
            </a:pPr>
            <a:r>
              <a:rPr smtClean="0"/>
              <a:t>Agenda</a:t>
            </a:r>
            <a:endParaRPr/>
          </a:p>
        </p:txBody>
      </p:sp>
      <p:sp>
        <p:nvSpPr>
          <p:cNvPr id="241667" name="Rectangle 3"/>
          <p:cNvSpPr>
            <a:spLocks noGrp="1" noChangeArrowheads="1"/>
          </p:cNvSpPr>
          <p:nvPr>
            <p:ph type="body" idx="1"/>
          </p:nvPr>
        </p:nvSpPr>
        <p:spPr>
          <a:xfrm>
            <a:off x="604838" y="2784475"/>
            <a:ext cx="6956425" cy="5329238"/>
          </a:xfrm>
        </p:spPr>
        <p:txBody>
          <a:bodyPr>
            <a:normAutofit/>
          </a:bodyPr>
          <a:lstStyle/>
          <a:p>
            <a:pPr marL="460058" defTabSz="1095376">
              <a:defRPr/>
            </a:pPr>
            <a:r>
              <a:rPr smtClean="0"/>
              <a:t>Silverlight </a:t>
            </a:r>
            <a:r>
              <a:rPr smtClean="0"/>
              <a:t>+ .NET Overview</a:t>
            </a:r>
          </a:p>
          <a:p>
            <a:pPr marL="460058" defTabSz="1095376">
              <a:defRPr/>
            </a:pPr>
            <a:r>
              <a:rPr dirty="0" smtClean="0"/>
              <a:t>Getting Started</a:t>
            </a:r>
          </a:p>
          <a:p>
            <a:pPr marL="460058" defTabSz="1095376">
              <a:defRPr/>
            </a:pPr>
            <a:r>
              <a:rPr smtClean="0"/>
              <a:t>XAML </a:t>
            </a:r>
          </a:p>
          <a:p>
            <a:pPr marL="460058" defTabSz="1095376">
              <a:defRPr/>
            </a:pPr>
            <a:r>
              <a:rPr smtClean="0"/>
              <a:t>Shapes</a:t>
            </a:r>
            <a:endParaRPr dirty="0" smtClean="0"/>
          </a:p>
          <a:p>
            <a:pPr marL="460058" defTabSz="1095376">
              <a:defRPr/>
            </a:pPr>
            <a:r>
              <a:rPr smtClean="0"/>
              <a:t>Controls</a:t>
            </a:r>
          </a:p>
          <a:p>
            <a:pPr marL="460058" defTabSz="1095376">
              <a:defRPr/>
            </a:pPr>
            <a:r>
              <a:rPr smtClean="0"/>
              <a:t>Layout</a:t>
            </a:r>
            <a:endParaRPr smtClean="0"/>
          </a:p>
          <a:p>
            <a:pPr marL="845820" lvl="1" defTabSz="1095376">
              <a:defRPr/>
            </a:pPr>
            <a:endParaRPr sz="1400" dirty="0"/>
          </a:p>
        </p:txBody>
      </p:sp>
      <p:sp>
        <p:nvSpPr>
          <p:cNvPr id="4" name="Rectangle 3"/>
          <p:cNvSpPr txBox="1">
            <a:spLocks noChangeArrowheads="1"/>
          </p:cNvSpPr>
          <p:nvPr/>
        </p:nvSpPr>
        <p:spPr bwMode="auto">
          <a:xfrm>
            <a:off x="7440613" y="2740024"/>
            <a:ext cx="7974012" cy="4746625"/>
          </a:xfrm>
          <a:prstGeom prst="rect">
            <a:avLst/>
          </a:prstGeom>
          <a:noFill/>
          <a:ln w="9525">
            <a:noFill/>
            <a:miter lim="800000"/>
            <a:headEnd/>
            <a:tailEnd/>
          </a:ln>
        </p:spPr>
        <p:txBody>
          <a:bodyPr lIns="0" tIns="0" rIns="0" bIns="0">
            <a:normAutofit lnSpcReduction="10000"/>
          </a:bodyPr>
          <a:lstStyle/>
          <a:p>
            <a:pPr marL="388620" indent="-381000" defTabSz="1095376">
              <a:lnSpc>
                <a:spcPct val="90000"/>
              </a:lnSpc>
              <a:spcBef>
                <a:spcPts val="1300"/>
              </a:spcBef>
              <a:buClr>
                <a:schemeClr val="tx2"/>
              </a:buClr>
              <a:buSzPct val="75000"/>
              <a:buFontTx/>
              <a:buBlip>
                <a:blip r:embed="rId3"/>
              </a:buBlip>
              <a:defRPr/>
            </a:pPr>
            <a:r>
              <a:rPr lang="en-US" sz="4000" kern="0" dirty="0" smtClean="0">
                <a:solidFill>
                  <a:schemeClr val="tx1"/>
                </a:solidFill>
                <a:effectLst>
                  <a:outerShdw blurRad="38100" dist="38100" dir="2700000" algn="tl">
                    <a:srgbClr val="000000">
                      <a:alpha val="43137"/>
                    </a:srgbClr>
                  </a:outerShdw>
                </a:effectLst>
                <a:latin typeface="+mn-lt"/>
                <a:cs typeface="Arial" pitchFamily="34" charset="0"/>
              </a:rPr>
              <a:t>Brushes and Transforms</a:t>
            </a:r>
          </a:p>
          <a:p>
            <a:pPr marL="388620" indent="-381000" defTabSz="1095376">
              <a:lnSpc>
                <a:spcPct val="90000"/>
              </a:lnSpc>
              <a:spcBef>
                <a:spcPts val="1300"/>
              </a:spcBef>
              <a:buClr>
                <a:schemeClr val="tx2"/>
              </a:buClr>
              <a:buSzPct val="75000"/>
              <a:buBlip>
                <a:blip r:embed="rId3"/>
              </a:buBlip>
              <a:defRPr/>
            </a:pPr>
            <a:r>
              <a:rPr lang="en-US" sz="4000" kern="0" dirty="0" smtClean="0">
                <a:solidFill>
                  <a:schemeClr val="tx1"/>
                </a:solidFill>
                <a:effectLst>
                  <a:outerShdw blurRad="38100" dist="38100" dir="2700000" algn="tl">
                    <a:srgbClr val="000000">
                      <a:alpha val="43137"/>
                    </a:srgbClr>
                  </a:outerShdw>
                </a:effectLst>
                <a:cs typeface="Arial" pitchFamily="34" charset="0"/>
              </a:rPr>
              <a:t>Events and Code</a:t>
            </a:r>
          </a:p>
          <a:p>
            <a:pPr marL="388620" indent="-381000" defTabSz="1095376">
              <a:lnSpc>
                <a:spcPct val="90000"/>
              </a:lnSpc>
              <a:spcBef>
                <a:spcPts val="1300"/>
              </a:spcBef>
              <a:buClr>
                <a:schemeClr val="tx2"/>
              </a:buClr>
              <a:buSzPct val="75000"/>
              <a:buFontTx/>
              <a:buBlip>
                <a:blip r:embed="rId3"/>
              </a:buBlip>
              <a:defRPr/>
            </a:pPr>
            <a:r>
              <a:rPr lang="en-US" sz="4000" kern="0" dirty="0" smtClean="0">
                <a:solidFill>
                  <a:schemeClr val="tx1"/>
                </a:solidFill>
                <a:effectLst>
                  <a:outerShdw blurRad="38100" dist="38100" dir="2700000" algn="tl">
                    <a:srgbClr val="000000">
                      <a:alpha val="43137"/>
                    </a:srgbClr>
                  </a:outerShdw>
                </a:effectLst>
                <a:latin typeface="+mn-lt"/>
                <a:cs typeface="Arial" pitchFamily="34" charset="0"/>
              </a:rPr>
              <a:t>Custom Controls</a:t>
            </a:r>
          </a:p>
          <a:p>
            <a:pPr marL="388620" indent="-381000" defTabSz="1095376">
              <a:lnSpc>
                <a:spcPct val="90000"/>
              </a:lnSpc>
              <a:spcBef>
                <a:spcPts val="1300"/>
              </a:spcBef>
              <a:buClr>
                <a:schemeClr val="tx2"/>
              </a:buClr>
              <a:buSzPct val="75000"/>
              <a:buFontTx/>
              <a:buBlip>
                <a:blip r:embed="rId3"/>
              </a:buBlip>
              <a:defRPr/>
            </a:pPr>
            <a:r>
              <a:rPr lang="en-US" sz="4000" kern="0" dirty="0" smtClean="0">
                <a:solidFill>
                  <a:schemeClr val="tx1"/>
                </a:solidFill>
                <a:effectLst>
                  <a:outerShdw blurRad="38100" dist="38100" dir="2700000" algn="tl">
                    <a:srgbClr val="000000">
                      <a:alpha val="43137"/>
                    </a:srgbClr>
                  </a:outerShdw>
                </a:effectLst>
                <a:latin typeface="+mn-lt"/>
                <a:cs typeface="Arial" pitchFamily="34" charset="0"/>
              </a:rPr>
              <a:t>HTML and Script Integration</a:t>
            </a:r>
          </a:p>
          <a:p>
            <a:pPr marL="388620" indent="-381000" defTabSz="1095376">
              <a:lnSpc>
                <a:spcPct val="90000"/>
              </a:lnSpc>
              <a:spcBef>
                <a:spcPts val="1300"/>
              </a:spcBef>
              <a:buClr>
                <a:schemeClr val="tx2"/>
              </a:buClr>
              <a:buSzPct val="75000"/>
              <a:buFontTx/>
              <a:buBlip>
                <a:blip r:embed="rId3"/>
              </a:buBlip>
              <a:defRPr/>
            </a:pPr>
            <a:r>
              <a:rPr lang="en-US" sz="4000" kern="0" dirty="0" smtClean="0">
                <a:solidFill>
                  <a:schemeClr val="tx1"/>
                </a:solidFill>
                <a:effectLst>
                  <a:outerShdw blurRad="38100" dist="38100" dir="2700000" algn="tl">
                    <a:srgbClr val="000000">
                      <a:alpha val="43137"/>
                    </a:srgbClr>
                  </a:outerShdw>
                </a:effectLst>
                <a:latin typeface="+mn-lt"/>
                <a:cs typeface="Arial" pitchFamily="34" charset="0"/>
              </a:rPr>
              <a:t>File Open Dialog</a:t>
            </a:r>
          </a:p>
          <a:p>
            <a:pPr marL="388620" indent="-381000" defTabSz="1095376">
              <a:lnSpc>
                <a:spcPct val="90000"/>
              </a:lnSpc>
              <a:spcBef>
                <a:spcPts val="1300"/>
              </a:spcBef>
              <a:buClr>
                <a:schemeClr val="tx2"/>
              </a:buClr>
              <a:buSzPct val="75000"/>
              <a:buFontTx/>
              <a:buBlip>
                <a:blip r:embed="rId3"/>
              </a:buBlip>
              <a:defRPr/>
            </a:pPr>
            <a:r>
              <a:rPr lang="en-US" sz="4000" kern="0" dirty="0" smtClean="0">
                <a:solidFill>
                  <a:schemeClr val="tx1"/>
                </a:solidFill>
                <a:effectLst>
                  <a:outerShdw blurRad="38100" dist="38100" dir="2700000" algn="tl">
                    <a:srgbClr val="000000">
                      <a:alpha val="43137"/>
                    </a:srgbClr>
                  </a:outerShdw>
                </a:effectLst>
                <a:latin typeface="+mn-lt"/>
                <a:cs typeface="Arial" pitchFamily="34" charset="0"/>
              </a:rPr>
              <a:t>HTTP Network Access</a:t>
            </a:r>
          </a:p>
          <a:p>
            <a:pPr marL="388620" indent="-381000" defTabSz="1095376">
              <a:lnSpc>
                <a:spcPct val="90000"/>
              </a:lnSpc>
              <a:spcBef>
                <a:spcPts val="1300"/>
              </a:spcBef>
              <a:buClr>
                <a:schemeClr val="tx2"/>
              </a:buClr>
              <a:buSzPct val="75000"/>
              <a:buFontTx/>
              <a:buBlip>
                <a:blip r:embed="rId3"/>
              </a:buBlip>
              <a:defRPr/>
            </a:pPr>
            <a:r>
              <a:rPr lang="en-US" sz="4000" kern="0" dirty="0" smtClean="0">
                <a:solidFill>
                  <a:schemeClr val="tx1"/>
                </a:solidFill>
                <a:effectLst>
                  <a:outerShdw blurRad="38100" dist="38100" dir="2700000" algn="tl">
                    <a:srgbClr val="000000">
                      <a:alpha val="43137"/>
                    </a:srgbClr>
                  </a:outerShdw>
                </a:effectLst>
                <a:latin typeface="+mn-lt"/>
                <a:cs typeface="Arial" pitchFamily="34" charset="0"/>
              </a:rPr>
              <a:t>Web Services</a:t>
            </a:r>
          </a:p>
          <a:p>
            <a:pPr marL="845820" lvl="1" indent="-381000" defTabSz="1095376">
              <a:lnSpc>
                <a:spcPct val="90000"/>
              </a:lnSpc>
              <a:spcBef>
                <a:spcPts val="1300"/>
              </a:spcBef>
              <a:buClr>
                <a:schemeClr val="tx2"/>
              </a:buClr>
              <a:buSzPct val="75000"/>
              <a:buFontTx/>
              <a:buBlip>
                <a:blip r:embed="rId3"/>
              </a:buBlip>
              <a:defRPr/>
            </a:pPr>
            <a:endParaRPr lang="en-US" sz="1600" kern="0" dirty="0">
              <a:solidFill>
                <a:schemeClr val="tx1"/>
              </a:solidFill>
              <a:effectLst>
                <a:outerShdw blurRad="38100" dist="38100" dir="2700000" algn="tl">
                  <a:srgbClr val="000000">
                    <a:alpha val="43137"/>
                  </a:srgbClr>
                </a:outerShdw>
              </a:effectLst>
              <a:latin typeface="+mn-lt"/>
              <a:cs typeface="Arial" pitchFamily="34" charset="0"/>
            </a:endParaRPr>
          </a:p>
        </p:txBody>
      </p:sp>
      <p:sp>
        <p:nvSpPr>
          <p:cNvPr id="6" name="Rectangle 3"/>
          <p:cNvSpPr txBox="1">
            <a:spLocks noChangeArrowheads="1"/>
          </p:cNvSpPr>
          <p:nvPr/>
        </p:nvSpPr>
        <p:spPr bwMode="auto">
          <a:xfrm>
            <a:off x="582613" y="1616075"/>
            <a:ext cx="10448925" cy="966788"/>
          </a:xfrm>
          <a:prstGeom prst="rect">
            <a:avLst/>
          </a:prstGeom>
          <a:noFill/>
          <a:ln w="9525">
            <a:noFill/>
            <a:miter lim="800000"/>
            <a:headEnd/>
            <a:tailEnd/>
          </a:ln>
        </p:spPr>
        <p:txBody>
          <a:bodyPr lIns="0" tIns="0" rIns="0" bIns="0">
            <a:normAutofit/>
          </a:bodyPr>
          <a:lstStyle/>
          <a:p>
            <a:pPr marL="459106" indent="-459106" defTabSz="1095376">
              <a:lnSpc>
                <a:spcPct val="90000"/>
              </a:lnSpc>
              <a:spcBef>
                <a:spcPts val="1400"/>
              </a:spcBef>
              <a:buClr>
                <a:schemeClr val="tx2"/>
              </a:buClr>
              <a:buSzPct val="95000"/>
              <a:buFontTx/>
              <a:buBlip>
                <a:blip r:embed="rId4"/>
              </a:buBlip>
              <a:defRPr/>
            </a:pPr>
            <a:r>
              <a:rPr lang="en-US" sz="4000" kern="0" dirty="0" smtClean="0">
                <a:solidFill>
                  <a:schemeClr val="tx1"/>
                </a:solidFill>
                <a:effectLst>
                  <a:outerShdw blurRad="38100" dist="38100" dir="2700000" algn="tl">
                    <a:srgbClr val="000000">
                      <a:alpha val="43137"/>
                    </a:srgbClr>
                  </a:outerShdw>
                </a:effectLst>
                <a:latin typeface="+mn-lt"/>
                <a:cs typeface="Arial" pitchFamily="34" charset="0"/>
              </a:rPr>
              <a:t>Lots of content – </a:t>
            </a:r>
            <a:r>
              <a:rPr lang="en-US" sz="4000" kern="0" dirty="0">
                <a:solidFill>
                  <a:schemeClr val="tx1"/>
                </a:solidFill>
                <a:effectLst>
                  <a:outerShdw blurRad="38100" dist="38100" dir="2700000" algn="tl">
                    <a:srgbClr val="000000">
                      <a:alpha val="43137"/>
                    </a:srgbClr>
                  </a:outerShdw>
                </a:effectLst>
                <a:latin typeface="+mn-lt"/>
                <a:cs typeface="Arial" pitchFamily="34" charset="0"/>
              </a:rPr>
              <a:t>2+ talks worth!</a:t>
            </a:r>
          </a:p>
          <a:p>
            <a:pPr marL="845820" lvl="1" indent="-381000" defTabSz="1095376">
              <a:lnSpc>
                <a:spcPct val="90000"/>
              </a:lnSpc>
              <a:spcBef>
                <a:spcPts val="1300"/>
              </a:spcBef>
              <a:buClr>
                <a:schemeClr val="tx2"/>
              </a:buClr>
              <a:buSzPct val="75000"/>
              <a:buFontTx/>
              <a:buBlip>
                <a:blip r:embed="rId3"/>
              </a:buBlip>
              <a:defRPr/>
            </a:pPr>
            <a:endParaRPr lang="en-US" sz="1400" kern="0" dirty="0">
              <a:solidFill>
                <a:schemeClr val="tx1"/>
              </a:solidFill>
              <a:effectLst>
                <a:outerShdw blurRad="38100" dist="38100" dir="2700000" algn="tl">
                  <a:srgbClr val="000000">
                    <a:alpha val="43137"/>
                  </a:srgbClr>
                </a:outerShdw>
              </a:effectLst>
              <a:latin typeface="+mn-lt"/>
              <a:cs typeface="Arial"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12141" y="274320"/>
            <a:ext cx="13408659" cy="830997"/>
          </a:xfrm>
        </p:spPr>
        <p:txBody>
          <a:bodyPr/>
          <a:lstStyle/>
          <a:p>
            <a:pPr eaLnBrk="1" hangingPunct="1">
              <a:defRPr/>
            </a:pPr>
            <a:r>
              <a:rPr lang="en-US" dirty="0" smtClean="0"/>
              <a:t>XAML</a:t>
            </a:r>
            <a:endParaRPr lang="en-US" dirty="0" smtClean="0"/>
          </a:p>
        </p:txBody>
      </p:sp>
      <p:sp>
        <p:nvSpPr>
          <p:cNvPr id="4099" name="Rectangle 3"/>
          <p:cNvSpPr>
            <a:spLocks noGrp="1" noChangeArrowheads="1"/>
          </p:cNvSpPr>
          <p:nvPr>
            <p:ph type="body" idx="1"/>
          </p:nvPr>
        </p:nvSpPr>
        <p:spPr>
          <a:xfrm>
            <a:off x="612141" y="1697355"/>
            <a:ext cx="14018259" cy="4682307"/>
          </a:xfrm>
        </p:spPr>
        <p:txBody>
          <a:bodyPr/>
          <a:lstStyle/>
          <a:p>
            <a:pPr eaLnBrk="1" hangingPunct="1"/>
            <a:r>
              <a:rPr lang="en-US" dirty="0" smtClean="0"/>
              <a:t>XAML = </a:t>
            </a:r>
            <a:r>
              <a:rPr lang="en-US" dirty="0" err="1" smtClean="0"/>
              <a:t>eXtensible</a:t>
            </a:r>
            <a:r>
              <a:rPr lang="en-US" dirty="0" smtClean="0"/>
              <a:t> Application Markup Language</a:t>
            </a:r>
          </a:p>
          <a:p>
            <a:pPr lvl="1" eaLnBrk="1" hangingPunct="1"/>
            <a:endParaRPr lang="en-US" dirty="0" smtClean="0"/>
          </a:p>
          <a:p>
            <a:pPr eaLnBrk="1" hangingPunct="1"/>
            <a:r>
              <a:rPr lang="en-US" dirty="0" smtClean="0"/>
              <a:t>Flexible XML document schema</a:t>
            </a:r>
          </a:p>
          <a:p>
            <a:pPr lvl="1" eaLnBrk="1" hangingPunct="1"/>
            <a:r>
              <a:rPr lang="en-US" dirty="0" smtClean="0"/>
              <a:t>Examples: WPF, WPF/E, Workflow Foundation</a:t>
            </a:r>
          </a:p>
          <a:p>
            <a:pPr lvl="1" eaLnBrk="1" hangingPunct="1"/>
            <a:endParaRPr lang="en-US" dirty="0" smtClean="0"/>
          </a:p>
          <a:p>
            <a:pPr eaLnBrk="1" hangingPunct="1"/>
            <a:r>
              <a:rPr lang="en-US" dirty="0" smtClean="0"/>
              <a:t>Enables rich tooling support</a:t>
            </a:r>
          </a:p>
          <a:p>
            <a:pPr lvl="1" eaLnBrk="1" hangingPunct="1"/>
            <a:r>
              <a:rPr lang="en-US" dirty="0" smtClean="0"/>
              <a:t>While still preserving </a:t>
            </a:r>
            <a:r>
              <a:rPr lang="en-US" dirty="0" smtClean="0"/>
              <a:t>readability &amp; hand-coding with text </a:t>
            </a:r>
            <a:r>
              <a:rPr lang="en-US" dirty="0" smtClean="0"/>
              <a:t>editors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612141" y="274321"/>
            <a:ext cx="13408659" cy="830997"/>
          </a:xfrm>
        </p:spPr>
        <p:txBody>
          <a:bodyPr/>
          <a:lstStyle/>
          <a:p>
            <a:pPr>
              <a:defRPr/>
            </a:pPr>
            <a:r>
              <a:rPr smtClean="0"/>
              <a:t>XAML Sample</a:t>
            </a:r>
            <a:endParaRPr/>
          </a:p>
        </p:txBody>
      </p:sp>
      <p:sp>
        <p:nvSpPr>
          <p:cNvPr id="5123" name="Rectangle 3"/>
          <p:cNvSpPr>
            <a:spLocks noGrp="1" noChangeArrowheads="1"/>
          </p:cNvSpPr>
          <p:nvPr>
            <p:ph type="body" idx="1"/>
          </p:nvPr>
        </p:nvSpPr>
        <p:spPr>
          <a:xfrm>
            <a:off x="612775" y="1697038"/>
            <a:ext cx="13408025" cy="2844800"/>
          </a:xfrm>
        </p:spPr>
        <p:txBody>
          <a:bodyPr/>
          <a:lstStyle/>
          <a:p>
            <a:pPr marL="459106" indent="-459106" defTabSz="1095376">
              <a:defRPr/>
            </a:pPr>
            <a:endParaRPr/>
          </a:p>
          <a:p>
            <a:pPr marL="845820" lvl="1" defTabSz="1095376">
              <a:defRPr/>
            </a:pPr>
            <a:endParaRPr smtClean="0"/>
          </a:p>
          <a:p>
            <a:pPr marL="845820" lvl="1" defTabSz="1095376">
              <a:defRPr/>
            </a:pPr>
            <a:endParaRPr/>
          </a:p>
        </p:txBody>
      </p:sp>
      <p:sp>
        <p:nvSpPr>
          <p:cNvPr id="209924" name="Text Box 4"/>
          <p:cNvSpPr txBox="1">
            <a:spLocks noChangeArrowheads="1"/>
          </p:cNvSpPr>
          <p:nvPr/>
        </p:nvSpPr>
        <p:spPr bwMode="auto">
          <a:xfrm>
            <a:off x="365124" y="1752600"/>
            <a:ext cx="13808075" cy="2726008"/>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square" lIns="130622" tIns="130622" rIns="130622" bIns="130622">
            <a:spAutoFit/>
          </a:bodyPr>
          <a:lstStyle/>
          <a:p>
            <a:pPr defTabSz="1306513">
              <a:defRPr/>
            </a:pPr>
            <a:r>
              <a:rPr lang="en-US" sz="3200" dirty="0">
                <a:solidFill>
                  <a:schemeClr val="bg1"/>
                </a:solidFill>
                <a:effectLst>
                  <a:outerShdw blurRad="38100" dist="38100" dir="2700000" algn="tl">
                    <a:srgbClr val="C0C0C0"/>
                  </a:outerShdw>
                </a:effectLst>
                <a:latin typeface="Consolas" pitchFamily="49" charset="0"/>
              </a:rPr>
              <a:t>&lt;Canvas </a:t>
            </a:r>
            <a:r>
              <a:rPr lang="en-US" sz="3200" dirty="0" err="1" smtClean="0">
                <a:solidFill>
                  <a:schemeClr val="bg1"/>
                </a:solidFill>
                <a:effectLst>
                  <a:outerShdw blurRad="38100" dist="38100" dir="2700000" algn="tl">
                    <a:srgbClr val="C0C0C0"/>
                  </a:outerShdw>
                </a:effectLst>
                <a:latin typeface="Consolas" pitchFamily="49" charset="0"/>
              </a:rPr>
              <a:t>xmlns</a:t>
            </a:r>
            <a:r>
              <a:rPr lang="en-US" sz="3200" dirty="0">
                <a:solidFill>
                  <a:schemeClr val="bg1"/>
                </a:solidFill>
                <a:effectLst>
                  <a:outerShdw blurRad="38100" dist="38100" dir="2700000" algn="tl">
                    <a:srgbClr val="C0C0C0"/>
                  </a:outerShdw>
                </a:effectLst>
                <a:latin typeface="Consolas" pitchFamily="49" charset="0"/>
              </a:rPr>
              <a:t>="http://schemas.microsoft.com/client/2007</a:t>
            </a:r>
            <a:r>
              <a:rPr lang="en-US" sz="3200" dirty="0" smtClean="0">
                <a:solidFill>
                  <a:schemeClr val="bg1"/>
                </a:solidFill>
                <a:effectLst>
                  <a:outerShdw blurRad="38100" dist="38100" dir="2700000" algn="tl">
                    <a:srgbClr val="C0C0C0"/>
                  </a:outerShdw>
                </a:effectLst>
                <a:latin typeface="Consolas" pitchFamily="49" charset="0"/>
              </a:rPr>
              <a:t>"&gt;</a:t>
            </a:r>
          </a:p>
          <a:p>
            <a:pPr defTabSz="1306513">
              <a:defRPr/>
            </a:pPr>
            <a:endParaRPr lang="en-US" sz="3200" dirty="0">
              <a:solidFill>
                <a:schemeClr val="bg1"/>
              </a:solidFill>
              <a:effectLst>
                <a:outerShdw blurRad="38100" dist="38100" dir="2700000" algn="tl">
                  <a:srgbClr val="C0C0C0"/>
                </a:outerShdw>
              </a:effectLst>
              <a:latin typeface="Consolas" pitchFamily="49" charset="0"/>
            </a:endParaRPr>
          </a:p>
          <a:p>
            <a:pPr defTabSz="1306513">
              <a:defRPr/>
            </a:pPr>
            <a:r>
              <a:rPr lang="en-US" sz="3200" dirty="0">
                <a:solidFill>
                  <a:schemeClr val="bg1"/>
                </a:solidFill>
                <a:effectLst>
                  <a:outerShdw blurRad="38100" dist="38100" dir="2700000" algn="tl">
                    <a:srgbClr val="C0C0C0"/>
                  </a:outerShdw>
                </a:effectLst>
                <a:latin typeface="Consolas" pitchFamily="49" charset="0"/>
              </a:rPr>
              <a:t>   &lt;</a:t>
            </a:r>
            <a:r>
              <a:rPr lang="en-US" sz="3200" dirty="0" err="1">
                <a:solidFill>
                  <a:schemeClr val="bg1"/>
                </a:solidFill>
                <a:effectLst>
                  <a:outerShdw blurRad="38100" dist="38100" dir="2700000" algn="tl">
                    <a:srgbClr val="C0C0C0"/>
                  </a:outerShdw>
                </a:effectLst>
                <a:latin typeface="Consolas" pitchFamily="49" charset="0"/>
              </a:rPr>
              <a:t>TextBlock</a:t>
            </a:r>
            <a:r>
              <a:rPr lang="en-US" sz="3200" dirty="0">
                <a:solidFill>
                  <a:schemeClr val="bg1"/>
                </a:solidFill>
                <a:effectLst>
                  <a:outerShdw blurRad="38100" dist="38100" dir="2700000" algn="tl">
                    <a:srgbClr val="C0C0C0"/>
                  </a:outerShdw>
                </a:effectLst>
                <a:latin typeface="Consolas" pitchFamily="49" charset="0"/>
              </a:rPr>
              <a:t> </a:t>
            </a:r>
            <a:r>
              <a:rPr lang="en-US" sz="3200" dirty="0" err="1">
                <a:solidFill>
                  <a:schemeClr val="bg1"/>
                </a:solidFill>
                <a:effectLst>
                  <a:outerShdw blurRad="38100" dist="38100" dir="2700000" algn="tl">
                    <a:srgbClr val="C0C0C0"/>
                  </a:outerShdw>
                </a:effectLst>
                <a:latin typeface="Consolas" pitchFamily="49" charset="0"/>
              </a:rPr>
              <a:t>FontSize</a:t>
            </a:r>
            <a:r>
              <a:rPr lang="en-US" sz="3200" dirty="0">
                <a:solidFill>
                  <a:schemeClr val="bg1"/>
                </a:solidFill>
                <a:effectLst>
                  <a:outerShdw blurRad="38100" dist="38100" dir="2700000" algn="tl">
                    <a:srgbClr val="C0C0C0"/>
                  </a:outerShdw>
                </a:effectLst>
                <a:latin typeface="Consolas" pitchFamily="49" charset="0"/>
              </a:rPr>
              <a:t>="32" Text="Hello world" /&gt;</a:t>
            </a:r>
          </a:p>
          <a:p>
            <a:pPr defTabSz="1306513">
              <a:defRPr/>
            </a:pPr>
            <a:endParaRPr lang="en-US" sz="3200" dirty="0" smtClean="0">
              <a:solidFill>
                <a:schemeClr val="bg1"/>
              </a:solidFill>
              <a:effectLst>
                <a:outerShdw blurRad="38100" dist="38100" dir="2700000" algn="tl">
                  <a:srgbClr val="C0C0C0"/>
                </a:outerShdw>
              </a:effectLst>
              <a:latin typeface="Consolas" pitchFamily="49" charset="0"/>
            </a:endParaRPr>
          </a:p>
          <a:p>
            <a:pPr defTabSz="1306513">
              <a:defRPr/>
            </a:pPr>
            <a:r>
              <a:rPr lang="en-US" sz="3200" dirty="0" smtClean="0">
                <a:solidFill>
                  <a:schemeClr val="bg1"/>
                </a:solidFill>
                <a:effectLst>
                  <a:outerShdw blurRad="38100" dist="38100" dir="2700000" algn="tl">
                    <a:srgbClr val="C0C0C0"/>
                  </a:outerShdw>
                </a:effectLst>
                <a:latin typeface="Consolas" pitchFamily="49" charset="0"/>
              </a:rPr>
              <a:t>&lt;/</a:t>
            </a:r>
            <a:r>
              <a:rPr lang="en-US" sz="3200" dirty="0">
                <a:solidFill>
                  <a:schemeClr val="bg1"/>
                </a:solidFill>
                <a:effectLst>
                  <a:outerShdw blurRad="38100" dist="38100" dir="2700000" algn="tl">
                    <a:srgbClr val="C0C0C0"/>
                  </a:outerShdw>
                </a:effectLst>
                <a:latin typeface="Consolas" pitchFamily="49" charset="0"/>
              </a:rPr>
              <a:t>Canvas&gt;</a:t>
            </a:r>
          </a:p>
        </p:txBody>
      </p:sp>
      <p:sp>
        <p:nvSpPr>
          <p:cNvPr id="46084" name="Text Box 7"/>
          <p:cNvSpPr txBox="1">
            <a:spLocks noChangeArrowheads="1"/>
          </p:cNvSpPr>
          <p:nvPr/>
        </p:nvSpPr>
        <p:spPr bwMode="auto">
          <a:xfrm>
            <a:off x="4689475" y="5308600"/>
            <a:ext cx="5258171" cy="1323439"/>
          </a:xfrm>
          <a:prstGeom prst="rect">
            <a:avLst/>
          </a:prstGeom>
          <a:noFill/>
          <a:ln w="9525">
            <a:noFill/>
            <a:miter lim="800000"/>
            <a:headEnd/>
            <a:tailEnd/>
          </a:ln>
        </p:spPr>
        <p:txBody>
          <a:bodyPr wrap="none">
            <a:spAutoFit/>
          </a:bodyPr>
          <a:lstStyle/>
          <a:p>
            <a:r>
              <a:rPr lang="en-US" sz="8000" dirty="0">
                <a:solidFill>
                  <a:schemeClr val="tx1"/>
                </a:solidFill>
              </a:rPr>
              <a:t>Hello world</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612141" y="274321"/>
            <a:ext cx="13408659" cy="830997"/>
          </a:xfrm>
        </p:spPr>
        <p:txBody>
          <a:bodyPr/>
          <a:lstStyle/>
          <a:p>
            <a:pPr>
              <a:defRPr/>
            </a:pPr>
            <a:r>
              <a:rPr smtClean="0"/>
              <a:t>Markup </a:t>
            </a:r>
            <a:r>
              <a:rPr smtClean="0"/>
              <a:t>= Object Model</a:t>
            </a:r>
            <a:endParaRPr/>
          </a:p>
        </p:txBody>
      </p:sp>
      <p:sp>
        <p:nvSpPr>
          <p:cNvPr id="5123" name="Rectangle 3"/>
          <p:cNvSpPr>
            <a:spLocks noGrp="1" noChangeArrowheads="1"/>
          </p:cNvSpPr>
          <p:nvPr>
            <p:ph type="body" idx="1"/>
          </p:nvPr>
        </p:nvSpPr>
        <p:spPr>
          <a:xfrm>
            <a:off x="612775" y="1697038"/>
            <a:ext cx="13408025" cy="2844800"/>
          </a:xfrm>
        </p:spPr>
        <p:txBody>
          <a:bodyPr/>
          <a:lstStyle/>
          <a:p>
            <a:pPr marL="459106" indent="-459106" defTabSz="1095376">
              <a:defRPr/>
            </a:pPr>
            <a:endParaRPr/>
          </a:p>
          <a:p>
            <a:pPr marL="845820" lvl="1" defTabSz="1095376">
              <a:defRPr/>
            </a:pPr>
            <a:endParaRPr smtClean="0"/>
          </a:p>
          <a:p>
            <a:pPr marL="845820" lvl="1" defTabSz="1095376">
              <a:defRPr/>
            </a:pPr>
            <a:endParaRPr/>
          </a:p>
        </p:txBody>
      </p:sp>
      <p:sp>
        <p:nvSpPr>
          <p:cNvPr id="209924" name="Text Box 4"/>
          <p:cNvSpPr txBox="1">
            <a:spLocks noChangeArrowheads="1"/>
          </p:cNvSpPr>
          <p:nvPr/>
        </p:nvSpPr>
        <p:spPr bwMode="auto">
          <a:xfrm>
            <a:off x="2555875" y="1885950"/>
            <a:ext cx="8585200" cy="657225"/>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none" lIns="130622" tIns="130622" rIns="130622" bIns="130622">
            <a:spAutoFit/>
          </a:bodyPr>
          <a:lstStyle/>
          <a:p>
            <a:pPr defTabSz="1306513">
              <a:defRPr/>
            </a:pPr>
            <a:r>
              <a:rPr lang="en-US" sz="2600">
                <a:solidFill>
                  <a:schemeClr val="bg1"/>
                </a:solidFill>
                <a:effectLst>
                  <a:outerShdw blurRad="38100" dist="38100" dir="2700000" algn="tl">
                    <a:srgbClr val="C0C0C0"/>
                  </a:outerShdw>
                </a:effectLst>
                <a:latin typeface="Consolas" pitchFamily="49" charset="0"/>
              </a:rPr>
              <a:t>&lt;TextBlock FontSize="32" Text="Hello world" /&gt;</a:t>
            </a:r>
          </a:p>
        </p:txBody>
      </p:sp>
      <p:sp>
        <p:nvSpPr>
          <p:cNvPr id="2" name="Text Box 4"/>
          <p:cNvSpPr txBox="1">
            <a:spLocks noChangeArrowheads="1"/>
          </p:cNvSpPr>
          <p:nvPr/>
        </p:nvSpPr>
        <p:spPr bwMode="auto">
          <a:xfrm>
            <a:off x="3736975" y="4171950"/>
            <a:ext cx="5689600" cy="1450975"/>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none" lIns="130622" tIns="130622" rIns="130622" bIns="130622">
            <a:spAutoFit/>
          </a:bodyPr>
          <a:lstStyle/>
          <a:p>
            <a:pPr defTabSz="1306513">
              <a:defRPr/>
            </a:pPr>
            <a:r>
              <a:rPr lang="en-US" sz="2600">
                <a:solidFill>
                  <a:schemeClr val="bg1"/>
                </a:solidFill>
                <a:effectLst>
                  <a:outerShdw blurRad="38100" dist="38100" dir="2700000" algn="tl">
                    <a:srgbClr val="C0C0C0"/>
                  </a:outerShdw>
                </a:effectLst>
                <a:latin typeface="Consolas" pitchFamily="49" charset="0"/>
              </a:rPr>
              <a:t>TextBlock t = new TextBlock();</a:t>
            </a:r>
          </a:p>
          <a:p>
            <a:pPr defTabSz="1306513">
              <a:defRPr/>
            </a:pPr>
            <a:r>
              <a:rPr lang="en-US" sz="2600">
                <a:solidFill>
                  <a:schemeClr val="bg1"/>
                </a:solidFill>
                <a:effectLst>
                  <a:outerShdw blurRad="38100" dist="38100" dir="2700000" algn="tl">
                    <a:srgbClr val="C0C0C0"/>
                  </a:outerShdw>
                </a:effectLst>
                <a:latin typeface="Consolas" pitchFamily="49" charset="0"/>
              </a:rPr>
              <a:t>t.FontSize = 32;</a:t>
            </a:r>
          </a:p>
          <a:p>
            <a:pPr defTabSz="1306513">
              <a:defRPr/>
            </a:pPr>
            <a:r>
              <a:rPr lang="en-US" sz="2600">
                <a:solidFill>
                  <a:schemeClr val="bg1"/>
                </a:solidFill>
                <a:effectLst>
                  <a:outerShdw blurRad="38100" dist="38100" dir="2700000" algn="tl">
                    <a:srgbClr val="C0C0C0"/>
                  </a:outerShdw>
                </a:effectLst>
                <a:latin typeface="Consolas" pitchFamily="49" charset="0"/>
              </a:rPr>
              <a:t>t.Text = "Hello world";</a:t>
            </a:r>
          </a:p>
        </p:txBody>
      </p:sp>
      <p:sp>
        <p:nvSpPr>
          <p:cNvPr id="233475" name="Rectangle 3"/>
          <p:cNvSpPr>
            <a:spLocks noChangeArrowheads="1"/>
          </p:cNvSpPr>
          <p:nvPr/>
        </p:nvSpPr>
        <p:spPr bwMode="auto">
          <a:xfrm>
            <a:off x="6080125" y="2687638"/>
            <a:ext cx="6580188" cy="2930525"/>
          </a:xfrm>
          <a:prstGeom prst="rect">
            <a:avLst/>
          </a:prstGeom>
          <a:noFill/>
          <a:ln w="9525">
            <a:noFill/>
            <a:miter lim="800000"/>
            <a:headEnd/>
            <a:tailEnd/>
          </a:ln>
        </p:spPr>
        <p:txBody>
          <a:bodyPr lIns="130622" tIns="65311" rIns="130622" bIns="65311">
            <a:spAutoFit/>
          </a:bodyPr>
          <a:lstStyle/>
          <a:p>
            <a:pPr marL="447675" indent="-447675">
              <a:lnSpc>
                <a:spcPct val="90000"/>
              </a:lnSpc>
              <a:spcBef>
                <a:spcPts val="1400"/>
              </a:spcBef>
              <a:buClr>
                <a:schemeClr val="tx2"/>
              </a:buClr>
              <a:buSzPct val="95000"/>
              <a:defRPr/>
            </a:pPr>
            <a:r>
              <a:rPr lang="en-US" sz="9600" dirty="0">
                <a:solidFill>
                  <a:schemeClr val="tx1"/>
                </a:solidFill>
                <a:effectLst>
                  <a:outerShdw blurRad="38100" dist="38100" dir="2700000" algn="tl">
                    <a:srgbClr val="000000"/>
                  </a:outerShdw>
                </a:effectLst>
                <a:latin typeface="Segoe Semibold" pitchFamily="34" charset="0"/>
              </a:rPr>
              <a:t>=</a:t>
            </a:r>
          </a:p>
          <a:p>
            <a:pPr marL="833438" lvl="1" indent="-354013">
              <a:lnSpc>
                <a:spcPct val="90000"/>
              </a:lnSpc>
              <a:spcBef>
                <a:spcPts val="1300"/>
              </a:spcBef>
              <a:buClr>
                <a:schemeClr val="tx2"/>
              </a:buClr>
              <a:buSzPct val="75000"/>
              <a:buFontTx/>
              <a:buBlip>
                <a:blip r:embed="rId2"/>
              </a:buBlip>
              <a:defRPr/>
            </a:pPr>
            <a:endParaRPr lang="en-US" sz="9600" dirty="0">
              <a:solidFill>
                <a:schemeClr val="tx1"/>
              </a:solidFill>
              <a:effectLst>
                <a:outerShdw blurRad="38100" dist="38100" dir="2700000" algn="tl">
                  <a:srgbClr val="000000"/>
                </a:outerShdw>
              </a:effectLst>
              <a:latin typeface="Segoe Semibold" pitchFamily="34" charset="0"/>
            </a:endParaRPr>
          </a:p>
        </p:txBody>
      </p:sp>
      <p:sp>
        <p:nvSpPr>
          <p:cNvPr id="7" name="Content Placeholder 2"/>
          <p:cNvSpPr txBox="1">
            <a:spLocks/>
          </p:cNvSpPr>
          <p:nvPr/>
        </p:nvSpPr>
        <p:spPr bwMode="auto">
          <a:xfrm>
            <a:off x="615950" y="6700838"/>
            <a:ext cx="13309600" cy="11079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9106" marR="0" lvl="0" indent="-459106" algn="l" defTabSz="1095376" rtl="0" eaLnBrk="1" fontAlgn="base" latinLnBrk="0" hangingPunct="1">
              <a:lnSpc>
                <a:spcPct val="90000"/>
              </a:lnSpc>
              <a:spcBef>
                <a:spcPts val="1400"/>
              </a:spcBef>
              <a:spcAft>
                <a:spcPct val="0"/>
              </a:spcAft>
              <a:buClr>
                <a:schemeClr val="tx2"/>
              </a:buClr>
              <a:buSzPct val="95000"/>
              <a:buFontTx/>
              <a:buBlip>
                <a:blip r:embed="rId3"/>
              </a:buBlip>
              <a:tabLst/>
              <a:defRPr/>
            </a:pPr>
            <a:r>
              <a:rPr kumimoji="0" lang="en-US" sz="4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Arial" pitchFamily="34" charset="0"/>
              </a:rPr>
              <a:t>Anything</a:t>
            </a:r>
            <a:r>
              <a:rPr kumimoji="0" lang="en-US" sz="4000" b="0"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Arial" pitchFamily="34" charset="0"/>
              </a:rPr>
              <a:t> that can be expressed in XAML can be programmatically coded as well</a:t>
            </a:r>
            <a:endParaRPr kumimoji="0" lang="en-US" sz="4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Arial"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eaLnBrk="1" hangingPunct="1">
              <a:defRPr/>
            </a:pPr>
            <a:r>
              <a:rPr lang="en-US" dirty="0" smtClean="0"/>
              <a:t>Shapes</a:t>
            </a:r>
            <a:endParaRPr lang="en-US" dirty="0" smtClean="0"/>
          </a:p>
        </p:txBody>
      </p:sp>
      <p:sp>
        <p:nvSpPr>
          <p:cNvPr id="233475" name="Rectangle 3"/>
          <p:cNvSpPr>
            <a:spLocks noGrp="1" noChangeArrowheads="1"/>
          </p:cNvSpPr>
          <p:nvPr>
            <p:ph type="body" sz="half" idx="1"/>
          </p:nvPr>
        </p:nvSpPr>
        <p:spPr>
          <a:xfrm>
            <a:off x="535517" y="1697039"/>
            <a:ext cx="6601883" cy="4291431"/>
          </a:xfrm>
        </p:spPr>
        <p:txBody>
          <a:bodyPr/>
          <a:lstStyle/>
          <a:p>
            <a:pPr eaLnBrk="1" hangingPunct="1"/>
            <a:r>
              <a:rPr sz="3400"/>
              <a:t>&lt;Rectangle /&gt;</a:t>
            </a:r>
          </a:p>
          <a:p>
            <a:pPr eaLnBrk="1" hangingPunct="1"/>
            <a:r>
              <a:rPr sz="3400"/>
              <a:t>&lt;Ellipse /&gt;</a:t>
            </a:r>
          </a:p>
          <a:p>
            <a:pPr eaLnBrk="1" hangingPunct="1"/>
            <a:r>
              <a:rPr sz="3400"/>
              <a:t>&lt;Line /&gt;</a:t>
            </a:r>
          </a:p>
          <a:p>
            <a:pPr eaLnBrk="1" hangingPunct="1"/>
            <a:r>
              <a:rPr sz="3400"/>
              <a:t>&lt;Polygon /&gt;</a:t>
            </a:r>
          </a:p>
          <a:p>
            <a:pPr eaLnBrk="1" hangingPunct="1"/>
            <a:r>
              <a:rPr sz="3400"/>
              <a:t>&lt;</a:t>
            </a:r>
            <a:r>
              <a:rPr sz="3400" err="1"/>
              <a:t>PolyLine</a:t>
            </a:r>
            <a:r>
              <a:rPr sz="3400"/>
              <a:t> /&gt;</a:t>
            </a:r>
          </a:p>
          <a:p>
            <a:pPr eaLnBrk="1" hangingPunct="1"/>
            <a:r>
              <a:rPr sz="3400"/>
              <a:t>&lt;Path /&gt;</a:t>
            </a:r>
          </a:p>
          <a:p>
            <a:pPr lvl="1" eaLnBrk="1" hangingPunct="1"/>
            <a:endParaRPr sz="2900" dirty="0" smtClean="0"/>
          </a:p>
        </p:txBody>
      </p:sp>
      <p:sp>
        <p:nvSpPr>
          <p:cNvPr id="10" name="Rectangle 9"/>
          <p:cNvSpPr/>
          <p:nvPr/>
        </p:nvSpPr>
        <p:spPr bwMode="auto">
          <a:xfrm>
            <a:off x="6286500" y="1123950"/>
            <a:ext cx="5467350" cy="5715000"/>
          </a:xfrm>
          <a:prstGeom prst="rect">
            <a:avLst/>
          </a:prstGeom>
          <a:solidFill>
            <a:srgbClr val="0C059F"/>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Oval 10"/>
          <p:cNvSpPr/>
          <p:nvPr/>
        </p:nvSpPr>
        <p:spPr bwMode="auto">
          <a:xfrm>
            <a:off x="6724650" y="1524000"/>
            <a:ext cx="2609850" cy="4838700"/>
          </a:xfrm>
          <a:prstGeom prst="ellipse">
            <a:avLst/>
          </a:prstGeom>
          <a:solidFill>
            <a:schemeClr val="tx1"/>
          </a:solidFill>
          <a:ln>
            <a:noFill/>
            <a:headEnd type="none" w="med" len="med"/>
            <a:tailEnd type="none" w="med" len="med"/>
          </a:ln>
          <a:effectLst>
            <a:glow rad="635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3" name="Straight Connector 12"/>
          <p:cNvCxnSpPr/>
          <p:nvPr/>
        </p:nvCxnSpPr>
        <p:spPr bwMode="auto">
          <a:xfrm flipV="1">
            <a:off x="5715000" y="2571750"/>
            <a:ext cx="5143500" cy="316230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FF0000"/>
            </a:solidFill>
            <a:prstDash val="solid"/>
            <a:round/>
            <a:headEnd type="none" w="med" len="med"/>
            <a:tailEnd type="none" w="med" len="med"/>
          </a:ln>
          <a:effectLst/>
        </p:spPr>
      </p:cxnSp>
      <p:sp>
        <p:nvSpPr>
          <p:cNvPr id="14" name="Regular Pentagon 13"/>
          <p:cNvSpPr/>
          <p:nvPr/>
        </p:nvSpPr>
        <p:spPr bwMode="auto">
          <a:xfrm>
            <a:off x="7677150" y="2476500"/>
            <a:ext cx="3524250" cy="3467100"/>
          </a:xfrm>
          <a:prstGeom prst="pentagon">
            <a:avLst/>
          </a:prstGeom>
          <a:solidFill>
            <a:schemeClr val="accent5">
              <a:lumMod val="75000"/>
            </a:schemeClr>
          </a:soli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6" name="Elbow Connector 15"/>
          <p:cNvCxnSpPr/>
          <p:nvPr/>
        </p:nvCxnSpPr>
        <p:spPr bwMode="auto">
          <a:xfrm>
            <a:off x="8515350" y="3600450"/>
            <a:ext cx="2762250" cy="2057400"/>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chemeClr val="accent1">
                <a:lumMod val="60000"/>
                <a:lumOff val="40000"/>
              </a:schemeClr>
            </a:solidFill>
            <a:prstDash val="solid"/>
            <a:round/>
            <a:headEnd type="none" w="med" len="med"/>
            <a:tailEnd type="none" w="med" len="med"/>
          </a:ln>
          <a:effectLst/>
        </p:spPr>
      </p:cxnSp>
      <p:sp>
        <p:nvSpPr>
          <p:cNvPr id="20" name="Freeform 19"/>
          <p:cNvSpPr/>
          <p:nvPr/>
        </p:nvSpPr>
        <p:spPr bwMode="auto">
          <a:xfrm>
            <a:off x="5638800" y="2019300"/>
            <a:ext cx="6953250" cy="4762500"/>
          </a:xfrm>
          <a:custGeom>
            <a:avLst/>
            <a:gdLst>
              <a:gd name="connsiteX0" fmla="*/ 0 w 6953250"/>
              <a:gd name="connsiteY0" fmla="*/ 0 h 4762500"/>
              <a:gd name="connsiteX1" fmla="*/ 4648200 w 6953250"/>
              <a:gd name="connsiteY1" fmla="*/ 1390650 h 4762500"/>
              <a:gd name="connsiteX2" fmla="*/ 4933950 w 6953250"/>
              <a:gd name="connsiteY2" fmla="*/ 4191000 h 4762500"/>
              <a:gd name="connsiteX3" fmla="*/ 6953250 w 6953250"/>
              <a:gd name="connsiteY3" fmla="*/ 4762500 h 4762500"/>
            </a:gdLst>
            <a:ahLst/>
            <a:cxnLst>
              <a:cxn ang="0">
                <a:pos x="connsiteX0" y="connsiteY0"/>
              </a:cxn>
              <a:cxn ang="0">
                <a:pos x="connsiteX1" y="connsiteY1"/>
              </a:cxn>
              <a:cxn ang="0">
                <a:pos x="connsiteX2" y="connsiteY2"/>
              </a:cxn>
              <a:cxn ang="0">
                <a:pos x="connsiteX3" y="connsiteY3"/>
              </a:cxn>
            </a:cxnLst>
            <a:rect l="l" t="t" r="r" b="b"/>
            <a:pathLst>
              <a:path w="6953250" h="4762500">
                <a:moveTo>
                  <a:pt x="0" y="0"/>
                </a:moveTo>
                <a:cubicBezTo>
                  <a:pt x="1912937" y="346075"/>
                  <a:pt x="3825875" y="692150"/>
                  <a:pt x="4648200" y="1390650"/>
                </a:cubicBezTo>
                <a:cubicBezTo>
                  <a:pt x="5470525" y="2089150"/>
                  <a:pt x="4549775" y="3629025"/>
                  <a:pt x="4933950" y="4191000"/>
                </a:cubicBezTo>
                <a:cubicBezTo>
                  <a:pt x="5318125" y="4752975"/>
                  <a:pt x="6638925" y="4654550"/>
                  <a:pt x="6953250" y="4762500"/>
                </a:cubicBezTo>
              </a:path>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animEffect transition="in" filter="fade">
                                      <p:cBhvr>
                                        <p:cTn id="7" dur="500"/>
                                        <p:tgtEl>
                                          <p:spTgt spid="233475">
                                            <p:txEl>
                                              <p:pRg st="0" end="0"/>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3475">
                                            <p:txEl>
                                              <p:pRg st="1" end="1"/>
                                            </p:txEl>
                                          </p:spTgt>
                                        </p:tgtEl>
                                        <p:attrNameLst>
                                          <p:attrName>style.visibility</p:attrName>
                                        </p:attrNameLst>
                                      </p:cBhvr>
                                      <p:to>
                                        <p:strVal val="visible"/>
                                      </p:to>
                                    </p:set>
                                    <p:animEffect transition="in" filter="fade">
                                      <p:cBhvr>
                                        <p:cTn id="15" dur="500"/>
                                        <p:tgtEl>
                                          <p:spTgt spid="233475">
                                            <p:txEl>
                                              <p:pRg st="1" end="1"/>
                                            </p:txEl>
                                          </p:spTgt>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3475">
                                            <p:txEl>
                                              <p:pRg st="2" end="2"/>
                                            </p:txEl>
                                          </p:spTgt>
                                        </p:tgtEl>
                                        <p:attrNameLst>
                                          <p:attrName>style.visibility</p:attrName>
                                        </p:attrNameLst>
                                      </p:cBhvr>
                                      <p:to>
                                        <p:strVal val="visible"/>
                                      </p:to>
                                    </p:set>
                                    <p:animEffect transition="in" filter="fade">
                                      <p:cBhvr>
                                        <p:cTn id="23" dur="500"/>
                                        <p:tgtEl>
                                          <p:spTgt spid="233475">
                                            <p:txEl>
                                              <p:pRg st="2" end="2"/>
                                            </p:txEl>
                                          </p:spTgt>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3475">
                                            <p:txEl>
                                              <p:pRg st="3" end="3"/>
                                            </p:txEl>
                                          </p:spTgt>
                                        </p:tgtEl>
                                        <p:attrNameLst>
                                          <p:attrName>style.visibility</p:attrName>
                                        </p:attrNameLst>
                                      </p:cBhvr>
                                      <p:to>
                                        <p:strVal val="visible"/>
                                      </p:to>
                                    </p:set>
                                    <p:animEffect transition="in" filter="fade">
                                      <p:cBhvr>
                                        <p:cTn id="31" dur="500"/>
                                        <p:tgtEl>
                                          <p:spTgt spid="233475">
                                            <p:txEl>
                                              <p:pRg st="3" end="3"/>
                                            </p:txEl>
                                          </p:spTgt>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3475">
                                            <p:txEl>
                                              <p:pRg st="4" end="4"/>
                                            </p:txEl>
                                          </p:spTgt>
                                        </p:tgtEl>
                                        <p:attrNameLst>
                                          <p:attrName>style.visibility</p:attrName>
                                        </p:attrNameLst>
                                      </p:cBhvr>
                                      <p:to>
                                        <p:strVal val="visible"/>
                                      </p:to>
                                    </p:set>
                                    <p:animEffect transition="in" filter="fade">
                                      <p:cBhvr>
                                        <p:cTn id="39" dur="500"/>
                                        <p:tgtEl>
                                          <p:spTgt spid="233475">
                                            <p:txEl>
                                              <p:pRg st="4" end="4"/>
                                            </p:txEl>
                                          </p:spTgt>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3475">
                                            <p:txEl>
                                              <p:pRg st="5" end="5"/>
                                            </p:txEl>
                                          </p:spTgt>
                                        </p:tgtEl>
                                        <p:attrNameLst>
                                          <p:attrName>style.visibility</p:attrName>
                                        </p:attrNameLst>
                                      </p:cBhvr>
                                      <p:to>
                                        <p:strVal val="visible"/>
                                      </p:to>
                                    </p:set>
                                    <p:animEffect transition="in" filter="fade">
                                      <p:cBhvr>
                                        <p:cTn id="47" dur="500"/>
                                        <p:tgtEl>
                                          <p:spTgt spid="233475">
                                            <p:txEl>
                                              <p:pRg st="5" end="5"/>
                                            </p:txEl>
                                          </p:spTgt>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74638"/>
            <a:ext cx="4606925" cy="830262"/>
          </a:xfrm>
        </p:spPr>
        <p:txBody>
          <a:bodyPr/>
          <a:lstStyle/>
          <a:p>
            <a:r>
              <a:rPr smtClean="0"/>
              <a:t>Controls (1)</a:t>
            </a:r>
            <a:endParaRPr lang="en-US" dirty="0"/>
          </a:p>
        </p:txBody>
      </p:sp>
      <p:sp>
        <p:nvSpPr>
          <p:cNvPr id="3" name="Content Placeholder 2"/>
          <p:cNvSpPr>
            <a:spLocks noGrp="1"/>
          </p:cNvSpPr>
          <p:nvPr>
            <p:ph idx="1"/>
          </p:nvPr>
        </p:nvSpPr>
        <p:spPr>
          <a:xfrm>
            <a:off x="612141" y="1525907"/>
            <a:ext cx="13408659" cy="1107996"/>
          </a:xfrm>
        </p:spPr>
        <p:txBody>
          <a:bodyPr/>
          <a:lstStyle/>
          <a:p>
            <a:r>
              <a:rPr smtClean="0"/>
              <a:t>Re-usable UI elements that encapsulate UI and behavior and enable re-use and composition</a:t>
            </a:r>
            <a:endParaRPr lang="en-US" dirty="0"/>
          </a:p>
        </p:txBody>
      </p:sp>
      <p:sp>
        <p:nvSpPr>
          <p:cNvPr id="4" name="Text Box 4"/>
          <p:cNvSpPr txBox="1">
            <a:spLocks noChangeArrowheads="1"/>
          </p:cNvSpPr>
          <p:nvPr/>
        </p:nvSpPr>
        <p:spPr bwMode="auto">
          <a:xfrm>
            <a:off x="1050924" y="3067050"/>
            <a:ext cx="11845925" cy="663905"/>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square" lIns="130622" tIns="130622" rIns="130622" bIns="130622">
            <a:spAutoFit/>
          </a:bodyPr>
          <a:lstStyle/>
          <a:p>
            <a:pPr defTabSz="1306513">
              <a:defRPr/>
            </a:pPr>
            <a:r>
              <a:rPr lang="en-US" sz="2600" dirty="0" smtClean="0">
                <a:solidFill>
                  <a:schemeClr val="bg1"/>
                </a:solidFill>
                <a:effectLst>
                  <a:outerShdw blurRad="38100" dist="38100" dir="2700000" algn="tl">
                    <a:srgbClr val="C0C0C0"/>
                  </a:outerShdw>
                </a:effectLst>
                <a:latin typeface="Consolas" pitchFamily="49" charset="0"/>
              </a:rPr>
              <a:t>&lt;</a:t>
            </a:r>
            <a:r>
              <a:rPr lang="en-US" sz="2600" dirty="0" err="1" smtClean="0">
                <a:solidFill>
                  <a:schemeClr val="bg1"/>
                </a:solidFill>
                <a:effectLst>
                  <a:outerShdw blurRad="38100" dist="38100" dir="2700000" algn="tl">
                    <a:srgbClr val="C0C0C0"/>
                  </a:outerShdw>
                </a:effectLst>
                <a:latin typeface="Consolas" pitchFamily="49" charset="0"/>
              </a:rPr>
              <a:t>S</a:t>
            </a:r>
            <a:r>
              <a:rPr lang="en-US" sz="2600" dirty="0" err="1" smtClean="0">
                <a:solidFill>
                  <a:schemeClr val="bg1"/>
                </a:solidFill>
                <a:effectLst>
                  <a:outerShdw blurRad="38100" dist="38100" dir="2700000" algn="tl">
                    <a:srgbClr val="C0C0C0"/>
                  </a:outerShdw>
                </a:effectLst>
                <a:latin typeface="Consolas" pitchFamily="49" charset="0"/>
              </a:rPr>
              <a:t>cottgu:Button</a:t>
            </a:r>
            <a:r>
              <a:rPr lang="en-US" sz="2600" dirty="0" smtClean="0">
                <a:solidFill>
                  <a:schemeClr val="bg1"/>
                </a:solidFill>
                <a:effectLst>
                  <a:outerShdw blurRad="38100" dist="38100" dir="2700000" algn="tl">
                    <a:srgbClr val="C0C0C0"/>
                  </a:outerShdw>
                </a:effectLst>
                <a:latin typeface="Consolas" pitchFamily="49" charset="0"/>
              </a:rPr>
              <a:t> x:Name=“</a:t>
            </a:r>
            <a:r>
              <a:rPr lang="en-US" sz="2600" dirty="0" err="1" smtClean="0">
                <a:solidFill>
                  <a:schemeClr val="bg1"/>
                </a:solidFill>
                <a:effectLst>
                  <a:outerShdw blurRad="38100" dist="38100" dir="2700000" algn="tl">
                    <a:srgbClr val="C0C0C0"/>
                  </a:outerShdw>
                </a:effectLst>
                <a:latin typeface="Consolas" pitchFamily="49" charset="0"/>
              </a:rPr>
              <a:t>MyButton</a:t>
            </a:r>
            <a:r>
              <a:rPr lang="en-US" sz="2600" dirty="0" smtClean="0">
                <a:solidFill>
                  <a:schemeClr val="bg1"/>
                </a:solidFill>
                <a:effectLst>
                  <a:outerShdw blurRad="38100" dist="38100" dir="2700000" algn="tl">
                    <a:srgbClr val="C0C0C0"/>
                  </a:outerShdw>
                </a:effectLst>
                <a:latin typeface="Consolas" pitchFamily="49" charset="0"/>
              </a:rPr>
              <a:t>” Text=“Push Me” /&gt;</a:t>
            </a:r>
            <a:endParaRPr lang="en-US" sz="2600" dirty="0" smtClean="0">
              <a:solidFill>
                <a:schemeClr val="bg1"/>
              </a:solidFill>
              <a:effectLst>
                <a:outerShdw blurRad="38100" dist="38100" dir="2700000" algn="tl">
                  <a:srgbClr val="C0C0C0"/>
                </a:outerShdw>
              </a:effectLst>
              <a:latin typeface="Consolas" pitchFamily="49" charset="0"/>
            </a:endParaRPr>
          </a:p>
        </p:txBody>
      </p:sp>
      <p:sp>
        <p:nvSpPr>
          <p:cNvPr id="5" name="Text Box 4"/>
          <p:cNvSpPr txBox="1">
            <a:spLocks noChangeArrowheads="1"/>
          </p:cNvSpPr>
          <p:nvPr/>
        </p:nvSpPr>
        <p:spPr bwMode="auto">
          <a:xfrm>
            <a:off x="1031875" y="4229100"/>
            <a:ext cx="4649611" cy="1064014"/>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none" lIns="130622" tIns="130622" rIns="130622" bIns="130622">
            <a:spAutoFit/>
          </a:bodyPr>
          <a:lstStyle/>
          <a:p>
            <a:pPr defTabSz="1306513">
              <a:defRPr/>
            </a:pPr>
            <a:r>
              <a:rPr lang="en-US" sz="2600" dirty="0" smtClean="0">
                <a:solidFill>
                  <a:schemeClr val="bg1"/>
                </a:solidFill>
                <a:effectLst>
                  <a:outerShdw blurRad="38100" dist="38100" dir="2700000" algn="tl">
                    <a:srgbClr val="C0C0C0"/>
                  </a:outerShdw>
                </a:effectLst>
                <a:latin typeface="Consolas" pitchFamily="49" charset="0"/>
              </a:rPr>
              <a:t>Button b </a:t>
            </a:r>
            <a:r>
              <a:rPr lang="en-US" sz="2600" dirty="0">
                <a:solidFill>
                  <a:schemeClr val="bg1"/>
                </a:solidFill>
                <a:effectLst>
                  <a:outerShdw blurRad="38100" dist="38100" dir="2700000" algn="tl">
                    <a:srgbClr val="C0C0C0"/>
                  </a:outerShdw>
                </a:effectLst>
                <a:latin typeface="Consolas" pitchFamily="49" charset="0"/>
              </a:rPr>
              <a:t>= new </a:t>
            </a:r>
            <a:r>
              <a:rPr lang="en-US" sz="2600" dirty="0" smtClean="0">
                <a:solidFill>
                  <a:schemeClr val="bg1"/>
                </a:solidFill>
                <a:effectLst>
                  <a:outerShdw blurRad="38100" dist="38100" dir="2700000" algn="tl">
                    <a:srgbClr val="C0C0C0"/>
                  </a:outerShdw>
                </a:effectLst>
                <a:latin typeface="Consolas" pitchFamily="49" charset="0"/>
              </a:rPr>
              <a:t>Button();</a:t>
            </a:r>
            <a:endParaRPr lang="en-US" sz="2600" dirty="0">
              <a:solidFill>
                <a:schemeClr val="bg1"/>
              </a:solidFill>
              <a:effectLst>
                <a:outerShdw blurRad="38100" dist="38100" dir="2700000" algn="tl">
                  <a:srgbClr val="C0C0C0"/>
                </a:outerShdw>
              </a:effectLst>
              <a:latin typeface="Consolas" pitchFamily="49" charset="0"/>
            </a:endParaRPr>
          </a:p>
          <a:p>
            <a:pPr defTabSz="1306513">
              <a:defRPr/>
            </a:pPr>
            <a:r>
              <a:rPr lang="en-US" sz="2600" dirty="0" err="1" smtClean="0">
                <a:solidFill>
                  <a:schemeClr val="bg1"/>
                </a:solidFill>
                <a:effectLst>
                  <a:outerShdw blurRad="38100" dist="38100" dir="2700000" algn="tl">
                    <a:srgbClr val="C0C0C0"/>
                  </a:outerShdw>
                </a:effectLst>
                <a:latin typeface="Consolas" pitchFamily="49" charset="0"/>
              </a:rPr>
              <a:t>b</a:t>
            </a:r>
            <a:r>
              <a:rPr lang="en-US" sz="2600" dirty="0" err="1" smtClean="0">
                <a:solidFill>
                  <a:schemeClr val="bg1"/>
                </a:solidFill>
                <a:effectLst>
                  <a:outerShdw blurRad="38100" dist="38100" dir="2700000" algn="tl">
                    <a:srgbClr val="C0C0C0"/>
                  </a:outerShdw>
                </a:effectLst>
                <a:latin typeface="Consolas" pitchFamily="49" charset="0"/>
              </a:rPr>
              <a:t>.Text</a:t>
            </a:r>
            <a:r>
              <a:rPr lang="en-US" sz="2600" dirty="0" smtClean="0">
                <a:solidFill>
                  <a:schemeClr val="bg1"/>
                </a:solidFill>
                <a:effectLst>
                  <a:outerShdw blurRad="38100" dist="38100" dir="2700000" algn="tl">
                    <a:srgbClr val="C0C0C0"/>
                  </a:outerShdw>
                </a:effectLst>
                <a:latin typeface="Consolas" pitchFamily="49" charset="0"/>
              </a:rPr>
              <a:t> </a:t>
            </a:r>
            <a:r>
              <a:rPr lang="en-US" sz="2600" dirty="0">
                <a:solidFill>
                  <a:schemeClr val="bg1"/>
                </a:solidFill>
                <a:effectLst>
                  <a:outerShdw blurRad="38100" dist="38100" dir="2700000" algn="tl">
                    <a:srgbClr val="C0C0C0"/>
                  </a:outerShdw>
                </a:effectLst>
                <a:latin typeface="Consolas" pitchFamily="49" charset="0"/>
              </a:rPr>
              <a:t>= </a:t>
            </a:r>
            <a:r>
              <a:rPr lang="en-US" sz="2600" dirty="0" smtClean="0">
                <a:solidFill>
                  <a:schemeClr val="bg1"/>
                </a:solidFill>
                <a:effectLst>
                  <a:outerShdw blurRad="38100" dist="38100" dir="2700000" algn="tl">
                    <a:srgbClr val="C0C0C0"/>
                  </a:outerShdw>
                </a:effectLst>
                <a:latin typeface="Consolas" pitchFamily="49" charset="0"/>
              </a:rPr>
              <a:t>“Push Me";</a:t>
            </a:r>
            <a:endParaRPr lang="en-US" sz="2600" dirty="0">
              <a:solidFill>
                <a:schemeClr val="bg1"/>
              </a:solidFill>
              <a:effectLst>
                <a:outerShdw blurRad="38100" dist="38100" dir="2700000" algn="tl">
                  <a:srgbClr val="C0C0C0"/>
                </a:outerShdw>
              </a:effectLst>
              <a:latin typeface="Consolas" pitchFamily="49" charset="0"/>
            </a:endParaRPr>
          </a:p>
        </p:txBody>
      </p:sp>
      <p:pic>
        <p:nvPicPr>
          <p:cNvPr id="3075" name="Picture 3"/>
          <p:cNvPicPr>
            <a:picLocks noChangeAspect="1" noChangeArrowheads="1"/>
          </p:cNvPicPr>
          <p:nvPr/>
        </p:nvPicPr>
        <p:blipFill>
          <a:blip r:embed="rId2"/>
          <a:srcRect/>
          <a:stretch>
            <a:fillRect/>
          </a:stretch>
        </p:blipFill>
        <p:spPr bwMode="auto">
          <a:xfrm>
            <a:off x="6119813" y="4167188"/>
            <a:ext cx="5862637" cy="382195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74638"/>
            <a:ext cx="4149725" cy="830262"/>
          </a:xfrm>
        </p:spPr>
        <p:txBody>
          <a:bodyPr/>
          <a:lstStyle/>
          <a:p>
            <a:r>
              <a:rPr smtClean="0"/>
              <a:t>Controls (2)</a:t>
            </a:r>
            <a:endParaRPr lang="en-US" dirty="0"/>
          </a:p>
        </p:txBody>
      </p:sp>
      <p:sp>
        <p:nvSpPr>
          <p:cNvPr id="3" name="Content Placeholder 2"/>
          <p:cNvSpPr>
            <a:spLocks noGrp="1"/>
          </p:cNvSpPr>
          <p:nvPr>
            <p:ph idx="1"/>
          </p:nvPr>
        </p:nvSpPr>
        <p:spPr>
          <a:xfrm>
            <a:off x="478791" y="1581150"/>
            <a:ext cx="13408659" cy="1107996"/>
          </a:xfrm>
        </p:spPr>
        <p:txBody>
          <a:bodyPr/>
          <a:lstStyle/>
          <a:p>
            <a:r>
              <a:rPr smtClean="0"/>
              <a:t>Controls are referenced in XAML using XML namespace that points to assembly containing implementation</a:t>
            </a:r>
            <a:endParaRPr lang="en-US" dirty="0"/>
          </a:p>
        </p:txBody>
      </p:sp>
      <p:sp>
        <p:nvSpPr>
          <p:cNvPr id="4" name="Text Box 4"/>
          <p:cNvSpPr txBox="1">
            <a:spLocks noChangeArrowheads="1"/>
          </p:cNvSpPr>
          <p:nvPr/>
        </p:nvSpPr>
        <p:spPr bwMode="auto">
          <a:xfrm>
            <a:off x="533400" y="3113088"/>
            <a:ext cx="13601700" cy="4665000"/>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square" lIns="130622" tIns="130622" rIns="130622" bIns="130622">
            <a:spAutoFit/>
          </a:bodyPr>
          <a:lstStyle/>
          <a:p>
            <a:pPr>
              <a:defRPr/>
            </a:pPr>
            <a:r>
              <a:rPr lang="en-US" sz="2600" dirty="0">
                <a:solidFill>
                  <a:schemeClr val="bg1"/>
                </a:solidFill>
                <a:effectLst>
                  <a:outerShdw blurRad="38100" dist="38100" dir="2700000" algn="tl">
                    <a:srgbClr val="000000">
                      <a:alpha val="43137"/>
                    </a:srgbClr>
                  </a:outerShdw>
                </a:effectLst>
                <a:latin typeface="Segoe" pitchFamily="34" charset="0"/>
              </a:rPr>
              <a:t>&lt;</a:t>
            </a:r>
            <a:r>
              <a:rPr lang="en-US" sz="2600" dirty="0" smtClean="0">
                <a:solidFill>
                  <a:schemeClr val="bg1"/>
                </a:solidFill>
                <a:effectLst>
                  <a:outerShdw blurRad="38100" dist="38100" dir="2700000" algn="tl">
                    <a:srgbClr val="000000">
                      <a:alpha val="43137"/>
                    </a:srgbClr>
                  </a:outerShdw>
                </a:effectLst>
                <a:latin typeface="Segoe" pitchFamily="34" charset="0"/>
              </a:rPr>
              <a:t>Canvas </a:t>
            </a:r>
            <a:r>
              <a:rPr lang="en-US" sz="2600" dirty="0" err="1" smtClean="0">
                <a:solidFill>
                  <a:schemeClr val="bg1"/>
                </a:solidFill>
                <a:effectLst>
                  <a:outerShdw blurRad="38100" dist="38100" dir="2700000" algn="tl">
                    <a:srgbClr val="000000">
                      <a:alpha val="43137"/>
                    </a:srgbClr>
                  </a:outerShdw>
                </a:effectLst>
                <a:latin typeface="Segoe" pitchFamily="34" charset="0"/>
              </a:rPr>
              <a:t>xmlns</a:t>
            </a:r>
            <a:r>
              <a:rPr lang="en-US" sz="2600" dirty="0" smtClean="0">
                <a:solidFill>
                  <a:schemeClr val="bg1"/>
                </a:solidFill>
                <a:effectLst>
                  <a:outerShdw blurRad="38100" dist="38100" dir="2700000" algn="tl">
                    <a:srgbClr val="000000">
                      <a:alpha val="43137"/>
                    </a:srgbClr>
                  </a:outerShdw>
                </a:effectLst>
                <a:latin typeface="Segoe" pitchFamily="34" charset="0"/>
              </a:rPr>
              <a:t>="http://schemas.microsoft.com/client/2007" </a:t>
            </a:r>
          </a:p>
          <a:p>
            <a:pPr>
              <a:defRPr/>
            </a:pPr>
            <a:r>
              <a:rPr lang="en-US" sz="2600" dirty="0" smtClean="0">
                <a:solidFill>
                  <a:schemeClr val="bg1"/>
                </a:solidFill>
                <a:effectLst>
                  <a:outerShdw blurRad="38100" dist="38100" dir="2700000" algn="tl">
                    <a:srgbClr val="000000">
                      <a:alpha val="43137"/>
                    </a:srgbClr>
                  </a:outerShdw>
                </a:effectLst>
                <a:latin typeface="Segoe" pitchFamily="34" charset="0"/>
              </a:rPr>
              <a:t>               </a:t>
            </a:r>
            <a:r>
              <a:rPr lang="en-US" sz="2600" dirty="0" err="1" smtClean="0">
                <a:solidFill>
                  <a:schemeClr val="bg1"/>
                </a:solidFill>
                <a:effectLst>
                  <a:outerShdw blurRad="38100" dist="38100" dir="2700000" algn="tl">
                    <a:srgbClr val="000000">
                      <a:alpha val="43137"/>
                    </a:srgbClr>
                  </a:outerShdw>
                </a:effectLst>
                <a:latin typeface="Segoe" pitchFamily="34" charset="0"/>
              </a:rPr>
              <a:t>xmlns:x</a:t>
            </a:r>
            <a:r>
              <a:rPr lang="en-US" sz="2600" dirty="0" smtClean="0">
                <a:solidFill>
                  <a:schemeClr val="bg1"/>
                </a:solidFill>
                <a:effectLst>
                  <a:outerShdw blurRad="38100" dist="38100" dir="2700000" algn="tl">
                    <a:srgbClr val="000000">
                      <a:alpha val="43137"/>
                    </a:srgbClr>
                  </a:outerShdw>
                </a:effectLst>
                <a:latin typeface="Segoe" pitchFamily="34" charset="0"/>
              </a:rPr>
              <a:t>="http://schemas.microsoft.com/winfx/2006/xaml" </a:t>
            </a:r>
          </a:p>
          <a:p>
            <a:pPr>
              <a:defRPr/>
            </a:pPr>
            <a:r>
              <a:rPr lang="en-US" sz="2600" b="1" dirty="0" smtClean="0">
                <a:solidFill>
                  <a:schemeClr val="bg1"/>
                </a:solidFill>
                <a:effectLst>
                  <a:outerShdw blurRad="38100" dist="38100" dir="2700000" algn="tl">
                    <a:srgbClr val="000000">
                      <a:alpha val="43137"/>
                    </a:srgbClr>
                  </a:outerShdw>
                </a:effectLst>
                <a:latin typeface="Segoe" pitchFamily="34" charset="0"/>
              </a:rPr>
              <a:t>               </a:t>
            </a:r>
            <a:r>
              <a:rPr lang="en-US" sz="2600" b="1" dirty="0" err="1" smtClean="0">
                <a:solidFill>
                  <a:schemeClr val="bg1"/>
                </a:solidFill>
                <a:effectLst>
                  <a:outerShdw blurRad="38100" dist="38100" dir="2700000" algn="tl">
                    <a:srgbClr val="000000">
                      <a:alpha val="43137"/>
                    </a:srgbClr>
                  </a:outerShdw>
                </a:effectLst>
                <a:latin typeface="Segoe" pitchFamily="34" charset="0"/>
              </a:rPr>
              <a:t>xmlns:Scottgu</a:t>
            </a:r>
            <a:r>
              <a:rPr lang="en-US" sz="2600" b="1" dirty="0" smtClean="0">
                <a:solidFill>
                  <a:schemeClr val="bg1"/>
                </a:solidFill>
                <a:effectLst>
                  <a:outerShdw blurRad="38100" dist="38100" dir="2700000" algn="tl">
                    <a:srgbClr val="000000">
                      <a:alpha val="43137"/>
                    </a:srgbClr>
                  </a:outerShdw>
                </a:effectLst>
                <a:latin typeface="Segoe" pitchFamily="34" charset="0"/>
              </a:rPr>
              <a:t>="</a:t>
            </a:r>
            <a:r>
              <a:rPr lang="en-US" sz="2600" b="1" dirty="0" err="1" smtClean="0">
                <a:solidFill>
                  <a:schemeClr val="bg1"/>
                </a:solidFill>
                <a:effectLst>
                  <a:outerShdw blurRad="38100" dist="38100" dir="2700000" algn="tl">
                    <a:srgbClr val="000000">
                      <a:alpha val="43137"/>
                    </a:srgbClr>
                  </a:outerShdw>
                </a:effectLst>
                <a:latin typeface="Segoe" pitchFamily="34" charset="0"/>
              </a:rPr>
              <a:t>clr-namespace:Scottgu;assembly</a:t>
            </a:r>
            <a:r>
              <a:rPr lang="en-US" sz="2600" b="1" dirty="0" smtClean="0">
                <a:solidFill>
                  <a:schemeClr val="bg1"/>
                </a:solidFill>
                <a:effectLst>
                  <a:outerShdw blurRad="38100" dist="38100" dir="2700000" algn="tl">
                    <a:srgbClr val="000000">
                      <a:alpha val="43137"/>
                    </a:srgbClr>
                  </a:outerShdw>
                </a:effectLst>
                <a:latin typeface="Segoe" pitchFamily="34" charset="0"/>
              </a:rPr>
              <a:t>=</a:t>
            </a:r>
            <a:r>
              <a:rPr lang="en-US" sz="2600" b="1" dirty="0" err="1" smtClean="0">
                <a:solidFill>
                  <a:schemeClr val="bg1"/>
                </a:solidFill>
                <a:effectLst>
                  <a:outerShdw blurRad="38100" dist="38100" dir="2700000" algn="tl">
                    <a:srgbClr val="000000">
                      <a:alpha val="43137"/>
                    </a:srgbClr>
                  </a:outerShdw>
                </a:effectLst>
                <a:latin typeface="Segoe" pitchFamily="34" charset="0"/>
              </a:rPr>
              <a:t>ClientBin</a:t>
            </a:r>
            <a:r>
              <a:rPr lang="en-US" sz="2600" b="1" dirty="0" smtClean="0">
                <a:solidFill>
                  <a:schemeClr val="bg1"/>
                </a:solidFill>
                <a:effectLst>
                  <a:outerShdw blurRad="38100" dist="38100" dir="2700000" algn="tl">
                    <a:srgbClr val="000000">
                      <a:alpha val="43137"/>
                    </a:srgbClr>
                  </a:outerShdw>
                </a:effectLst>
                <a:latin typeface="Segoe" pitchFamily="34" charset="0"/>
              </a:rPr>
              <a:t>/Scottgu.dll</a:t>
            </a:r>
            <a:r>
              <a:rPr lang="en-US" sz="2600" b="1" dirty="0" smtClean="0">
                <a:solidFill>
                  <a:schemeClr val="bg1"/>
                </a:solidFill>
                <a:effectLst>
                  <a:outerShdw blurRad="38100" dist="38100" dir="2700000" algn="tl">
                    <a:srgbClr val="000000">
                      <a:alpha val="43137"/>
                    </a:srgbClr>
                  </a:outerShdw>
                </a:effectLst>
                <a:latin typeface="Segoe" pitchFamily="34" charset="0"/>
              </a:rPr>
              <a:t>"</a:t>
            </a:r>
            <a:endParaRPr lang="en-US" sz="2600" b="1" dirty="0" smtClean="0">
              <a:solidFill>
                <a:schemeClr val="bg1"/>
              </a:solidFill>
              <a:effectLst>
                <a:outerShdw blurRad="38100" dist="38100" dir="2700000" algn="tl">
                  <a:srgbClr val="000000">
                    <a:alpha val="43137"/>
                  </a:srgbClr>
                </a:outerShdw>
              </a:effectLst>
              <a:latin typeface="Segoe" pitchFamily="34" charset="0"/>
            </a:endParaRPr>
          </a:p>
          <a:p>
            <a:pPr>
              <a:defRPr/>
            </a:pPr>
            <a:r>
              <a:rPr lang="en-US" sz="2600" dirty="0" smtClean="0">
                <a:effectLst>
                  <a:outerShdw blurRad="38100" dist="38100" dir="2700000" algn="tl">
                    <a:srgbClr val="000000">
                      <a:alpha val="43137"/>
                    </a:srgbClr>
                  </a:outerShdw>
                </a:effectLst>
                <a:latin typeface="Segoe" pitchFamily="34" charset="0"/>
              </a:rPr>
              <a:t>               x:Class</a:t>
            </a:r>
            <a:r>
              <a:rPr lang="en-US" sz="2600" dirty="0">
                <a:effectLst>
                  <a:outerShdw blurRad="38100" dist="38100" dir="2700000" algn="tl">
                    <a:srgbClr val="000000">
                      <a:alpha val="43137"/>
                    </a:srgbClr>
                  </a:outerShdw>
                </a:effectLst>
                <a:latin typeface="Segoe" pitchFamily="34" charset="0"/>
              </a:rPr>
              <a:t>=“</a:t>
            </a:r>
            <a:r>
              <a:rPr lang="en-US" sz="2600" dirty="0" err="1" smtClean="0">
                <a:effectLst>
                  <a:outerShdw blurRad="38100" dist="38100" dir="2700000" algn="tl">
                    <a:srgbClr val="000000">
                      <a:alpha val="43137"/>
                    </a:srgbClr>
                  </a:outerShdw>
                </a:effectLst>
                <a:latin typeface="Segoe" pitchFamily="34" charset="0"/>
              </a:rPr>
              <a:t>MyNamespace.MyPage;assembly</a:t>
            </a:r>
            <a:r>
              <a:rPr lang="en-US" sz="2600" dirty="0" smtClean="0">
                <a:effectLst>
                  <a:outerShdw blurRad="38100" dist="38100" dir="2700000" algn="tl">
                    <a:srgbClr val="000000">
                      <a:alpha val="43137"/>
                    </a:srgbClr>
                  </a:outerShdw>
                </a:effectLst>
                <a:latin typeface="Segoe" pitchFamily="34" charset="0"/>
              </a:rPr>
              <a:t>=</a:t>
            </a:r>
            <a:r>
              <a:rPr lang="en-US" sz="2600" dirty="0" err="1" smtClean="0">
                <a:effectLst>
                  <a:outerShdw blurRad="38100" dist="38100" dir="2700000" algn="tl">
                    <a:srgbClr val="000000">
                      <a:alpha val="43137"/>
                    </a:srgbClr>
                  </a:outerShdw>
                </a:effectLst>
                <a:latin typeface="Segoe" pitchFamily="34" charset="0"/>
              </a:rPr>
              <a:t>ClientBin</a:t>
            </a:r>
            <a:r>
              <a:rPr lang="en-US" sz="2600" dirty="0" smtClean="0">
                <a:effectLst>
                  <a:outerShdw blurRad="38100" dist="38100" dir="2700000" algn="tl">
                    <a:srgbClr val="000000">
                      <a:alpha val="43137"/>
                    </a:srgbClr>
                  </a:outerShdw>
                </a:effectLst>
                <a:latin typeface="Segoe" pitchFamily="34" charset="0"/>
              </a:rPr>
              <a:t>/MyApp.dll“</a:t>
            </a:r>
          </a:p>
          <a:p>
            <a:pPr>
              <a:defRPr/>
            </a:pPr>
            <a:r>
              <a:rPr lang="en-US" sz="2600" dirty="0" smtClean="0">
                <a:solidFill>
                  <a:srgbClr val="FF9933"/>
                </a:solidFill>
                <a:effectLst>
                  <a:outerShdw blurRad="38100" dist="38100" dir="2700000" algn="tl">
                    <a:srgbClr val="000000">
                      <a:alpha val="43137"/>
                    </a:srgbClr>
                  </a:outerShdw>
                </a:effectLst>
                <a:latin typeface="Segoe" pitchFamily="34" charset="0"/>
              </a:rPr>
              <a:t> </a:t>
            </a:r>
            <a:r>
              <a:rPr lang="en-US" sz="2600" dirty="0" smtClean="0">
                <a:solidFill>
                  <a:srgbClr val="FF9933"/>
                </a:solidFill>
                <a:effectLst>
                  <a:outerShdw blurRad="38100" dist="38100" dir="2700000" algn="tl">
                    <a:srgbClr val="000000">
                      <a:alpha val="43137"/>
                    </a:srgbClr>
                  </a:outerShdw>
                </a:effectLst>
                <a:latin typeface="Segoe" pitchFamily="34" charset="0"/>
              </a:rPr>
              <a:t>              </a:t>
            </a:r>
            <a:r>
              <a:rPr lang="en-US" sz="2600" dirty="0" smtClean="0">
                <a:effectLst>
                  <a:outerShdw blurRad="38100" dist="38100" dir="2700000" algn="tl">
                    <a:srgbClr val="000000">
                      <a:alpha val="43137"/>
                    </a:srgbClr>
                  </a:outerShdw>
                </a:effectLst>
                <a:latin typeface="Segoe" pitchFamily="34" charset="0"/>
              </a:rPr>
              <a:t>Loaded</a:t>
            </a:r>
            <a:r>
              <a:rPr lang="en-US" sz="2600" dirty="0" smtClean="0">
                <a:effectLst>
                  <a:outerShdw blurRad="38100" dist="38100" dir="2700000" algn="tl">
                    <a:srgbClr val="000000">
                      <a:alpha val="43137"/>
                    </a:srgbClr>
                  </a:outerShdw>
                </a:effectLst>
                <a:latin typeface="Segoe" pitchFamily="34" charset="0"/>
              </a:rPr>
              <a:t>="</a:t>
            </a:r>
            <a:r>
              <a:rPr lang="en-US" sz="2600" dirty="0" err="1" smtClean="0">
                <a:effectLst>
                  <a:outerShdw blurRad="38100" dist="38100" dir="2700000" algn="tl">
                    <a:srgbClr val="000000">
                      <a:alpha val="43137"/>
                    </a:srgbClr>
                  </a:outerShdw>
                </a:effectLst>
                <a:latin typeface="Segoe" pitchFamily="34" charset="0"/>
              </a:rPr>
              <a:t>Page_Loaded</a:t>
            </a:r>
            <a:r>
              <a:rPr lang="en-US" sz="2600" dirty="0" smtClean="0">
                <a:effectLst>
                  <a:outerShdw blurRad="38100" dist="38100" dir="2700000" algn="tl">
                    <a:srgbClr val="000000">
                      <a:alpha val="43137"/>
                    </a:srgbClr>
                  </a:outerShdw>
                </a:effectLst>
                <a:latin typeface="Segoe" pitchFamily="34" charset="0"/>
              </a:rPr>
              <a:t>" </a:t>
            </a:r>
            <a:endParaRPr lang="en-US" sz="2600" dirty="0">
              <a:effectLst>
                <a:outerShdw blurRad="38100" dist="38100" dir="2700000" algn="tl">
                  <a:srgbClr val="000000">
                    <a:alpha val="43137"/>
                  </a:srgbClr>
                </a:outerShdw>
              </a:effectLst>
              <a:latin typeface="Segoe" pitchFamily="34" charset="0"/>
            </a:endParaRPr>
          </a:p>
          <a:p>
            <a:pPr>
              <a:defRPr/>
            </a:pPr>
            <a:r>
              <a:rPr lang="en-US" sz="2600" dirty="0">
                <a:solidFill>
                  <a:schemeClr val="bg1"/>
                </a:solidFill>
                <a:effectLst>
                  <a:outerShdw blurRad="38100" dist="38100" dir="2700000" algn="tl">
                    <a:srgbClr val="000000">
                      <a:alpha val="43137"/>
                    </a:srgbClr>
                  </a:outerShdw>
                </a:effectLst>
                <a:latin typeface="Segoe" pitchFamily="34" charset="0"/>
              </a:rPr>
              <a:t>        </a:t>
            </a:r>
            <a:r>
              <a:rPr lang="en-US" sz="2600" dirty="0" smtClean="0">
                <a:solidFill>
                  <a:schemeClr val="bg1"/>
                </a:solidFill>
                <a:effectLst>
                  <a:outerShdw blurRad="38100" dist="38100" dir="2700000" algn="tl">
                    <a:srgbClr val="000000">
                      <a:alpha val="43137"/>
                    </a:srgbClr>
                  </a:outerShdw>
                </a:effectLst>
                <a:latin typeface="Segoe" pitchFamily="34" charset="0"/>
              </a:rPr>
              <a:t>       Width</a:t>
            </a:r>
            <a:r>
              <a:rPr lang="en-US" sz="2600" dirty="0">
                <a:solidFill>
                  <a:schemeClr val="bg1"/>
                </a:solidFill>
                <a:effectLst>
                  <a:outerShdw blurRad="38100" dist="38100" dir="2700000" algn="tl">
                    <a:srgbClr val="000000">
                      <a:alpha val="43137"/>
                    </a:srgbClr>
                  </a:outerShdw>
                </a:effectLst>
                <a:latin typeface="Segoe" pitchFamily="34" charset="0"/>
              </a:rPr>
              <a:t>="640"</a:t>
            </a:r>
          </a:p>
          <a:p>
            <a:pPr>
              <a:defRPr/>
            </a:pPr>
            <a:r>
              <a:rPr lang="en-US" sz="2600" dirty="0">
                <a:solidFill>
                  <a:schemeClr val="bg1"/>
                </a:solidFill>
                <a:effectLst>
                  <a:outerShdw blurRad="38100" dist="38100" dir="2700000" algn="tl">
                    <a:srgbClr val="000000">
                      <a:alpha val="43137"/>
                    </a:srgbClr>
                  </a:outerShdw>
                </a:effectLst>
                <a:latin typeface="Segoe" pitchFamily="34" charset="0"/>
              </a:rPr>
              <a:t>        </a:t>
            </a:r>
            <a:r>
              <a:rPr lang="en-US" sz="2600" dirty="0" smtClean="0">
                <a:solidFill>
                  <a:schemeClr val="bg1"/>
                </a:solidFill>
                <a:effectLst>
                  <a:outerShdw blurRad="38100" dist="38100" dir="2700000" algn="tl">
                    <a:srgbClr val="000000">
                      <a:alpha val="43137"/>
                    </a:srgbClr>
                  </a:outerShdw>
                </a:effectLst>
                <a:latin typeface="Segoe" pitchFamily="34" charset="0"/>
              </a:rPr>
              <a:t>       Height</a:t>
            </a:r>
            <a:r>
              <a:rPr lang="en-US" sz="2600" dirty="0">
                <a:solidFill>
                  <a:schemeClr val="bg1"/>
                </a:solidFill>
                <a:effectLst>
                  <a:outerShdw blurRad="38100" dist="38100" dir="2700000" algn="tl">
                    <a:srgbClr val="000000">
                      <a:alpha val="43137"/>
                    </a:srgbClr>
                  </a:outerShdw>
                </a:effectLst>
                <a:latin typeface="Segoe" pitchFamily="34" charset="0"/>
              </a:rPr>
              <a:t>="</a:t>
            </a:r>
            <a:r>
              <a:rPr lang="en-US" sz="2600" dirty="0" smtClean="0">
                <a:solidFill>
                  <a:schemeClr val="bg1"/>
                </a:solidFill>
                <a:effectLst>
                  <a:outerShdw blurRad="38100" dist="38100" dir="2700000" algn="tl">
                    <a:srgbClr val="000000">
                      <a:alpha val="43137"/>
                    </a:srgbClr>
                  </a:outerShdw>
                </a:effectLst>
                <a:latin typeface="Segoe" pitchFamily="34" charset="0"/>
              </a:rPr>
              <a:t>480“&gt;</a:t>
            </a:r>
          </a:p>
          <a:p>
            <a:pPr>
              <a:defRPr/>
            </a:pPr>
            <a:endParaRPr lang="en-US" sz="2600" dirty="0" smtClean="0">
              <a:solidFill>
                <a:schemeClr val="bg1"/>
              </a:solidFill>
              <a:effectLst>
                <a:outerShdw blurRad="38100" dist="38100" dir="2700000" algn="tl">
                  <a:srgbClr val="000000">
                    <a:alpha val="43137"/>
                  </a:srgbClr>
                </a:outerShdw>
              </a:effectLst>
              <a:latin typeface="Segoe" pitchFamily="34" charset="0"/>
            </a:endParaRPr>
          </a:p>
          <a:p>
            <a:pPr>
              <a:defRPr/>
            </a:pPr>
            <a:r>
              <a:rPr lang="en-US" sz="2600" b="1" dirty="0" smtClean="0">
                <a:solidFill>
                  <a:schemeClr val="bg1"/>
                </a:solidFill>
                <a:effectLst>
                  <a:outerShdw blurRad="38100" dist="38100" dir="2700000" algn="tl">
                    <a:srgbClr val="000000">
                      <a:alpha val="43137"/>
                    </a:srgbClr>
                  </a:outerShdw>
                </a:effectLst>
                <a:latin typeface="Segoe" pitchFamily="34" charset="0"/>
              </a:rPr>
              <a:t> </a:t>
            </a:r>
            <a:r>
              <a:rPr lang="en-US" sz="2600" b="1" dirty="0" smtClean="0">
                <a:solidFill>
                  <a:schemeClr val="bg1"/>
                </a:solidFill>
                <a:effectLst>
                  <a:outerShdw blurRad="38100" dist="38100" dir="2700000" algn="tl">
                    <a:srgbClr val="000000">
                      <a:alpha val="43137"/>
                    </a:srgbClr>
                  </a:outerShdw>
                </a:effectLst>
                <a:latin typeface="Segoe" pitchFamily="34" charset="0"/>
              </a:rPr>
              <a:t>     &lt;</a:t>
            </a:r>
            <a:r>
              <a:rPr lang="en-US" sz="2600" b="1" dirty="0" err="1" smtClean="0">
                <a:solidFill>
                  <a:schemeClr val="bg1"/>
                </a:solidFill>
                <a:effectLst>
                  <a:outerShdw blurRad="38100" dist="38100" dir="2700000" algn="tl">
                    <a:srgbClr val="000000">
                      <a:alpha val="43137"/>
                    </a:srgbClr>
                  </a:outerShdw>
                </a:effectLst>
                <a:latin typeface="Segoe" pitchFamily="34" charset="0"/>
              </a:rPr>
              <a:t>Scottgu:Button</a:t>
            </a:r>
            <a:r>
              <a:rPr lang="en-US" sz="2600" b="1" dirty="0" smtClean="0">
                <a:solidFill>
                  <a:schemeClr val="bg1"/>
                </a:solidFill>
                <a:effectLst>
                  <a:outerShdw blurRad="38100" dist="38100" dir="2700000" algn="tl">
                    <a:srgbClr val="000000">
                      <a:alpha val="43137"/>
                    </a:srgbClr>
                  </a:outerShdw>
                </a:effectLst>
                <a:latin typeface="Segoe" pitchFamily="34" charset="0"/>
              </a:rPr>
              <a:t> x:Name=“</a:t>
            </a:r>
            <a:r>
              <a:rPr lang="en-US" sz="2600" b="1" dirty="0" err="1" smtClean="0">
                <a:solidFill>
                  <a:schemeClr val="bg1"/>
                </a:solidFill>
                <a:effectLst>
                  <a:outerShdw blurRad="38100" dist="38100" dir="2700000" algn="tl">
                    <a:srgbClr val="000000">
                      <a:alpha val="43137"/>
                    </a:srgbClr>
                  </a:outerShdw>
                </a:effectLst>
                <a:latin typeface="Segoe" pitchFamily="34" charset="0"/>
              </a:rPr>
              <a:t>MyButton</a:t>
            </a:r>
            <a:r>
              <a:rPr lang="en-US" sz="2600" b="1" dirty="0" smtClean="0">
                <a:solidFill>
                  <a:schemeClr val="bg1"/>
                </a:solidFill>
                <a:effectLst>
                  <a:outerShdw blurRad="38100" dist="38100" dir="2700000" algn="tl">
                    <a:srgbClr val="000000">
                      <a:alpha val="43137"/>
                    </a:srgbClr>
                  </a:outerShdw>
                </a:effectLst>
                <a:latin typeface="Segoe" pitchFamily="34" charset="0"/>
              </a:rPr>
              <a:t>” Text=“Push Me” /&gt;</a:t>
            </a:r>
          </a:p>
          <a:p>
            <a:pPr>
              <a:defRPr/>
            </a:pPr>
            <a:endParaRPr lang="en-US" sz="2600" dirty="0">
              <a:solidFill>
                <a:schemeClr val="bg1"/>
              </a:solidFill>
              <a:effectLst>
                <a:outerShdw blurRad="38100" dist="38100" dir="2700000" algn="tl">
                  <a:srgbClr val="000000">
                    <a:alpha val="43137"/>
                  </a:srgbClr>
                </a:outerShdw>
              </a:effectLst>
              <a:latin typeface="Segoe" pitchFamily="34" charset="0"/>
            </a:endParaRPr>
          </a:p>
          <a:p>
            <a:pPr>
              <a:defRPr/>
            </a:pPr>
            <a:r>
              <a:rPr lang="en-US" sz="2600" dirty="0">
                <a:solidFill>
                  <a:schemeClr val="bg1"/>
                </a:solidFill>
                <a:effectLst>
                  <a:outerShdw blurRad="38100" dist="38100" dir="2700000" algn="tl">
                    <a:srgbClr val="000000">
                      <a:alpha val="43137"/>
                    </a:srgbClr>
                  </a:outerShdw>
                </a:effectLst>
                <a:latin typeface="Segoe" pitchFamily="34" charset="0"/>
              </a:rPr>
              <a:t>&lt;/Canvas</a:t>
            </a:r>
            <a:r>
              <a:rPr lang="en-US" sz="2600" dirty="0">
                <a:solidFill>
                  <a:schemeClr val="tx1"/>
                </a:solidFill>
                <a:effectLst>
                  <a:outerShdw blurRad="38100" dist="38100" dir="2700000" algn="tl">
                    <a:srgbClr val="000000">
                      <a:alpha val="43137"/>
                    </a:srgbClr>
                  </a:outerShdw>
                </a:effectLst>
                <a:latin typeface="Segoe" pitchFamily="34" charset="0"/>
              </a:rPr>
              <a:t>&gt;</a:t>
            </a:r>
            <a:endParaRPr lang="en-US" sz="2600" dirty="0">
              <a:effectLst>
                <a:outerShdw blurRad="38100" dist="38100" dir="2700000" algn="tl">
                  <a:srgbClr val="000000">
                    <a:alpha val="43137"/>
                  </a:srgbClr>
                </a:outerShdw>
              </a:effectLst>
              <a:latin typeface="Segoe Semibold"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74638"/>
            <a:ext cx="4778375" cy="830262"/>
          </a:xfrm>
        </p:spPr>
        <p:txBody>
          <a:bodyPr/>
          <a:lstStyle/>
          <a:p>
            <a:r>
              <a:rPr smtClean="0"/>
              <a:t>Controls (3)</a:t>
            </a:r>
            <a:endParaRPr lang="en-US" dirty="0"/>
          </a:p>
        </p:txBody>
      </p:sp>
      <p:sp>
        <p:nvSpPr>
          <p:cNvPr id="3" name="Content Placeholder 2"/>
          <p:cNvSpPr>
            <a:spLocks noGrp="1"/>
          </p:cNvSpPr>
          <p:nvPr>
            <p:ph idx="1"/>
          </p:nvPr>
        </p:nvSpPr>
        <p:spPr>
          <a:xfrm>
            <a:off x="612141" y="1697357"/>
            <a:ext cx="13770609" cy="5790303"/>
          </a:xfrm>
        </p:spPr>
        <p:txBody>
          <a:bodyPr/>
          <a:lstStyle/>
          <a:p>
            <a:r>
              <a:rPr smtClean="0"/>
              <a:t>Silverlight 1.1 Alpha has very few built-in controls</a:t>
            </a:r>
          </a:p>
          <a:p>
            <a:pPr lvl="1"/>
            <a:r>
              <a:rPr smtClean="0"/>
              <a:t>MediaElement, Canvas, TextElement</a:t>
            </a:r>
          </a:p>
          <a:p>
            <a:pPr lvl="1"/>
            <a:endParaRPr sz="1600" smtClean="0"/>
          </a:p>
          <a:p>
            <a:r>
              <a:rPr smtClean="0"/>
              <a:t>Rich set of controls will start appearing with later betas</a:t>
            </a:r>
          </a:p>
          <a:p>
            <a:pPr lvl="1"/>
            <a:r>
              <a:rPr smtClean="0"/>
              <a:t>TextBox, CheckBox, RadioButton, ListBox, ComboBox, Button, Slider, ScrollBar, ListBox, GridView, etc.</a:t>
            </a:r>
          </a:p>
          <a:p>
            <a:pPr lvl="1"/>
            <a:endParaRPr sz="1600" smtClean="0"/>
          </a:p>
          <a:p>
            <a:r>
              <a:rPr smtClean="0"/>
              <a:t>Separate sample download for Silverlight 1.1 Alpha provides simple Button, Slider, ListBox and ScrollBar implementation</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218" y="3340100"/>
            <a:ext cx="12308417" cy="914096"/>
          </a:xfrm>
        </p:spPr>
        <p:txBody>
          <a:bodyPr/>
          <a:lstStyle/>
          <a:p>
            <a:pPr defTabSz="1095376">
              <a:defRPr/>
            </a:pPr>
            <a:r>
              <a:rPr smtClean="0"/>
              <a:t>Shapes and Control Basics</a:t>
            </a:r>
            <a:endParaRPr/>
          </a:p>
        </p:txBody>
      </p:sp>
      <p:sp>
        <p:nvSpPr>
          <p:cNvPr id="4" name="Text Placeholder 3"/>
          <p:cNvSpPr>
            <a:spLocks noGrp="1"/>
          </p:cNvSpPr>
          <p:nvPr>
            <p:ph type="body" sz="quarter" idx="10"/>
          </p:nvPr>
        </p:nvSpPr>
        <p:spPr/>
        <p:txBody>
          <a:bodyPr/>
          <a:lstStyle/>
          <a:p>
            <a:pPr defTabSz="1095376">
              <a:defRPr/>
            </a:pPr>
            <a:r>
              <a:rPr/>
              <a:t>demo</a:t>
            </a:r>
          </a:p>
        </p:txBody>
      </p:sp>
      <p:pic>
        <p:nvPicPr>
          <p:cNvPr id="5" name="Picture 4" descr="4-01488_Flys.png"/>
          <p:cNvPicPr>
            <a:picLocks noChangeAspect="1"/>
          </p:cNvPicPr>
          <p:nvPr/>
        </p:nvPicPr>
        <p:blipFill>
          <a:blip r:embed="rId3">
            <a:duotone>
              <a:schemeClr val="accent5">
                <a:shade val="45000"/>
                <a:satMod val="135000"/>
              </a:schemeClr>
              <a:prstClr val="white"/>
            </a:duotone>
            <a:lum bright="-15000"/>
          </a:blip>
          <a:stretch>
            <a:fillRect/>
          </a:stretch>
        </p:blipFill>
        <p:spPr>
          <a:xfrm>
            <a:off x="7730067" y="2284413"/>
            <a:ext cx="6900333" cy="183896"/>
          </a:xfrm>
          <a:prstGeom prst="rect">
            <a:avLst/>
          </a:prstGeom>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2944934"/>
            <a:ext cx="13408659" cy="997196"/>
          </a:xfrm>
        </p:spPr>
        <p:txBody>
          <a:bodyPr/>
          <a:lstStyle/>
          <a:p>
            <a:pPr algn="ctr">
              <a:defRPr/>
            </a:pPr>
            <a:r>
              <a:rPr sz="7200" smtClean="0"/>
              <a:t>Layout</a:t>
            </a:r>
            <a:endParaRPr sz="720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612141" y="274321"/>
            <a:ext cx="13408659" cy="830997"/>
          </a:xfrm>
        </p:spPr>
        <p:txBody>
          <a:bodyPr/>
          <a:lstStyle/>
          <a:p>
            <a:pPr>
              <a:defRPr/>
            </a:pPr>
            <a:r>
              <a:rPr smtClean="0"/>
              <a:t>Canvas</a:t>
            </a:r>
            <a:endParaRPr/>
          </a:p>
        </p:txBody>
      </p:sp>
      <p:sp>
        <p:nvSpPr>
          <p:cNvPr id="8195" name="Rectangle 3"/>
          <p:cNvSpPr>
            <a:spLocks noGrp="1" noChangeArrowheads="1"/>
          </p:cNvSpPr>
          <p:nvPr>
            <p:ph type="body" idx="1"/>
          </p:nvPr>
        </p:nvSpPr>
        <p:spPr>
          <a:xfrm>
            <a:off x="612775" y="1411288"/>
            <a:ext cx="8493125" cy="1287532"/>
          </a:xfrm>
        </p:spPr>
        <p:txBody>
          <a:bodyPr/>
          <a:lstStyle/>
          <a:p>
            <a:pPr marL="459106" indent="-459106" defTabSz="1095376">
              <a:defRPr/>
            </a:pPr>
            <a:r>
              <a:rPr/>
              <a:t>Is a Drawing </a:t>
            </a:r>
            <a:r>
              <a:rPr smtClean="0"/>
              <a:t>Surface</a:t>
            </a:r>
            <a:endParaRPr/>
          </a:p>
          <a:p>
            <a:pPr marL="459106" indent="-459106" defTabSz="1095376">
              <a:defRPr/>
            </a:pPr>
            <a:r>
              <a:rPr/>
              <a:t>Children have relative positions</a:t>
            </a:r>
            <a:r>
              <a:rPr smtClean="0"/>
              <a:t>:</a:t>
            </a:r>
            <a:endParaRPr/>
          </a:p>
        </p:txBody>
      </p:sp>
      <p:sp>
        <p:nvSpPr>
          <p:cNvPr id="212996" name="Text Box 4"/>
          <p:cNvSpPr txBox="1">
            <a:spLocks noChangeArrowheads="1"/>
          </p:cNvSpPr>
          <p:nvPr/>
        </p:nvSpPr>
        <p:spPr bwMode="auto">
          <a:xfrm>
            <a:off x="1706563" y="3179763"/>
            <a:ext cx="10033000" cy="2641600"/>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none" lIns="130622" tIns="130622" rIns="130622" bIns="130622">
            <a:spAutoFit/>
          </a:bodyPr>
          <a:lstStyle/>
          <a:p>
            <a:pPr defTabSz="1306513">
              <a:defRPr/>
            </a:pPr>
            <a:r>
              <a:rPr lang="en-US" sz="2600">
                <a:solidFill>
                  <a:schemeClr val="bg1"/>
                </a:solidFill>
                <a:effectLst>
                  <a:outerShdw blurRad="38100" dist="38100" dir="2700000" algn="tl">
                    <a:srgbClr val="C0C0C0"/>
                  </a:outerShdw>
                </a:effectLst>
                <a:latin typeface="Consolas" pitchFamily="49" charset="0"/>
              </a:rPr>
              <a:t>&lt;Canvas Width="250" Height="200"&gt;</a:t>
            </a:r>
          </a:p>
          <a:p>
            <a:pPr defTabSz="1306513">
              <a:defRPr/>
            </a:pPr>
            <a:endParaRPr lang="en-US" sz="2600">
              <a:solidFill>
                <a:schemeClr val="bg1"/>
              </a:solidFill>
              <a:effectLst>
                <a:outerShdw blurRad="38100" dist="38100" dir="2700000" algn="tl">
                  <a:srgbClr val="C0C0C0"/>
                </a:outerShdw>
              </a:effectLst>
              <a:latin typeface="Consolas" pitchFamily="49" charset="0"/>
            </a:endParaRPr>
          </a:p>
          <a:p>
            <a:pPr defTabSz="1306513">
              <a:defRPr/>
            </a:pPr>
            <a:r>
              <a:rPr lang="en-US" sz="2600">
                <a:solidFill>
                  <a:schemeClr val="bg1"/>
                </a:solidFill>
                <a:effectLst>
                  <a:outerShdw blurRad="38100" dist="38100" dir="2700000" algn="tl">
                    <a:srgbClr val="C0C0C0"/>
                  </a:outerShdw>
                </a:effectLst>
                <a:latin typeface="Consolas" pitchFamily="49" charset="0"/>
              </a:rPr>
              <a:t>  &lt;Rectangle Canvas.Top="25" Canvas.Left="25" </a:t>
            </a:r>
          </a:p>
          <a:p>
            <a:pPr defTabSz="1306513">
              <a:defRPr/>
            </a:pPr>
            <a:r>
              <a:rPr lang="en-US" sz="2600">
                <a:solidFill>
                  <a:schemeClr val="bg1"/>
                </a:solidFill>
                <a:effectLst>
                  <a:outerShdw blurRad="38100" dist="38100" dir="2700000" algn="tl">
                    <a:srgbClr val="C0C0C0"/>
                  </a:outerShdw>
                </a:effectLst>
                <a:latin typeface="Consolas" pitchFamily="49" charset="0"/>
              </a:rPr>
              <a:t>             Width="200" Height="150" Fill="Yellow" /&gt;</a:t>
            </a:r>
          </a:p>
          <a:p>
            <a:pPr defTabSz="1306513">
              <a:defRPr/>
            </a:pPr>
            <a:endParaRPr lang="en-US" sz="2600">
              <a:solidFill>
                <a:schemeClr val="bg1"/>
              </a:solidFill>
              <a:effectLst>
                <a:outerShdw blurRad="38100" dist="38100" dir="2700000" algn="tl">
                  <a:srgbClr val="C0C0C0"/>
                </a:outerShdw>
              </a:effectLst>
              <a:latin typeface="Consolas" pitchFamily="49" charset="0"/>
            </a:endParaRPr>
          </a:p>
          <a:p>
            <a:pPr defTabSz="1306513">
              <a:defRPr/>
            </a:pPr>
            <a:r>
              <a:rPr lang="en-US" sz="2600">
                <a:solidFill>
                  <a:schemeClr val="bg1"/>
                </a:solidFill>
                <a:effectLst>
                  <a:outerShdw blurRad="38100" dist="38100" dir="2700000" algn="tl">
                    <a:srgbClr val="C0C0C0"/>
                  </a:outerShdw>
                </a:effectLst>
                <a:latin typeface="Consolas" pitchFamily="49" charset="0"/>
              </a:rPr>
              <a:t>&lt;/Canvas&gt;</a:t>
            </a:r>
          </a:p>
        </p:txBody>
      </p:sp>
      <p:grpSp>
        <p:nvGrpSpPr>
          <p:cNvPr id="48132" name="Group 13"/>
          <p:cNvGrpSpPr>
            <a:grpSpLocks/>
          </p:cNvGrpSpPr>
          <p:nvPr/>
        </p:nvGrpSpPr>
        <p:grpSpPr bwMode="auto">
          <a:xfrm>
            <a:off x="1474788" y="6184900"/>
            <a:ext cx="5197475" cy="962025"/>
            <a:chOff x="-415" y="2880"/>
            <a:chExt cx="2047" cy="505"/>
          </a:xfrm>
        </p:grpSpPr>
        <p:sp>
          <p:nvSpPr>
            <p:cNvPr id="48138" name="Line 8"/>
            <p:cNvSpPr>
              <a:spLocks noChangeShapeType="1"/>
            </p:cNvSpPr>
            <p:nvPr/>
          </p:nvSpPr>
          <p:spPr bwMode="auto">
            <a:xfrm>
              <a:off x="912" y="3024"/>
              <a:ext cx="720" cy="0"/>
            </a:xfrm>
            <a:prstGeom prst="line">
              <a:avLst/>
            </a:prstGeom>
            <a:noFill/>
            <a:ln w="38100">
              <a:solidFill>
                <a:schemeClr val="tx2"/>
              </a:solidFill>
              <a:round/>
              <a:headEnd type="none" w="sm" len="sm"/>
              <a:tailEnd type="triangle" w="lg" len="lg"/>
            </a:ln>
          </p:spPr>
          <p:txBody>
            <a:bodyPr tIns="91440" bIns="91440" anchor="ctr">
              <a:spAutoFit/>
            </a:bodyPr>
            <a:lstStyle/>
            <a:p>
              <a:endParaRPr lang="en-US"/>
            </a:p>
          </p:txBody>
        </p:sp>
        <p:sp>
          <p:nvSpPr>
            <p:cNvPr id="8203" name="Text Box 10"/>
            <p:cNvSpPr txBox="1">
              <a:spLocks noChangeArrowheads="1"/>
            </p:cNvSpPr>
            <p:nvPr/>
          </p:nvSpPr>
          <p:spPr bwMode="auto">
            <a:xfrm>
              <a:off x="-415" y="2880"/>
              <a:ext cx="1344" cy="505"/>
            </a:xfrm>
            <a:prstGeom prst="rect">
              <a:avLst/>
            </a:prstGeom>
            <a:noFill/>
            <a:ln w="38100" algn="ctr">
              <a:noFill/>
              <a:miter lim="800000"/>
              <a:headEnd type="none" w="sm" len="sm"/>
              <a:tailEnd type="none" w="lg" len="lg"/>
            </a:ln>
          </p:spPr>
          <p:txBody>
            <a:bodyPr wrap="none" lIns="130622" tIns="130622" rIns="130622" bIns="130622">
              <a:spAutoFit/>
            </a:bodyPr>
            <a:lstStyle/>
            <a:p>
              <a:pPr algn="r" defTabSz="1306513">
                <a:defRPr/>
              </a:pPr>
              <a:r>
                <a:rPr lang="en-US">
                  <a:solidFill>
                    <a:schemeClr val="tx2"/>
                  </a:solidFill>
                  <a:effectLst>
                    <a:outerShdw blurRad="38100" dist="38100" dir="2700000" algn="tl">
                      <a:srgbClr val="000000"/>
                    </a:outerShdw>
                  </a:effectLst>
                  <a:latin typeface="Segoe Semibold" pitchFamily="34" charset="0"/>
                </a:rPr>
                <a:t>The Canvas</a:t>
              </a:r>
            </a:p>
          </p:txBody>
        </p:sp>
      </p:grpSp>
      <p:sp>
        <p:nvSpPr>
          <p:cNvPr id="48133" name="Rectangle 15"/>
          <p:cNvSpPr>
            <a:spLocks noChangeArrowheads="1"/>
          </p:cNvSpPr>
          <p:nvPr/>
        </p:nvSpPr>
        <p:spPr bwMode="auto">
          <a:xfrm>
            <a:off x="6664325" y="5006975"/>
            <a:ext cx="5072063" cy="3222625"/>
          </a:xfrm>
          <a:prstGeom prst="rect">
            <a:avLst/>
          </a:prstGeom>
          <a:solidFill>
            <a:srgbClr val="808080"/>
          </a:solidFill>
          <a:ln w="38100" algn="ctr">
            <a:noFill/>
            <a:miter lim="800000"/>
            <a:headEnd/>
            <a:tailEnd/>
          </a:ln>
        </p:spPr>
        <p:txBody>
          <a:bodyPr lIns="130622" tIns="130622" rIns="130622" bIns="130622" anchor="ctr">
            <a:spAutoFit/>
          </a:bodyPr>
          <a:lstStyle/>
          <a:p>
            <a:endParaRPr lang="en-US"/>
          </a:p>
        </p:txBody>
      </p:sp>
      <p:sp>
        <p:nvSpPr>
          <p:cNvPr id="48134" name="Rectangle 14"/>
          <p:cNvSpPr>
            <a:spLocks noChangeArrowheads="1"/>
          </p:cNvSpPr>
          <p:nvPr/>
        </p:nvSpPr>
        <p:spPr bwMode="auto">
          <a:xfrm>
            <a:off x="7132638" y="5470525"/>
            <a:ext cx="4156075" cy="2278063"/>
          </a:xfrm>
          <a:prstGeom prst="rect">
            <a:avLst/>
          </a:prstGeom>
          <a:solidFill>
            <a:schemeClr val="accent1"/>
          </a:solidFill>
          <a:ln w="38100" algn="ctr">
            <a:noFill/>
            <a:miter lim="800000"/>
            <a:headEnd/>
            <a:tailEnd/>
          </a:ln>
        </p:spPr>
        <p:txBody>
          <a:bodyPr lIns="130622" tIns="130622" rIns="130622" bIns="130622" anchor="ctr">
            <a:spAutoFit/>
          </a:bodyPr>
          <a:lstStyle/>
          <a:p>
            <a:endParaRPr lang="en-US"/>
          </a:p>
        </p:txBody>
      </p:sp>
      <p:grpSp>
        <p:nvGrpSpPr>
          <p:cNvPr id="48135" name="Group 12"/>
          <p:cNvGrpSpPr>
            <a:grpSpLocks/>
          </p:cNvGrpSpPr>
          <p:nvPr/>
        </p:nvGrpSpPr>
        <p:grpSpPr bwMode="auto">
          <a:xfrm>
            <a:off x="1181100" y="6831013"/>
            <a:ext cx="5972175" cy="962025"/>
            <a:chOff x="-575" y="3072"/>
            <a:chExt cx="2351" cy="505"/>
          </a:xfrm>
        </p:grpSpPr>
        <p:sp>
          <p:nvSpPr>
            <p:cNvPr id="48136" name="Line 9"/>
            <p:cNvSpPr>
              <a:spLocks noChangeShapeType="1"/>
            </p:cNvSpPr>
            <p:nvPr/>
          </p:nvSpPr>
          <p:spPr bwMode="auto">
            <a:xfrm>
              <a:off x="1008" y="3216"/>
              <a:ext cx="768" cy="0"/>
            </a:xfrm>
            <a:prstGeom prst="line">
              <a:avLst/>
            </a:prstGeom>
            <a:noFill/>
            <a:ln w="38100">
              <a:solidFill>
                <a:schemeClr val="tx2"/>
              </a:solidFill>
              <a:round/>
              <a:headEnd type="none" w="sm" len="sm"/>
              <a:tailEnd type="triangle" w="lg" len="lg"/>
            </a:ln>
          </p:spPr>
          <p:txBody>
            <a:bodyPr tIns="91440" bIns="91440" anchor="ctr">
              <a:spAutoFit/>
            </a:bodyPr>
            <a:lstStyle/>
            <a:p>
              <a:endParaRPr lang="en-US"/>
            </a:p>
          </p:txBody>
        </p:sp>
        <p:sp>
          <p:nvSpPr>
            <p:cNvPr id="8201" name="Text Box 11"/>
            <p:cNvSpPr txBox="1">
              <a:spLocks noChangeArrowheads="1"/>
            </p:cNvSpPr>
            <p:nvPr/>
          </p:nvSpPr>
          <p:spPr bwMode="auto">
            <a:xfrm>
              <a:off x="-575" y="3072"/>
              <a:ext cx="1600" cy="505"/>
            </a:xfrm>
            <a:prstGeom prst="rect">
              <a:avLst/>
            </a:prstGeom>
            <a:noFill/>
            <a:ln w="38100" algn="ctr">
              <a:noFill/>
              <a:miter lim="800000"/>
              <a:headEnd type="none" w="sm" len="sm"/>
              <a:tailEnd type="none" w="lg" len="lg"/>
            </a:ln>
          </p:spPr>
          <p:txBody>
            <a:bodyPr wrap="none" lIns="130622" tIns="130622" rIns="130622" bIns="130622">
              <a:spAutoFit/>
            </a:bodyPr>
            <a:lstStyle/>
            <a:p>
              <a:pPr algn="r" defTabSz="1306513">
                <a:defRPr/>
              </a:pPr>
              <a:r>
                <a:rPr lang="en-US">
                  <a:solidFill>
                    <a:schemeClr val="tx2"/>
                  </a:solidFill>
                  <a:effectLst>
                    <a:outerShdw blurRad="38100" dist="38100" dir="2700000" algn="tl">
                      <a:srgbClr val="000000"/>
                    </a:outerShdw>
                  </a:effectLst>
                  <a:latin typeface="Segoe Semibold" pitchFamily="34" charset="0"/>
                </a:rPr>
                <a:t>The Rectangle</a:t>
              </a:r>
            </a:p>
          </p:txBody>
        </p:sp>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Download Slides + Samples</a:t>
            </a:r>
            <a:endParaRPr lang="en-US" dirty="0"/>
          </a:p>
        </p:txBody>
      </p:sp>
      <p:sp>
        <p:nvSpPr>
          <p:cNvPr id="3" name="Content Placeholder 2"/>
          <p:cNvSpPr>
            <a:spLocks noGrp="1"/>
          </p:cNvSpPr>
          <p:nvPr>
            <p:ph idx="1"/>
          </p:nvPr>
        </p:nvSpPr>
        <p:spPr>
          <a:xfrm>
            <a:off x="631191" y="3088007"/>
            <a:ext cx="13999209" cy="2215991"/>
          </a:xfrm>
        </p:spPr>
        <p:txBody>
          <a:bodyPr/>
          <a:lstStyle/>
          <a:p>
            <a:pPr>
              <a:buNone/>
            </a:pPr>
            <a:r>
              <a:rPr sz="8000" smtClean="0"/>
              <a:t>http://weblogs.asp.net/scottgu</a:t>
            </a:r>
            <a:endParaRPr lang="en-US" sz="80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612141" y="274321"/>
            <a:ext cx="13408659" cy="830997"/>
          </a:xfrm>
        </p:spPr>
        <p:txBody>
          <a:bodyPr/>
          <a:lstStyle/>
          <a:p>
            <a:pPr>
              <a:defRPr/>
            </a:pPr>
            <a:r>
              <a:rPr smtClean="0"/>
              <a:t>Canvas (2)</a:t>
            </a:r>
            <a:endParaRPr/>
          </a:p>
        </p:txBody>
      </p:sp>
      <p:sp>
        <p:nvSpPr>
          <p:cNvPr id="10243" name="Rectangle 3"/>
          <p:cNvSpPr>
            <a:spLocks noGrp="1" noChangeArrowheads="1"/>
          </p:cNvSpPr>
          <p:nvPr>
            <p:ph type="body" idx="1"/>
          </p:nvPr>
        </p:nvSpPr>
        <p:spPr>
          <a:xfrm>
            <a:off x="593725" y="1487488"/>
            <a:ext cx="13408025" cy="2844800"/>
          </a:xfrm>
        </p:spPr>
        <p:txBody>
          <a:bodyPr/>
          <a:lstStyle/>
          <a:p>
            <a:pPr marL="459106" indent="-459106" defTabSz="1095376">
              <a:defRPr/>
            </a:pPr>
            <a:r>
              <a:rPr/>
              <a:t>Position relative to first Canvas parent:</a:t>
            </a:r>
          </a:p>
        </p:txBody>
      </p:sp>
      <p:sp>
        <p:nvSpPr>
          <p:cNvPr id="259076" name="Text Box 4"/>
          <p:cNvSpPr txBox="1">
            <a:spLocks noChangeArrowheads="1"/>
          </p:cNvSpPr>
          <p:nvPr/>
        </p:nvSpPr>
        <p:spPr bwMode="auto">
          <a:xfrm>
            <a:off x="854075" y="2193925"/>
            <a:ext cx="7938973" cy="5865329"/>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none" lIns="130622" tIns="130622" rIns="130622" bIns="130622">
            <a:spAutoFit/>
          </a:bodyPr>
          <a:lstStyle/>
          <a:p>
            <a:pPr defTabSz="1306513">
              <a:defRPr/>
            </a:pPr>
            <a:r>
              <a:rPr lang="en-US" sz="2600" dirty="0">
                <a:solidFill>
                  <a:schemeClr val="bg1"/>
                </a:solidFill>
                <a:effectLst>
                  <a:outerShdw blurRad="38100" dist="38100" dir="2700000" algn="tl">
                    <a:srgbClr val="C0C0C0"/>
                  </a:outerShdw>
                </a:effectLst>
                <a:latin typeface="Consolas" pitchFamily="49" charset="0"/>
              </a:rPr>
              <a:t>&lt;Canvas Background="Light Gray</a:t>
            </a:r>
            <a:r>
              <a:rPr lang="en-US" sz="2600" dirty="0" smtClean="0">
                <a:solidFill>
                  <a:schemeClr val="bg1"/>
                </a:solidFill>
                <a:effectLst>
                  <a:outerShdw blurRad="38100" dist="38100" dir="2700000" algn="tl">
                    <a:srgbClr val="C0C0C0"/>
                  </a:outerShdw>
                </a:effectLst>
                <a:latin typeface="Consolas" pitchFamily="49" charset="0"/>
              </a:rPr>
              <a:t>"&gt;</a:t>
            </a:r>
          </a:p>
          <a:p>
            <a:pPr defTabSz="1306513">
              <a:defRPr/>
            </a:pPr>
            <a:endParaRPr lang="en-US" sz="2600" dirty="0">
              <a:solidFill>
                <a:schemeClr val="bg1"/>
              </a:solidFill>
              <a:effectLst>
                <a:outerShdw blurRad="38100" dist="38100" dir="2700000" algn="tl">
                  <a:srgbClr val="C0C0C0"/>
                </a:outerShdw>
              </a:effectLst>
              <a:latin typeface="Consolas" pitchFamily="49" charset="0"/>
            </a:endParaRPr>
          </a:p>
          <a:p>
            <a:pPr defTabSz="1306513">
              <a:defRPr/>
            </a:pPr>
            <a:r>
              <a:rPr lang="en-US" sz="2600" dirty="0">
                <a:solidFill>
                  <a:schemeClr val="bg1"/>
                </a:solidFill>
                <a:effectLst>
                  <a:outerShdw blurRad="38100" dist="38100" dir="2700000" algn="tl">
                    <a:srgbClr val="C0C0C0"/>
                  </a:outerShdw>
                </a:effectLst>
                <a:latin typeface="Consolas" pitchFamily="49" charset="0"/>
              </a:rPr>
              <a:t>  &lt;Canvas </a:t>
            </a:r>
            <a:r>
              <a:rPr lang="en-US" sz="2600" dirty="0" err="1">
                <a:solidFill>
                  <a:schemeClr val="bg1"/>
                </a:solidFill>
                <a:effectLst>
                  <a:outerShdw blurRad="38100" dist="38100" dir="2700000" algn="tl">
                    <a:srgbClr val="C0C0C0"/>
                  </a:outerShdw>
                </a:effectLst>
                <a:latin typeface="Consolas" pitchFamily="49" charset="0"/>
              </a:rPr>
              <a:t>Canvas.Top</a:t>
            </a:r>
            <a:r>
              <a:rPr lang="en-US" sz="2600" dirty="0">
                <a:solidFill>
                  <a:schemeClr val="bg1"/>
                </a:solidFill>
                <a:effectLst>
                  <a:outerShdw blurRad="38100" dist="38100" dir="2700000" algn="tl">
                    <a:srgbClr val="C0C0C0"/>
                  </a:outerShdw>
                </a:effectLst>
                <a:latin typeface="Consolas" pitchFamily="49" charset="0"/>
              </a:rPr>
              <a:t>="25" </a:t>
            </a:r>
            <a:r>
              <a:rPr lang="en-US" sz="2600" dirty="0" err="1">
                <a:solidFill>
                  <a:schemeClr val="bg1"/>
                </a:solidFill>
                <a:effectLst>
                  <a:outerShdw blurRad="38100" dist="38100" dir="2700000" algn="tl">
                    <a:srgbClr val="C0C0C0"/>
                  </a:outerShdw>
                </a:effectLst>
                <a:latin typeface="Consolas" pitchFamily="49" charset="0"/>
              </a:rPr>
              <a:t>Canvas.Left</a:t>
            </a:r>
            <a:r>
              <a:rPr lang="en-US" sz="2600" dirty="0">
                <a:solidFill>
                  <a:schemeClr val="bg1"/>
                </a:solidFill>
                <a:effectLst>
                  <a:outerShdw blurRad="38100" dist="38100" dir="2700000" algn="tl">
                    <a:srgbClr val="C0C0C0"/>
                  </a:outerShdw>
                </a:effectLst>
                <a:latin typeface="Consolas" pitchFamily="49" charset="0"/>
              </a:rPr>
              <a:t>="25"</a:t>
            </a:r>
          </a:p>
          <a:p>
            <a:pPr defTabSz="1306513">
              <a:defRPr/>
            </a:pPr>
            <a:r>
              <a:rPr lang="en-US" sz="2600" dirty="0">
                <a:solidFill>
                  <a:schemeClr val="bg1"/>
                </a:solidFill>
                <a:effectLst>
                  <a:outerShdw blurRad="38100" dist="38100" dir="2700000" algn="tl">
                    <a:srgbClr val="C0C0C0"/>
                  </a:outerShdw>
                </a:effectLst>
                <a:latin typeface="Consolas" pitchFamily="49" charset="0"/>
              </a:rPr>
              <a:t>          Width="150" Height="100" </a:t>
            </a:r>
          </a:p>
          <a:p>
            <a:pPr defTabSz="1306513">
              <a:defRPr/>
            </a:pPr>
            <a:r>
              <a:rPr lang="en-US" sz="2600" dirty="0">
                <a:solidFill>
                  <a:schemeClr val="bg1"/>
                </a:solidFill>
                <a:effectLst>
                  <a:outerShdw blurRad="38100" dist="38100" dir="2700000" algn="tl">
                    <a:srgbClr val="C0C0C0"/>
                  </a:outerShdw>
                </a:effectLst>
                <a:latin typeface="Consolas" pitchFamily="49" charset="0"/>
              </a:rPr>
              <a:t>          Background="Red"&gt;</a:t>
            </a:r>
          </a:p>
          <a:p>
            <a:pPr defTabSz="1306513">
              <a:defRPr/>
            </a:pPr>
            <a:endParaRPr lang="en-US" sz="2600" dirty="0">
              <a:solidFill>
                <a:schemeClr val="bg1"/>
              </a:solidFill>
              <a:effectLst>
                <a:outerShdw blurRad="38100" dist="38100" dir="2700000" algn="tl">
                  <a:srgbClr val="C0C0C0"/>
                </a:outerShdw>
              </a:effectLst>
              <a:latin typeface="Consolas" pitchFamily="49" charset="0"/>
            </a:endParaRPr>
          </a:p>
          <a:p>
            <a:pPr defTabSz="1306513">
              <a:defRPr/>
            </a:pPr>
            <a:r>
              <a:rPr lang="en-US" sz="2600" dirty="0">
                <a:solidFill>
                  <a:schemeClr val="bg1"/>
                </a:solidFill>
                <a:effectLst>
                  <a:outerShdw blurRad="38100" dist="38100" dir="2700000" algn="tl">
                    <a:srgbClr val="C0C0C0"/>
                  </a:outerShdw>
                </a:effectLst>
                <a:latin typeface="Consolas" pitchFamily="49" charset="0"/>
              </a:rPr>
              <a:t>      &lt;Ellipse </a:t>
            </a:r>
            <a:r>
              <a:rPr lang="en-US" sz="2600" dirty="0" err="1">
                <a:solidFill>
                  <a:schemeClr val="bg1"/>
                </a:solidFill>
                <a:effectLst>
                  <a:outerShdw blurRad="38100" dist="38100" dir="2700000" algn="tl">
                    <a:srgbClr val="C0C0C0"/>
                  </a:outerShdw>
                </a:effectLst>
                <a:latin typeface="Consolas" pitchFamily="49" charset="0"/>
              </a:rPr>
              <a:t>Canvas.Top</a:t>
            </a:r>
            <a:r>
              <a:rPr lang="en-US" sz="2600" dirty="0">
                <a:solidFill>
                  <a:schemeClr val="bg1"/>
                </a:solidFill>
                <a:effectLst>
                  <a:outerShdw blurRad="38100" dist="38100" dir="2700000" algn="tl">
                    <a:srgbClr val="C0C0C0"/>
                  </a:outerShdw>
                </a:effectLst>
                <a:latin typeface="Consolas" pitchFamily="49" charset="0"/>
              </a:rPr>
              <a:t>="25" </a:t>
            </a:r>
          </a:p>
          <a:p>
            <a:pPr defTabSz="1306513">
              <a:defRPr/>
            </a:pPr>
            <a:r>
              <a:rPr lang="en-US" sz="2600" dirty="0">
                <a:solidFill>
                  <a:schemeClr val="bg1"/>
                </a:solidFill>
                <a:effectLst>
                  <a:outerShdw blurRad="38100" dist="38100" dir="2700000" algn="tl">
                    <a:srgbClr val="C0C0C0"/>
                  </a:outerShdw>
                </a:effectLst>
                <a:latin typeface="Consolas" pitchFamily="49" charset="0"/>
              </a:rPr>
              <a:t>               </a:t>
            </a:r>
            <a:r>
              <a:rPr lang="en-US" sz="2600" dirty="0" err="1">
                <a:solidFill>
                  <a:schemeClr val="bg1"/>
                </a:solidFill>
                <a:effectLst>
                  <a:outerShdw blurRad="38100" dist="38100" dir="2700000" algn="tl">
                    <a:srgbClr val="C0C0C0"/>
                  </a:outerShdw>
                </a:effectLst>
                <a:latin typeface="Consolas" pitchFamily="49" charset="0"/>
              </a:rPr>
              <a:t>Canvas.Left</a:t>
            </a:r>
            <a:r>
              <a:rPr lang="en-US" sz="2600" dirty="0">
                <a:solidFill>
                  <a:schemeClr val="bg1"/>
                </a:solidFill>
                <a:effectLst>
                  <a:outerShdw blurRad="38100" dist="38100" dir="2700000" algn="tl">
                    <a:srgbClr val="C0C0C0"/>
                  </a:outerShdw>
                </a:effectLst>
                <a:latin typeface="Consolas" pitchFamily="49" charset="0"/>
              </a:rPr>
              <a:t>="25" </a:t>
            </a:r>
          </a:p>
          <a:p>
            <a:pPr defTabSz="1306513">
              <a:defRPr/>
            </a:pPr>
            <a:r>
              <a:rPr lang="en-US" sz="2600" dirty="0">
                <a:solidFill>
                  <a:schemeClr val="bg1"/>
                </a:solidFill>
                <a:effectLst>
                  <a:outerShdw blurRad="38100" dist="38100" dir="2700000" algn="tl">
                    <a:srgbClr val="C0C0C0"/>
                  </a:outerShdw>
                </a:effectLst>
                <a:latin typeface="Consolas" pitchFamily="49" charset="0"/>
              </a:rPr>
              <a:t>               Width="150" </a:t>
            </a:r>
          </a:p>
          <a:p>
            <a:pPr defTabSz="1306513">
              <a:defRPr/>
            </a:pPr>
            <a:r>
              <a:rPr lang="en-US" sz="2600" dirty="0">
                <a:solidFill>
                  <a:schemeClr val="bg1"/>
                </a:solidFill>
                <a:effectLst>
                  <a:outerShdw blurRad="38100" dist="38100" dir="2700000" algn="tl">
                    <a:srgbClr val="C0C0C0"/>
                  </a:outerShdw>
                </a:effectLst>
                <a:latin typeface="Consolas" pitchFamily="49" charset="0"/>
              </a:rPr>
              <a:t>               Height="75" </a:t>
            </a:r>
          </a:p>
          <a:p>
            <a:pPr defTabSz="1306513">
              <a:defRPr/>
            </a:pPr>
            <a:r>
              <a:rPr lang="en-US" sz="2600" dirty="0">
                <a:solidFill>
                  <a:schemeClr val="bg1"/>
                </a:solidFill>
                <a:effectLst>
                  <a:outerShdw blurRad="38100" dist="38100" dir="2700000" algn="tl">
                    <a:srgbClr val="C0C0C0"/>
                  </a:outerShdw>
                </a:effectLst>
                <a:latin typeface="Consolas" pitchFamily="49" charset="0"/>
              </a:rPr>
              <a:t>               Fill=“White" </a:t>
            </a:r>
            <a:r>
              <a:rPr lang="en-US" sz="2600" dirty="0" smtClean="0">
                <a:solidFill>
                  <a:schemeClr val="bg1"/>
                </a:solidFill>
                <a:effectLst>
                  <a:outerShdw blurRad="38100" dist="38100" dir="2700000" algn="tl">
                    <a:srgbClr val="C0C0C0"/>
                  </a:outerShdw>
                </a:effectLst>
                <a:latin typeface="Consolas" pitchFamily="49" charset="0"/>
              </a:rPr>
              <a:t>/&gt;</a:t>
            </a:r>
          </a:p>
          <a:p>
            <a:pPr defTabSz="1306513">
              <a:defRPr/>
            </a:pPr>
            <a:endParaRPr lang="en-US" sz="2600" dirty="0">
              <a:solidFill>
                <a:schemeClr val="bg1"/>
              </a:solidFill>
              <a:effectLst>
                <a:outerShdw blurRad="38100" dist="38100" dir="2700000" algn="tl">
                  <a:srgbClr val="C0C0C0"/>
                </a:outerShdw>
              </a:effectLst>
              <a:latin typeface="Consolas" pitchFamily="49" charset="0"/>
            </a:endParaRPr>
          </a:p>
          <a:p>
            <a:pPr defTabSz="1306513">
              <a:defRPr/>
            </a:pPr>
            <a:r>
              <a:rPr lang="en-US" sz="2600" dirty="0">
                <a:solidFill>
                  <a:schemeClr val="bg1"/>
                </a:solidFill>
                <a:effectLst>
                  <a:outerShdw blurRad="38100" dist="38100" dir="2700000" algn="tl">
                    <a:srgbClr val="C0C0C0"/>
                  </a:outerShdw>
                </a:effectLst>
                <a:latin typeface="Consolas" pitchFamily="49" charset="0"/>
              </a:rPr>
              <a:t>  &lt;/Canvas&gt;</a:t>
            </a:r>
          </a:p>
          <a:p>
            <a:pPr defTabSz="1306513">
              <a:defRPr/>
            </a:pPr>
            <a:r>
              <a:rPr lang="en-US" sz="2600" dirty="0">
                <a:solidFill>
                  <a:schemeClr val="bg1"/>
                </a:solidFill>
                <a:effectLst>
                  <a:outerShdw blurRad="38100" dist="38100" dir="2700000" algn="tl">
                    <a:srgbClr val="C0C0C0"/>
                  </a:outerShdw>
                </a:effectLst>
                <a:latin typeface="Consolas" pitchFamily="49" charset="0"/>
              </a:rPr>
              <a:t>&lt;/Canvas&gt;</a:t>
            </a:r>
          </a:p>
        </p:txBody>
      </p:sp>
      <p:sp>
        <p:nvSpPr>
          <p:cNvPr id="259079" name="Rectangle 7"/>
          <p:cNvSpPr>
            <a:spLocks noChangeArrowheads="1"/>
          </p:cNvSpPr>
          <p:nvPr/>
        </p:nvSpPr>
        <p:spPr bwMode="auto">
          <a:xfrm>
            <a:off x="7559675" y="5029200"/>
            <a:ext cx="6826250" cy="3017838"/>
          </a:xfrm>
          <a:prstGeom prst="rect">
            <a:avLst/>
          </a:prstGeom>
          <a:solidFill>
            <a:srgbClr val="808080"/>
          </a:solidFill>
          <a:ln w="3175" algn="ctr">
            <a:solidFill>
              <a:schemeClr val="bg1"/>
            </a:solidFill>
            <a:miter lim="800000"/>
            <a:headEnd type="none" w="sm" len="sm"/>
            <a:tailEnd type="none" w="lg" len="lg"/>
          </a:ln>
        </p:spPr>
        <p:txBody>
          <a:bodyPr lIns="130622" tIns="130622" rIns="130622" bIns="130622" anchor="ctr">
            <a:spAutoFit/>
          </a:bodyPr>
          <a:lstStyle/>
          <a:p>
            <a:pPr defTabSz="1306513">
              <a:defRPr/>
            </a:pPr>
            <a:endParaRPr lang="en-US">
              <a:effectLst>
                <a:outerShdw blurRad="38100" dist="38100" dir="2700000" algn="tl">
                  <a:srgbClr val="000000"/>
                </a:outerShdw>
              </a:effectLst>
              <a:latin typeface="Segoe Semibold" pitchFamily="34" charset="0"/>
            </a:endParaRPr>
          </a:p>
        </p:txBody>
      </p:sp>
      <p:sp>
        <p:nvSpPr>
          <p:cNvPr id="259081" name="Rectangle 9"/>
          <p:cNvSpPr>
            <a:spLocks noChangeArrowheads="1"/>
          </p:cNvSpPr>
          <p:nvPr/>
        </p:nvSpPr>
        <p:spPr bwMode="auto">
          <a:xfrm>
            <a:off x="8289925" y="5578475"/>
            <a:ext cx="5365750" cy="1919288"/>
          </a:xfrm>
          <a:prstGeom prst="rect">
            <a:avLst/>
          </a:prstGeom>
          <a:solidFill>
            <a:srgbClr val="FF0000"/>
          </a:solidFill>
          <a:ln w="38100" algn="ctr">
            <a:noFill/>
            <a:miter lim="800000"/>
            <a:headEnd type="none" w="sm" len="sm"/>
            <a:tailEnd type="none" w="lg" len="lg"/>
          </a:ln>
        </p:spPr>
        <p:txBody>
          <a:bodyPr lIns="130622" tIns="130622" rIns="130622" bIns="130622" anchor="ctr">
            <a:spAutoFit/>
          </a:bodyPr>
          <a:lstStyle/>
          <a:p>
            <a:pPr defTabSz="1306513">
              <a:defRPr/>
            </a:pPr>
            <a:endParaRPr lang="en-US">
              <a:effectLst>
                <a:outerShdw blurRad="38100" dist="38100" dir="2700000" algn="tl">
                  <a:srgbClr val="000000"/>
                </a:outerShdw>
              </a:effectLst>
              <a:latin typeface="Segoe Semibold" pitchFamily="34" charset="0"/>
            </a:endParaRPr>
          </a:p>
        </p:txBody>
      </p:sp>
      <p:sp>
        <p:nvSpPr>
          <p:cNvPr id="259082" name="Oval 10"/>
          <p:cNvSpPr>
            <a:spLocks noChangeArrowheads="1"/>
          </p:cNvSpPr>
          <p:nvPr/>
        </p:nvSpPr>
        <p:spPr bwMode="auto">
          <a:xfrm>
            <a:off x="8534400" y="5851525"/>
            <a:ext cx="4876800" cy="1371600"/>
          </a:xfrm>
          <a:prstGeom prst="ellipse">
            <a:avLst/>
          </a:prstGeom>
          <a:solidFill>
            <a:schemeClr val="tx1"/>
          </a:solidFill>
          <a:ln w="38100" algn="ctr">
            <a:noFill/>
            <a:round/>
            <a:headEnd type="none" w="sm" len="sm"/>
            <a:tailEnd type="none" w="lg" len="lg"/>
          </a:ln>
        </p:spPr>
        <p:txBody>
          <a:bodyPr lIns="130622" tIns="130622" rIns="130622" bIns="130622" anchor="ctr">
            <a:spAutoFit/>
          </a:bodyPr>
          <a:lstStyle/>
          <a:p>
            <a:pPr defTabSz="1306513">
              <a:defRPr/>
            </a:pPr>
            <a:endParaRPr lang="en-US">
              <a:effectLst>
                <a:outerShdw blurRad="38100" dist="38100" dir="2700000" algn="tl">
                  <a:srgbClr val="C0C0C0"/>
                </a:outerShdw>
              </a:effectLst>
              <a:latin typeface="Segoe Semi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9079"/>
                                        </p:tgtEl>
                                        <p:attrNameLst>
                                          <p:attrName>style.visibility</p:attrName>
                                        </p:attrNameLst>
                                      </p:cBhvr>
                                      <p:to>
                                        <p:strVal val="visible"/>
                                      </p:to>
                                    </p:set>
                                    <p:animEffect transition="in" filter="fade">
                                      <p:cBhvr>
                                        <p:cTn id="7" dur="500"/>
                                        <p:tgtEl>
                                          <p:spTgt spid="2590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9076">
                                            <p:txEl>
                                              <p:pRg st="2" end="2"/>
                                            </p:txEl>
                                          </p:spTgt>
                                        </p:tgtEl>
                                        <p:attrNameLst>
                                          <p:attrName>style.visibility</p:attrName>
                                        </p:attrNameLst>
                                      </p:cBhvr>
                                      <p:to>
                                        <p:strVal val="visible"/>
                                      </p:to>
                                    </p:set>
                                    <p:animEffect transition="in" filter="fade">
                                      <p:cBhvr>
                                        <p:cTn id="12" dur="500"/>
                                        <p:tgtEl>
                                          <p:spTgt spid="25907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59076">
                                            <p:txEl>
                                              <p:pRg st="3" end="3"/>
                                            </p:txEl>
                                          </p:spTgt>
                                        </p:tgtEl>
                                        <p:attrNameLst>
                                          <p:attrName>style.visibility</p:attrName>
                                        </p:attrNameLst>
                                      </p:cBhvr>
                                      <p:to>
                                        <p:strVal val="visible"/>
                                      </p:to>
                                    </p:set>
                                    <p:animEffect transition="in" filter="fade">
                                      <p:cBhvr>
                                        <p:cTn id="15" dur="500"/>
                                        <p:tgtEl>
                                          <p:spTgt spid="25907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59076">
                                            <p:txEl>
                                              <p:pRg st="4" end="4"/>
                                            </p:txEl>
                                          </p:spTgt>
                                        </p:tgtEl>
                                        <p:attrNameLst>
                                          <p:attrName>style.visibility</p:attrName>
                                        </p:attrNameLst>
                                      </p:cBhvr>
                                      <p:to>
                                        <p:strVal val="visible"/>
                                      </p:to>
                                    </p:set>
                                    <p:animEffect transition="in" filter="fade">
                                      <p:cBhvr>
                                        <p:cTn id="18" dur="500"/>
                                        <p:tgtEl>
                                          <p:spTgt spid="25907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59076">
                                            <p:txEl>
                                              <p:pRg st="12" end="12"/>
                                            </p:txEl>
                                          </p:spTgt>
                                        </p:tgtEl>
                                        <p:attrNameLst>
                                          <p:attrName>style.visibility</p:attrName>
                                        </p:attrNameLst>
                                      </p:cBhvr>
                                      <p:to>
                                        <p:strVal val="visible"/>
                                      </p:to>
                                    </p:set>
                                    <p:animEffect transition="in" filter="fade">
                                      <p:cBhvr>
                                        <p:cTn id="21" dur="500"/>
                                        <p:tgtEl>
                                          <p:spTgt spid="259076">
                                            <p:txEl>
                                              <p:pRg st="12" end="12"/>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59081"/>
                                        </p:tgtEl>
                                        <p:attrNameLst>
                                          <p:attrName>style.visibility</p:attrName>
                                        </p:attrNameLst>
                                      </p:cBhvr>
                                      <p:to>
                                        <p:strVal val="visible"/>
                                      </p:to>
                                    </p:set>
                                    <p:animEffect transition="in" filter="fade">
                                      <p:cBhvr>
                                        <p:cTn id="25" dur="500"/>
                                        <p:tgtEl>
                                          <p:spTgt spid="2590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59076">
                                            <p:txEl>
                                              <p:pRg st="6" end="6"/>
                                            </p:txEl>
                                          </p:spTgt>
                                        </p:tgtEl>
                                        <p:attrNameLst>
                                          <p:attrName>style.visibility</p:attrName>
                                        </p:attrNameLst>
                                      </p:cBhvr>
                                      <p:to>
                                        <p:strVal val="visible"/>
                                      </p:to>
                                    </p:set>
                                    <p:animEffect transition="in" filter="fade">
                                      <p:cBhvr>
                                        <p:cTn id="30" dur="500"/>
                                        <p:tgtEl>
                                          <p:spTgt spid="259076">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59076">
                                            <p:txEl>
                                              <p:pRg st="7" end="7"/>
                                            </p:txEl>
                                          </p:spTgt>
                                        </p:tgtEl>
                                        <p:attrNameLst>
                                          <p:attrName>style.visibility</p:attrName>
                                        </p:attrNameLst>
                                      </p:cBhvr>
                                      <p:to>
                                        <p:strVal val="visible"/>
                                      </p:to>
                                    </p:set>
                                    <p:animEffect transition="in" filter="fade">
                                      <p:cBhvr>
                                        <p:cTn id="33" dur="500"/>
                                        <p:tgtEl>
                                          <p:spTgt spid="259076">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59076">
                                            <p:txEl>
                                              <p:pRg st="8" end="8"/>
                                            </p:txEl>
                                          </p:spTgt>
                                        </p:tgtEl>
                                        <p:attrNameLst>
                                          <p:attrName>style.visibility</p:attrName>
                                        </p:attrNameLst>
                                      </p:cBhvr>
                                      <p:to>
                                        <p:strVal val="visible"/>
                                      </p:to>
                                    </p:set>
                                    <p:animEffect transition="in" filter="fade">
                                      <p:cBhvr>
                                        <p:cTn id="36" dur="500"/>
                                        <p:tgtEl>
                                          <p:spTgt spid="259076">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59076">
                                            <p:txEl>
                                              <p:pRg st="9" end="9"/>
                                            </p:txEl>
                                          </p:spTgt>
                                        </p:tgtEl>
                                        <p:attrNameLst>
                                          <p:attrName>style.visibility</p:attrName>
                                        </p:attrNameLst>
                                      </p:cBhvr>
                                      <p:to>
                                        <p:strVal val="visible"/>
                                      </p:to>
                                    </p:set>
                                    <p:animEffect transition="in" filter="fade">
                                      <p:cBhvr>
                                        <p:cTn id="39" dur="500"/>
                                        <p:tgtEl>
                                          <p:spTgt spid="259076">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59076">
                                            <p:txEl>
                                              <p:pRg st="10" end="10"/>
                                            </p:txEl>
                                          </p:spTgt>
                                        </p:tgtEl>
                                        <p:attrNameLst>
                                          <p:attrName>style.visibility</p:attrName>
                                        </p:attrNameLst>
                                      </p:cBhvr>
                                      <p:to>
                                        <p:strVal val="visible"/>
                                      </p:to>
                                    </p:set>
                                    <p:animEffect transition="in" filter="fade">
                                      <p:cBhvr>
                                        <p:cTn id="42" dur="500"/>
                                        <p:tgtEl>
                                          <p:spTgt spid="259076">
                                            <p:txEl>
                                              <p:pRg st="10" end="10"/>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59082"/>
                                        </p:tgtEl>
                                        <p:attrNameLst>
                                          <p:attrName>style.visibility</p:attrName>
                                        </p:attrNameLst>
                                      </p:cBhvr>
                                      <p:to>
                                        <p:strVal val="visible"/>
                                      </p:to>
                                    </p:set>
                                    <p:animEffect transition="in" filter="fade">
                                      <p:cBhvr>
                                        <p:cTn id="46" dur="500"/>
                                        <p:tgtEl>
                                          <p:spTgt spid="259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9" grpId="0" animBg="1"/>
      <p:bldP spid="259081" grpId="0" animBg="1"/>
      <p:bldP spid="25908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612141" y="274321"/>
            <a:ext cx="13408659" cy="830997"/>
          </a:xfrm>
        </p:spPr>
        <p:txBody>
          <a:bodyPr/>
          <a:lstStyle/>
          <a:p>
            <a:pPr>
              <a:defRPr/>
            </a:pPr>
            <a:r>
              <a:rPr smtClean="0"/>
              <a:t>Canvas (3)</a:t>
            </a:r>
            <a:endParaRPr/>
          </a:p>
        </p:txBody>
      </p:sp>
      <p:sp>
        <p:nvSpPr>
          <p:cNvPr id="5123" name="Rectangle 3"/>
          <p:cNvSpPr>
            <a:spLocks noGrp="1" noChangeArrowheads="1"/>
          </p:cNvSpPr>
          <p:nvPr>
            <p:ph type="body" idx="1"/>
          </p:nvPr>
        </p:nvSpPr>
        <p:spPr>
          <a:xfrm>
            <a:off x="612775" y="1697038"/>
            <a:ext cx="13408025" cy="2844800"/>
          </a:xfrm>
        </p:spPr>
        <p:txBody>
          <a:bodyPr/>
          <a:lstStyle/>
          <a:p>
            <a:pPr marL="459106" indent="-459106" defTabSz="1095376">
              <a:defRPr/>
            </a:pPr>
            <a:endParaRPr/>
          </a:p>
          <a:p>
            <a:pPr marL="845820" lvl="1" defTabSz="1095376">
              <a:defRPr/>
            </a:pPr>
            <a:endParaRPr smtClean="0"/>
          </a:p>
          <a:p>
            <a:pPr marL="845820" lvl="1" defTabSz="1095376">
              <a:defRPr/>
            </a:pPr>
            <a:endParaRPr/>
          </a:p>
        </p:txBody>
      </p:sp>
      <p:sp>
        <p:nvSpPr>
          <p:cNvPr id="209924" name="Text Box 4"/>
          <p:cNvSpPr txBox="1">
            <a:spLocks noChangeArrowheads="1"/>
          </p:cNvSpPr>
          <p:nvPr/>
        </p:nvSpPr>
        <p:spPr bwMode="auto">
          <a:xfrm>
            <a:off x="5680075" y="1828800"/>
            <a:ext cx="2855913" cy="1584325"/>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none" lIns="130622" tIns="130622" rIns="130622" bIns="130622">
            <a:spAutoFit/>
          </a:bodyPr>
          <a:lstStyle/>
          <a:p>
            <a:pPr defTabSz="1306513">
              <a:defRPr/>
            </a:pPr>
            <a:r>
              <a:rPr lang="en-US" dirty="0">
                <a:solidFill>
                  <a:schemeClr val="bg1"/>
                </a:solidFill>
                <a:effectLst>
                  <a:outerShdw blurRad="38100" dist="38100" dir="2700000" algn="tl">
                    <a:srgbClr val="C0C0C0"/>
                  </a:outerShdw>
                </a:effectLst>
              </a:rPr>
              <a:t>&lt;Canvas&gt;</a:t>
            </a:r>
          </a:p>
          <a:p>
            <a:pPr defTabSz="1306513">
              <a:defRPr/>
            </a:pPr>
            <a:r>
              <a:rPr lang="en-US" dirty="0">
                <a:solidFill>
                  <a:schemeClr val="bg1"/>
                </a:solidFill>
                <a:effectLst>
                  <a:outerShdw blurRad="38100" dist="38100" dir="2700000" algn="tl">
                    <a:srgbClr val="C0C0C0"/>
                  </a:outerShdw>
                </a:effectLst>
              </a:rPr>
              <a:t>    &lt;Rectangle/&gt;</a:t>
            </a:r>
          </a:p>
          <a:p>
            <a:pPr defTabSz="1306513">
              <a:defRPr/>
            </a:pPr>
            <a:r>
              <a:rPr lang="en-US" dirty="0">
                <a:solidFill>
                  <a:schemeClr val="bg1"/>
                </a:solidFill>
                <a:effectLst>
                  <a:outerShdw blurRad="38100" dist="38100" dir="2700000" algn="tl">
                    <a:srgbClr val="C0C0C0"/>
                  </a:outerShdw>
                </a:effectLst>
              </a:rPr>
              <a:t>&lt;/Canvas&gt;</a:t>
            </a:r>
          </a:p>
        </p:txBody>
      </p:sp>
      <p:sp>
        <p:nvSpPr>
          <p:cNvPr id="2" name="Text Box 4"/>
          <p:cNvSpPr txBox="1">
            <a:spLocks noChangeArrowheads="1"/>
          </p:cNvSpPr>
          <p:nvPr/>
        </p:nvSpPr>
        <p:spPr bwMode="auto">
          <a:xfrm>
            <a:off x="3717925" y="5105400"/>
            <a:ext cx="7208004" cy="1864233"/>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none" lIns="130622" tIns="130622" rIns="130622" bIns="130622">
            <a:spAutoFit/>
          </a:bodyPr>
          <a:lstStyle/>
          <a:p>
            <a:pPr defTabSz="1306513">
              <a:defRPr/>
            </a:pPr>
            <a:r>
              <a:rPr lang="en-US" sz="2600" dirty="0">
                <a:solidFill>
                  <a:schemeClr val="bg1"/>
                </a:solidFill>
                <a:effectLst>
                  <a:outerShdw blurRad="38100" dist="38100" dir="2700000" algn="tl">
                    <a:srgbClr val="C0C0C0"/>
                  </a:outerShdw>
                </a:effectLst>
                <a:latin typeface="Consolas" pitchFamily="49" charset="0"/>
              </a:rPr>
              <a:t>Canvas </a:t>
            </a:r>
            <a:r>
              <a:rPr lang="en-US" sz="2600" dirty="0" err="1">
                <a:solidFill>
                  <a:schemeClr val="bg1"/>
                </a:solidFill>
                <a:effectLst>
                  <a:outerShdw blurRad="38100" dist="38100" dir="2700000" algn="tl">
                    <a:srgbClr val="C0C0C0"/>
                  </a:outerShdw>
                </a:effectLst>
                <a:latin typeface="Consolas" pitchFamily="49" charset="0"/>
              </a:rPr>
              <a:t>canvas</a:t>
            </a:r>
            <a:r>
              <a:rPr lang="en-US" sz="2600" dirty="0">
                <a:solidFill>
                  <a:schemeClr val="bg1"/>
                </a:solidFill>
                <a:effectLst>
                  <a:outerShdw blurRad="38100" dist="38100" dir="2700000" algn="tl">
                    <a:srgbClr val="C0C0C0"/>
                  </a:outerShdw>
                </a:effectLst>
                <a:latin typeface="Consolas" pitchFamily="49" charset="0"/>
              </a:rPr>
              <a:t> = new Canvas();</a:t>
            </a:r>
          </a:p>
          <a:p>
            <a:pPr defTabSz="1306513">
              <a:defRPr/>
            </a:pPr>
            <a:r>
              <a:rPr lang="en-US" sz="2600" dirty="0">
                <a:solidFill>
                  <a:schemeClr val="bg1"/>
                </a:solidFill>
                <a:effectLst>
                  <a:outerShdw blurRad="38100" dist="38100" dir="2700000" algn="tl">
                    <a:srgbClr val="C0C0C0"/>
                  </a:outerShdw>
                </a:effectLst>
                <a:latin typeface="Consolas" pitchFamily="49" charset="0"/>
              </a:rPr>
              <a:t>Rectangle </a:t>
            </a:r>
            <a:r>
              <a:rPr lang="en-US" sz="2600" dirty="0" err="1">
                <a:solidFill>
                  <a:schemeClr val="bg1"/>
                </a:solidFill>
                <a:effectLst>
                  <a:outerShdw blurRad="38100" dist="38100" dir="2700000" algn="tl">
                    <a:srgbClr val="C0C0C0"/>
                  </a:outerShdw>
                </a:effectLst>
                <a:latin typeface="Consolas" pitchFamily="49" charset="0"/>
              </a:rPr>
              <a:t>rectangle</a:t>
            </a:r>
            <a:r>
              <a:rPr lang="en-US" sz="2600" dirty="0">
                <a:solidFill>
                  <a:schemeClr val="bg1"/>
                </a:solidFill>
                <a:effectLst>
                  <a:outerShdw blurRad="38100" dist="38100" dir="2700000" algn="tl">
                    <a:srgbClr val="C0C0C0"/>
                  </a:outerShdw>
                </a:effectLst>
                <a:latin typeface="Consolas" pitchFamily="49" charset="0"/>
              </a:rPr>
              <a:t> = new Rectangle</a:t>
            </a:r>
            <a:r>
              <a:rPr lang="en-US" sz="2600" dirty="0" smtClean="0">
                <a:solidFill>
                  <a:schemeClr val="bg1"/>
                </a:solidFill>
                <a:effectLst>
                  <a:outerShdw blurRad="38100" dist="38100" dir="2700000" algn="tl">
                    <a:srgbClr val="C0C0C0"/>
                  </a:outerShdw>
                </a:effectLst>
                <a:latin typeface="Consolas" pitchFamily="49" charset="0"/>
              </a:rPr>
              <a:t>();</a:t>
            </a:r>
          </a:p>
          <a:p>
            <a:pPr defTabSz="1306513">
              <a:defRPr/>
            </a:pPr>
            <a:endParaRPr lang="en-US" sz="2600" dirty="0">
              <a:solidFill>
                <a:schemeClr val="bg1"/>
              </a:solidFill>
              <a:effectLst>
                <a:outerShdw blurRad="38100" dist="38100" dir="2700000" algn="tl">
                  <a:srgbClr val="C0C0C0"/>
                </a:outerShdw>
              </a:effectLst>
              <a:latin typeface="Consolas" pitchFamily="49" charset="0"/>
            </a:endParaRPr>
          </a:p>
          <a:p>
            <a:pPr defTabSz="1306513">
              <a:defRPr/>
            </a:pPr>
            <a:r>
              <a:rPr lang="en-US" sz="2600" dirty="0" err="1">
                <a:solidFill>
                  <a:schemeClr val="bg1"/>
                </a:solidFill>
                <a:effectLst>
                  <a:outerShdw blurRad="38100" dist="38100" dir="2700000" algn="tl">
                    <a:srgbClr val="C0C0C0"/>
                  </a:outerShdw>
                </a:effectLst>
                <a:latin typeface="Consolas" pitchFamily="49" charset="0"/>
              </a:rPr>
              <a:t>canvas.Children.Add</a:t>
            </a:r>
            <a:r>
              <a:rPr lang="en-US" sz="2600" dirty="0">
                <a:solidFill>
                  <a:schemeClr val="bg1"/>
                </a:solidFill>
                <a:effectLst>
                  <a:outerShdw blurRad="38100" dist="38100" dir="2700000" algn="tl">
                    <a:srgbClr val="C0C0C0"/>
                  </a:outerShdw>
                </a:effectLst>
                <a:latin typeface="Consolas" pitchFamily="49" charset="0"/>
              </a:rPr>
              <a:t>(rectangle);</a:t>
            </a:r>
          </a:p>
        </p:txBody>
      </p:sp>
      <p:sp>
        <p:nvSpPr>
          <p:cNvPr id="233475" name="Rectangle 3"/>
          <p:cNvSpPr>
            <a:spLocks noChangeArrowheads="1"/>
          </p:cNvSpPr>
          <p:nvPr/>
        </p:nvSpPr>
        <p:spPr bwMode="auto">
          <a:xfrm>
            <a:off x="6556375" y="3582989"/>
            <a:ext cx="1292225" cy="1461492"/>
          </a:xfrm>
          <a:prstGeom prst="rect">
            <a:avLst/>
          </a:prstGeom>
          <a:noFill/>
          <a:ln w="9525">
            <a:noFill/>
            <a:miter lim="800000"/>
            <a:headEnd/>
            <a:tailEnd/>
          </a:ln>
        </p:spPr>
        <p:txBody>
          <a:bodyPr wrap="square" lIns="130622" tIns="65311" rIns="130622" bIns="65311">
            <a:spAutoFit/>
          </a:bodyPr>
          <a:lstStyle/>
          <a:p>
            <a:pPr marL="447675" indent="-447675">
              <a:lnSpc>
                <a:spcPct val="90000"/>
              </a:lnSpc>
              <a:spcBef>
                <a:spcPts val="1400"/>
              </a:spcBef>
              <a:buClr>
                <a:schemeClr val="tx2"/>
              </a:buClr>
              <a:buSzPct val="95000"/>
              <a:defRPr/>
            </a:pPr>
            <a:r>
              <a:rPr lang="en-US" sz="9600" dirty="0" smtClean="0">
                <a:solidFill>
                  <a:schemeClr val="tx1"/>
                </a:solidFill>
                <a:effectLst>
                  <a:outerShdw blurRad="38100" dist="38100" dir="2700000" algn="tl">
                    <a:srgbClr val="000000"/>
                  </a:outerShdw>
                </a:effectLst>
                <a:latin typeface="Segoe Semibold" pitchFamily="34" charset="0"/>
              </a:rPr>
              <a:t>=</a:t>
            </a:r>
            <a:endParaRPr lang="en-US" sz="9600" dirty="0">
              <a:solidFill>
                <a:schemeClr val="tx1"/>
              </a:solidFill>
              <a:effectLst>
                <a:outerShdw blurRad="38100" dist="38100" dir="2700000" algn="tl">
                  <a:srgbClr val="000000"/>
                </a:outerShdw>
              </a:effectLst>
              <a:latin typeface="Segoe Semibold" pitchFamily="34"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12141" y="274321"/>
            <a:ext cx="13408659" cy="830997"/>
          </a:xfrm>
        </p:spPr>
        <p:txBody>
          <a:bodyPr/>
          <a:lstStyle/>
          <a:p>
            <a:pPr>
              <a:defRPr/>
            </a:pPr>
            <a:r>
              <a:rPr smtClean="0"/>
              <a:t>Attached Properties</a:t>
            </a:r>
            <a:endParaRPr/>
          </a:p>
        </p:txBody>
      </p:sp>
      <p:sp>
        <p:nvSpPr>
          <p:cNvPr id="138243" name="Rectangle 3"/>
          <p:cNvSpPr>
            <a:spLocks noGrp="1" noChangeArrowheads="1"/>
          </p:cNvSpPr>
          <p:nvPr>
            <p:ph type="body" idx="1"/>
          </p:nvPr>
        </p:nvSpPr>
        <p:spPr>
          <a:xfrm>
            <a:off x="612775" y="1697038"/>
            <a:ext cx="13408025" cy="5895973"/>
          </a:xfrm>
        </p:spPr>
        <p:txBody>
          <a:bodyPr/>
          <a:lstStyle/>
          <a:p>
            <a:pPr marL="459106" indent="-459106" defTabSz="1095376">
              <a:buNone/>
              <a:defRPr/>
            </a:pPr>
            <a:r>
              <a:rPr/>
              <a:t>&lt;Canvas&gt;</a:t>
            </a:r>
          </a:p>
          <a:p>
            <a:pPr marL="459106" indent="-459106" defTabSz="1095376">
              <a:buNone/>
              <a:defRPr/>
            </a:pPr>
            <a:r>
              <a:rPr/>
              <a:t>   &lt;Rectangle Canvas.Top="25"/&gt;</a:t>
            </a:r>
          </a:p>
          <a:p>
            <a:pPr marL="459106" indent="-459106" defTabSz="1095376">
              <a:buNone/>
              <a:defRPr/>
            </a:pPr>
            <a:r>
              <a:rPr/>
              <a:t>&lt;/Canvas&gt;</a:t>
            </a:r>
          </a:p>
          <a:p>
            <a:pPr marL="459106" indent="-459106" defTabSz="1095376">
              <a:defRPr/>
            </a:pPr>
            <a:endParaRPr sz="1400"/>
          </a:p>
          <a:p>
            <a:pPr marL="459106" indent="-459106" defTabSz="1095376">
              <a:defRPr/>
            </a:pPr>
            <a:r>
              <a:rPr/>
              <a:t>Top property only make sense inside a </a:t>
            </a:r>
            <a:r>
              <a:rPr smtClean="0"/>
              <a:t>Canvas</a:t>
            </a:r>
          </a:p>
          <a:p>
            <a:pPr marL="459106" indent="-459106" defTabSz="1095376">
              <a:defRPr/>
            </a:pPr>
            <a:endParaRPr sz="1400"/>
          </a:p>
          <a:p>
            <a:pPr marL="459106" indent="-459106" defTabSz="1095376">
              <a:defRPr/>
            </a:pPr>
            <a:r>
              <a:rPr/>
              <a:t>When we add new </a:t>
            </a:r>
            <a:r>
              <a:rPr smtClean="0"/>
              <a:t>containers, </a:t>
            </a:r>
            <a:r>
              <a:rPr/>
              <a:t>do we </a:t>
            </a:r>
            <a:r>
              <a:rPr smtClean="0"/>
              <a:t>have to add </a:t>
            </a:r>
            <a:r>
              <a:rPr/>
              <a:t>new properties to Rectangle</a:t>
            </a:r>
            <a:r>
              <a:rPr smtClean="0"/>
              <a:t>?</a:t>
            </a:r>
          </a:p>
          <a:p>
            <a:pPr marL="459106" indent="-459106" defTabSz="1095376">
              <a:defRPr/>
            </a:pPr>
            <a:endParaRPr sz="1400"/>
          </a:p>
          <a:p>
            <a:pPr marL="459106" indent="-459106" defTabSz="1095376">
              <a:defRPr/>
            </a:pPr>
            <a:r>
              <a:rPr/>
              <a:t>Solution: attached properties</a:t>
            </a:r>
            <a:r>
              <a:rPr smtClean="0"/>
              <a:t>!</a:t>
            </a:r>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612141" y="274321"/>
            <a:ext cx="13408659" cy="830997"/>
          </a:xfrm>
        </p:spPr>
        <p:txBody>
          <a:bodyPr/>
          <a:lstStyle/>
          <a:p>
            <a:pPr>
              <a:defRPr/>
            </a:pPr>
            <a:r>
              <a:rPr smtClean="0"/>
              <a:t>Attached Properties (2)</a:t>
            </a:r>
            <a:endParaRPr/>
          </a:p>
        </p:txBody>
      </p:sp>
      <p:sp>
        <p:nvSpPr>
          <p:cNvPr id="5123" name="Rectangle 3"/>
          <p:cNvSpPr>
            <a:spLocks noGrp="1" noChangeArrowheads="1"/>
          </p:cNvSpPr>
          <p:nvPr>
            <p:ph type="body" idx="1"/>
          </p:nvPr>
        </p:nvSpPr>
        <p:spPr>
          <a:xfrm>
            <a:off x="612775" y="1697038"/>
            <a:ext cx="13408025" cy="2844800"/>
          </a:xfrm>
        </p:spPr>
        <p:txBody>
          <a:bodyPr/>
          <a:lstStyle/>
          <a:p>
            <a:pPr marL="459106" indent="-459106" defTabSz="1095376">
              <a:defRPr/>
            </a:pPr>
            <a:endParaRPr/>
          </a:p>
          <a:p>
            <a:pPr marL="845820" lvl="1" defTabSz="1095376">
              <a:defRPr/>
            </a:pPr>
            <a:endParaRPr smtClean="0"/>
          </a:p>
          <a:p>
            <a:pPr marL="845820" lvl="1" defTabSz="1095376">
              <a:defRPr/>
            </a:pPr>
            <a:endParaRPr/>
          </a:p>
        </p:txBody>
      </p:sp>
      <p:sp>
        <p:nvSpPr>
          <p:cNvPr id="209924" name="Text Box 4"/>
          <p:cNvSpPr txBox="1">
            <a:spLocks noChangeArrowheads="1"/>
          </p:cNvSpPr>
          <p:nvPr/>
        </p:nvSpPr>
        <p:spPr bwMode="auto">
          <a:xfrm>
            <a:off x="2974975" y="2743200"/>
            <a:ext cx="8404225" cy="657225"/>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none" lIns="130622" tIns="130622" rIns="130622" bIns="130622">
            <a:spAutoFit/>
          </a:bodyPr>
          <a:lstStyle/>
          <a:p>
            <a:pPr defTabSz="1306513">
              <a:defRPr/>
            </a:pPr>
            <a:r>
              <a:rPr lang="en-US" sz="2600">
                <a:solidFill>
                  <a:schemeClr val="bg1"/>
                </a:solidFill>
                <a:effectLst>
                  <a:outerShdw blurRad="38100" dist="38100" dir="2700000" algn="tl">
                    <a:srgbClr val="C0C0C0"/>
                  </a:outerShdw>
                </a:effectLst>
                <a:latin typeface="Consolas" pitchFamily="49" charset="0"/>
              </a:rPr>
              <a:t>&lt;Rectangle Canvas.Top="25" Canvas.Left="25"/&gt;</a:t>
            </a:r>
          </a:p>
        </p:txBody>
      </p:sp>
      <p:sp>
        <p:nvSpPr>
          <p:cNvPr id="2" name="Text Box 4"/>
          <p:cNvSpPr txBox="1">
            <a:spLocks noChangeArrowheads="1"/>
          </p:cNvSpPr>
          <p:nvPr/>
        </p:nvSpPr>
        <p:spPr bwMode="auto">
          <a:xfrm>
            <a:off x="2936875" y="4972050"/>
            <a:ext cx="8223250" cy="1450975"/>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none" lIns="130622" tIns="130622" rIns="130622" bIns="130622">
            <a:spAutoFit/>
          </a:bodyPr>
          <a:lstStyle/>
          <a:p>
            <a:pPr defTabSz="1306513">
              <a:defRPr/>
            </a:pPr>
            <a:r>
              <a:rPr lang="en-US" sz="2600">
                <a:solidFill>
                  <a:schemeClr val="bg1"/>
                </a:solidFill>
                <a:effectLst>
                  <a:outerShdw blurRad="38100" dist="38100" dir="2700000" algn="tl">
                    <a:srgbClr val="C0C0C0"/>
                  </a:outerShdw>
                </a:effectLst>
                <a:latin typeface="Consolas" pitchFamily="49" charset="0"/>
              </a:rPr>
              <a:t>Rectangle rectangle = new Rectangle();</a:t>
            </a:r>
          </a:p>
          <a:p>
            <a:pPr defTabSz="1306513">
              <a:defRPr/>
            </a:pPr>
            <a:r>
              <a:rPr lang="en-US" sz="2600">
                <a:solidFill>
                  <a:schemeClr val="bg1"/>
                </a:solidFill>
                <a:effectLst>
                  <a:outerShdw blurRad="38100" dist="38100" dir="2700000" algn="tl">
                    <a:srgbClr val="C0C0C0"/>
                  </a:outerShdw>
                </a:effectLst>
                <a:latin typeface="Consolas" pitchFamily="49" charset="0"/>
              </a:rPr>
              <a:t>rectangle.SetValue(Canvas.TopProperty, 25);</a:t>
            </a:r>
          </a:p>
          <a:p>
            <a:pPr defTabSz="1306513">
              <a:defRPr/>
            </a:pPr>
            <a:r>
              <a:rPr lang="en-US" sz="2600">
                <a:solidFill>
                  <a:schemeClr val="bg1"/>
                </a:solidFill>
                <a:effectLst>
                  <a:outerShdw blurRad="38100" dist="38100" dir="2700000" algn="tl">
                    <a:srgbClr val="C0C0C0"/>
                  </a:outerShdw>
                </a:effectLst>
                <a:latin typeface="Consolas" pitchFamily="49" charset="0"/>
              </a:rPr>
              <a:t>rectangle.SetValue(Canvas.LeftProperty, 25);</a:t>
            </a:r>
          </a:p>
        </p:txBody>
      </p:sp>
      <p:sp>
        <p:nvSpPr>
          <p:cNvPr id="233475" name="Rectangle 3"/>
          <p:cNvSpPr>
            <a:spLocks noChangeArrowheads="1"/>
          </p:cNvSpPr>
          <p:nvPr/>
        </p:nvSpPr>
        <p:spPr bwMode="auto">
          <a:xfrm>
            <a:off x="5927725" y="3506788"/>
            <a:ext cx="6580188" cy="2930525"/>
          </a:xfrm>
          <a:prstGeom prst="rect">
            <a:avLst/>
          </a:prstGeom>
          <a:noFill/>
          <a:ln w="9525">
            <a:noFill/>
            <a:miter lim="800000"/>
            <a:headEnd/>
            <a:tailEnd/>
          </a:ln>
        </p:spPr>
        <p:txBody>
          <a:bodyPr lIns="130622" tIns="65311" rIns="130622" bIns="65311">
            <a:spAutoFit/>
          </a:bodyPr>
          <a:lstStyle/>
          <a:p>
            <a:pPr marL="447675" indent="-447675">
              <a:lnSpc>
                <a:spcPct val="90000"/>
              </a:lnSpc>
              <a:spcBef>
                <a:spcPts val="1400"/>
              </a:spcBef>
              <a:buClr>
                <a:schemeClr val="tx2"/>
              </a:buClr>
              <a:buSzPct val="95000"/>
              <a:defRPr/>
            </a:pPr>
            <a:r>
              <a:rPr lang="en-US" sz="9600">
                <a:solidFill>
                  <a:schemeClr val="tx1"/>
                </a:solidFill>
                <a:effectLst>
                  <a:outerShdw blurRad="38100" dist="38100" dir="2700000" algn="tl">
                    <a:srgbClr val="000000"/>
                  </a:outerShdw>
                </a:effectLst>
                <a:latin typeface="Segoe Semibold" pitchFamily="34" charset="0"/>
              </a:rPr>
              <a:t>=</a:t>
            </a:r>
          </a:p>
          <a:p>
            <a:pPr marL="833438" lvl="1" indent="-354013">
              <a:lnSpc>
                <a:spcPct val="90000"/>
              </a:lnSpc>
              <a:spcBef>
                <a:spcPts val="1300"/>
              </a:spcBef>
              <a:buClr>
                <a:schemeClr val="tx2"/>
              </a:buClr>
              <a:buSzPct val="75000"/>
              <a:buFontTx/>
              <a:buBlip>
                <a:blip r:embed="rId2"/>
              </a:buBlip>
              <a:defRPr/>
            </a:pPr>
            <a:endParaRPr lang="en-US" sz="9600">
              <a:solidFill>
                <a:schemeClr val="tx1"/>
              </a:solidFill>
              <a:effectLst>
                <a:outerShdw blurRad="38100" dist="38100" dir="2700000" algn="tl">
                  <a:srgbClr val="000000"/>
                </a:outerShdw>
              </a:effectLst>
              <a:latin typeface="Segoe Semibold" pitchFamily="34"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218" y="3340100"/>
            <a:ext cx="12308417" cy="914096"/>
          </a:xfrm>
        </p:spPr>
        <p:txBody>
          <a:bodyPr/>
          <a:lstStyle/>
          <a:p>
            <a:pPr defTabSz="1095376">
              <a:defRPr/>
            </a:pPr>
            <a:r>
              <a:rPr smtClean="0"/>
              <a:t>Canvas Basics</a:t>
            </a:r>
            <a:endParaRPr/>
          </a:p>
        </p:txBody>
      </p:sp>
      <p:sp>
        <p:nvSpPr>
          <p:cNvPr id="4" name="Text Placeholder 3"/>
          <p:cNvSpPr>
            <a:spLocks noGrp="1"/>
          </p:cNvSpPr>
          <p:nvPr>
            <p:ph type="body" sz="quarter" idx="10"/>
          </p:nvPr>
        </p:nvSpPr>
        <p:spPr/>
        <p:txBody>
          <a:bodyPr/>
          <a:lstStyle/>
          <a:p>
            <a:pPr defTabSz="1095376">
              <a:defRPr/>
            </a:pPr>
            <a:r>
              <a:rPr/>
              <a:t>demo</a:t>
            </a:r>
          </a:p>
        </p:txBody>
      </p:sp>
      <p:pic>
        <p:nvPicPr>
          <p:cNvPr id="5" name="Picture 4" descr="4-01488_Flys.png"/>
          <p:cNvPicPr>
            <a:picLocks noChangeAspect="1"/>
          </p:cNvPicPr>
          <p:nvPr/>
        </p:nvPicPr>
        <p:blipFill>
          <a:blip r:embed="rId3">
            <a:duotone>
              <a:schemeClr val="accent5">
                <a:shade val="45000"/>
                <a:satMod val="135000"/>
              </a:schemeClr>
              <a:prstClr val="white"/>
            </a:duotone>
            <a:lum bright="-15000"/>
          </a:blip>
          <a:stretch>
            <a:fillRect/>
          </a:stretch>
        </p:blipFill>
        <p:spPr>
          <a:xfrm>
            <a:off x="7730067" y="2284413"/>
            <a:ext cx="6900333" cy="183896"/>
          </a:xfrm>
          <a:prstGeom prst="rect">
            <a:avLst/>
          </a:prstGeom>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74638"/>
            <a:ext cx="12836525" cy="830997"/>
          </a:xfrm>
        </p:spPr>
        <p:txBody>
          <a:bodyPr/>
          <a:lstStyle/>
          <a:p>
            <a:r>
              <a:rPr smtClean="0"/>
              <a:t>Layout Managers</a:t>
            </a:r>
            <a:endParaRPr lang="en-US" dirty="0"/>
          </a:p>
        </p:txBody>
      </p:sp>
      <p:sp>
        <p:nvSpPr>
          <p:cNvPr id="3" name="Content Placeholder 2"/>
          <p:cNvSpPr>
            <a:spLocks noGrp="1"/>
          </p:cNvSpPr>
          <p:nvPr>
            <p:ph idx="1"/>
          </p:nvPr>
        </p:nvSpPr>
        <p:spPr>
          <a:xfrm>
            <a:off x="612141" y="1697357"/>
            <a:ext cx="13770609" cy="4861844"/>
          </a:xfrm>
        </p:spPr>
        <p:txBody>
          <a:bodyPr/>
          <a:lstStyle/>
          <a:p>
            <a:r>
              <a:rPr smtClean="0"/>
              <a:t>Silverlight 1.1 Alpha only supports Canvas Positioning</a:t>
            </a:r>
          </a:p>
          <a:p>
            <a:pPr lvl="1"/>
            <a:r>
              <a:rPr smtClean="0"/>
              <a:t>Makes it hard to support flexible flow management</a:t>
            </a:r>
          </a:p>
          <a:p>
            <a:pPr lvl="1"/>
            <a:endParaRPr sz="1600" smtClean="0"/>
          </a:p>
          <a:p>
            <a:r>
              <a:rPr smtClean="0"/>
              <a:t>WPF Layout Manager support coming in future betas</a:t>
            </a:r>
          </a:p>
          <a:p>
            <a:pPr lvl="1"/>
            <a:r>
              <a:rPr smtClean="0"/>
              <a:t>Enables much more flexible positioning and re-sizing support</a:t>
            </a:r>
          </a:p>
          <a:p>
            <a:pPr lvl="1"/>
            <a:endParaRPr sz="1600" smtClean="0"/>
          </a:p>
          <a:p>
            <a:r>
              <a:rPr smtClean="0"/>
              <a:t>Silverlight 1.1 will include several built-in layout managers</a:t>
            </a:r>
          </a:p>
          <a:p>
            <a:pPr lvl="1"/>
            <a:r>
              <a:rPr smtClean="0"/>
              <a:t>Built-in support for Grid and Stack layout</a:t>
            </a:r>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218" y="3340100"/>
            <a:ext cx="12308417" cy="914096"/>
          </a:xfrm>
        </p:spPr>
        <p:txBody>
          <a:bodyPr/>
          <a:lstStyle/>
          <a:p>
            <a:pPr defTabSz="1095376">
              <a:defRPr/>
            </a:pPr>
            <a:r>
              <a:rPr smtClean="0"/>
              <a:t>Layout Manager Example</a:t>
            </a:r>
            <a:endParaRPr/>
          </a:p>
        </p:txBody>
      </p:sp>
      <p:sp>
        <p:nvSpPr>
          <p:cNvPr id="4" name="Text Placeholder 3"/>
          <p:cNvSpPr>
            <a:spLocks noGrp="1"/>
          </p:cNvSpPr>
          <p:nvPr>
            <p:ph type="body" sz="quarter" idx="10"/>
          </p:nvPr>
        </p:nvSpPr>
        <p:spPr/>
        <p:txBody>
          <a:bodyPr/>
          <a:lstStyle/>
          <a:p>
            <a:pPr defTabSz="1095376">
              <a:defRPr/>
            </a:pPr>
            <a:r>
              <a:rPr/>
              <a:t>demo</a:t>
            </a:r>
          </a:p>
        </p:txBody>
      </p:sp>
      <p:pic>
        <p:nvPicPr>
          <p:cNvPr id="5" name="Picture 4" descr="4-01488_Flys.png"/>
          <p:cNvPicPr>
            <a:picLocks noChangeAspect="1"/>
          </p:cNvPicPr>
          <p:nvPr/>
        </p:nvPicPr>
        <p:blipFill>
          <a:blip r:embed="rId3">
            <a:duotone>
              <a:schemeClr val="accent5">
                <a:shade val="45000"/>
                <a:satMod val="135000"/>
              </a:schemeClr>
              <a:prstClr val="white"/>
            </a:duotone>
            <a:lum bright="-15000"/>
          </a:blip>
          <a:stretch>
            <a:fillRect/>
          </a:stretch>
        </p:blipFill>
        <p:spPr>
          <a:xfrm>
            <a:off x="7730067" y="2284413"/>
            <a:ext cx="6900333" cy="183896"/>
          </a:xfrm>
          <a:prstGeom prst="rect">
            <a:avLst/>
          </a:prstGeom>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2944934"/>
            <a:ext cx="13408659" cy="997196"/>
          </a:xfrm>
        </p:spPr>
        <p:txBody>
          <a:bodyPr/>
          <a:lstStyle/>
          <a:p>
            <a:pPr algn="ctr">
              <a:defRPr/>
            </a:pPr>
            <a:r>
              <a:rPr sz="7200" smtClean="0"/>
              <a:t>Brushes</a:t>
            </a:r>
            <a:endParaRPr sz="720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612141" y="274320"/>
            <a:ext cx="4508499" cy="830997"/>
          </a:xfrm>
        </p:spPr>
        <p:txBody>
          <a:bodyPr/>
          <a:lstStyle/>
          <a:p>
            <a:pPr eaLnBrk="1" hangingPunct="1">
              <a:defRPr/>
            </a:pPr>
            <a:r>
              <a:rPr lang="en-US" dirty="0" smtClean="0"/>
              <a:t>Brushes</a:t>
            </a:r>
          </a:p>
        </p:txBody>
      </p:sp>
      <p:sp>
        <p:nvSpPr>
          <p:cNvPr id="12291" name="Rectangle 3"/>
          <p:cNvSpPr>
            <a:spLocks noGrp="1" noChangeArrowheads="1"/>
          </p:cNvSpPr>
          <p:nvPr>
            <p:ph type="body" idx="1"/>
          </p:nvPr>
        </p:nvSpPr>
        <p:spPr>
          <a:xfrm>
            <a:off x="612141" y="1697356"/>
            <a:ext cx="14018259" cy="6268896"/>
          </a:xfrm>
        </p:spPr>
        <p:txBody>
          <a:bodyPr/>
          <a:lstStyle/>
          <a:p>
            <a:pPr eaLnBrk="1" hangingPunct="1"/>
            <a:r>
              <a:rPr lang="en-US" dirty="0" smtClean="0"/>
              <a:t>Determines how objects are painted</a:t>
            </a:r>
          </a:p>
          <a:p>
            <a:pPr lvl="1" eaLnBrk="1" hangingPunct="1"/>
            <a:r>
              <a:rPr lang="en-US" dirty="0" smtClean="0"/>
              <a:t>For painting objects (e.g. Fill)</a:t>
            </a:r>
          </a:p>
          <a:p>
            <a:pPr lvl="1" eaLnBrk="1" hangingPunct="1"/>
            <a:r>
              <a:rPr lang="en-US" dirty="0" smtClean="0"/>
              <a:t>For painting of lines (e.g. Stroke)</a:t>
            </a:r>
          </a:p>
          <a:p>
            <a:pPr lvl="1" eaLnBrk="1" hangingPunct="1"/>
            <a:r>
              <a:rPr lang="en-US" dirty="0" smtClean="0"/>
              <a:t>Brush options include:</a:t>
            </a:r>
          </a:p>
          <a:p>
            <a:pPr lvl="2" eaLnBrk="1" hangingPunct="1"/>
            <a:r>
              <a:rPr lang="en-US" dirty="0" smtClean="0"/>
              <a:t>Solid color brushes </a:t>
            </a:r>
          </a:p>
          <a:p>
            <a:pPr lvl="2" eaLnBrk="1" hangingPunct="1"/>
            <a:r>
              <a:rPr lang="en-US" dirty="0" smtClean="0"/>
              <a:t>Gradient brushes</a:t>
            </a:r>
          </a:p>
          <a:p>
            <a:pPr lvl="2" eaLnBrk="1" hangingPunct="1"/>
            <a:r>
              <a:rPr lang="en-US" dirty="0" smtClean="0"/>
              <a:t>Image brushes</a:t>
            </a:r>
          </a:p>
          <a:p>
            <a:pPr lvl="2" eaLnBrk="1" hangingPunct="1"/>
            <a:endParaRPr lang="en-US" dirty="0" smtClean="0"/>
          </a:p>
          <a:p>
            <a:pPr lvl="1" eaLnBrk="1" hangingPunct="1"/>
            <a:endParaRPr lang="en-US" dirty="0" smtClean="0"/>
          </a:p>
          <a:p>
            <a:pPr lvl="1" eaLnBrk="1" hangingPunct="1"/>
            <a:endParaRPr lang="en-US" dirty="0" smtClean="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defRPr/>
            </a:pPr>
            <a:r>
              <a:rPr lang="en-US" dirty="0" smtClean="0"/>
              <a:t>Brushes (2)</a:t>
            </a:r>
          </a:p>
        </p:txBody>
      </p:sp>
      <p:sp>
        <p:nvSpPr>
          <p:cNvPr id="13315" name="Rectangle 3"/>
          <p:cNvSpPr>
            <a:spLocks noGrp="1" noChangeArrowheads="1"/>
          </p:cNvSpPr>
          <p:nvPr>
            <p:ph type="body" idx="1"/>
          </p:nvPr>
        </p:nvSpPr>
        <p:spPr>
          <a:xfrm>
            <a:off x="609600" y="1645920"/>
            <a:ext cx="13898880" cy="3010568"/>
          </a:xfrm>
        </p:spPr>
        <p:txBody>
          <a:bodyPr/>
          <a:lstStyle/>
          <a:p>
            <a:pPr eaLnBrk="1" hangingPunct="1"/>
            <a:r>
              <a:rPr lang="en-US" dirty="0" smtClean="0"/>
              <a:t>&lt;</a:t>
            </a:r>
            <a:r>
              <a:rPr lang="en-US" dirty="0" err="1" smtClean="0"/>
              <a:t>SolidColorBrush</a:t>
            </a:r>
            <a:r>
              <a:rPr lang="en-US" dirty="0" smtClean="0"/>
              <a:t> /&gt;</a:t>
            </a:r>
          </a:p>
          <a:p>
            <a:pPr lvl="1" eaLnBrk="1" hangingPunct="1"/>
            <a:r>
              <a:rPr lang="en-US" dirty="0" smtClean="0"/>
              <a:t>Support creation by name </a:t>
            </a:r>
          </a:p>
          <a:p>
            <a:pPr lvl="2" eaLnBrk="1" hangingPunct="1"/>
            <a:r>
              <a:rPr lang="en-US" dirty="0" smtClean="0"/>
              <a:t>141 named colors supported (e.g. Blue, Red, Green)</a:t>
            </a:r>
          </a:p>
          <a:p>
            <a:pPr lvl="2" eaLnBrk="1" hangingPunct="1"/>
            <a:r>
              <a:rPr lang="en-US" dirty="0" smtClean="0"/>
              <a:t>Supports #FFFFFF or #FFFFFFFF syntax as well</a:t>
            </a:r>
          </a:p>
          <a:p>
            <a:pPr lvl="2" eaLnBrk="1" hangingPunct="1"/>
            <a:endParaRPr lang="en-US" dirty="0" smtClean="0"/>
          </a:p>
        </p:txBody>
      </p:sp>
      <p:sp>
        <p:nvSpPr>
          <p:cNvPr id="263172" name="Text Box 4"/>
          <p:cNvSpPr txBox="1">
            <a:spLocks noChangeArrowheads="1"/>
          </p:cNvSpPr>
          <p:nvPr/>
        </p:nvSpPr>
        <p:spPr bwMode="auto">
          <a:xfrm>
            <a:off x="1463041" y="4206240"/>
            <a:ext cx="7025262" cy="2264343"/>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none" lIns="130622" tIns="130622" rIns="130622" bIns="130622">
            <a:spAutoFit/>
          </a:bodyPr>
          <a:lstStyle/>
          <a:p>
            <a:pPr algn="l">
              <a:defRPr/>
            </a:pPr>
            <a:r>
              <a:rPr lang="en-US" sz="2600" dirty="0">
                <a:solidFill>
                  <a:schemeClr val="bg1"/>
                </a:solidFill>
                <a:latin typeface="Consolas" pitchFamily="49" charset="0"/>
              </a:rPr>
              <a:t>&lt;Rectangle Width="200" Height="150" &gt;</a:t>
            </a: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Rectangle.Fill</a:t>
            </a:r>
            <a:r>
              <a:rPr lang="en-US" sz="2600" dirty="0">
                <a:solidFill>
                  <a:schemeClr val="bg1"/>
                </a:solidFill>
                <a:latin typeface="Consolas" pitchFamily="49" charset="0"/>
              </a:rPr>
              <a:t>&gt;</a:t>
            </a: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SolidColorBrush</a:t>
            </a:r>
            <a:r>
              <a:rPr lang="en-US" sz="2600" dirty="0">
                <a:solidFill>
                  <a:schemeClr val="bg1"/>
                </a:solidFill>
                <a:latin typeface="Consolas" pitchFamily="49" charset="0"/>
              </a:rPr>
              <a:t> Color="Black" /&gt;</a:t>
            </a: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Rectangle.Fill</a:t>
            </a:r>
            <a:r>
              <a:rPr lang="en-US" sz="2600" dirty="0">
                <a:solidFill>
                  <a:schemeClr val="bg1"/>
                </a:solidFill>
                <a:latin typeface="Consolas" pitchFamily="49" charset="0"/>
              </a:rPr>
              <a:t>&gt;</a:t>
            </a:r>
          </a:p>
          <a:p>
            <a:pPr algn="l">
              <a:defRPr/>
            </a:pPr>
            <a:r>
              <a:rPr lang="en-US" sz="2600" dirty="0">
                <a:solidFill>
                  <a:schemeClr val="bg1"/>
                </a:solidFill>
                <a:latin typeface="Consolas" pitchFamily="49" charset="0"/>
              </a:rPr>
              <a:t>&lt;/Rectangle&gt;</a:t>
            </a:r>
          </a:p>
        </p:txBody>
      </p:sp>
      <p:sp>
        <p:nvSpPr>
          <p:cNvPr id="263173" name="Text Box 5"/>
          <p:cNvSpPr txBox="1">
            <a:spLocks noChangeArrowheads="1"/>
          </p:cNvSpPr>
          <p:nvPr/>
        </p:nvSpPr>
        <p:spPr bwMode="auto">
          <a:xfrm>
            <a:off x="1950720" y="6035040"/>
            <a:ext cx="9583654" cy="663905"/>
          </a:xfrm>
          <a:prstGeom prst="rect">
            <a:avLst/>
          </a:prstGeom>
          <a:solidFill>
            <a:schemeClr val="accent1"/>
          </a:solidFill>
          <a:ln w="38100" algn="ctr">
            <a:noFill/>
            <a:miter lim="800000"/>
            <a:headEnd type="none" w="sm" len="sm"/>
            <a:tailEnd type="none" w="lg" len="lg"/>
          </a:ln>
          <a:effectLst>
            <a:outerShdw dist="107763" dir="2700000" algn="ctr" rotWithShape="0">
              <a:schemeClr val="bg2">
                <a:alpha val="50000"/>
              </a:schemeClr>
            </a:outerShdw>
          </a:effectLst>
        </p:spPr>
        <p:txBody>
          <a:bodyPr wrap="none" lIns="130622" tIns="130622" rIns="130622" bIns="130622">
            <a:spAutoFit/>
          </a:bodyPr>
          <a:lstStyle/>
          <a:p>
            <a:pPr algn="l">
              <a:defRPr/>
            </a:pPr>
            <a:r>
              <a:rPr lang="en-US" sz="2600" dirty="0">
                <a:solidFill>
                  <a:schemeClr val="bg1"/>
                </a:solidFill>
                <a:latin typeface="Consolas" pitchFamily="49" charset="0"/>
              </a:rPr>
              <a:t>&lt;Rectangle Width="200" Height="150" Fill="Black" /&gt;</a:t>
            </a:r>
          </a:p>
        </p:txBody>
      </p:sp>
      <p:sp>
        <p:nvSpPr>
          <p:cNvPr id="263174" name="Text Box 6"/>
          <p:cNvSpPr txBox="1">
            <a:spLocks noChangeArrowheads="1"/>
          </p:cNvSpPr>
          <p:nvPr/>
        </p:nvSpPr>
        <p:spPr bwMode="auto">
          <a:xfrm>
            <a:off x="2438401" y="6583680"/>
            <a:ext cx="9949139" cy="663905"/>
          </a:xfrm>
          <a:prstGeom prst="rect">
            <a:avLst/>
          </a:prstGeom>
          <a:solidFill>
            <a:srgbClr val="CC9900"/>
          </a:solidFill>
          <a:ln w="38100" algn="ctr">
            <a:noFill/>
            <a:miter lim="800000"/>
            <a:headEnd type="none" w="sm" len="sm"/>
            <a:tailEnd type="none" w="lg" len="lg"/>
          </a:ln>
          <a:effectLst>
            <a:outerShdw dist="107763" dir="2700000" algn="ctr" rotWithShape="0">
              <a:schemeClr val="bg2">
                <a:alpha val="50000"/>
              </a:schemeClr>
            </a:outerShdw>
          </a:effectLst>
        </p:spPr>
        <p:txBody>
          <a:bodyPr wrap="none" lIns="130622" tIns="130622" rIns="130622" bIns="130622">
            <a:spAutoFit/>
          </a:bodyPr>
          <a:lstStyle/>
          <a:p>
            <a:pPr algn="l">
              <a:defRPr/>
            </a:pPr>
            <a:r>
              <a:rPr lang="en-US" sz="2600" dirty="0">
                <a:solidFill>
                  <a:schemeClr val="bg1"/>
                </a:solidFill>
                <a:latin typeface="Consolas" pitchFamily="49" charset="0"/>
              </a:rPr>
              <a:t>&lt;Rectangle Width="200" Height="150" Fill="#FFFFFF" /&gt;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3172"/>
                                        </p:tgtEl>
                                        <p:attrNameLst>
                                          <p:attrName>style.visibility</p:attrName>
                                        </p:attrNameLst>
                                      </p:cBhvr>
                                      <p:to>
                                        <p:strVal val="visible"/>
                                      </p:to>
                                    </p:set>
                                    <p:animEffect transition="in" filter="fade">
                                      <p:cBhvr>
                                        <p:cTn id="7" dur="500"/>
                                        <p:tgtEl>
                                          <p:spTgt spid="263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3173"/>
                                        </p:tgtEl>
                                        <p:attrNameLst>
                                          <p:attrName>style.visibility</p:attrName>
                                        </p:attrNameLst>
                                      </p:cBhvr>
                                      <p:to>
                                        <p:strVal val="visible"/>
                                      </p:to>
                                    </p:set>
                                    <p:animEffect transition="in" filter="fade">
                                      <p:cBhvr>
                                        <p:cTn id="12" dur="500"/>
                                        <p:tgtEl>
                                          <p:spTgt spid="263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3174"/>
                                        </p:tgtEl>
                                        <p:attrNameLst>
                                          <p:attrName>style.visibility</p:attrName>
                                        </p:attrNameLst>
                                      </p:cBhvr>
                                      <p:to>
                                        <p:strVal val="visible"/>
                                      </p:to>
                                    </p:set>
                                    <p:animEffect transition="in" filter="fade">
                                      <p:cBhvr>
                                        <p:cTn id="17" dur="500"/>
                                        <p:tgtEl>
                                          <p:spTgt spid="263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animBg="1"/>
      <p:bldP spid="263173" grpId="0" animBg="1"/>
      <p:bldP spid="2631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2944934"/>
            <a:ext cx="13408659" cy="914096"/>
          </a:xfrm>
        </p:spPr>
        <p:txBody>
          <a:bodyPr/>
          <a:lstStyle/>
          <a:p>
            <a:pPr algn="ctr">
              <a:defRPr/>
            </a:pPr>
            <a:r>
              <a:rPr sz="6600" smtClean="0"/>
              <a:t>Silverlight + .NET Overview</a:t>
            </a:r>
            <a:endParaRPr sz="660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eaLnBrk="1" hangingPunct="1">
              <a:defRPr/>
            </a:pPr>
            <a:r>
              <a:rPr lang="en-US" smtClean="0"/>
              <a:t>Brushes (3)</a:t>
            </a:r>
          </a:p>
        </p:txBody>
      </p:sp>
      <p:sp>
        <p:nvSpPr>
          <p:cNvPr id="14339" name="Rectangle 3"/>
          <p:cNvSpPr>
            <a:spLocks noGrp="1" noChangeArrowheads="1"/>
          </p:cNvSpPr>
          <p:nvPr>
            <p:ph type="body" idx="1"/>
          </p:nvPr>
        </p:nvSpPr>
        <p:spPr>
          <a:xfrm>
            <a:off x="487680" y="1371600"/>
            <a:ext cx="13408659" cy="3215239"/>
          </a:xfrm>
        </p:spPr>
        <p:txBody>
          <a:bodyPr/>
          <a:lstStyle/>
          <a:p>
            <a:pPr eaLnBrk="1" hangingPunct="1"/>
            <a:r>
              <a:rPr lang="en-US" dirty="0" smtClean="0"/>
              <a:t>&lt;</a:t>
            </a:r>
            <a:r>
              <a:rPr lang="en-US" dirty="0" err="1" smtClean="0"/>
              <a:t>LinearGradientBrush</a:t>
            </a:r>
            <a:r>
              <a:rPr lang="en-US" dirty="0" smtClean="0"/>
              <a:t> /&gt;</a:t>
            </a:r>
          </a:p>
          <a:p>
            <a:pPr lvl="1" eaLnBrk="1" hangingPunct="1"/>
            <a:r>
              <a:rPr lang="en-US" dirty="0" smtClean="0"/>
              <a:t>Start and Stop are to set angle as numbers</a:t>
            </a:r>
          </a:p>
          <a:p>
            <a:pPr lvl="1" eaLnBrk="1" hangingPunct="1"/>
            <a:r>
              <a:rPr lang="en-US" dirty="0" smtClean="0"/>
              <a:t>Gradient Stops are the different color points</a:t>
            </a:r>
          </a:p>
          <a:p>
            <a:pPr lvl="1" eaLnBrk="1" hangingPunct="1"/>
            <a:endParaRPr lang="en-US" dirty="0" smtClean="0"/>
          </a:p>
          <a:p>
            <a:pPr lvl="1" eaLnBrk="1" hangingPunct="1"/>
            <a:endParaRPr lang="en-US" dirty="0" smtClean="0"/>
          </a:p>
        </p:txBody>
      </p:sp>
      <p:sp>
        <p:nvSpPr>
          <p:cNvPr id="262148" name="Text Box 4"/>
          <p:cNvSpPr txBox="1">
            <a:spLocks noChangeArrowheads="1"/>
          </p:cNvSpPr>
          <p:nvPr/>
        </p:nvSpPr>
        <p:spPr bwMode="auto">
          <a:xfrm>
            <a:off x="243841" y="3383281"/>
            <a:ext cx="10680108" cy="4264891"/>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none" lIns="130622" tIns="130622" rIns="130622" bIns="130622">
            <a:spAutoFit/>
          </a:bodyPr>
          <a:lstStyle/>
          <a:p>
            <a:pPr algn="l">
              <a:defRPr/>
            </a:pPr>
            <a:r>
              <a:rPr lang="en-US" sz="2600" dirty="0">
                <a:solidFill>
                  <a:schemeClr val="bg1"/>
                </a:solidFill>
                <a:latin typeface="Consolas" pitchFamily="49" charset="0"/>
              </a:rPr>
              <a:t>&lt;Rectangle Width="200" Height="150</a:t>
            </a:r>
            <a:r>
              <a:rPr lang="en-US" sz="2600" dirty="0" smtClean="0">
                <a:solidFill>
                  <a:schemeClr val="bg1"/>
                </a:solidFill>
                <a:latin typeface="Consolas" pitchFamily="49" charset="0"/>
              </a:rPr>
              <a:t>"&gt;</a:t>
            </a:r>
            <a:endParaRPr lang="en-US" sz="2600" dirty="0">
              <a:solidFill>
                <a:schemeClr val="bg1"/>
              </a:solidFill>
              <a:latin typeface="Consolas" pitchFamily="49" charset="0"/>
            </a:endParaRP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Rectangle.Fill</a:t>
            </a:r>
            <a:r>
              <a:rPr lang="en-US" sz="2600" dirty="0">
                <a:solidFill>
                  <a:schemeClr val="bg1"/>
                </a:solidFill>
                <a:latin typeface="Consolas" pitchFamily="49" charset="0"/>
              </a:rPr>
              <a:t>&gt;</a:t>
            </a: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LinearGradientBrush</a:t>
            </a:r>
            <a:r>
              <a:rPr lang="en-US" sz="2600" dirty="0">
                <a:solidFill>
                  <a:schemeClr val="bg1"/>
                </a:solidFill>
                <a:latin typeface="Consolas" pitchFamily="49" charset="0"/>
              </a:rPr>
              <a:t> </a:t>
            </a:r>
            <a:r>
              <a:rPr lang="en-US" sz="2600" dirty="0" err="1">
                <a:solidFill>
                  <a:schemeClr val="bg1"/>
                </a:solidFill>
                <a:latin typeface="Consolas" pitchFamily="49" charset="0"/>
              </a:rPr>
              <a:t>StartPoint</a:t>
            </a:r>
            <a:r>
              <a:rPr lang="en-US" sz="2600" dirty="0">
                <a:solidFill>
                  <a:schemeClr val="bg1"/>
                </a:solidFill>
                <a:latin typeface="Consolas" pitchFamily="49" charset="0"/>
              </a:rPr>
              <a:t>="0,0" </a:t>
            </a:r>
            <a:r>
              <a:rPr lang="en-US" sz="2600" dirty="0" err="1">
                <a:solidFill>
                  <a:schemeClr val="bg1"/>
                </a:solidFill>
                <a:latin typeface="Consolas" pitchFamily="49" charset="0"/>
              </a:rPr>
              <a:t>EndPoint</a:t>
            </a:r>
            <a:r>
              <a:rPr lang="en-US" sz="2600" dirty="0">
                <a:solidFill>
                  <a:schemeClr val="bg1"/>
                </a:solidFill>
                <a:latin typeface="Consolas" pitchFamily="49" charset="0"/>
              </a:rPr>
              <a:t>="1,1"&gt;</a:t>
            </a: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LinearGradientBrush.GradientStops</a:t>
            </a:r>
            <a:r>
              <a:rPr lang="en-US" sz="2600" dirty="0">
                <a:solidFill>
                  <a:schemeClr val="bg1"/>
                </a:solidFill>
                <a:latin typeface="Consolas" pitchFamily="49" charset="0"/>
              </a:rPr>
              <a:t>&gt;</a:t>
            </a: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GradientStop</a:t>
            </a:r>
            <a:r>
              <a:rPr lang="en-US" sz="2600" dirty="0">
                <a:solidFill>
                  <a:schemeClr val="bg1"/>
                </a:solidFill>
                <a:latin typeface="Consolas" pitchFamily="49" charset="0"/>
              </a:rPr>
              <a:t> Color</a:t>
            </a:r>
            <a:r>
              <a:rPr lang="en-US" sz="2600" dirty="0" smtClean="0">
                <a:solidFill>
                  <a:schemeClr val="bg1"/>
                </a:solidFill>
                <a:latin typeface="Consolas" pitchFamily="49" charset="0"/>
              </a:rPr>
              <a:t>=“Blue" </a:t>
            </a:r>
            <a:r>
              <a:rPr lang="en-US" sz="2600" dirty="0" smtClean="0">
                <a:solidFill>
                  <a:schemeClr val="bg1"/>
                </a:solidFill>
                <a:latin typeface="Consolas" pitchFamily="49" charset="0"/>
              </a:rPr>
              <a:t>Offset</a:t>
            </a:r>
            <a:r>
              <a:rPr lang="en-US" sz="2600" dirty="0">
                <a:solidFill>
                  <a:schemeClr val="bg1"/>
                </a:solidFill>
                <a:latin typeface="Consolas" pitchFamily="49" charset="0"/>
              </a:rPr>
              <a:t>="0" /&gt;</a:t>
            </a: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GradientStop</a:t>
            </a:r>
            <a:r>
              <a:rPr lang="en-US" sz="2600" dirty="0">
                <a:solidFill>
                  <a:schemeClr val="bg1"/>
                </a:solidFill>
                <a:latin typeface="Consolas" pitchFamily="49" charset="0"/>
              </a:rPr>
              <a:t> Color="Black" </a:t>
            </a:r>
            <a:r>
              <a:rPr lang="en-US" sz="2600" dirty="0" smtClean="0">
                <a:solidFill>
                  <a:schemeClr val="bg1"/>
                </a:solidFill>
                <a:latin typeface="Consolas" pitchFamily="49" charset="0"/>
              </a:rPr>
              <a:t>Offset</a:t>
            </a:r>
            <a:r>
              <a:rPr lang="en-US" sz="2600" dirty="0">
                <a:solidFill>
                  <a:schemeClr val="bg1"/>
                </a:solidFill>
                <a:latin typeface="Consolas" pitchFamily="49" charset="0"/>
              </a:rPr>
              <a:t>="1" /&gt;</a:t>
            </a: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LinearGradientBrush.GradientStops</a:t>
            </a:r>
            <a:r>
              <a:rPr lang="en-US" sz="2600" dirty="0">
                <a:solidFill>
                  <a:schemeClr val="bg1"/>
                </a:solidFill>
                <a:latin typeface="Consolas" pitchFamily="49" charset="0"/>
              </a:rPr>
              <a:t>&gt;</a:t>
            </a: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LinearGradientBrush</a:t>
            </a:r>
            <a:r>
              <a:rPr lang="en-US" sz="2600" dirty="0">
                <a:solidFill>
                  <a:schemeClr val="bg1"/>
                </a:solidFill>
                <a:latin typeface="Consolas" pitchFamily="49" charset="0"/>
              </a:rPr>
              <a:t>&gt;</a:t>
            </a: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Rectangle.Fill</a:t>
            </a:r>
            <a:r>
              <a:rPr lang="en-US" sz="2600" dirty="0" smtClean="0">
                <a:solidFill>
                  <a:schemeClr val="bg1"/>
                </a:solidFill>
                <a:latin typeface="Consolas" pitchFamily="49" charset="0"/>
              </a:rPr>
              <a:t>&gt;</a:t>
            </a:r>
            <a:endParaRPr lang="en-US" sz="2600" dirty="0">
              <a:solidFill>
                <a:schemeClr val="bg1"/>
              </a:solidFill>
              <a:latin typeface="Consolas" pitchFamily="49" charset="0"/>
            </a:endParaRPr>
          </a:p>
          <a:p>
            <a:pPr algn="l">
              <a:defRPr/>
            </a:pPr>
            <a:r>
              <a:rPr lang="en-US" sz="2600" dirty="0">
                <a:solidFill>
                  <a:schemeClr val="bg1"/>
                </a:solidFill>
                <a:latin typeface="Consolas" pitchFamily="49" charset="0"/>
              </a:rPr>
              <a:t>&lt;/</a:t>
            </a:r>
            <a:r>
              <a:rPr lang="en-US" sz="2600" dirty="0" smtClean="0">
                <a:solidFill>
                  <a:schemeClr val="bg1"/>
                </a:solidFill>
                <a:latin typeface="Consolas" pitchFamily="49" charset="0"/>
              </a:rPr>
              <a:t>Rectangle&gt;</a:t>
            </a:r>
            <a:endParaRPr lang="en-US" sz="2600" dirty="0">
              <a:solidFill>
                <a:schemeClr val="bg1"/>
              </a:solidFill>
              <a:latin typeface="Consolas" pitchFamily="49" charset="0"/>
            </a:endParaRPr>
          </a:p>
        </p:txBody>
      </p:sp>
      <p:sp>
        <p:nvSpPr>
          <p:cNvPr id="262149" name="Rectangle 5"/>
          <p:cNvSpPr>
            <a:spLocks noChangeArrowheads="1"/>
          </p:cNvSpPr>
          <p:nvPr/>
        </p:nvSpPr>
        <p:spPr bwMode="auto">
          <a:xfrm>
            <a:off x="9265920" y="5394960"/>
            <a:ext cx="5364480" cy="710071"/>
          </a:xfrm>
          <a:prstGeom prst="rect">
            <a:avLst/>
          </a:prstGeom>
          <a:gradFill rotWithShape="1">
            <a:gsLst>
              <a:gs pos="0">
                <a:schemeClr val="accent2"/>
              </a:gs>
              <a:gs pos="100000">
                <a:schemeClr val="bg1"/>
              </a:gs>
            </a:gsLst>
            <a:lin ang="2700000" scaled="1"/>
          </a:gradFill>
          <a:ln w="38100" algn="ctr">
            <a:noFill/>
            <a:miter lim="800000"/>
            <a:headEnd type="none" w="sm" len="sm"/>
            <a:tailEnd type="none" w="lg" len="lg"/>
          </a:ln>
        </p:spPr>
        <p:txBody>
          <a:bodyPr lIns="130622" tIns="130622" rIns="130622" bIns="130622" anchor="ctr">
            <a:spAutoFit/>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148">
                                            <p:txEl>
                                              <p:pRg st="2" end="2"/>
                                            </p:txEl>
                                          </p:spTgt>
                                        </p:tgtEl>
                                        <p:attrNameLst>
                                          <p:attrName>style.visibility</p:attrName>
                                        </p:attrNameLst>
                                      </p:cBhvr>
                                      <p:to>
                                        <p:strVal val="visible"/>
                                      </p:to>
                                    </p:set>
                                    <p:animEffect transition="in" filter="fade">
                                      <p:cBhvr>
                                        <p:cTn id="7" dur="500"/>
                                        <p:tgtEl>
                                          <p:spTgt spid="26214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2148">
                                            <p:txEl>
                                              <p:pRg st="3" end="3"/>
                                            </p:txEl>
                                          </p:spTgt>
                                        </p:tgtEl>
                                        <p:attrNameLst>
                                          <p:attrName>style.visibility</p:attrName>
                                        </p:attrNameLst>
                                      </p:cBhvr>
                                      <p:to>
                                        <p:strVal val="visible"/>
                                      </p:to>
                                    </p:set>
                                    <p:animEffect transition="in" filter="fade">
                                      <p:cBhvr>
                                        <p:cTn id="10" dur="500"/>
                                        <p:tgtEl>
                                          <p:spTgt spid="26214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62148">
                                            <p:txEl>
                                              <p:pRg st="4" end="4"/>
                                            </p:txEl>
                                          </p:spTgt>
                                        </p:tgtEl>
                                        <p:attrNameLst>
                                          <p:attrName>style.visibility</p:attrName>
                                        </p:attrNameLst>
                                      </p:cBhvr>
                                      <p:to>
                                        <p:strVal val="visible"/>
                                      </p:to>
                                    </p:set>
                                    <p:animEffect transition="in" filter="fade">
                                      <p:cBhvr>
                                        <p:cTn id="13" dur="500"/>
                                        <p:tgtEl>
                                          <p:spTgt spid="262148">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62148">
                                            <p:txEl>
                                              <p:pRg st="5" end="5"/>
                                            </p:txEl>
                                          </p:spTgt>
                                        </p:tgtEl>
                                        <p:attrNameLst>
                                          <p:attrName>style.visibility</p:attrName>
                                        </p:attrNameLst>
                                      </p:cBhvr>
                                      <p:to>
                                        <p:strVal val="visible"/>
                                      </p:to>
                                    </p:set>
                                    <p:animEffect transition="in" filter="fade">
                                      <p:cBhvr>
                                        <p:cTn id="16" dur="500"/>
                                        <p:tgtEl>
                                          <p:spTgt spid="262148">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62148">
                                            <p:txEl>
                                              <p:pRg st="6" end="6"/>
                                            </p:txEl>
                                          </p:spTgt>
                                        </p:tgtEl>
                                        <p:attrNameLst>
                                          <p:attrName>style.visibility</p:attrName>
                                        </p:attrNameLst>
                                      </p:cBhvr>
                                      <p:to>
                                        <p:strVal val="visible"/>
                                      </p:to>
                                    </p:set>
                                    <p:animEffect transition="in" filter="fade">
                                      <p:cBhvr>
                                        <p:cTn id="19" dur="500"/>
                                        <p:tgtEl>
                                          <p:spTgt spid="262148">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62148">
                                            <p:txEl>
                                              <p:pRg st="7" end="7"/>
                                            </p:txEl>
                                          </p:spTgt>
                                        </p:tgtEl>
                                        <p:attrNameLst>
                                          <p:attrName>style.visibility</p:attrName>
                                        </p:attrNameLst>
                                      </p:cBhvr>
                                      <p:to>
                                        <p:strVal val="visible"/>
                                      </p:to>
                                    </p:set>
                                    <p:animEffect transition="in" filter="fade">
                                      <p:cBhvr>
                                        <p:cTn id="22" dur="500"/>
                                        <p:tgtEl>
                                          <p:spTgt spid="262148">
                                            <p:txEl>
                                              <p:pRg st="7" end="7"/>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62149"/>
                                        </p:tgtEl>
                                        <p:attrNameLst>
                                          <p:attrName>style.visibility</p:attrName>
                                        </p:attrNameLst>
                                      </p:cBhvr>
                                      <p:to>
                                        <p:strVal val="visible"/>
                                      </p:to>
                                    </p:set>
                                    <p:animEffect transition="in" filter="fade">
                                      <p:cBhvr>
                                        <p:cTn id="26" dur="500"/>
                                        <p:tgtEl>
                                          <p:spTgt spid="262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eaLnBrk="1" hangingPunct="1">
              <a:defRPr/>
            </a:pPr>
            <a:r>
              <a:rPr lang="en-US" smtClean="0"/>
              <a:t>Brushes (4)</a:t>
            </a:r>
          </a:p>
        </p:txBody>
      </p:sp>
      <p:sp>
        <p:nvSpPr>
          <p:cNvPr id="15363" name="Rectangle 3"/>
          <p:cNvSpPr>
            <a:spLocks noGrp="1" noChangeArrowheads="1"/>
          </p:cNvSpPr>
          <p:nvPr>
            <p:ph type="body" idx="1"/>
          </p:nvPr>
        </p:nvSpPr>
        <p:spPr>
          <a:xfrm>
            <a:off x="612141" y="1564007"/>
            <a:ext cx="13408659" cy="2549929"/>
          </a:xfrm>
        </p:spPr>
        <p:txBody>
          <a:bodyPr/>
          <a:lstStyle/>
          <a:p>
            <a:pPr eaLnBrk="1" hangingPunct="1"/>
            <a:r>
              <a:rPr lang="en-US" dirty="0" smtClean="0"/>
              <a:t>&lt;</a:t>
            </a:r>
            <a:r>
              <a:rPr lang="en-US" dirty="0" err="1" smtClean="0"/>
              <a:t>RadialGradientBrush</a:t>
            </a:r>
            <a:r>
              <a:rPr lang="en-US" dirty="0" smtClean="0"/>
              <a:t> /&gt;</a:t>
            </a:r>
          </a:p>
          <a:p>
            <a:pPr lvl="1" eaLnBrk="1" hangingPunct="1"/>
            <a:r>
              <a:rPr lang="en-US" dirty="0" smtClean="0"/>
              <a:t>Gradient Stops are same syntax as Linear Gradient</a:t>
            </a:r>
          </a:p>
          <a:p>
            <a:pPr lvl="1" eaLnBrk="1" hangingPunct="1"/>
            <a:endParaRPr lang="en-US" dirty="0" smtClean="0"/>
          </a:p>
          <a:p>
            <a:pPr lvl="1" eaLnBrk="1" hangingPunct="1"/>
            <a:endParaRPr lang="en-US" dirty="0" smtClean="0"/>
          </a:p>
        </p:txBody>
      </p:sp>
      <p:sp>
        <p:nvSpPr>
          <p:cNvPr id="264196" name="Text Box 4"/>
          <p:cNvSpPr txBox="1">
            <a:spLocks noChangeArrowheads="1"/>
          </p:cNvSpPr>
          <p:nvPr/>
        </p:nvSpPr>
        <p:spPr bwMode="auto">
          <a:xfrm>
            <a:off x="322582" y="3055620"/>
            <a:ext cx="7938973" cy="5065110"/>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none" lIns="130622" tIns="130622" rIns="130622" bIns="130622">
            <a:spAutoFit/>
          </a:bodyPr>
          <a:lstStyle/>
          <a:p>
            <a:pPr algn="l">
              <a:defRPr/>
            </a:pPr>
            <a:r>
              <a:rPr lang="en-US" sz="2600" dirty="0">
                <a:solidFill>
                  <a:schemeClr val="bg1"/>
                </a:solidFill>
                <a:latin typeface="Consolas" pitchFamily="49" charset="0"/>
              </a:rPr>
              <a:t>&lt;Rectangle Width="200" Height="150" &gt;</a:t>
            </a: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Rectangle.Fill</a:t>
            </a:r>
            <a:r>
              <a:rPr lang="en-US" sz="2600" dirty="0">
                <a:solidFill>
                  <a:schemeClr val="bg1"/>
                </a:solidFill>
                <a:latin typeface="Consolas" pitchFamily="49" charset="0"/>
              </a:rPr>
              <a:t>&gt;</a:t>
            </a: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RadialGradientBrush</a:t>
            </a:r>
            <a:r>
              <a:rPr lang="en-US" sz="2600" dirty="0">
                <a:solidFill>
                  <a:schemeClr val="bg1"/>
                </a:solidFill>
                <a:latin typeface="Consolas" pitchFamily="49" charset="0"/>
              </a:rPr>
              <a:t>&gt;</a:t>
            </a: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RadialGradientBrush.GradientStops</a:t>
            </a:r>
            <a:r>
              <a:rPr lang="en-US" sz="2600" dirty="0">
                <a:solidFill>
                  <a:schemeClr val="bg1"/>
                </a:solidFill>
                <a:latin typeface="Consolas" pitchFamily="49" charset="0"/>
              </a:rPr>
              <a:t>&gt;</a:t>
            </a: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GradientStop</a:t>
            </a:r>
            <a:r>
              <a:rPr lang="en-US" sz="2600" dirty="0">
                <a:solidFill>
                  <a:schemeClr val="bg1"/>
                </a:solidFill>
                <a:latin typeface="Consolas" pitchFamily="49" charset="0"/>
              </a:rPr>
              <a:t> Color="Red" </a:t>
            </a:r>
          </a:p>
          <a:p>
            <a:pPr algn="l">
              <a:defRPr/>
            </a:pPr>
            <a:r>
              <a:rPr lang="en-US" sz="2600" dirty="0">
                <a:solidFill>
                  <a:schemeClr val="bg1"/>
                </a:solidFill>
                <a:latin typeface="Consolas" pitchFamily="49" charset="0"/>
              </a:rPr>
              <a:t>                      Offset="0" /&gt;</a:t>
            </a: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GradientStop</a:t>
            </a:r>
            <a:r>
              <a:rPr lang="en-US" sz="2600" dirty="0">
                <a:solidFill>
                  <a:schemeClr val="bg1"/>
                </a:solidFill>
                <a:latin typeface="Consolas" pitchFamily="49" charset="0"/>
              </a:rPr>
              <a:t> Color="Black" </a:t>
            </a:r>
          </a:p>
          <a:p>
            <a:pPr algn="l">
              <a:defRPr/>
            </a:pPr>
            <a:r>
              <a:rPr lang="en-US" sz="2600" dirty="0">
                <a:solidFill>
                  <a:schemeClr val="bg1"/>
                </a:solidFill>
                <a:latin typeface="Consolas" pitchFamily="49" charset="0"/>
              </a:rPr>
              <a:t>                      Offset="1" /&gt;</a:t>
            </a: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RadialGradientBrush.GradientStops</a:t>
            </a:r>
            <a:r>
              <a:rPr lang="en-US" sz="2600" dirty="0">
                <a:solidFill>
                  <a:schemeClr val="bg1"/>
                </a:solidFill>
                <a:latin typeface="Consolas" pitchFamily="49" charset="0"/>
              </a:rPr>
              <a:t>&gt;</a:t>
            </a: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RadialGradientBrush</a:t>
            </a:r>
            <a:r>
              <a:rPr lang="en-US" sz="2600" dirty="0">
                <a:solidFill>
                  <a:schemeClr val="bg1"/>
                </a:solidFill>
                <a:latin typeface="Consolas" pitchFamily="49" charset="0"/>
              </a:rPr>
              <a:t>&gt;</a:t>
            </a: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Rectangle.Fill</a:t>
            </a:r>
            <a:r>
              <a:rPr lang="en-US" sz="2600" dirty="0">
                <a:solidFill>
                  <a:schemeClr val="bg1"/>
                </a:solidFill>
                <a:latin typeface="Consolas" pitchFamily="49" charset="0"/>
              </a:rPr>
              <a:t>&gt;</a:t>
            </a:r>
          </a:p>
          <a:p>
            <a:pPr algn="l">
              <a:defRPr/>
            </a:pPr>
            <a:r>
              <a:rPr lang="en-US" sz="2600" dirty="0">
                <a:solidFill>
                  <a:schemeClr val="bg1"/>
                </a:solidFill>
                <a:latin typeface="Consolas" pitchFamily="49" charset="0"/>
              </a:rPr>
              <a:t>&lt;/Rectangle&gt;</a:t>
            </a:r>
          </a:p>
        </p:txBody>
      </p:sp>
      <p:pic>
        <p:nvPicPr>
          <p:cNvPr id="264198" name="Picture 6"/>
          <p:cNvPicPr>
            <a:picLocks noChangeAspect="1" noChangeArrowheads="1"/>
          </p:cNvPicPr>
          <p:nvPr/>
        </p:nvPicPr>
        <p:blipFill>
          <a:blip r:embed="rId2"/>
          <a:srcRect/>
          <a:stretch>
            <a:fillRect/>
          </a:stretch>
        </p:blipFill>
        <p:spPr bwMode="auto">
          <a:xfrm>
            <a:off x="9265920" y="5120640"/>
            <a:ext cx="5102861" cy="2947036"/>
          </a:xfrm>
          <a:prstGeom prst="rect">
            <a:avLst/>
          </a:prstGeom>
          <a:noFill/>
          <a:ln w="38100" algn="ctr">
            <a:noFill/>
            <a:miter lim="800000"/>
            <a:headEnd type="none" w="sm" len="sm"/>
            <a:tailEnd type="none" w="lg" len="lg"/>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196">
                                            <p:txEl>
                                              <p:pRg st="2" end="2"/>
                                            </p:txEl>
                                          </p:spTgt>
                                        </p:tgtEl>
                                        <p:attrNameLst>
                                          <p:attrName>style.visibility</p:attrName>
                                        </p:attrNameLst>
                                      </p:cBhvr>
                                      <p:to>
                                        <p:strVal val="visible"/>
                                      </p:to>
                                    </p:set>
                                    <p:animEffect transition="in" filter="fade">
                                      <p:cBhvr>
                                        <p:cTn id="7" dur="500"/>
                                        <p:tgtEl>
                                          <p:spTgt spid="26419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4196">
                                            <p:txEl>
                                              <p:pRg st="3" end="3"/>
                                            </p:txEl>
                                          </p:spTgt>
                                        </p:tgtEl>
                                        <p:attrNameLst>
                                          <p:attrName>style.visibility</p:attrName>
                                        </p:attrNameLst>
                                      </p:cBhvr>
                                      <p:to>
                                        <p:strVal val="visible"/>
                                      </p:to>
                                    </p:set>
                                    <p:animEffect transition="in" filter="fade">
                                      <p:cBhvr>
                                        <p:cTn id="10" dur="500"/>
                                        <p:tgtEl>
                                          <p:spTgt spid="26419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64196">
                                            <p:txEl>
                                              <p:pRg st="4" end="4"/>
                                            </p:txEl>
                                          </p:spTgt>
                                        </p:tgtEl>
                                        <p:attrNameLst>
                                          <p:attrName>style.visibility</p:attrName>
                                        </p:attrNameLst>
                                      </p:cBhvr>
                                      <p:to>
                                        <p:strVal val="visible"/>
                                      </p:to>
                                    </p:set>
                                    <p:animEffect transition="in" filter="fade">
                                      <p:cBhvr>
                                        <p:cTn id="13" dur="500"/>
                                        <p:tgtEl>
                                          <p:spTgt spid="264196">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64196">
                                            <p:txEl>
                                              <p:pRg st="5" end="5"/>
                                            </p:txEl>
                                          </p:spTgt>
                                        </p:tgtEl>
                                        <p:attrNameLst>
                                          <p:attrName>style.visibility</p:attrName>
                                        </p:attrNameLst>
                                      </p:cBhvr>
                                      <p:to>
                                        <p:strVal val="visible"/>
                                      </p:to>
                                    </p:set>
                                    <p:animEffect transition="in" filter="fade">
                                      <p:cBhvr>
                                        <p:cTn id="16" dur="500"/>
                                        <p:tgtEl>
                                          <p:spTgt spid="26419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64196">
                                            <p:txEl>
                                              <p:pRg st="6" end="6"/>
                                            </p:txEl>
                                          </p:spTgt>
                                        </p:tgtEl>
                                        <p:attrNameLst>
                                          <p:attrName>style.visibility</p:attrName>
                                        </p:attrNameLst>
                                      </p:cBhvr>
                                      <p:to>
                                        <p:strVal val="visible"/>
                                      </p:to>
                                    </p:set>
                                    <p:animEffect transition="in" filter="fade">
                                      <p:cBhvr>
                                        <p:cTn id="19" dur="500"/>
                                        <p:tgtEl>
                                          <p:spTgt spid="264196">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64196">
                                            <p:txEl>
                                              <p:pRg st="7" end="7"/>
                                            </p:txEl>
                                          </p:spTgt>
                                        </p:tgtEl>
                                        <p:attrNameLst>
                                          <p:attrName>style.visibility</p:attrName>
                                        </p:attrNameLst>
                                      </p:cBhvr>
                                      <p:to>
                                        <p:strVal val="visible"/>
                                      </p:to>
                                    </p:set>
                                    <p:animEffect transition="in" filter="fade">
                                      <p:cBhvr>
                                        <p:cTn id="22" dur="500"/>
                                        <p:tgtEl>
                                          <p:spTgt spid="264196">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64196">
                                            <p:txEl>
                                              <p:pRg st="8" end="8"/>
                                            </p:txEl>
                                          </p:spTgt>
                                        </p:tgtEl>
                                        <p:attrNameLst>
                                          <p:attrName>style.visibility</p:attrName>
                                        </p:attrNameLst>
                                      </p:cBhvr>
                                      <p:to>
                                        <p:strVal val="visible"/>
                                      </p:to>
                                    </p:set>
                                    <p:animEffect transition="in" filter="fade">
                                      <p:cBhvr>
                                        <p:cTn id="25" dur="500"/>
                                        <p:tgtEl>
                                          <p:spTgt spid="264196">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64196">
                                            <p:txEl>
                                              <p:pRg st="9" end="9"/>
                                            </p:txEl>
                                          </p:spTgt>
                                        </p:tgtEl>
                                        <p:attrNameLst>
                                          <p:attrName>style.visibility</p:attrName>
                                        </p:attrNameLst>
                                      </p:cBhvr>
                                      <p:to>
                                        <p:strVal val="visible"/>
                                      </p:to>
                                    </p:set>
                                    <p:animEffect transition="in" filter="fade">
                                      <p:cBhvr>
                                        <p:cTn id="28" dur="500"/>
                                        <p:tgtEl>
                                          <p:spTgt spid="264196">
                                            <p:txEl>
                                              <p:pRg st="9" end="9"/>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64198"/>
                                        </p:tgtEl>
                                        <p:attrNameLst>
                                          <p:attrName>style.visibility</p:attrName>
                                        </p:attrNameLst>
                                      </p:cBhvr>
                                      <p:to>
                                        <p:strVal val="visible"/>
                                      </p:to>
                                    </p:set>
                                    <p:animEffect transition="in" filter="fade">
                                      <p:cBhvr>
                                        <p:cTn id="32" dur="500"/>
                                        <p:tgtEl>
                                          <p:spTgt spid="264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defRPr/>
            </a:pPr>
            <a:r>
              <a:rPr lang="en-US" smtClean="0"/>
              <a:t>Brushes (5)</a:t>
            </a:r>
          </a:p>
        </p:txBody>
      </p:sp>
      <p:sp>
        <p:nvSpPr>
          <p:cNvPr id="16387" name="Rectangle 3"/>
          <p:cNvSpPr>
            <a:spLocks noGrp="1" noChangeArrowheads="1"/>
          </p:cNvSpPr>
          <p:nvPr>
            <p:ph type="body" idx="1"/>
          </p:nvPr>
        </p:nvSpPr>
        <p:spPr>
          <a:xfrm>
            <a:off x="365760" y="1645920"/>
            <a:ext cx="14264640" cy="2549929"/>
          </a:xfrm>
        </p:spPr>
        <p:txBody>
          <a:bodyPr/>
          <a:lstStyle/>
          <a:p>
            <a:pPr eaLnBrk="1" hangingPunct="1"/>
            <a:r>
              <a:rPr lang="en-US" dirty="0" smtClean="0"/>
              <a:t>&lt;</a:t>
            </a:r>
            <a:r>
              <a:rPr lang="en-US" dirty="0" err="1" smtClean="0"/>
              <a:t>ImageBrush</a:t>
            </a:r>
            <a:r>
              <a:rPr lang="en-US" dirty="0" smtClean="0"/>
              <a:t> /&gt;</a:t>
            </a:r>
          </a:p>
          <a:p>
            <a:pPr lvl="1" eaLnBrk="1" hangingPunct="1"/>
            <a:r>
              <a:rPr lang="en-US" dirty="0" smtClean="0"/>
              <a:t>Gradient Stops are same syntax as Linear Gradient</a:t>
            </a:r>
          </a:p>
          <a:p>
            <a:pPr lvl="1" eaLnBrk="1" hangingPunct="1"/>
            <a:endParaRPr lang="en-US" dirty="0" smtClean="0"/>
          </a:p>
          <a:p>
            <a:pPr lvl="1" eaLnBrk="1" hangingPunct="1"/>
            <a:endParaRPr lang="en-US" dirty="0" smtClean="0"/>
          </a:p>
        </p:txBody>
      </p:sp>
      <p:sp>
        <p:nvSpPr>
          <p:cNvPr id="265220" name="Text Box 4"/>
          <p:cNvSpPr txBox="1">
            <a:spLocks noChangeArrowheads="1"/>
          </p:cNvSpPr>
          <p:nvPr/>
        </p:nvSpPr>
        <p:spPr bwMode="auto">
          <a:xfrm>
            <a:off x="1419862" y="3657601"/>
            <a:ext cx="9400912" cy="2664452"/>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none" lIns="130622" tIns="130622" rIns="130622" bIns="130622">
            <a:spAutoFit/>
          </a:bodyPr>
          <a:lstStyle/>
          <a:p>
            <a:pPr algn="l">
              <a:defRPr/>
            </a:pPr>
            <a:r>
              <a:rPr lang="en-US" sz="2600" dirty="0">
                <a:solidFill>
                  <a:schemeClr val="bg1"/>
                </a:solidFill>
                <a:latin typeface="Consolas" pitchFamily="49" charset="0"/>
              </a:rPr>
              <a:t>&lt;Ellipse Width="200" Height="75" &gt;</a:t>
            </a: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Ellipse.Fill</a:t>
            </a:r>
            <a:r>
              <a:rPr lang="en-US" sz="2600" dirty="0">
                <a:solidFill>
                  <a:schemeClr val="bg1"/>
                </a:solidFill>
                <a:latin typeface="Consolas" pitchFamily="49" charset="0"/>
              </a:rPr>
              <a:t>&gt;</a:t>
            </a: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ImageBrush</a:t>
            </a:r>
            <a:r>
              <a:rPr lang="en-US" sz="2600" dirty="0">
                <a:solidFill>
                  <a:schemeClr val="bg1"/>
                </a:solidFill>
                <a:latin typeface="Consolas" pitchFamily="49" charset="0"/>
              </a:rPr>
              <a:t> </a:t>
            </a:r>
          </a:p>
          <a:p>
            <a:pPr algn="l">
              <a:defRPr/>
            </a:pPr>
            <a:r>
              <a:rPr lang="en-US" sz="2600" dirty="0">
                <a:solidFill>
                  <a:schemeClr val="bg1"/>
                </a:solidFill>
                <a:latin typeface="Consolas" pitchFamily="49" charset="0"/>
              </a:rPr>
              <a:t>       </a:t>
            </a:r>
            <a:r>
              <a:rPr lang="en-US" sz="2600" dirty="0" err="1">
                <a:solidFill>
                  <a:schemeClr val="bg1"/>
                </a:solidFill>
                <a:latin typeface="Consolas" pitchFamily="49" charset="0"/>
              </a:rPr>
              <a:t>ImageSource</a:t>
            </a:r>
            <a:r>
              <a:rPr lang="en-US" sz="2600" dirty="0">
                <a:solidFill>
                  <a:schemeClr val="bg1"/>
                </a:solidFill>
                <a:latin typeface="Consolas" pitchFamily="49" charset="0"/>
              </a:rPr>
              <a:t>="http://.../XBox360Logo.jpg" /&gt;</a:t>
            </a: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Ellipse.Fill</a:t>
            </a:r>
            <a:r>
              <a:rPr lang="en-US" sz="2600" dirty="0">
                <a:solidFill>
                  <a:schemeClr val="bg1"/>
                </a:solidFill>
                <a:latin typeface="Consolas" pitchFamily="49" charset="0"/>
              </a:rPr>
              <a:t>&gt;</a:t>
            </a:r>
          </a:p>
          <a:p>
            <a:pPr algn="l">
              <a:defRPr/>
            </a:pPr>
            <a:r>
              <a:rPr lang="en-US" sz="2600" dirty="0">
                <a:solidFill>
                  <a:schemeClr val="bg1"/>
                </a:solidFill>
                <a:latin typeface="Consolas" pitchFamily="49" charset="0"/>
              </a:rPr>
              <a:t>&lt;/Ellipse&gt;</a:t>
            </a:r>
          </a:p>
        </p:txBody>
      </p:sp>
      <p:sp>
        <p:nvSpPr>
          <p:cNvPr id="265223" name="Oval 7" descr="SBG_MyXbox"/>
          <p:cNvSpPr>
            <a:spLocks noChangeArrowheads="1"/>
          </p:cNvSpPr>
          <p:nvPr/>
        </p:nvSpPr>
        <p:spPr bwMode="auto">
          <a:xfrm>
            <a:off x="5417820" y="5661660"/>
            <a:ext cx="5688330" cy="998495"/>
          </a:xfrm>
          <a:prstGeom prst="ellipse">
            <a:avLst/>
          </a:prstGeom>
          <a:blipFill dpi="0" rotWithShape="1">
            <a:blip r:embed="rId2"/>
            <a:srcRect/>
            <a:stretch>
              <a:fillRect/>
            </a:stretch>
          </a:blipFill>
          <a:ln w="38100" algn="ctr">
            <a:noFill/>
            <a:round/>
            <a:headEnd type="none" w="sm" len="sm"/>
            <a:tailEnd type="none" w="lg" len="lg"/>
          </a:ln>
        </p:spPr>
        <p:txBody>
          <a:bodyPr wrap="square" lIns="130622" tIns="130622" rIns="130622" bIns="130622" anchor="ctr">
            <a:spAutoFit/>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220">
                                            <p:txEl>
                                              <p:pRg st="2" end="2"/>
                                            </p:txEl>
                                          </p:spTgt>
                                        </p:tgtEl>
                                        <p:attrNameLst>
                                          <p:attrName>style.visibility</p:attrName>
                                        </p:attrNameLst>
                                      </p:cBhvr>
                                      <p:to>
                                        <p:strVal val="visible"/>
                                      </p:to>
                                    </p:set>
                                    <p:animEffect transition="in" filter="fade">
                                      <p:cBhvr>
                                        <p:cTn id="7" dur="500"/>
                                        <p:tgtEl>
                                          <p:spTgt spid="26522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5220">
                                            <p:txEl>
                                              <p:pRg st="3" end="3"/>
                                            </p:txEl>
                                          </p:spTgt>
                                        </p:tgtEl>
                                        <p:attrNameLst>
                                          <p:attrName>style.visibility</p:attrName>
                                        </p:attrNameLst>
                                      </p:cBhvr>
                                      <p:to>
                                        <p:strVal val="visible"/>
                                      </p:to>
                                    </p:set>
                                    <p:animEffect transition="in" filter="fade">
                                      <p:cBhvr>
                                        <p:cTn id="10" dur="500"/>
                                        <p:tgtEl>
                                          <p:spTgt spid="265220">
                                            <p:txEl>
                                              <p:pRg st="3" end="3"/>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65223"/>
                                        </p:tgtEl>
                                        <p:attrNameLst>
                                          <p:attrName>style.visibility</p:attrName>
                                        </p:attrNameLst>
                                      </p:cBhvr>
                                      <p:to>
                                        <p:strVal val="visible"/>
                                      </p:to>
                                    </p:set>
                                    <p:animEffect transition="in" filter="fade">
                                      <p:cBhvr>
                                        <p:cTn id="14" dur="500"/>
                                        <p:tgtEl>
                                          <p:spTgt spid="265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defRPr/>
            </a:pPr>
            <a:r>
              <a:rPr lang="en-US" dirty="0" smtClean="0"/>
              <a:t>Brushes </a:t>
            </a:r>
            <a:r>
              <a:rPr lang="en-US" dirty="0" smtClean="0"/>
              <a:t>(6)</a:t>
            </a:r>
            <a:endParaRPr lang="en-US" dirty="0" smtClean="0"/>
          </a:p>
        </p:txBody>
      </p:sp>
      <p:sp>
        <p:nvSpPr>
          <p:cNvPr id="16387" name="Rectangle 3"/>
          <p:cNvSpPr>
            <a:spLocks noGrp="1" noChangeArrowheads="1"/>
          </p:cNvSpPr>
          <p:nvPr>
            <p:ph type="body" idx="1"/>
          </p:nvPr>
        </p:nvSpPr>
        <p:spPr>
          <a:xfrm>
            <a:off x="365760" y="1645920"/>
            <a:ext cx="14264640" cy="1219308"/>
          </a:xfrm>
        </p:spPr>
        <p:txBody>
          <a:bodyPr/>
          <a:lstStyle/>
          <a:p>
            <a:pPr eaLnBrk="1" hangingPunct="1"/>
            <a:r>
              <a:rPr lang="en-US" dirty="0" smtClean="0"/>
              <a:t>&lt;</a:t>
            </a:r>
            <a:r>
              <a:rPr lang="en-US" dirty="0" err="1" smtClean="0"/>
              <a:t>VideoBrush</a:t>
            </a:r>
            <a:r>
              <a:rPr lang="en-US" dirty="0" smtClean="0"/>
              <a:t> </a:t>
            </a:r>
            <a:r>
              <a:rPr lang="en-US" dirty="0" smtClean="0"/>
              <a:t>/&gt;</a:t>
            </a:r>
          </a:p>
          <a:p>
            <a:pPr lvl="1" eaLnBrk="1" hangingPunct="1"/>
            <a:r>
              <a:rPr lang="en-US" dirty="0" smtClean="0"/>
              <a:t>Enables using moving video as a Brush on an object</a:t>
            </a:r>
            <a:endParaRPr lang="en-US" dirty="0" smtClean="0"/>
          </a:p>
        </p:txBody>
      </p:sp>
      <p:sp>
        <p:nvSpPr>
          <p:cNvPr id="265220" name="Text Box 4"/>
          <p:cNvSpPr txBox="1">
            <a:spLocks noChangeArrowheads="1"/>
          </p:cNvSpPr>
          <p:nvPr/>
        </p:nvSpPr>
        <p:spPr bwMode="auto">
          <a:xfrm>
            <a:off x="753112" y="3314701"/>
            <a:ext cx="12715238" cy="3064562"/>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square" lIns="130622" tIns="130622" rIns="130622" bIns="130622">
            <a:spAutoFit/>
          </a:bodyPr>
          <a:lstStyle/>
          <a:p>
            <a:pPr algn="l">
              <a:defRPr/>
            </a:pPr>
            <a:r>
              <a:rPr lang="en-US" sz="2600" dirty="0" smtClean="0">
                <a:solidFill>
                  <a:schemeClr val="bg1"/>
                </a:solidFill>
                <a:latin typeface="Consolas" pitchFamily="49" charset="0"/>
              </a:rPr>
              <a:t>&lt;</a:t>
            </a:r>
            <a:r>
              <a:rPr lang="en-US" sz="2600" dirty="0" err="1" smtClean="0">
                <a:solidFill>
                  <a:schemeClr val="bg1"/>
                </a:solidFill>
                <a:latin typeface="Consolas" pitchFamily="49" charset="0"/>
              </a:rPr>
              <a:t>MediaElement</a:t>
            </a:r>
            <a:r>
              <a:rPr lang="en-US" sz="2600" dirty="0" smtClean="0">
                <a:solidFill>
                  <a:schemeClr val="bg1"/>
                </a:solidFill>
                <a:latin typeface="Consolas" pitchFamily="49" charset="0"/>
              </a:rPr>
              <a:t> x:Name=“</a:t>
            </a:r>
            <a:r>
              <a:rPr lang="en-US" sz="2600" dirty="0" err="1" smtClean="0">
                <a:solidFill>
                  <a:schemeClr val="bg1"/>
                </a:solidFill>
                <a:latin typeface="Consolas" pitchFamily="49" charset="0"/>
              </a:rPr>
              <a:t>MyVideo</a:t>
            </a:r>
            <a:r>
              <a:rPr lang="en-US" sz="2600" dirty="0" smtClean="0">
                <a:solidFill>
                  <a:schemeClr val="bg1"/>
                </a:solidFill>
                <a:latin typeface="Consolas" pitchFamily="49" charset="0"/>
              </a:rPr>
              <a:t>” Source=“Video.wmv” </a:t>
            </a:r>
            <a:r>
              <a:rPr lang="en-US" sz="2600" dirty="0" err="1" smtClean="0">
                <a:solidFill>
                  <a:schemeClr val="bg1"/>
                </a:solidFill>
                <a:latin typeface="Consolas" pitchFamily="49" charset="0"/>
              </a:rPr>
              <a:t>IsMuted</a:t>
            </a:r>
            <a:r>
              <a:rPr lang="en-US" sz="2600" dirty="0" smtClean="0">
                <a:solidFill>
                  <a:schemeClr val="bg1"/>
                </a:solidFill>
                <a:latin typeface="Consolas" pitchFamily="49" charset="0"/>
              </a:rPr>
              <a:t>=“true”/&gt;</a:t>
            </a:r>
          </a:p>
          <a:p>
            <a:pPr algn="l">
              <a:defRPr/>
            </a:pPr>
            <a:endParaRPr lang="en-US" sz="2600" dirty="0" smtClean="0">
              <a:solidFill>
                <a:schemeClr val="bg1"/>
              </a:solidFill>
              <a:latin typeface="Consolas" pitchFamily="49" charset="0"/>
            </a:endParaRPr>
          </a:p>
          <a:p>
            <a:pPr algn="l">
              <a:defRPr/>
            </a:pPr>
            <a:r>
              <a:rPr lang="en-US" sz="2600" dirty="0" smtClean="0">
                <a:solidFill>
                  <a:schemeClr val="bg1"/>
                </a:solidFill>
                <a:latin typeface="Consolas" pitchFamily="49" charset="0"/>
              </a:rPr>
              <a:t>&lt;</a:t>
            </a:r>
            <a:r>
              <a:rPr lang="en-US" sz="2600" dirty="0">
                <a:solidFill>
                  <a:schemeClr val="bg1"/>
                </a:solidFill>
                <a:latin typeface="Consolas" pitchFamily="49" charset="0"/>
              </a:rPr>
              <a:t>Ellipse Width="200" Height="75" &gt;</a:t>
            </a:r>
          </a:p>
          <a:p>
            <a:pPr algn="l">
              <a:defRPr/>
            </a:pPr>
            <a:r>
              <a:rPr lang="en-US" sz="2600" dirty="0">
                <a:solidFill>
                  <a:schemeClr val="bg1"/>
                </a:solidFill>
                <a:latin typeface="Consolas" pitchFamily="49" charset="0"/>
              </a:rPr>
              <a:t>  &lt;</a:t>
            </a:r>
            <a:r>
              <a:rPr lang="en-US" sz="2600" dirty="0" err="1">
                <a:solidFill>
                  <a:schemeClr val="bg1"/>
                </a:solidFill>
                <a:latin typeface="Consolas" pitchFamily="49" charset="0"/>
              </a:rPr>
              <a:t>Ellipse.Fill</a:t>
            </a:r>
            <a:r>
              <a:rPr lang="en-US" sz="2600" dirty="0">
                <a:solidFill>
                  <a:schemeClr val="bg1"/>
                </a:solidFill>
                <a:latin typeface="Consolas" pitchFamily="49" charset="0"/>
              </a:rPr>
              <a:t>&gt;</a:t>
            </a:r>
          </a:p>
          <a:p>
            <a:pPr algn="l">
              <a:defRPr/>
            </a:pPr>
            <a:r>
              <a:rPr lang="en-US" sz="2600" dirty="0">
                <a:solidFill>
                  <a:schemeClr val="bg1"/>
                </a:solidFill>
                <a:latin typeface="Consolas" pitchFamily="49" charset="0"/>
              </a:rPr>
              <a:t>    </a:t>
            </a:r>
            <a:r>
              <a:rPr lang="en-US" sz="2600" dirty="0" smtClean="0">
                <a:solidFill>
                  <a:schemeClr val="bg1"/>
                </a:solidFill>
                <a:latin typeface="Consolas" pitchFamily="49" charset="0"/>
              </a:rPr>
              <a:t>&lt;</a:t>
            </a:r>
            <a:r>
              <a:rPr lang="en-US" sz="2600" dirty="0" err="1" smtClean="0">
                <a:solidFill>
                  <a:schemeClr val="bg1"/>
                </a:solidFill>
                <a:latin typeface="Consolas" pitchFamily="49" charset="0"/>
              </a:rPr>
              <a:t>VideoBrush</a:t>
            </a:r>
            <a:r>
              <a:rPr lang="en-US" sz="2600" dirty="0" smtClean="0">
                <a:solidFill>
                  <a:schemeClr val="bg1"/>
                </a:solidFill>
                <a:latin typeface="Consolas" pitchFamily="49" charset="0"/>
              </a:rPr>
              <a:t> </a:t>
            </a:r>
            <a:r>
              <a:rPr lang="en-US" sz="2600" dirty="0" err="1" smtClean="0">
                <a:solidFill>
                  <a:schemeClr val="bg1"/>
                </a:solidFill>
                <a:latin typeface="Consolas" pitchFamily="49" charset="0"/>
              </a:rPr>
              <a:t>SourceName</a:t>
            </a:r>
            <a:r>
              <a:rPr lang="en-US" sz="2600" dirty="0" smtClean="0">
                <a:solidFill>
                  <a:schemeClr val="bg1"/>
                </a:solidFill>
                <a:latin typeface="Consolas" pitchFamily="49" charset="0"/>
              </a:rPr>
              <a:t>=“</a:t>
            </a:r>
            <a:r>
              <a:rPr lang="en-US" sz="2600" dirty="0" err="1" smtClean="0">
                <a:solidFill>
                  <a:schemeClr val="bg1"/>
                </a:solidFill>
                <a:latin typeface="Consolas" pitchFamily="49" charset="0"/>
              </a:rPr>
              <a:t>MyVideo</a:t>
            </a:r>
            <a:r>
              <a:rPr lang="en-US" sz="2600" dirty="0" smtClean="0">
                <a:solidFill>
                  <a:schemeClr val="bg1"/>
                </a:solidFill>
                <a:latin typeface="Consolas" pitchFamily="49" charset="0"/>
              </a:rPr>
              <a:t>”/&gt;</a:t>
            </a:r>
            <a:endParaRPr lang="en-US" sz="2600" dirty="0">
              <a:solidFill>
                <a:schemeClr val="bg1"/>
              </a:solidFill>
              <a:latin typeface="Consolas" pitchFamily="49" charset="0"/>
            </a:endParaRPr>
          </a:p>
          <a:p>
            <a:pPr algn="l">
              <a:defRPr/>
            </a:pPr>
            <a:r>
              <a:rPr lang="en-US" sz="2600" dirty="0" smtClean="0">
                <a:solidFill>
                  <a:schemeClr val="bg1"/>
                </a:solidFill>
                <a:latin typeface="Consolas" pitchFamily="49" charset="0"/>
              </a:rPr>
              <a:t>  &lt;/</a:t>
            </a:r>
            <a:r>
              <a:rPr lang="en-US" sz="2600" dirty="0" err="1">
                <a:solidFill>
                  <a:schemeClr val="bg1"/>
                </a:solidFill>
                <a:latin typeface="Consolas" pitchFamily="49" charset="0"/>
              </a:rPr>
              <a:t>Ellipse.Fill</a:t>
            </a:r>
            <a:r>
              <a:rPr lang="en-US" sz="2600" dirty="0">
                <a:solidFill>
                  <a:schemeClr val="bg1"/>
                </a:solidFill>
                <a:latin typeface="Consolas" pitchFamily="49" charset="0"/>
              </a:rPr>
              <a:t>&gt;</a:t>
            </a:r>
          </a:p>
          <a:p>
            <a:pPr algn="l">
              <a:defRPr/>
            </a:pPr>
            <a:r>
              <a:rPr lang="en-US" sz="2600" dirty="0">
                <a:solidFill>
                  <a:schemeClr val="bg1"/>
                </a:solidFill>
                <a:latin typeface="Consolas" pitchFamily="49" charset="0"/>
              </a:rPr>
              <a:t>&lt;/Ellipse&gt;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220">
                                            <p:txEl>
                                              <p:pRg st="4" end="4"/>
                                            </p:txEl>
                                          </p:spTgt>
                                        </p:tgtEl>
                                        <p:attrNameLst>
                                          <p:attrName>style.visibility</p:attrName>
                                        </p:attrNameLst>
                                      </p:cBhvr>
                                      <p:to>
                                        <p:strVal val="visible"/>
                                      </p:to>
                                    </p:set>
                                    <p:animEffect transition="in" filter="fade">
                                      <p:cBhvr>
                                        <p:cTn id="7" dur="500"/>
                                        <p:tgtEl>
                                          <p:spTgt spid="2652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4168" y="2825750"/>
            <a:ext cx="12308417" cy="914096"/>
          </a:xfrm>
        </p:spPr>
        <p:txBody>
          <a:bodyPr/>
          <a:lstStyle/>
          <a:p>
            <a:pPr defTabSz="1095376">
              <a:defRPr/>
            </a:pPr>
            <a:r>
              <a:rPr smtClean="0"/>
              <a:t>Brushes</a:t>
            </a:r>
            <a:endParaRPr/>
          </a:p>
        </p:txBody>
      </p:sp>
      <p:sp>
        <p:nvSpPr>
          <p:cNvPr id="4" name="Text Placeholder 3"/>
          <p:cNvSpPr>
            <a:spLocks noGrp="1"/>
          </p:cNvSpPr>
          <p:nvPr>
            <p:ph type="body" sz="quarter" idx="10"/>
          </p:nvPr>
        </p:nvSpPr>
        <p:spPr/>
        <p:txBody>
          <a:bodyPr/>
          <a:lstStyle/>
          <a:p>
            <a:pPr defTabSz="1095376">
              <a:defRPr/>
            </a:pPr>
            <a:r>
              <a:rPr/>
              <a:t>demo</a:t>
            </a:r>
          </a:p>
        </p:txBody>
      </p:sp>
      <p:pic>
        <p:nvPicPr>
          <p:cNvPr id="5" name="Picture 4" descr="4-01488_Flys.png"/>
          <p:cNvPicPr>
            <a:picLocks noChangeAspect="1"/>
          </p:cNvPicPr>
          <p:nvPr/>
        </p:nvPicPr>
        <p:blipFill>
          <a:blip r:embed="rId3">
            <a:duotone>
              <a:schemeClr val="accent5">
                <a:shade val="45000"/>
                <a:satMod val="135000"/>
              </a:schemeClr>
              <a:prstClr val="white"/>
            </a:duotone>
            <a:lum bright="-15000"/>
          </a:blip>
          <a:stretch>
            <a:fillRect/>
          </a:stretch>
        </p:blipFill>
        <p:spPr>
          <a:xfrm>
            <a:off x="7730067" y="2284413"/>
            <a:ext cx="6900333" cy="183896"/>
          </a:xfrm>
          <a:prstGeom prst="rect">
            <a:avLst/>
          </a:prstGeom>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612141" y="274321"/>
            <a:ext cx="13408659" cy="830997"/>
          </a:xfrm>
        </p:spPr>
        <p:txBody>
          <a:bodyPr/>
          <a:lstStyle/>
          <a:p>
            <a:pPr>
              <a:defRPr/>
            </a:pPr>
            <a:r>
              <a:rPr smtClean="0"/>
              <a:t>Transformations</a:t>
            </a:r>
            <a:endParaRPr/>
          </a:p>
        </p:txBody>
      </p:sp>
      <p:sp>
        <p:nvSpPr>
          <p:cNvPr id="278531" name="Rectangle 3"/>
          <p:cNvSpPr>
            <a:spLocks noGrp="1" noChangeArrowheads="1"/>
          </p:cNvSpPr>
          <p:nvPr>
            <p:ph type="body" sz="half" idx="1"/>
          </p:nvPr>
        </p:nvSpPr>
        <p:spPr>
          <a:xfrm>
            <a:off x="612775" y="1697038"/>
            <a:ext cx="13408025" cy="2844800"/>
          </a:xfrm>
        </p:spPr>
        <p:txBody>
          <a:bodyPr/>
          <a:lstStyle/>
          <a:p>
            <a:pPr marL="459106" indent="-459106" defTabSz="1095376">
              <a:defRPr/>
            </a:pPr>
            <a:r>
              <a:rPr/>
              <a:t>All elements support them</a:t>
            </a:r>
          </a:p>
          <a:p>
            <a:pPr marL="459106" indent="-459106" defTabSz="1095376">
              <a:defRPr/>
            </a:pPr>
            <a:r>
              <a:rPr/>
              <a:t>Transform Types</a:t>
            </a:r>
          </a:p>
          <a:p>
            <a:pPr marL="845820" lvl="1" defTabSz="1095376">
              <a:defRPr/>
            </a:pPr>
            <a:r>
              <a:rPr smtClean="0"/>
              <a:t>&lt;RotateTransform /&gt;</a:t>
            </a:r>
          </a:p>
          <a:p>
            <a:pPr marL="845820" lvl="1" defTabSz="1095376">
              <a:defRPr/>
            </a:pPr>
            <a:r>
              <a:rPr smtClean="0"/>
              <a:t>&lt;ScaleTransform /&gt;</a:t>
            </a:r>
          </a:p>
          <a:p>
            <a:pPr marL="845820" lvl="1" defTabSz="1095376">
              <a:defRPr/>
            </a:pPr>
            <a:r>
              <a:rPr smtClean="0"/>
              <a:t>&lt;SkewTransform /&gt;</a:t>
            </a:r>
          </a:p>
          <a:p>
            <a:pPr marL="845820" lvl="1" defTabSz="1095376">
              <a:defRPr/>
            </a:pPr>
            <a:r>
              <a:rPr smtClean="0"/>
              <a:t>&lt;TranslateTransform /&gt;</a:t>
            </a:r>
          </a:p>
          <a:p>
            <a:pPr marL="1186816" lvl="2" indent="-339090" defTabSz="1095376">
              <a:defRPr/>
            </a:pPr>
            <a:r>
              <a:rPr smtClean="0"/>
              <a:t>Moves</a:t>
            </a:r>
          </a:p>
          <a:p>
            <a:pPr marL="845820" lvl="1" defTabSz="1095376">
              <a:defRPr/>
            </a:pPr>
            <a:r>
              <a:rPr smtClean="0"/>
              <a:t>&lt;MatrixTransform /&gt;</a:t>
            </a:r>
          </a:p>
          <a:p>
            <a:pPr marL="1186816" lvl="2" indent="-339090" defTabSz="1095376">
              <a:defRPr/>
            </a:pPr>
            <a:r>
              <a:rPr smtClean="0"/>
              <a:t>Scale, Skew and Translate Combined</a:t>
            </a:r>
            <a:endParaRPr/>
          </a:p>
        </p:txBody>
      </p:sp>
      <p:grpSp>
        <p:nvGrpSpPr>
          <p:cNvPr id="2" name="Group 4"/>
          <p:cNvGrpSpPr>
            <a:grpSpLocks/>
          </p:cNvGrpSpPr>
          <p:nvPr/>
        </p:nvGrpSpPr>
        <p:grpSpPr bwMode="auto">
          <a:xfrm>
            <a:off x="7437438" y="2103438"/>
            <a:ext cx="2925762" cy="2193925"/>
            <a:chOff x="4512" y="2064"/>
            <a:chExt cx="1152" cy="1152"/>
          </a:xfrm>
        </p:grpSpPr>
        <p:sp>
          <p:nvSpPr>
            <p:cNvPr id="21527" name="Oval 5"/>
            <p:cNvSpPr>
              <a:spLocks noChangeArrowheads="1"/>
            </p:cNvSpPr>
            <p:nvPr/>
          </p:nvSpPr>
          <p:spPr bwMode="auto">
            <a:xfrm>
              <a:off x="4512" y="2064"/>
              <a:ext cx="1152" cy="1152"/>
            </a:xfrm>
            <a:prstGeom prst="ellipse">
              <a:avLst/>
            </a:prstGeom>
            <a:solidFill>
              <a:srgbClr val="FFFF00"/>
            </a:solidFill>
            <a:ln w="38100" algn="ctr">
              <a:noFill/>
              <a:round/>
              <a:headEnd type="none" w="sm" len="sm"/>
              <a:tailEnd type="none" w="lg" len="lg"/>
            </a:ln>
          </p:spPr>
          <p:txBody>
            <a:bodyPr lIns="130622" tIns="130622" rIns="130622" bIns="130622" anchor="ctr">
              <a:spAutoFit/>
            </a:bodyPr>
            <a:lstStyle/>
            <a:p>
              <a:pPr defTabSz="1306513">
                <a:defRPr/>
              </a:pPr>
              <a:endParaRPr lang="en-US">
                <a:effectLst>
                  <a:outerShdw blurRad="38100" dist="38100" dir="2700000" algn="tl">
                    <a:srgbClr val="000000"/>
                  </a:outerShdw>
                </a:effectLst>
                <a:latin typeface="Segoe Semibold" pitchFamily="34" charset="0"/>
              </a:endParaRPr>
            </a:p>
          </p:txBody>
        </p:sp>
        <p:sp>
          <p:nvSpPr>
            <p:cNvPr id="21528" name="Oval 6"/>
            <p:cNvSpPr>
              <a:spLocks noChangeArrowheads="1"/>
            </p:cNvSpPr>
            <p:nvPr/>
          </p:nvSpPr>
          <p:spPr bwMode="auto">
            <a:xfrm>
              <a:off x="4704" y="2400"/>
              <a:ext cx="192" cy="192"/>
            </a:xfrm>
            <a:prstGeom prst="ellipse">
              <a:avLst/>
            </a:prstGeom>
            <a:solidFill>
              <a:schemeClr val="bg1"/>
            </a:solidFill>
            <a:ln w="38100" algn="ctr">
              <a:noFill/>
              <a:round/>
              <a:headEnd type="none" w="sm" len="sm"/>
              <a:tailEnd type="none" w="lg" len="lg"/>
            </a:ln>
          </p:spPr>
          <p:txBody>
            <a:bodyPr lIns="130622" tIns="130622" rIns="130622" bIns="130622" anchor="ctr">
              <a:spAutoFit/>
            </a:bodyPr>
            <a:lstStyle/>
            <a:p>
              <a:pPr defTabSz="1306513">
                <a:defRPr/>
              </a:pPr>
              <a:endParaRPr lang="en-US">
                <a:effectLst>
                  <a:outerShdw blurRad="38100" dist="38100" dir="2700000" algn="tl">
                    <a:srgbClr val="000000"/>
                  </a:outerShdw>
                </a:effectLst>
                <a:latin typeface="Segoe Semibold" pitchFamily="34" charset="0"/>
              </a:endParaRPr>
            </a:p>
          </p:txBody>
        </p:sp>
        <p:sp>
          <p:nvSpPr>
            <p:cNvPr id="21529" name="Oval 7"/>
            <p:cNvSpPr>
              <a:spLocks noChangeArrowheads="1"/>
            </p:cNvSpPr>
            <p:nvPr/>
          </p:nvSpPr>
          <p:spPr bwMode="auto">
            <a:xfrm>
              <a:off x="5280" y="2400"/>
              <a:ext cx="192" cy="192"/>
            </a:xfrm>
            <a:prstGeom prst="ellipse">
              <a:avLst/>
            </a:prstGeom>
            <a:solidFill>
              <a:schemeClr val="bg1"/>
            </a:solidFill>
            <a:ln w="38100" algn="ctr">
              <a:noFill/>
              <a:round/>
              <a:headEnd type="none" w="sm" len="sm"/>
              <a:tailEnd type="none" w="lg" len="lg"/>
            </a:ln>
          </p:spPr>
          <p:txBody>
            <a:bodyPr lIns="130622" tIns="130622" rIns="130622" bIns="130622" anchor="ctr">
              <a:spAutoFit/>
            </a:bodyPr>
            <a:lstStyle/>
            <a:p>
              <a:pPr defTabSz="1306513">
                <a:defRPr/>
              </a:pPr>
              <a:endParaRPr lang="en-US">
                <a:effectLst>
                  <a:outerShdw blurRad="38100" dist="38100" dir="2700000" algn="tl">
                    <a:srgbClr val="000000"/>
                  </a:outerShdw>
                </a:effectLst>
                <a:latin typeface="Segoe Semibold" pitchFamily="34" charset="0"/>
              </a:endParaRPr>
            </a:p>
          </p:txBody>
        </p:sp>
        <p:sp>
          <p:nvSpPr>
            <p:cNvPr id="55320" name="Line 8"/>
            <p:cNvSpPr>
              <a:spLocks noChangeShapeType="1"/>
            </p:cNvSpPr>
            <p:nvPr/>
          </p:nvSpPr>
          <p:spPr bwMode="auto">
            <a:xfrm>
              <a:off x="4704" y="2928"/>
              <a:ext cx="768" cy="0"/>
            </a:xfrm>
            <a:prstGeom prst="line">
              <a:avLst/>
            </a:prstGeom>
            <a:noFill/>
            <a:ln w="38100">
              <a:solidFill>
                <a:schemeClr val="bg1"/>
              </a:solidFill>
              <a:round/>
              <a:headEnd type="none" w="sm" len="sm"/>
              <a:tailEnd type="none" w="lg" len="lg"/>
            </a:ln>
          </p:spPr>
          <p:txBody>
            <a:bodyPr tIns="91440" bIns="91440" anchor="ctr">
              <a:spAutoFit/>
            </a:bodyPr>
            <a:lstStyle/>
            <a:p>
              <a:endParaRPr lang="en-US"/>
            </a:p>
          </p:txBody>
        </p:sp>
      </p:grpSp>
      <p:grpSp>
        <p:nvGrpSpPr>
          <p:cNvPr id="3" name="Group 9"/>
          <p:cNvGrpSpPr>
            <a:grpSpLocks/>
          </p:cNvGrpSpPr>
          <p:nvPr/>
        </p:nvGrpSpPr>
        <p:grpSpPr bwMode="auto">
          <a:xfrm rot="-2700000">
            <a:off x="7437438" y="2103438"/>
            <a:ext cx="2925762" cy="2193925"/>
            <a:chOff x="4512" y="2064"/>
            <a:chExt cx="1152" cy="1152"/>
          </a:xfrm>
        </p:grpSpPr>
        <p:sp>
          <p:nvSpPr>
            <p:cNvPr id="21523" name="Oval 10"/>
            <p:cNvSpPr>
              <a:spLocks noChangeArrowheads="1"/>
            </p:cNvSpPr>
            <p:nvPr/>
          </p:nvSpPr>
          <p:spPr bwMode="auto">
            <a:xfrm>
              <a:off x="4512" y="2064"/>
              <a:ext cx="1152" cy="1152"/>
            </a:xfrm>
            <a:prstGeom prst="ellipse">
              <a:avLst/>
            </a:prstGeom>
            <a:solidFill>
              <a:srgbClr val="FFFF00"/>
            </a:solidFill>
            <a:ln w="38100" algn="ctr">
              <a:noFill/>
              <a:round/>
              <a:headEnd type="none" w="sm" len="sm"/>
              <a:tailEnd type="none" w="lg" len="lg"/>
            </a:ln>
          </p:spPr>
          <p:txBody>
            <a:bodyPr lIns="130622" tIns="130622" rIns="130622" bIns="130622" anchor="ctr">
              <a:spAutoFit/>
            </a:bodyPr>
            <a:lstStyle/>
            <a:p>
              <a:pPr defTabSz="1306513">
                <a:defRPr/>
              </a:pPr>
              <a:endParaRPr lang="en-US">
                <a:effectLst>
                  <a:outerShdw blurRad="38100" dist="38100" dir="2700000" algn="tl">
                    <a:srgbClr val="000000"/>
                  </a:outerShdw>
                </a:effectLst>
                <a:latin typeface="Segoe Semibold" pitchFamily="34" charset="0"/>
              </a:endParaRPr>
            </a:p>
          </p:txBody>
        </p:sp>
        <p:sp>
          <p:nvSpPr>
            <p:cNvPr id="21524" name="Oval 11"/>
            <p:cNvSpPr>
              <a:spLocks noChangeArrowheads="1"/>
            </p:cNvSpPr>
            <p:nvPr/>
          </p:nvSpPr>
          <p:spPr bwMode="auto">
            <a:xfrm>
              <a:off x="4704" y="2398"/>
              <a:ext cx="192" cy="192"/>
            </a:xfrm>
            <a:prstGeom prst="ellipse">
              <a:avLst/>
            </a:prstGeom>
            <a:solidFill>
              <a:schemeClr val="bg1"/>
            </a:solidFill>
            <a:ln w="38100" algn="ctr">
              <a:noFill/>
              <a:round/>
              <a:headEnd type="none" w="sm" len="sm"/>
              <a:tailEnd type="none" w="lg" len="lg"/>
            </a:ln>
          </p:spPr>
          <p:txBody>
            <a:bodyPr lIns="130622" tIns="130622" rIns="130622" bIns="130622" anchor="ctr">
              <a:spAutoFit/>
            </a:bodyPr>
            <a:lstStyle/>
            <a:p>
              <a:pPr defTabSz="1306513">
                <a:defRPr/>
              </a:pPr>
              <a:endParaRPr lang="en-US">
                <a:effectLst>
                  <a:outerShdw blurRad="38100" dist="38100" dir="2700000" algn="tl">
                    <a:srgbClr val="000000"/>
                  </a:outerShdw>
                </a:effectLst>
                <a:latin typeface="Segoe Semibold" pitchFamily="34" charset="0"/>
              </a:endParaRPr>
            </a:p>
          </p:txBody>
        </p:sp>
        <p:sp>
          <p:nvSpPr>
            <p:cNvPr id="21525" name="Oval 12"/>
            <p:cNvSpPr>
              <a:spLocks noChangeArrowheads="1"/>
            </p:cNvSpPr>
            <p:nvPr/>
          </p:nvSpPr>
          <p:spPr bwMode="auto">
            <a:xfrm>
              <a:off x="5280" y="2398"/>
              <a:ext cx="192" cy="192"/>
            </a:xfrm>
            <a:prstGeom prst="ellipse">
              <a:avLst/>
            </a:prstGeom>
            <a:solidFill>
              <a:schemeClr val="bg1"/>
            </a:solidFill>
            <a:ln w="38100" algn="ctr">
              <a:noFill/>
              <a:round/>
              <a:headEnd type="none" w="sm" len="sm"/>
              <a:tailEnd type="none" w="lg" len="lg"/>
            </a:ln>
          </p:spPr>
          <p:txBody>
            <a:bodyPr lIns="130622" tIns="130622" rIns="130622" bIns="130622" anchor="ctr">
              <a:spAutoFit/>
            </a:bodyPr>
            <a:lstStyle/>
            <a:p>
              <a:pPr defTabSz="1306513">
                <a:defRPr/>
              </a:pPr>
              <a:endParaRPr lang="en-US">
                <a:effectLst>
                  <a:outerShdw blurRad="38100" dist="38100" dir="2700000" algn="tl">
                    <a:srgbClr val="000000"/>
                  </a:outerShdw>
                </a:effectLst>
                <a:latin typeface="Segoe Semibold" pitchFamily="34" charset="0"/>
              </a:endParaRPr>
            </a:p>
          </p:txBody>
        </p:sp>
        <p:sp>
          <p:nvSpPr>
            <p:cNvPr id="55316" name="Line 13"/>
            <p:cNvSpPr>
              <a:spLocks noChangeShapeType="1"/>
            </p:cNvSpPr>
            <p:nvPr/>
          </p:nvSpPr>
          <p:spPr bwMode="auto">
            <a:xfrm>
              <a:off x="4704" y="2926"/>
              <a:ext cx="768" cy="0"/>
            </a:xfrm>
            <a:prstGeom prst="line">
              <a:avLst/>
            </a:prstGeom>
            <a:noFill/>
            <a:ln w="38100">
              <a:solidFill>
                <a:schemeClr val="bg1"/>
              </a:solidFill>
              <a:round/>
              <a:headEnd type="none" w="sm" len="sm"/>
              <a:tailEnd type="none" w="lg" len="lg"/>
            </a:ln>
          </p:spPr>
          <p:txBody>
            <a:bodyPr tIns="91440" bIns="91440" anchor="ctr">
              <a:spAutoFit/>
            </a:bodyPr>
            <a:lstStyle/>
            <a:p>
              <a:endParaRPr lang="en-US"/>
            </a:p>
          </p:txBody>
        </p:sp>
      </p:grpSp>
      <p:grpSp>
        <p:nvGrpSpPr>
          <p:cNvPr id="4" name="Group 14"/>
          <p:cNvGrpSpPr>
            <a:grpSpLocks/>
          </p:cNvGrpSpPr>
          <p:nvPr/>
        </p:nvGrpSpPr>
        <p:grpSpPr bwMode="auto">
          <a:xfrm>
            <a:off x="7437438" y="2103438"/>
            <a:ext cx="2803525" cy="3200400"/>
            <a:chOff x="4512" y="2064"/>
            <a:chExt cx="1152" cy="1152"/>
          </a:xfrm>
        </p:grpSpPr>
        <p:sp>
          <p:nvSpPr>
            <p:cNvPr id="21519" name="Oval 15"/>
            <p:cNvSpPr>
              <a:spLocks noChangeArrowheads="1"/>
            </p:cNvSpPr>
            <p:nvPr/>
          </p:nvSpPr>
          <p:spPr bwMode="auto">
            <a:xfrm>
              <a:off x="4512" y="2064"/>
              <a:ext cx="1152" cy="1152"/>
            </a:xfrm>
            <a:prstGeom prst="ellipse">
              <a:avLst/>
            </a:prstGeom>
            <a:solidFill>
              <a:srgbClr val="FFFF00"/>
            </a:solidFill>
            <a:ln w="38100" algn="ctr">
              <a:noFill/>
              <a:round/>
              <a:headEnd type="none" w="sm" len="sm"/>
              <a:tailEnd type="none" w="lg" len="lg"/>
            </a:ln>
          </p:spPr>
          <p:txBody>
            <a:bodyPr lIns="130622" tIns="130622" rIns="130622" bIns="130622" anchor="ctr">
              <a:spAutoFit/>
            </a:bodyPr>
            <a:lstStyle/>
            <a:p>
              <a:pPr defTabSz="1306513">
                <a:defRPr/>
              </a:pPr>
              <a:endParaRPr lang="en-US">
                <a:effectLst>
                  <a:outerShdw blurRad="38100" dist="38100" dir="2700000" algn="tl">
                    <a:srgbClr val="000000"/>
                  </a:outerShdw>
                </a:effectLst>
                <a:latin typeface="Segoe Semibold" pitchFamily="34" charset="0"/>
              </a:endParaRPr>
            </a:p>
          </p:txBody>
        </p:sp>
        <p:sp>
          <p:nvSpPr>
            <p:cNvPr id="21520" name="Oval 16"/>
            <p:cNvSpPr>
              <a:spLocks noChangeArrowheads="1"/>
            </p:cNvSpPr>
            <p:nvPr/>
          </p:nvSpPr>
          <p:spPr bwMode="auto">
            <a:xfrm>
              <a:off x="4704" y="2400"/>
              <a:ext cx="192" cy="192"/>
            </a:xfrm>
            <a:prstGeom prst="ellipse">
              <a:avLst/>
            </a:prstGeom>
            <a:solidFill>
              <a:schemeClr val="bg1"/>
            </a:solidFill>
            <a:ln w="38100" algn="ctr">
              <a:noFill/>
              <a:round/>
              <a:headEnd type="none" w="sm" len="sm"/>
              <a:tailEnd type="none" w="lg" len="lg"/>
            </a:ln>
          </p:spPr>
          <p:txBody>
            <a:bodyPr lIns="130622" tIns="130622" rIns="130622" bIns="130622" anchor="ctr">
              <a:spAutoFit/>
            </a:bodyPr>
            <a:lstStyle/>
            <a:p>
              <a:pPr defTabSz="1306513">
                <a:defRPr/>
              </a:pPr>
              <a:endParaRPr lang="en-US">
                <a:effectLst>
                  <a:outerShdw blurRad="38100" dist="38100" dir="2700000" algn="tl">
                    <a:srgbClr val="000000"/>
                  </a:outerShdw>
                </a:effectLst>
                <a:latin typeface="Segoe Semibold" pitchFamily="34" charset="0"/>
              </a:endParaRPr>
            </a:p>
          </p:txBody>
        </p:sp>
        <p:sp>
          <p:nvSpPr>
            <p:cNvPr id="21521" name="Oval 17"/>
            <p:cNvSpPr>
              <a:spLocks noChangeArrowheads="1"/>
            </p:cNvSpPr>
            <p:nvPr/>
          </p:nvSpPr>
          <p:spPr bwMode="auto">
            <a:xfrm>
              <a:off x="5280" y="2400"/>
              <a:ext cx="192" cy="192"/>
            </a:xfrm>
            <a:prstGeom prst="ellipse">
              <a:avLst/>
            </a:prstGeom>
            <a:solidFill>
              <a:schemeClr val="bg1"/>
            </a:solidFill>
            <a:ln w="38100" algn="ctr">
              <a:noFill/>
              <a:round/>
              <a:headEnd type="none" w="sm" len="sm"/>
              <a:tailEnd type="none" w="lg" len="lg"/>
            </a:ln>
          </p:spPr>
          <p:txBody>
            <a:bodyPr lIns="130622" tIns="130622" rIns="130622" bIns="130622" anchor="ctr">
              <a:spAutoFit/>
            </a:bodyPr>
            <a:lstStyle/>
            <a:p>
              <a:pPr defTabSz="1306513">
                <a:defRPr/>
              </a:pPr>
              <a:endParaRPr lang="en-US">
                <a:effectLst>
                  <a:outerShdw blurRad="38100" dist="38100" dir="2700000" algn="tl">
                    <a:srgbClr val="000000"/>
                  </a:outerShdw>
                </a:effectLst>
                <a:latin typeface="Segoe Semibold" pitchFamily="34" charset="0"/>
              </a:endParaRPr>
            </a:p>
          </p:txBody>
        </p:sp>
        <p:sp>
          <p:nvSpPr>
            <p:cNvPr id="55312" name="Line 18"/>
            <p:cNvSpPr>
              <a:spLocks noChangeShapeType="1"/>
            </p:cNvSpPr>
            <p:nvPr/>
          </p:nvSpPr>
          <p:spPr bwMode="auto">
            <a:xfrm>
              <a:off x="4704" y="2928"/>
              <a:ext cx="768" cy="0"/>
            </a:xfrm>
            <a:prstGeom prst="line">
              <a:avLst/>
            </a:prstGeom>
            <a:noFill/>
            <a:ln w="38100">
              <a:solidFill>
                <a:schemeClr val="bg1"/>
              </a:solidFill>
              <a:round/>
              <a:headEnd type="none" w="sm" len="sm"/>
              <a:tailEnd type="none" w="lg" len="lg"/>
            </a:ln>
          </p:spPr>
          <p:txBody>
            <a:bodyPr tIns="91440" bIns="91440" anchor="ctr">
              <a:spAutoFit/>
            </a:bodyPr>
            <a:lstStyle/>
            <a:p>
              <a:endParaRPr lang="en-US"/>
            </a:p>
          </p:txBody>
        </p:sp>
      </p:grpSp>
      <p:grpSp>
        <p:nvGrpSpPr>
          <p:cNvPr id="5" name="Group 19"/>
          <p:cNvGrpSpPr>
            <a:grpSpLocks/>
          </p:cNvGrpSpPr>
          <p:nvPr/>
        </p:nvGrpSpPr>
        <p:grpSpPr bwMode="auto">
          <a:xfrm>
            <a:off x="10972800" y="2468563"/>
            <a:ext cx="2925763" cy="2195512"/>
            <a:chOff x="4512" y="2064"/>
            <a:chExt cx="1152" cy="1152"/>
          </a:xfrm>
        </p:grpSpPr>
        <p:sp>
          <p:nvSpPr>
            <p:cNvPr id="21515" name="Oval 20"/>
            <p:cNvSpPr>
              <a:spLocks noChangeArrowheads="1"/>
            </p:cNvSpPr>
            <p:nvPr/>
          </p:nvSpPr>
          <p:spPr bwMode="auto">
            <a:xfrm>
              <a:off x="4512" y="2064"/>
              <a:ext cx="1152" cy="1152"/>
            </a:xfrm>
            <a:prstGeom prst="ellipse">
              <a:avLst/>
            </a:prstGeom>
            <a:solidFill>
              <a:srgbClr val="FFFF00"/>
            </a:solidFill>
            <a:ln w="38100" algn="ctr">
              <a:noFill/>
              <a:round/>
              <a:headEnd type="none" w="sm" len="sm"/>
              <a:tailEnd type="none" w="lg" len="lg"/>
            </a:ln>
          </p:spPr>
          <p:txBody>
            <a:bodyPr lIns="130622" tIns="130622" rIns="130622" bIns="130622" anchor="ctr">
              <a:spAutoFit/>
            </a:bodyPr>
            <a:lstStyle/>
            <a:p>
              <a:pPr defTabSz="1306513">
                <a:defRPr/>
              </a:pPr>
              <a:endParaRPr lang="en-US">
                <a:effectLst>
                  <a:outerShdw blurRad="38100" dist="38100" dir="2700000" algn="tl">
                    <a:srgbClr val="000000"/>
                  </a:outerShdw>
                </a:effectLst>
                <a:latin typeface="Segoe Semibold" pitchFamily="34" charset="0"/>
              </a:endParaRPr>
            </a:p>
          </p:txBody>
        </p:sp>
        <p:sp>
          <p:nvSpPr>
            <p:cNvPr id="21516" name="Oval 21"/>
            <p:cNvSpPr>
              <a:spLocks noChangeArrowheads="1"/>
            </p:cNvSpPr>
            <p:nvPr/>
          </p:nvSpPr>
          <p:spPr bwMode="auto">
            <a:xfrm>
              <a:off x="4704" y="2400"/>
              <a:ext cx="192" cy="192"/>
            </a:xfrm>
            <a:prstGeom prst="ellipse">
              <a:avLst/>
            </a:prstGeom>
            <a:solidFill>
              <a:schemeClr val="bg1"/>
            </a:solidFill>
            <a:ln w="38100" algn="ctr">
              <a:noFill/>
              <a:round/>
              <a:headEnd type="none" w="sm" len="sm"/>
              <a:tailEnd type="none" w="lg" len="lg"/>
            </a:ln>
          </p:spPr>
          <p:txBody>
            <a:bodyPr lIns="130622" tIns="130622" rIns="130622" bIns="130622" anchor="ctr">
              <a:spAutoFit/>
            </a:bodyPr>
            <a:lstStyle/>
            <a:p>
              <a:pPr defTabSz="1306513">
                <a:defRPr/>
              </a:pPr>
              <a:endParaRPr lang="en-US">
                <a:effectLst>
                  <a:outerShdw blurRad="38100" dist="38100" dir="2700000" algn="tl">
                    <a:srgbClr val="000000"/>
                  </a:outerShdw>
                </a:effectLst>
                <a:latin typeface="Segoe Semibold" pitchFamily="34" charset="0"/>
              </a:endParaRPr>
            </a:p>
          </p:txBody>
        </p:sp>
        <p:sp>
          <p:nvSpPr>
            <p:cNvPr id="21517" name="Oval 22"/>
            <p:cNvSpPr>
              <a:spLocks noChangeArrowheads="1"/>
            </p:cNvSpPr>
            <p:nvPr/>
          </p:nvSpPr>
          <p:spPr bwMode="auto">
            <a:xfrm>
              <a:off x="5280" y="2400"/>
              <a:ext cx="192" cy="192"/>
            </a:xfrm>
            <a:prstGeom prst="ellipse">
              <a:avLst/>
            </a:prstGeom>
            <a:solidFill>
              <a:schemeClr val="bg1"/>
            </a:solidFill>
            <a:ln w="38100" algn="ctr">
              <a:noFill/>
              <a:round/>
              <a:headEnd type="none" w="sm" len="sm"/>
              <a:tailEnd type="none" w="lg" len="lg"/>
            </a:ln>
          </p:spPr>
          <p:txBody>
            <a:bodyPr lIns="130622" tIns="130622" rIns="130622" bIns="130622" anchor="ctr">
              <a:spAutoFit/>
            </a:bodyPr>
            <a:lstStyle/>
            <a:p>
              <a:pPr defTabSz="1306513">
                <a:defRPr/>
              </a:pPr>
              <a:endParaRPr lang="en-US">
                <a:effectLst>
                  <a:outerShdw blurRad="38100" dist="38100" dir="2700000" algn="tl">
                    <a:srgbClr val="000000"/>
                  </a:outerShdw>
                </a:effectLst>
                <a:latin typeface="Segoe Semibold" pitchFamily="34" charset="0"/>
              </a:endParaRPr>
            </a:p>
          </p:txBody>
        </p:sp>
        <p:sp>
          <p:nvSpPr>
            <p:cNvPr id="55308" name="Line 23"/>
            <p:cNvSpPr>
              <a:spLocks noChangeShapeType="1"/>
            </p:cNvSpPr>
            <p:nvPr/>
          </p:nvSpPr>
          <p:spPr bwMode="auto">
            <a:xfrm>
              <a:off x="4704" y="2928"/>
              <a:ext cx="768" cy="0"/>
            </a:xfrm>
            <a:prstGeom prst="line">
              <a:avLst/>
            </a:prstGeom>
            <a:noFill/>
            <a:ln w="38100">
              <a:solidFill>
                <a:schemeClr val="bg1"/>
              </a:solidFill>
              <a:round/>
              <a:headEnd type="none" w="sm" len="sm"/>
              <a:tailEnd type="none" w="lg" len="lg"/>
            </a:ln>
          </p:spPr>
          <p:txBody>
            <a:bodyPr tIns="91440" bIns="91440" anchor="ctr">
              <a:spAutoFit/>
            </a:bodyPr>
            <a:lstStyle/>
            <a:p>
              <a:endParaRPr lang="en-US"/>
            </a:p>
          </p:txBody>
        </p:sp>
      </p:grpSp>
      <p:pic>
        <p:nvPicPr>
          <p:cNvPr id="278554" name="Picture 26" descr="skewed"/>
          <p:cNvPicPr>
            <a:picLocks noChangeAspect="1" noChangeArrowheads="1"/>
          </p:cNvPicPr>
          <p:nvPr/>
        </p:nvPicPr>
        <p:blipFill>
          <a:blip r:embed="rId2"/>
          <a:srcRect/>
          <a:stretch>
            <a:fillRect/>
          </a:stretch>
        </p:blipFill>
        <p:spPr bwMode="auto">
          <a:xfrm>
            <a:off x="6583363" y="2103438"/>
            <a:ext cx="5091112" cy="2217737"/>
          </a:xfrm>
          <a:prstGeom prst="rect">
            <a:avLst/>
          </a:prstGeom>
          <a:noFill/>
          <a:ln w="9525">
            <a:noFill/>
            <a:miter lim="800000"/>
            <a:headEnd/>
            <a:tailEnd/>
          </a:ln>
        </p:spPr>
      </p:pic>
      <p:pic>
        <p:nvPicPr>
          <p:cNvPr id="278560" name="Picture 32" descr="skewed"/>
          <p:cNvPicPr>
            <a:picLocks noChangeAspect="1" noChangeArrowheads="1"/>
          </p:cNvPicPr>
          <p:nvPr/>
        </p:nvPicPr>
        <p:blipFill>
          <a:blip r:embed="rId2"/>
          <a:srcRect/>
          <a:stretch>
            <a:fillRect/>
          </a:stretch>
        </p:blipFill>
        <p:spPr bwMode="auto">
          <a:xfrm>
            <a:off x="7589838" y="3657600"/>
            <a:ext cx="5089525" cy="31083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531">
                                            <p:txEl>
                                              <p:pRg st="2" end="2"/>
                                            </p:txEl>
                                          </p:spTgt>
                                        </p:tgtEl>
                                        <p:attrNameLst>
                                          <p:attrName>style.visibility</p:attrName>
                                        </p:attrNameLst>
                                      </p:cBhvr>
                                      <p:to>
                                        <p:strVal val="visible"/>
                                      </p:to>
                                    </p:set>
                                    <p:animEffect transition="in" filter="fade">
                                      <p:cBhvr>
                                        <p:cTn id="12" dur="500"/>
                                        <p:tgtEl>
                                          <p:spTgt spid="278531">
                                            <p:txEl>
                                              <p:pRg st="2" end="2"/>
                                            </p:txEl>
                                          </p:spTgt>
                                        </p:tgtEl>
                                      </p:cBhvr>
                                    </p:animEffect>
                                  </p:childTnLst>
                                </p:cTn>
                              </p:par>
                            </p:childTnLst>
                          </p:cTn>
                        </p:par>
                        <p:par>
                          <p:cTn id="13" fill="hold">
                            <p:stCondLst>
                              <p:cond delay="500"/>
                            </p:stCondLst>
                            <p:childTnLst>
                              <p:par>
                                <p:cTn id="14" presetID="10" presetClass="exit" presetSubtype="0" fill="hold" nodeType="after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8531">
                                            <p:txEl>
                                              <p:pRg st="3" end="3"/>
                                            </p:txEl>
                                          </p:spTgt>
                                        </p:tgtEl>
                                        <p:attrNameLst>
                                          <p:attrName>style.visibility</p:attrName>
                                        </p:attrNameLst>
                                      </p:cBhvr>
                                      <p:to>
                                        <p:strVal val="visible"/>
                                      </p:to>
                                    </p:set>
                                    <p:animEffect transition="in" filter="fade">
                                      <p:cBhvr>
                                        <p:cTn id="25" dur="500"/>
                                        <p:tgtEl>
                                          <p:spTgt spid="278531">
                                            <p:txEl>
                                              <p:pRg st="3" end="3"/>
                                            </p:txEl>
                                          </p:spTgt>
                                        </p:tgtEl>
                                      </p:cBhvr>
                                    </p:animEffect>
                                  </p:childTnLst>
                                </p:cTn>
                              </p:par>
                              <p:par>
                                <p:cTn id="26" presetID="10" presetClass="exit" presetSubtype="0" fill="hold" nodeType="with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1000"/>
                            </p:stCondLst>
                            <p:childTnLst>
                              <p:par>
                                <p:cTn id="34" presetID="10" presetClass="exit" presetSubtype="0" fill="hold" nodeType="after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78531">
                                            <p:txEl>
                                              <p:pRg st="4" end="4"/>
                                            </p:txEl>
                                          </p:spTgt>
                                        </p:tgtEl>
                                        <p:attrNameLst>
                                          <p:attrName>style.visibility</p:attrName>
                                        </p:attrNameLst>
                                      </p:cBhvr>
                                      <p:to>
                                        <p:strVal val="visible"/>
                                      </p:to>
                                    </p:set>
                                    <p:animEffect transition="in" filter="fade">
                                      <p:cBhvr>
                                        <p:cTn id="44" dur="500"/>
                                        <p:tgtEl>
                                          <p:spTgt spid="278531">
                                            <p:txEl>
                                              <p:pRg st="4" end="4"/>
                                            </p:txEl>
                                          </p:spTgt>
                                        </p:tgtEl>
                                      </p:cBhvr>
                                    </p:animEffect>
                                  </p:childTnLst>
                                </p:cTn>
                              </p:par>
                              <p:par>
                                <p:cTn id="45" presetID="10" presetClass="exit" presetSubtype="0" fill="hold" nodeType="withEffect">
                                  <p:stCondLst>
                                    <p:cond delay="0"/>
                                  </p:stCondLst>
                                  <p:childTnLst>
                                    <p:animEffect transition="out" filter="fade">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par>
                          <p:cTn id="52" fill="hold">
                            <p:stCondLst>
                              <p:cond delay="1000"/>
                            </p:stCondLst>
                            <p:childTnLst>
                              <p:par>
                                <p:cTn id="53" presetID="10" presetClass="exit" presetSubtype="0" fill="hold" nodeType="afterEffect">
                                  <p:stCondLst>
                                    <p:cond delay="0"/>
                                  </p:stCondLst>
                                  <p:childTnLst>
                                    <p:animEffect transition="out" filter="fade">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278554"/>
                                        </p:tgtEl>
                                        <p:attrNameLst>
                                          <p:attrName>style.visibility</p:attrName>
                                        </p:attrNameLst>
                                      </p:cBhvr>
                                      <p:to>
                                        <p:strVal val="visible"/>
                                      </p:to>
                                    </p:set>
                                    <p:animEffect transition="in" filter="fade">
                                      <p:cBhvr>
                                        <p:cTn id="58" dur="500"/>
                                        <p:tgtEl>
                                          <p:spTgt spid="27855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78531">
                                            <p:txEl>
                                              <p:pRg st="5" end="5"/>
                                            </p:txEl>
                                          </p:spTgt>
                                        </p:tgtEl>
                                        <p:attrNameLst>
                                          <p:attrName>style.visibility</p:attrName>
                                        </p:attrNameLst>
                                      </p:cBhvr>
                                      <p:to>
                                        <p:strVal val="visible"/>
                                      </p:to>
                                    </p:set>
                                    <p:animEffect transition="in" filter="fade">
                                      <p:cBhvr>
                                        <p:cTn id="63" dur="500"/>
                                        <p:tgtEl>
                                          <p:spTgt spid="278531">
                                            <p:txEl>
                                              <p:pRg st="5" end="5"/>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278531">
                                            <p:txEl>
                                              <p:pRg st="6" end="6"/>
                                            </p:txEl>
                                          </p:spTgt>
                                        </p:tgtEl>
                                        <p:attrNameLst>
                                          <p:attrName>style.visibility</p:attrName>
                                        </p:attrNameLst>
                                      </p:cBhvr>
                                      <p:to>
                                        <p:strVal val="visible"/>
                                      </p:to>
                                    </p:set>
                                    <p:animEffect transition="in" filter="fade">
                                      <p:cBhvr>
                                        <p:cTn id="66" dur="500"/>
                                        <p:tgtEl>
                                          <p:spTgt spid="278531">
                                            <p:txEl>
                                              <p:pRg st="6" end="6"/>
                                            </p:txEl>
                                          </p:spTgt>
                                        </p:tgtEl>
                                      </p:cBhvr>
                                    </p:animEffect>
                                  </p:childTnLst>
                                </p:cTn>
                              </p:par>
                              <p:par>
                                <p:cTn id="67" presetID="10" presetClass="exit" presetSubtype="0" fill="hold" nodeType="withEffect">
                                  <p:stCondLst>
                                    <p:cond delay="0"/>
                                  </p:stCondLst>
                                  <p:childTnLst>
                                    <p:animEffect transition="out" filter="fade">
                                      <p:cBhvr>
                                        <p:cTn id="68" dur="500"/>
                                        <p:tgtEl>
                                          <p:spTgt spid="278554"/>
                                        </p:tgtEl>
                                      </p:cBhvr>
                                    </p:animEffect>
                                    <p:set>
                                      <p:cBhvr>
                                        <p:cTn id="69" dur="1" fill="hold">
                                          <p:stCondLst>
                                            <p:cond delay="499"/>
                                          </p:stCondLst>
                                        </p:cTn>
                                        <p:tgtEl>
                                          <p:spTgt spid="278554"/>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childTnLst>
                          </p:cTn>
                        </p:par>
                        <p:par>
                          <p:cTn id="74" fill="hold">
                            <p:stCondLst>
                              <p:cond delay="1000"/>
                            </p:stCondLst>
                            <p:childTnLst>
                              <p:par>
                                <p:cTn id="75" presetID="10" presetClass="exit" presetSubtype="0" fill="hold" nodeType="afterEffect">
                                  <p:stCondLst>
                                    <p:cond delay="0"/>
                                  </p:stCondLst>
                                  <p:childTnLst>
                                    <p:animEffect transition="out" filter="fade">
                                      <p:cBhvr>
                                        <p:cTn id="76" dur="500"/>
                                        <p:tgtEl>
                                          <p:spTgt spid="2"/>
                                        </p:tgtEl>
                                      </p:cBhvr>
                                    </p:animEffect>
                                    <p:set>
                                      <p:cBhvr>
                                        <p:cTn id="77" dur="1" fill="hold">
                                          <p:stCondLst>
                                            <p:cond delay="499"/>
                                          </p:stCondLst>
                                        </p:cTn>
                                        <p:tgtEl>
                                          <p:spTgt spid="2"/>
                                        </p:tgtEl>
                                        <p:attrNameLst>
                                          <p:attrName>style.visibility</p:attrName>
                                        </p:attrNameLst>
                                      </p:cBhvr>
                                      <p:to>
                                        <p:strVal val="hidden"/>
                                      </p:to>
                                    </p:set>
                                  </p:childTnLst>
                                </p:cTn>
                              </p:par>
                              <p:par>
                                <p:cTn id="78" presetID="10" presetClass="entr" presetSubtype="0"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fade">
                                      <p:cBhvr>
                                        <p:cTn id="80" dur="500"/>
                                        <p:tgtEl>
                                          <p:spTgt spid="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78531">
                                            <p:txEl>
                                              <p:pRg st="7" end="7"/>
                                            </p:txEl>
                                          </p:spTgt>
                                        </p:tgtEl>
                                        <p:attrNameLst>
                                          <p:attrName>style.visibility</p:attrName>
                                        </p:attrNameLst>
                                      </p:cBhvr>
                                      <p:to>
                                        <p:strVal val="visible"/>
                                      </p:to>
                                    </p:set>
                                    <p:animEffect transition="in" filter="fade">
                                      <p:cBhvr>
                                        <p:cTn id="85" dur="500"/>
                                        <p:tgtEl>
                                          <p:spTgt spid="278531">
                                            <p:txEl>
                                              <p:pRg st="7" end="7"/>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278531">
                                            <p:txEl>
                                              <p:pRg st="8" end="8"/>
                                            </p:txEl>
                                          </p:spTgt>
                                        </p:tgtEl>
                                        <p:attrNameLst>
                                          <p:attrName>style.visibility</p:attrName>
                                        </p:attrNameLst>
                                      </p:cBhvr>
                                      <p:to>
                                        <p:strVal val="visible"/>
                                      </p:to>
                                    </p:set>
                                    <p:animEffect transition="in" filter="fade">
                                      <p:cBhvr>
                                        <p:cTn id="88" dur="500"/>
                                        <p:tgtEl>
                                          <p:spTgt spid="278531">
                                            <p:txEl>
                                              <p:pRg st="8" end="8"/>
                                            </p:txEl>
                                          </p:spTgt>
                                        </p:tgtEl>
                                      </p:cBhvr>
                                    </p:animEffect>
                                  </p:childTnLst>
                                </p:cTn>
                              </p:par>
                              <p:par>
                                <p:cTn id="89" presetID="10" presetClass="exit" presetSubtype="0" fill="hold" nodeType="withEffect">
                                  <p:stCondLst>
                                    <p:cond delay="0"/>
                                  </p:stCondLst>
                                  <p:childTnLst>
                                    <p:animEffect transition="out" filter="fade">
                                      <p:cBhvr>
                                        <p:cTn id="90" dur="500"/>
                                        <p:tgtEl>
                                          <p:spTgt spid="5"/>
                                        </p:tgtEl>
                                      </p:cBhvr>
                                    </p:animEffect>
                                    <p:set>
                                      <p:cBhvr>
                                        <p:cTn id="91" dur="1" fill="hold">
                                          <p:stCondLst>
                                            <p:cond delay="499"/>
                                          </p:stCondLst>
                                        </p:cTn>
                                        <p:tgtEl>
                                          <p:spTgt spid="5"/>
                                        </p:tgtEl>
                                        <p:attrNameLst>
                                          <p:attrName>style.visibility</p:attrName>
                                        </p:attrNameLst>
                                      </p:cBhvr>
                                      <p:to>
                                        <p:strVal val="hidden"/>
                                      </p:to>
                                    </p:set>
                                  </p:childTnLst>
                                </p:cTn>
                              </p:par>
                            </p:childTnLst>
                          </p:cTn>
                        </p:par>
                        <p:par>
                          <p:cTn id="92" fill="hold">
                            <p:stCondLst>
                              <p:cond delay="500"/>
                            </p:stCondLst>
                            <p:childTnLst>
                              <p:par>
                                <p:cTn id="93" presetID="10" presetClass="entr" presetSubtype="0" fill="hold" nodeType="after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fade">
                                      <p:cBhvr>
                                        <p:cTn id="95" dur="500"/>
                                        <p:tgtEl>
                                          <p:spTgt spid="2"/>
                                        </p:tgtEl>
                                      </p:cBhvr>
                                    </p:animEffect>
                                  </p:childTnLst>
                                </p:cTn>
                              </p:par>
                            </p:childTnLst>
                          </p:cTn>
                        </p:par>
                        <p:par>
                          <p:cTn id="96" fill="hold">
                            <p:stCondLst>
                              <p:cond delay="1000"/>
                            </p:stCondLst>
                            <p:childTnLst>
                              <p:par>
                                <p:cTn id="97" presetID="10" presetClass="exit" presetSubtype="0" fill="hold" nodeType="afterEffect">
                                  <p:stCondLst>
                                    <p:cond delay="0"/>
                                  </p:stCondLst>
                                  <p:childTnLst>
                                    <p:animEffect transition="out" filter="fade">
                                      <p:cBhvr>
                                        <p:cTn id="98" dur="500"/>
                                        <p:tgtEl>
                                          <p:spTgt spid="2"/>
                                        </p:tgtEl>
                                      </p:cBhvr>
                                    </p:animEffect>
                                    <p:set>
                                      <p:cBhvr>
                                        <p:cTn id="99" dur="1" fill="hold">
                                          <p:stCondLst>
                                            <p:cond delay="499"/>
                                          </p:stCondLst>
                                        </p:cTn>
                                        <p:tgtEl>
                                          <p:spTgt spid="2"/>
                                        </p:tgtEl>
                                        <p:attrNameLst>
                                          <p:attrName>style.visibility</p:attrName>
                                        </p:attrNameLst>
                                      </p:cBhvr>
                                      <p:to>
                                        <p:strVal val="hidden"/>
                                      </p:to>
                                    </p:set>
                                  </p:childTnLst>
                                </p:cTn>
                              </p:par>
                              <p:par>
                                <p:cTn id="100" presetID="10" presetClass="entr" presetSubtype="0" fill="hold" nodeType="withEffect">
                                  <p:stCondLst>
                                    <p:cond delay="0"/>
                                  </p:stCondLst>
                                  <p:childTnLst>
                                    <p:set>
                                      <p:cBhvr>
                                        <p:cTn id="101" dur="1" fill="hold">
                                          <p:stCondLst>
                                            <p:cond delay="0"/>
                                          </p:stCondLst>
                                        </p:cTn>
                                        <p:tgtEl>
                                          <p:spTgt spid="278560"/>
                                        </p:tgtEl>
                                        <p:attrNameLst>
                                          <p:attrName>style.visibility</p:attrName>
                                        </p:attrNameLst>
                                      </p:cBhvr>
                                      <p:to>
                                        <p:strVal val="visible"/>
                                      </p:to>
                                    </p:set>
                                    <p:animEffect transition="in" filter="fade">
                                      <p:cBhvr>
                                        <p:cTn id="102" dur="500"/>
                                        <p:tgtEl>
                                          <p:spTgt spid="278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612141" y="274321"/>
            <a:ext cx="13408659" cy="830997"/>
          </a:xfrm>
        </p:spPr>
        <p:txBody>
          <a:bodyPr/>
          <a:lstStyle/>
          <a:p>
            <a:pPr>
              <a:defRPr/>
            </a:pPr>
            <a:r>
              <a:rPr smtClean="0"/>
              <a:t>Transformations (2)</a:t>
            </a:r>
            <a:endParaRPr/>
          </a:p>
        </p:txBody>
      </p:sp>
      <p:sp>
        <p:nvSpPr>
          <p:cNvPr id="270340" name="Text Box 4"/>
          <p:cNvSpPr txBox="1">
            <a:spLocks noChangeArrowheads="1"/>
          </p:cNvSpPr>
          <p:nvPr/>
        </p:nvSpPr>
        <p:spPr bwMode="auto">
          <a:xfrm>
            <a:off x="974725" y="2835275"/>
            <a:ext cx="6413500" cy="2244725"/>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none" lIns="130622" tIns="130622" rIns="130622" bIns="130622">
            <a:spAutoFit/>
          </a:bodyPr>
          <a:lstStyle/>
          <a:p>
            <a:pPr defTabSz="1306513">
              <a:defRPr/>
            </a:pPr>
            <a:r>
              <a:rPr lang="en-US" sz="2600">
                <a:solidFill>
                  <a:schemeClr val="bg1"/>
                </a:solidFill>
                <a:effectLst>
                  <a:outerShdw blurRad="38100" dist="38100" dir="2700000" algn="tl">
                    <a:srgbClr val="C0C0C0"/>
                  </a:outerShdw>
                </a:effectLst>
                <a:latin typeface="Consolas" pitchFamily="49" charset="0"/>
              </a:rPr>
              <a:t>&lt;TextBlock Text="Hello World"&gt;</a:t>
            </a:r>
          </a:p>
          <a:p>
            <a:pPr defTabSz="1306513">
              <a:defRPr/>
            </a:pPr>
            <a:r>
              <a:rPr lang="en-US" sz="2600">
                <a:solidFill>
                  <a:schemeClr val="bg1"/>
                </a:solidFill>
                <a:effectLst>
                  <a:outerShdw blurRad="38100" dist="38100" dir="2700000" algn="tl">
                    <a:srgbClr val="C0C0C0"/>
                  </a:outerShdw>
                </a:effectLst>
                <a:latin typeface="Consolas" pitchFamily="49" charset="0"/>
              </a:rPr>
              <a:t>  &lt;TextBlock.RenderTransform&gt;</a:t>
            </a:r>
          </a:p>
          <a:p>
            <a:pPr defTabSz="1306513">
              <a:defRPr/>
            </a:pPr>
            <a:r>
              <a:rPr lang="en-US" sz="2600">
                <a:solidFill>
                  <a:schemeClr val="bg1"/>
                </a:solidFill>
                <a:effectLst>
                  <a:outerShdw blurRad="38100" dist="38100" dir="2700000" algn="tl">
                    <a:srgbClr val="C0C0C0"/>
                  </a:outerShdw>
                </a:effectLst>
                <a:latin typeface="Consolas" pitchFamily="49" charset="0"/>
              </a:rPr>
              <a:t>    &lt;RotateTransform Angle="45" /&gt;</a:t>
            </a:r>
          </a:p>
          <a:p>
            <a:pPr defTabSz="1306513">
              <a:defRPr/>
            </a:pPr>
            <a:r>
              <a:rPr lang="en-US" sz="2600">
                <a:solidFill>
                  <a:schemeClr val="bg1"/>
                </a:solidFill>
                <a:effectLst>
                  <a:outerShdw blurRad="38100" dist="38100" dir="2700000" algn="tl">
                    <a:srgbClr val="C0C0C0"/>
                  </a:outerShdw>
                </a:effectLst>
                <a:latin typeface="Consolas" pitchFamily="49" charset="0"/>
              </a:rPr>
              <a:t>  &lt;/TextBlock.RenderTransform&gt;</a:t>
            </a:r>
          </a:p>
          <a:p>
            <a:pPr defTabSz="1306513">
              <a:defRPr/>
            </a:pPr>
            <a:r>
              <a:rPr lang="en-US" sz="2600">
                <a:solidFill>
                  <a:schemeClr val="bg1"/>
                </a:solidFill>
                <a:effectLst>
                  <a:outerShdw blurRad="38100" dist="38100" dir="2700000" algn="tl">
                    <a:srgbClr val="C0C0C0"/>
                  </a:outerShdw>
                </a:effectLst>
                <a:latin typeface="Consolas" pitchFamily="49" charset="0"/>
              </a:rPr>
              <a:t>&lt;/TextBlock&gt;</a:t>
            </a:r>
          </a:p>
        </p:txBody>
      </p:sp>
      <p:sp>
        <p:nvSpPr>
          <p:cNvPr id="2" name="Rectangle 2"/>
          <p:cNvSpPr>
            <a:spLocks noChangeArrowheads="1"/>
          </p:cNvSpPr>
          <p:nvPr/>
        </p:nvSpPr>
        <p:spPr bwMode="auto">
          <a:xfrm rot="2700000">
            <a:off x="8499475" y="4251325"/>
            <a:ext cx="5064125" cy="962025"/>
          </a:xfrm>
          <a:prstGeom prst="rect">
            <a:avLst/>
          </a:prstGeom>
          <a:noFill/>
          <a:ln w="9525">
            <a:noFill/>
            <a:miter lim="800000"/>
            <a:headEnd/>
            <a:tailEnd/>
          </a:ln>
          <a:effectLst>
            <a:outerShdw algn="tl" rotWithShape="0">
              <a:srgbClr val="E76429">
                <a:alpha val="78999"/>
              </a:srgbClr>
            </a:outerShdw>
          </a:effectLst>
        </p:spPr>
        <p:txBody>
          <a:bodyPr lIns="130622" tIns="65311" rIns="130622" bIns="65311">
            <a:spAutoFit/>
          </a:bodyPr>
          <a:lstStyle/>
          <a:p>
            <a:pPr defTabSz="1095375">
              <a:lnSpc>
                <a:spcPct val="90000"/>
              </a:lnSpc>
              <a:defRPr/>
            </a:pPr>
            <a:r>
              <a:rPr lang="en-US" sz="6000">
                <a:solidFill>
                  <a:schemeClr val="tx1"/>
                </a:solidFill>
                <a:effectLst>
                  <a:outerShdw blurRad="38100" dist="38100" dir="2700000" algn="tl">
                    <a:srgbClr val="000000"/>
                  </a:outerShdw>
                </a:effectLst>
              </a:rPr>
              <a:t>Hello World</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612141" y="274321"/>
            <a:ext cx="13408659" cy="830997"/>
          </a:xfrm>
        </p:spPr>
        <p:txBody>
          <a:bodyPr/>
          <a:lstStyle/>
          <a:p>
            <a:pPr>
              <a:defRPr/>
            </a:pPr>
            <a:r>
              <a:rPr smtClean="0"/>
              <a:t>Property Elements</a:t>
            </a:r>
            <a:endParaRPr/>
          </a:p>
        </p:txBody>
      </p:sp>
      <p:sp>
        <p:nvSpPr>
          <p:cNvPr id="154627" name="Rectangle 3"/>
          <p:cNvSpPr>
            <a:spLocks noGrp="1" noChangeArrowheads="1"/>
          </p:cNvSpPr>
          <p:nvPr>
            <p:ph type="body" idx="1"/>
          </p:nvPr>
        </p:nvSpPr>
        <p:spPr>
          <a:xfrm>
            <a:off x="612775" y="1697038"/>
            <a:ext cx="13408025" cy="3419911"/>
          </a:xfrm>
        </p:spPr>
        <p:txBody>
          <a:bodyPr/>
          <a:lstStyle/>
          <a:p>
            <a:pPr marL="459106" indent="-459106" defTabSz="1095376">
              <a:defRPr/>
            </a:pPr>
            <a:r>
              <a:rPr/>
              <a:t>Property values can be complex </a:t>
            </a:r>
            <a:r>
              <a:rPr smtClean="0"/>
              <a:t>objects</a:t>
            </a:r>
          </a:p>
          <a:p>
            <a:pPr marL="459106" indent="-459106" defTabSz="1095376">
              <a:defRPr/>
            </a:pPr>
            <a:endParaRPr/>
          </a:p>
          <a:p>
            <a:pPr marL="459106" indent="-459106" defTabSz="1095376">
              <a:defRPr/>
            </a:pPr>
            <a:r>
              <a:rPr/>
              <a:t>Use “property elements” to represent them in XML</a:t>
            </a:r>
          </a:p>
          <a:p>
            <a:pPr marL="845820" lvl="1" defTabSz="1095376">
              <a:defRPr/>
            </a:pPr>
            <a:r>
              <a:rPr smtClean="0"/>
              <a:t>&lt;SomeClass.SomeProperty&gt;</a:t>
            </a:r>
          </a:p>
          <a:p>
            <a:pPr marL="459106" indent="-459106" defTabSz="1095376">
              <a:defRPr/>
            </a:pPr>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612141" y="274321"/>
            <a:ext cx="13408659" cy="830997"/>
          </a:xfrm>
        </p:spPr>
        <p:txBody>
          <a:bodyPr/>
          <a:lstStyle/>
          <a:p>
            <a:pPr>
              <a:defRPr/>
            </a:pPr>
            <a:r>
              <a:rPr smtClean="0"/>
              <a:t>Property Elements (2)</a:t>
            </a:r>
            <a:endParaRPr/>
          </a:p>
        </p:txBody>
      </p:sp>
      <p:sp>
        <p:nvSpPr>
          <p:cNvPr id="4" name="Text Box 4"/>
          <p:cNvSpPr txBox="1">
            <a:spLocks noChangeArrowheads="1"/>
          </p:cNvSpPr>
          <p:nvPr/>
        </p:nvSpPr>
        <p:spPr bwMode="auto">
          <a:xfrm>
            <a:off x="928688" y="1738313"/>
            <a:ext cx="12314237" cy="2244725"/>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lIns="130622" tIns="130622" rIns="130622" bIns="130622">
            <a:spAutoFit/>
          </a:bodyPr>
          <a:lstStyle/>
          <a:p>
            <a:pPr defTabSz="1306513">
              <a:defRPr/>
            </a:pPr>
            <a:r>
              <a:rPr lang="en-US" sz="2600">
                <a:solidFill>
                  <a:schemeClr val="bg1"/>
                </a:solidFill>
                <a:effectLst>
                  <a:outerShdw blurRad="38100" dist="38100" dir="2700000" algn="tl">
                    <a:srgbClr val="C0C0C0"/>
                  </a:outerShdw>
                </a:effectLst>
                <a:latin typeface="Consolas" pitchFamily="49" charset="0"/>
              </a:rPr>
              <a:t>&lt;TextBlock&gt;</a:t>
            </a:r>
          </a:p>
          <a:p>
            <a:pPr defTabSz="1306513">
              <a:defRPr/>
            </a:pPr>
            <a:r>
              <a:rPr lang="en-US" sz="2600">
                <a:solidFill>
                  <a:schemeClr val="bg1"/>
                </a:solidFill>
                <a:effectLst>
                  <a:outerShdw blurRad="38100" dist="38100" dir="2700000" algn="tl">
                    <a:srgbClr val="C0C0C0"/>
                  </a:outerShdw>
                </a:effectLst>
                <a:latin typeface="Consolas" pitchFamily="49" charset="0"/>
              </a:rPr>
              <a:t>  &lt;TextBlock.RenderTransform&gt;</a:t>
            </a:r>
          </a:p>
          <a:p>
            <a:pPr defTabSz="1306513">
              <a:defRPr/>
            </a:pPr>
            <a:r>
              <a:rPr lang="en-US" sz="2600">
                <a:solidFill>
                  <a:schemeClr val="bg1"/>
                </a:solidFill>
                <a:effectLst>
                  <a:outerShdw blurRad="38100" dist="38100" dir="2700000" algn="tl">
                    <a:srgbClr val="C0C0C0"/>
                  </a:outerShdw>
                </a:effectLst>
                <a:latin typeface="Consolas" pitchFamily="49" charset="0"/>
              </a:rPr>
              <a:t>    &lt;RotateTransform Angle="45" /&gt;</a:t>
            </a:r>
          </a:p>
          <a:p>
            <a:pPr defTabSz="1306513">
              <a:defRPr/>
            </a:pPr>
            <a:r>
              <a:rPr lang="en-US" sz="2600">
                <a:solidFill>
                  <a:schemeClr val="bg1"/>
                </a:solidFill>
                <a:effectLst>
                  <a:outerShdw blurRad="38100" dist="38100" dir="2700000" algn="tl">
                    <a:srgbClr val="C0C0C0"/>
                  </a:outerShdw>
                </a:effectLst>
                <a:latin typeface="Consolas" pitchFamily="49" charset="0"/>
              </a:rPr>
              <a:t>  &lt;/TextBlock.RenderTransform&gt;</a:t>
            </a:r>
          </a:p>
          <a:p>
            <a:pPr defTabSz="1306513">
              <a:defRPr/>
            </a:pPr>
            <a:r>
              <a:rPr lang="en-US" sz="2600">
                <a:solidFill>
                  <a:schemeClr val="bg1"/>
                </a:solidFill>
                <a:effectLst>
                  <a:outerShdw blurRad="38100" dist="38100" dir="2700000" algn="tl">
                    <a:srgbClr val="C0C0C0"/>
                  </a:outerShdw>
                </a:effectLst>
                <a:latin typeface="Consolas" pitchFamily="49" charset="0"/>
              </a:rPr>
              <a:t>&lt;/TextBlock&gt;</a:t>
            </a:r>
          </a:p>
        </p:txBody>
      </p:sp>
      <p:sp>
        <p:nvSpPr>
          <p:cNvPr id="2" name="Text Box 4"/>
          <p:cNvSpPr txBox="1">
            <a:spLocks noChangeArrowheads="1"/>
          </p:cNvSpPr>
          <p:nvPr/>
        </p:nvSpPr>
        <p:spPr bwMode="auto">
          <a:xfrm>
            <a:off x="912813" y="5303838"/>
            <a:ext cx="12314237" cy="1847850"/>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lIns="130622" tIns="130622" rIns="130622" bIns="130622">
            <a:spAutoFit/>
          </a:bodyPr>
          <a:lstStyle/>
          <a:p>
            <a:pPr defTabSz="1306513">
              <a:defRPr/>
            </a:pPr>
            <a:r>
              <a:rPr lang="en-US" sz="2600">
                <a:solidFill>
                  <a:schemeClr val="bg1"/>
                </a:solidFill>
                <a:effectLst>
                  <a:outerShdw blurRad="38100" dist="38100" dir="2700000" algn="tl">
                    <a:srgbClr val="C0C0C0"/>
                  </a:outerShdw>
                </a:effectLst>
                <a:latin typeface="Consolas" pitchFamily="49" charset="0"/>
              </a:rPr>
              <a:t>TextBlock block = new TextBlock;</a:t>
            </a:r>
          </a:p>
          <a:p>
            <a:pPr defTabSz="1306513">
              <a:defRPr/>
            </a:pPr>
            <a:r>
              <a:rPr lang="en-US" sz="2600">
                <a:solidFill>
                  <a:schemeClr val="bg1"/>
                </a:solidFill>
                <a:effectLst>
                  <a:outerShdw blurRad="38100" dist="38100" dir="2700000" algn="tl">
                    <a:srgbClr val="C0C0C0"/>
                  </a:outerShdw>
                </a:effectLst>
                <a:latin typeface="Consolas" pitchFamily="49" charset="0"/>
              </a:rPr>
              <a:t>RotateTransform transform = new RotateTransform();</a:t>
            </a:r>
          </a:p>
          <a:p>
            <a:pPr defTabSz="1306513">
              <a:defRPr/>
            </a:pPr>
            <a:r>
              <a:rPr lang="en-US" sz="2600">
                <a:solidFill>
                  <a:schemeClr val="bg1"/>
                </a:solidFill>
                <a:effectLst>
                  <a:outerShdw blurRad="38100" dist="38100" dir="2700000" algn="tl">
                    <a:srgbClr val="C0C0C0"/>
                  </a:outerShdw>
                </a:effectLst>
                <a:latin typeface="Consolas" pitchFamily="49" charset="0"/>
              </a:rPr>
              <a:t>Transform.Angle = 45;</a:t>
            </a:r>
          </a:p>
          <a:p>
            <a:pPr defTabSz="1306513">
              <a:defRPr/>
            </a:pPr>
            <a:r>
              <a:rPr lang="en-US" sz="2600">
                <a:solidFill>
                  <a:schemeClr val="bg1"/>
                </a:solidFill>
                <a:effectLst>
                  <a:outerShdw blurRad="38100" dist="38100" dir="2700000" algn="tl">
                    <a:srgbClr val="C0C0C0"/>
                  </a:outerShdw>
                </a:effectLst>
                <a:latin typeface="Consolas" pitchFamily="49" charset="0"/>
              </a:rPr>
              <a:t>block.RenderTransform = transform;</a:t>
            </a:r>
          </a:p>
        </p:txBody>
      </p:sp>
      <p:sp>
        <p:nvSpPr>
          <p:cNvPr id="233475" name="Rectangle 3"/>
          <p:cNvSpPr>
            <a:spLocks noChangeArrowheads="1"/>
          </p:cNvSpPr>
          <p:nvPr/>
        </p:nvSpPr>
        <p:spPr bwMode="auto">
          <a:xfrm>
            <a:off x="3319463" y="3879850"/>
            <a:ext cx="6580187" cy="2930525"/>
          </a:xfrm>
          <a:prstGeom prst="rect">
            <a:avLst/>
          </a:prstGeom>
          <a:noFill/>
          <a:ln w="9525">
            <a:noFill/>
            <a:miter lim="800000"/>
            <a:headEnd/>
            <a:tailEnd/>
          </a:ln>
        </p:spPr>
        <p:txBody>
          <a:bodyPr lIns="130622" tIns="65311" rIns="130622" bIns="65311">
            <a:spAutoFit/>
          </a:bodyPr>
          <a:lstStyle/>
          <a:p>
            <a:pPr marL="447675" indent="-447675">
              <a:lnSpc>
                <a:spcPct val="90000"/>
              </a:lnSpc>
              <a:spcBef>
                <a:spcPts val="1400"/>
              </a:spcBef>
              <a:buClr>
                <a:schemeClr val="tx2"/>
              </a:buClr>
              <a:buSzPct val="95000"/>
              <a:defRPr/>
            </a:pPr>
            <a:r>
              <a:rPr lang="en-US" sz="9600" dirty="0">
                <a:solidFill>
                  <a:schemeClr val="tx1"/>
                </a:solidFill>
                <a:effectLst>
                  <a:outerShdw blurRad="38100" dist="38100" dir="2700000" algn="tl">
                    <a:srgbClr val="000000"/>
                  </a:outerShdw>
                </a:effectLst>
                <a:latin typeface="Segoe Semibold" pitchFamily="34" charset="0"/>
              </a:rPr>
              <a:t>=</a:t>
            </a:r>
          </a:p>
          <a:p>
            <a:pPr marL="833438" lvl="1" indent="-354013">
              <a:lnSpc>
                <a:spcPct val="90000"/>
              </a:lnSpc>
              <a:spcBef>
                <a:spcPts val="1300"/>
              </a:spcBef>
              <a:buClr>
                <a:schemeClr val="tx2"/>
              </a:buClr>
              <a:buSzPct val="75000"/>
              <a:buFontTx/>
              <a:buBlip>
                <a:blip r:embed="rId2"/>
              </a:buBlip>
              <a:defRPr/>
            </a:pPr>
            <a:endParaRPr lang="en-US" sz="9600" dirty="0">
              <a:solidFill>
                <a:schemeClr val="tx1"/>
              </a:solidFill>
              <a:effectLst>
                <a:outerShdw blurRad="38100" dist="38100" dir="2700000" algn="tl">
                  <a:srgbClr val="000000"/>
                </a:outerShdw>
              </a:effectLst>
              <a:latin typeface="Segoe Semibold" pitchFamily="34"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4168" y="2825750"/>
            <a:ext cx="12308417" cy="914096"/>
          </a:xfrm>
        </p:spPr>
        <p:txBody>
          <a:bodyPr/>
          <a:lstStyle/>
          <a:p>
            <a:pPr defTabSz="1095376">
              <a:defRPr/>
            </a:pPr>
            <a:r>
              <a:rPr smtClean="0"/>
              <a:t>Transforms</a:t>
            </a:r>
            <a:endParaRPr/>
          </a:p>
        </p:txBody>
      </p:sp>
      <p:sp>
        <p:nvSpPr>
          <p:cNvPr id="4" name="Text Placeholder 3"/>
          <p:cNvSpPr>
            <a:spLocks noGrp="1"/>
          </p:cNvSpPr>
          <p:nvPr>
            <p:ph type="body" sz="quarter" idx="10"/>
          </p:nvPr>
        </p:nvSpPr>
        <p:spPr/>
        <p:txBody>
          <a:bodyPr/>
          <a:lstStyle/>
          <a:p>
            <a:pPr defTabSz="1095376">
              <a:defRPr/>
            </a:pPr>
            <a:r>
              <a:rPr/>
              <a:t>demo</a:t>
            </a:r>
          </a:p>
        </p:txBody>
      </p:sp>
      <p:pic>
        <p:nvPicPr>
          <p:cNvPr id="5" name="Picture 4" descr="4-01488_Flys.png"/>
          <p:cNvPicPr>
            <a:picLocks noChangeAspect="1"/>
          </p:cNvPicPr>
          <p:nvPr/>
        </p:nvPicPr>
        <p:blipFill>
          <a:blip r:embed="rId3">
            <a:duotone>
              <a:schemeClr val="accent5">
                <a:shade val="45000"/>
                <a:satMod val="135000"/>
              </a:schemeClr>
              <a:prstClr val="white"/>
            </a:duotone>
            <a:lum bright="-15000"/>
          </a:blip>
          <a:stretch>
            <a:fillRect/>
          </a:stretch>
        </p:blipFill>
        <p:spPr>
          <a:xfrm>
            <a:off x="7730067" y="2284413"/>
            <a:ext cx="6900333" cy="183896"/>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274321"/>
            <a:ext cx="13408659" cy="830997"/>
          </a:xfrm>
        </p:spPr>
        <p:txBody>
          <a:bodyPr/>
          <a:lstStyle/>
          <a:p>
            <a:pPr>
              <a:defRPr/>
            </a:pPr>
            <a:r>
              <a:rPr smtClean="0"/>
              <a:t>Characteritics of an RIA</a:t>
            </a:r>
            <a:endParaRPr/>
          </a:p>
        </p:txBody>
      </p:sp>
      <p:sp>
        <p:nvSpPr>
          <p:cNvPr id="3" name="Content Placeholder 2"/>
          <p:cNvSpPr>
            <a:spLocks noGrp="1"/>
          </p:cNvSpPr>
          <p:nvPr>
            <p:ph idx="1"/>
          </p:nvPr>
        </p:nvSpPr>
        <p:spPr>
          <a:xfrm>
            <a:off x="612775" y="1697038"/>
            <a:ext cx="13408025" cy="6081712"/>
          </a:xfrm>
        </p:spPr>
        <p:txBody>
          <a:bodyPr/>
          <a:lstStyle/>
          <a:p>
            <a:pPr marL="459106" indent="-459106" defTabSz="1095376">
              <a:defRPr/>
            </a:pPr>
            <a:r>
              <a:rPr b="1"/>
              <a:t>Web deployment</a:t>
            </a:r>
            <a:endParaRPr sz="3600" b="1"/>
          </a:p>
          <a:p>
            <a:pPr marL="845820" lvl="1" defTabSz="1095376">
              <a:defRPr/>
            </a:pPr>
            <a:r>
              <a:rPr smtClean="0"/>
              <a:t>Broad client reach</a:t>
            </a:r>
            <a:endParaRPr smtClean="0"/>
          </a:p>
          <a:p>
            <a:pPr marL="845820" lvl="1" defTabSz="1095376">
              <a:defRPr/>
            </a:pPr>
            <a:r>
              <a:rPr smtClean="0"/>
              <a:t>Secure </a:t>
            </a:r>
            <a:r>
              <a:rPr smtClean="0"/>
              <a:t>sandboxed environment</a:t>
            </a:r>
          </a:p>
          <a:p>
            <a:pPr marL="845820" lvl="1" defTabSz="1095376">
              <a:buFontTx/>
              <a:buNone/>
              <a:defRPr/>
            </a:pPr>
            <a:endParaRPr sz="800" smtClean="0"/>
          </a:p>
          <a:p>
            <a:pPr marL="459106" indent="-459106" defTabSz="1095376">
              <a:defRPr/>
            </a:pPr>
            <a:r>
              <a:rPr b="1"/>
              <a:t>Rich UI experiences beyond server generated HTML</a:t>
            </a:r>
          </a:p>
          <a:p>
            <a:pPr marL="845820" lvl="1" defTabSz="1095376">
              <a:defRPr/>
            </a:pPr>
            <a:r>
              <a:rPr smtClean="0"/>
              <a:t>Highly capable UI model</a:t>
            </a:r>
            <a:endParaRPr smtClean="0"/>
          </a:p>
          <a:p>
            <a:pPr marL="845820" lvl="1" defTabSz="1095376">
              <a:defRPr/>
            </a:pPr>
            <a:endParaRPr sz="800" smtClean="0"/>
          </a:p>
          <a:p>
            <a:pPr marL="459106" indent="-459106" defTabSz="1095376">
              <a:defRPr/>
            </a:pPr>
            <a:r>
              <a:rPr b="1"/>
              <a:t>Signifigant client-side application logic</a:t>
            </a:r>
          </a:p>
          <a:p>
            <a:pPr marL="845820" lvl="1" defTabSz="1095376">
              <a:defRPr/>
            </a:pPr>
            <a:r>
              <a:rPr smtClean="0"/>
              <a:t>Highly </a:t>
            </a:r>
            <a:r>
              <a:rPr smtClean="0"/>
              <a:t>productive development environment</a:t>
            </a:r>
          </a:p>
          <a:p>
            <a:pPr marL="459106" indent="-459106" defTabSz="1095376">
              <a:defRPr/>
            </a:pPr>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2944934"/>
            <a:ext cx="13408659" cy="997196"/>
          </a:xfrm>
        </p:spPr>
        <p:txBody>
          <a:bodyPr/>
          <a:lstStyle/>
          <a:p>
            <a:pPr algn="ctr">
              <a:defRPr/>
            </a:pPr>
            <a:r>
              <a:rPr sz="7200" smtClean="0"/>
              <a:t>Events</a:t>
            </a:r>
            <a:endParaRPr sz="720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12141" y="274321"/>
            <a:ext cx="13408659" cy="830997"/>
          </a:xfrm>
        </p:spPr>
        <p:txBody>
          <a:bodyPr/>
          <a:lstStyle/>
          <a:p>
            <a:pPr>
              <a:defRPr/>
            </a:pPr>
            <a:r>
              <a:rPr smtClean="0"/>
              <a:t>x:Name</a:t>
            </a:r>
            <a:endParaRPr/>
          </a:p>
        </p:txBody>
      </p:sp>
      <p:sp>
        <p:nvSpPr>
          <p:cNvPr id="139267" name="Rectangle 3"/>
          <p:cNvSpPr>
            <a:spLocks noGrp="1" noChangeArrowheads="1"/>
          </p:cNvSpPr>
          <p:nvPr>
            <p:ph type="body" idx="1"/>
          </p:nvPr>
        </p:nvSpPr>
        <p:spPr>
          <a:xfrm>
            <a:off x="384175" y="1525588"/>
            <a:ext cx="14055725" cy="1219308"/>
          </a:xfrm>
        </p:spPr>
        <p:txBody>
          <a:bodyPr/>
          <a:lstStyle/>
          <a:p>
            <a:pPr marL="459106" indent="-459106" defTabSz="1095376">
              <a:defRPr/>
            </a:pPr>
            <a:r>
              <a:rPr/>
              <a:t>Name your </a:t>
            </a:r>
            <a:r>
              <a:rPr smtClean="0"/>
              <a:t>XAML element </a:t>
            </a:r>
            <a:r>
              <a:rPr/>
              <a:t>so you can use it in </a:t>
            </a:r>
            <a:r>
              <a:rPr smtClean="0"/>
              <a:t>code</a:t>
            </a:r>
          </a:p>
          <a:p>
            <a:pPr marL="844868" lvl="1" indent="-459106" defTabSz="1095376">
              <a:defRPr/>
            </a:pPr>
            <a:r>
              <a:rPr smtClean="0"/>
              <a:t>Visual Studio automatically declares field for all x:name elements</a:t>
            </a:r>
            <a:endParaRPr/>
          </a:p>
        </p:txBody>
      </p:sp>
      <p:sp>
        <p:nvSpPr>
          <p:cNvPr id="209924" name="Text Box 4"/>
          <p:cNvSpPr txBox="1">
            <a:spLocks noChangeArrowheads="1"/>
          </p:cNvSpPr>
          <p:nvPr/>
        </p:nvSpPr>
        <p:spPr bwMode="auto">
          <a:xfrm>
            <a:off x="4100513" y="3409950"/>
            <a:ext cx="6624511" cy="710071"/>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none" lIns="130622" tIns="130622" rIns="130622" bIns="130622">
            <a:spAutoFit/>
          </a:bodyPr>
          <a:lstStyle/>
          <a:p>
            <a:pPr defTabSz="1306513">
              <a:defRPr/>
            </a:pPr>
            <a:r>
              <a:rPr lang="en-US" dirty="0" smtClean="0">
                <a:solidFill>
                  <a:schemeClr val="bg1"/>
                </a:solidFill>
                <a:effectLst>
                  <a:outerShdw blurRad="38100" dist="38100" dir="2700000" algn="tl">
                    <a:srgbClr val="C0C0C0"/>
                  </a:outerShdw>
                </a:effectLst>
                <a:latin typeface="Consolas" pitchFamily="49" charset="0"/>
              </a:rPr>
              <a:t>&lt;</a:t>
            </a:r>
            <a:r>
              <a:rPr lang="en-US" dirty="0" err="1" smtClean="0">
                <a:solidFill>
                  <a:schemeClr val="bg1"/>
                </a:solidFill>
                <a:effectLst>
                  <a:outerShdw blurRad="38100" dist="38100" dir="2700000" algn="tl">
                    <a:srgbClr val="C0C0C0"/>
                  </a:outerShdw>
                </a:effectLst>
                <a:latin typeface="Consolas" pitchFamily="49" charset="0"/>
              </a:rPr>
              <a:t>TextBlock</a:t>
            </a:r>
            <a:r>
              <a:rPr lang="en-US" dirty="0" smtClean="0">
                <a:solidFill>
                  <a:schemeClr val="bg1"/>
                </a:solidFill>
                <a:effectLst>
                  <a:outerShdw blurRad="38100" dist="38100" dir="2700000" algn="tl">
                    <a:srgbClr val="C0C0C0"/>
                  </a:outerShdw>
                </a:effectLst>
                <a:latin typeface="Consolas" pitchFamily="49" charset="0"/>
              </a:rPr>
              <a:t> x:Name=“</a:t>
            </a:r>
            <a:r>
              <a:rPr lang="en-US" dirty="0" err="1" smtClean="0">
                <a:solidFill>
                  <a:schemeClr val="bg1"/>
                </a:solidFill>
                <a:effectLst>
                  <a:outerShdw blurRad="38100" dist="38100" dir="2700000" algn="tl">
                    <a:srgbClr val="C0C0C0"/>
                  </a:outerShdw>
                </a:effectLst>
                <a:latin typeface="Consolas" pitchFamily="49" charset="0"/>
              </a:rPr>
              <a:t>MyMessage</a:t>
            </a:r>
            <a:r>
              <a:rPr lang="en-US" dirty="0" smtClean="0">
                <a:solidFill>
                  <a:schemeClr val="bg1"/>
                </a:solidFill>
                <a:effectLst>
                  <a:outerShdw blurRad="38100" dist="38100" dir="2700000" algn="tl">
                    <a:srgbClr val="C0C0C0"/>
                  </a:outerShdw>
                </a:effectLst>
                <a:latin typeface="Consolas" pitchFamily="49" charset="0"/>
              </a:rPr>
              <a:t>”/&gt;</a:t>
            </a:r>
            <a:endParaRPr lang="en-US" dirty="0">
              <a:solidFill>
                <a:schemeClr val="bg1"/>
              </a:solidFill>
              <a:effectLst>
                <a:outerShdw blurRad="38100" dist="38100" dir="2700000" algn="tl">
                  <a:srgbClr val="C0C0C0"/>
                </a:outerShdw>
              </a:effectLst>
              <a:latin typeface="Consolas" pitchFamily="49" charset="0"/>
            </a:endParaRPr>
          </a:p>
        </p:txBody>
      </p:sp>
      <p:sp>
        <p:nvSpPr>
          <p:cNvPr id="4" name="Text Box 4"/>
          <p:cNvSpPr txBox="1">
            <a:spLocks noChangeArrowheads="1"/>
          </p:cNvSpPr>
          <p:nvPr/>
        </p:nvSpPr>
        <p:spPr bwMode="auto">
          <a:xfrm>
            <a:off x="1081088" y="4714875"/>
            <a:ext cx="12314237" cy="1987344"/>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lIns="130622" tIns="130622" rIns="130622" bIns="130622">
            <a:spAutoFit/>
          </a:bodyPr>
          <a:lstStyle/>
          <a:p>
            <a:pPr defTabSz="1306513">
              <a:defRPr/>
            </a:pPr>
            <a:r>
              <a:rPr lang="en-US" sz="2800" dirty="0" smtClean="0">
                <a:solidFill>
                  <a:schemeClr val="bg1"/>
                </a:solidFill>
                <a:effectLst>
                  <a:outerShdw blurRad="38100" dist="38100" dir="2700000" algn="tl">
                    <a:srgbClr val="C0C0C0"/>
                  </a:outerShdw>
                </a:effectLst>
                <a:latin typeface="Consolas" pitchFamily="49" charset="0"/>
              </a:rPr>
              <a:t>p</a:t>
            </a:r>
            <a:r>
              <a:rPr lang="en-US" sz="2800" dirty="0" smtClean="0">
                <a:solidFill>
                  <a:schemeClr val="bg1"/>
                </a:solidFill>
                <a:effectLst>
                  <a:outerShdw blurRad="38100" dist="38100" dir="2700000" algn="tl">
                    <a:srgbClr val="C0C0C0"/>
                  </a:outerShdw>
                </a:effectLst>
                <a:latin typeface="Consolas" pitchFamily="49" charset="0"/>
              </a:rPr>
              <a:t>ublic void </a:t>
            </a:r>
            <a:r>
              <a:rPr lang="en-US" sz="2800" dirty="0" err="1" smtClean="0">
                <a:solidFill>
                  <a:schemeClr val="bg1"/>
                </a:solidFill>
                <a:effectLst>
                  <a:outerShdw blurRad="38100" dist="38100" dir="2700000" algn="tl">
                    <a:srgbClr val="C0C0C0"/>
                  </a:outerShdw>
                </a:effectLst>
                <a:latin typeface="Consolas" pitchFamily="49" charset="0"/>
              </a:rPr>
              <a:t>Page_Loaded</a:t>
            </a:r>
            <a:r>
              <a:rPr lang="en-US" sz="2800" dirty="0" smtClean="0">
                <a:solidFill>
                  <a:schemeClr val="bg1"/>
                </a:solidFill>
                <a:effectLst>
                  <a:outerShdw blurRad="38100" dist="38100" dir="2700000" algn="tl">
                    <a:srgbClr val="C0C0C0"/>
                  </a:outerShdw>
                </a:effectLst>
                <a:latin typeface="Consolas" pitchFamily="49" charset="0"/>
              </a:rPr>
              <a:t>(sender</a:t>
            </a:r>
            <a:r>
              <a:rPr lang="en-US" sz="2800" dirty="0">
                <a:solidFill>
                  <a:schemeClr val="bg1"/>
                </a:solidFill>
                <a:effectLst>
                  <a:outerShdw blurRad="38100" dist="38100" dir="2700000" algn="tl">
                    <a:srgbClr val="C0C0C0"/>
                  </a:outerShdw>
                </a:effectLst>
                <a:latin typeface="Consolas" pitchFamily="49" charset="0"/>
              </a:rPr>
              <a:t>, </a:t>
            </a:r>
            <a:r>
              <a:rPr lang="en-US" sz="2800" dirty="0" err="1">
                <a:solidFill>
                  <a:schemeClr val="bg1"/>
                </a:solidFill>
                <a:effectLst>
                  <a:outerShdw blurRad="38100" dist="38100" dir="2700000" algn="tl">
                    <a:srgbClr val="C0C0C0"/>
                  </a:outerShdw>
                </a:effectLst>
                <a:latin typeface="Consolas" pitchFamily="49" charset="0"/>
              </a:rPr>
              <a:t>MouseEventArgs</a:t>
            </a:r>
            <a:r>
              <a:rPr lang="en-US" sz="2800" dirty="0">
                <a:solidFill>
                  <a:schemeClr val="bg1"/>
                </a:solidFill>
                <a:effectLst>
                  <a:outerShdw blurRad="38100" dist="38100" dir="2700000" algn="tl">
                    <a:srgbClr val="C0C0C0"/>
                  </a:outerShdw>
                </a:effectLst>
                <a:latin typeface="Consolas" pitchFamily="49" charset="0"/>
              </a:rPr>
              <a:t> e)  </a:t>
            </a:r>
            <a:endParaRPr lang="en-US" sz="2800" dirty="0" smtClean="0">
              <a:solidFill>
                <a:schemeClr val="bg1"/>
              </a:solidFill>
              <a:effectLst>
                <a:outerShdw blurRad="38100" dist="38100" dir="2700000" algn="tl">
                  <a:srgbClr val="C0C0C0"/>
                </a:outerShdw>
              </a:effectLst>
              <a:latin typeface="Consolas" pitchFamily="49" charset="0"/>
            </a:endParaRPr>
          </a:p>
          <a:p>
            <a:pPr defTabSz="1306513">
              <a:defRPr/>
            </a:pPr>
            <a:r>
              <a:rPr lang="en-US" sz="2800" dirty="0" smtClean="0">
                <a:solidFill>
                  <a:schemeClr val="bg1"/>
                </a:solidFill>
                <a:effectLst>
                  <a:outerShdw blurRad="38100" dist="38100" dir="2700000" algn="tl">
                    <a:srgbClr val="C0C0C0"/>
                  </a:outerShdw>
                </a:effectLst>
                <a:latin typeface="Consolas" pitchFamily="49" charset="0"/>
              </a:rPr>
              <a:t>{</a:t>
            </a:r>
            <a:endParaRPr lang="en-US" sz="2800" dirty="0">
              <a:solidFill>
                <a:schemeClr val="bg1"/>
              </a:solidFill>
              <a:effectLst>
                <a:outerShdw blurRad="38100" dist="38100" dir="2700000" algn="tl">
                  <a:srgbClr val="C0C0C0"/>
                </a:outerShdw>
              </a:effectLst>
              <a:latin typeface="Consolas" pitchFamily="49" charset="0"/>
            </a:endParaRPr>
          </a:p>
          <a:p>
            <a:pPr defTabSz="1306513">
              <a:defRPr/>
            </a:pPr>
            <a:r>
              <a:rPr lang="en-US" sz="2800" dirty="0">
                <a:solidFill>
                  <a:schemeClr val="bg1"/>
                </a:solidFill>
                <a:effectLst>
                  <a:outerShdw blurRad="38100" dist="38100" dir="2700000" algn="tl">
                    <a:srgbClr val="C0C0C0"/>
                  </a:outerShdw>
                </a:effectLst>
                <a:latin typeface="Consolas" pitchFamily="49" charset="0"/>
              </a:rPr>
              <a:t>    </a:t>
            </a:r>
            <a:r>
              <a:rPr lang="en-US" sz="2800" dirty="0" err="1" smtClean="0">
                <a:solidFill>
                  <a:schemeClr val="bg1"/>
                </a:solidFill>
                <a:effectLst>
                  <a:outerShdw blurRad="38100" dist="38100" dir="2700000" algn="tl">
                    <a:srgbClr val="C0C0C0"/>
                  </a:outerShdw>
                </a:effectLst>
                <a:latin typeface="Consolas" pitchFamily="49" charset="0"/>
              </a:rPr>
              <a:t>MyMessage.Text</a:t>
            </a:r>
            <a:r>
              <a:rPr lang="en-US" sz="2800" dirty="0" smtClean="0">
                <a:solidFill>
                  <a:schemeClr val="bg1"/>
                </a:solidFill>
                <a:effectLst>
                  <a:outerShdw blurRad="38100" dist="38100" dir="2700000" algn="tl">
                    <a:srgbClr val="C0C0C0"/>
                  </a:outerShdw>
                </a:effectLst>
                <a:latin typeface="Consolas" pitchFamily="49" charset="0"/>
              </a:rPr>
              <a:t> = “Hello World!”;</a:t>
            </a:r>
            <a:endParaRPr lang="en-US" sz="2800" dirty="0">
              <a:solidFill>
                <a:schemeClr val="bg1"/>
              </a:solidFill>
              <a:effectLst>
                <a:outerShdw blurRad="38100" dist="38100" dir="2700000" algn="tl">
                  <a:srgbClr val="C0C0C0"/>
                </a:outerShdw>
              </a:effectLst>
              <a:latin typeface="Consolas" pitchFamily="49" charset="0"/>
            </a:endParaRPr>
          </a:p>
          <a:p>
            <a:pPr defTabSz="1306513">
              <a:defRPr/>
            </a:pPr>
            <a:r>
              <a:rPr lang="en-US" sz="2800" dirty="0">
                <a:solidFill>
                  <a:schemeClr val="bg1"/>
                </a:solidFill>
                <a:effectLst>
                  <a:outerShdw blurRad="38100" dist="38100" dir="2700000" algn="tl">
                    <a:srgbClr val="C0C0C0"/>
                  </a:outerShdw>
                </a:effectLst>
                <a:latin typeface="Consolas" pitchFamily="49" charset="0"/>
              </a:rPr>
              <a:t>}</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Page_Loaded Event</a:t>
            </a:r>
            <a:endParaRPr lang="en-US" dirty="0"/>
          </a:p>
        </p:txBody>
      </p:sp>
      <p:sp>
        <p:nvSpPr>
          <p:cNvPr id="3" name="Content Placeholder 2"/>
          <p:cNvSpPr>
            <a:spLocks noGrp="1"/>
          </p:cNvSpPr>
          <p:nvPr>
            <p:ph idx="1"/>
          </p:nvPr>
        </p:nvSpPr>
        <p:spPr>
          <a:xfrm>
            <a:off x="612141" y="1697357"/>
            <a:ext cx="13408659" cy="4015971"/>
          </a:xfrm>
        </p:spPr>
        <p:txBody>
          <a:bodyPr/>
          <a:lstStyle/>
          <a:p>
            <a:r>
              <a:rPr smtClean="0"/>
              <a:t>First opportunity to run code after Silverlight application has been downloaded and loads within browser</a:t>
            </a:r>
          </a:p>
          <a:p>
            <a:endParaRPr sz="2000"/>
          </a:p>
          <a:p>
            <a:r>
              <a:rPr smtClean="0"/>
              <a:t>Fires </a:t>
            </a:r>
            <a:r>
              <a:rPr i="1" smtClean="0"/>
              <a:t>after</a:t>
            </a:r>
            <a:r>
              <a:rPr smtClean="0"/>
              <a:t> all assets within root .XAML file have been downloaded and are ready to run within the browser</a:t>
            </a:r>
          </a:p>
          <a:p>
            <a:pPr lvl="1"/>
            <a:r>
              <a:rPr smtClean="0"/>
              <a:t>If you want to run code immediately and not block on this, consider loading assets in the background programmatically</a:t>
            </a:r>
            <a:endParaRPr lang="en-US"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274321"/>
            <a:ext cx="13408659" cy="830997"/>
          </a:xfrm>
        </p:spPr>
        <p:txBody>
          <a:bodyPr/>
          <a:lstStyle/>
          <a:p>
            <a:pPr>
              <a:defRPr/>
            </a:pPr>
            <a:r>
              <a:rPr smtClean="0"/>
              <a:t>UIElement Base Class Events</a:t>
            </a:r>
            <a:endParaRPr/>
          </a:p>
        </p:txBody>
      </p:sp>
      <p:sp>
        <p:nvSpPr>
          <p:cNvPr id="3" name="Content Placeholder 2"/>
          <p:cNvSpPr>
            <a:spLocks noGrp="1"/>
          </p:cNvSpPr>
          <p:nvPr>
            <p:ph idx="1"/>
          </p:nvPr>
        </p:nvSpPr>
        <p:spPr>
          <a:xfrm>
            <a:off x="612775" y="1697038"/>
            <a:ext cx="13408025" cy="3488134"/>
          </a:xfrm>
        </p:spPr>
        <p:txBody>
          <a:bodyPr/>
          <a:lstStyle/>
          <a:p>
            <a:pPr marL="459106" indent="-459106" defTabSz="1095376">
              <a:defRPr/>
            </a:pPr>
            <a:r>
              <a:rPr/>
              <a:t>MouseMove</a:t>
            </a:r>
          </a:p>
          <a:p>
            <a:pPr marL="459106" indent="-459106" defTabSz="1095376">
              <a:defRPr/>
            </a:pPr>
            <a:r>
              <a:rPr/>
              <a:t>MouseEnter</a:t>
            </a:r>
          </a:p>
          <a:p>
            <a:pPr marL="459106" indent="-459106" defTabSz="1095376">
              <a:defRPr/>
            </a:pPr>
            <a:r>
              <a:rPr/>
              <a:t>MouseLeave</a:t>
            </a:r>
          </a:p>
          <a:p>
            <a:pPr marL="459106" indent="-459106" defTabSz="1095376">
              <a:defRPr/>
            </a:pPr>
            <a:r>
              <a:rPr/>
              <a:t>MouseLeftButtonDown</a:t>
            </a:r>
          </a:p>
          <a:p>
            <a:pPr marL="459106" indent="-459106" defTabSz="1095376">
              <a:defRPr/>
            </a:pPr>
            <a:r>
              <a:rPr smtClean="0"/>
              <a:t>MouseLeftButtonUp</a:t>
            </a:r>
            <a:endParaRPr/>
          </a:p>
        </p:txBody>
      </p:sp>
      <p:sp>
        <p:nvSpPr>
          <p:cNvPr id="6" name="Content Placeholder 2"/>
          <p:cNvSpPr txBox="1">
            <a:spLocks/>
          </p:cNvSpPr>
          <p:nvPr/>
        </p:nvSpPr>
        <p:spPr bwMode="auto">
          <a:xfrm>
            <a:off x="6756400" y="1714500"/>
            <a:ext cx="13408025" cy="4222750"/>
          </a:xfrm>
          <a:prstGeom prst="rect">
            <a:avLst/>
          </a:prstGeom>
          <a:noFill/>
          <a:ln w="9525">
            <a:noFill/>
            <a:miter lim="800000"/>
            <a:headEnd/>
            <a:tailEnd/>
          </a:ln>
        </p:spPr>
        <p:txBody>
          <a:bodyPr lIns="0" tIns="0" rIns="0" bIns="0">
            <a:spAutoFit/>
          </a:bodyPr>
          <a:lstStyle/>
          <a:p>
            <a:pPr marL="459106" indent="-459106" defTabSz="1095376">
              <a:lnSpc>
                <a:spcPct val="90000"/>
              </a:lnSpc>
              <a:spcBef>
                <a:spcPts val="1400"/>
              </a:spcBef>
              <a:buClr>
                <a:schemeClr val="tx2"/>
              </a:buClr>
              <a:buSzPct val="95000"/>
              <a:buFontTx/>
              <a:buBlip>
                <a:blip r:embed="rId2"/>
              </a:buBlip>
              <a:defRPr/>
            </a:pPr>
            <a:r>
              <a:rPr lang="en-US" sz="4000" kern="0" dirty="0" err="1">
                <a:solidFill>
                  <a:schemeClr val="tx1"/>
                </a:solidFill>
                <a:effectLst>
                  <a:outerShdw blurRad="38100" dist="38100" dir="2700000" algn="tl">
                    <a:srgbClr val="000000">
                      <a:alpha val="43137"/>
                    </a:srgbClr>
                  </a:outerShdw>
                </a:effectLst>
                <a:latin typeface="+mn-lt"/>
                <a:cs typeface="Arial" pitchFamily="34" charset="0"/>
              </a:rPr>
              <a:t>KeyUp</a:t>
            </a:r>
            <a:endParaRPr lang="en-US" sz="4000" kern="0" dirty="0">
              <a:solidFill>
                <a:schemeClr val="tx1"/>
              </a:solidFill>
              <a:effectLst>
                <a:outerShdw blurRad="38100" dist="38100" dir="2700000" algn="tl">
                  <a:srgbClr val="000000">
                    <a:alpha val="43137"/>
                  </a:srgbClr>
                </a:outerShdw>
              </a:effectLst>
              <a:latin typeface="+mn-lt"/>
              <a:cs typeface="Arial" pitchFamily="34" charset="0"/>
            </a:endParaRPr>
          </a:p>
          <a:p>
            <a:pPr marL="459106" indent="-459106" defTabSz="1095376">
              <a:lnSpc>
                <a:spcPct val="90000"/>
              </a:lnSpc>
              <a:spcBef>
                <a:spcPts val="1400"/>
              </a:spcBef>
              <a:buClr>
                <a:schemeClr val="tx2"/>
              </a:buClr>
              <a:buSzPct val="95000"/>
              <a:buFontTx/>
              <a:buBlip>
                <a:blip r:embed="rId2"/>
              </a:buBlip>
              <a:defRPr/>
            </a:pPr>
            <a:r>
              <a:rPr lang="en-US" sz="4000" kern="0" dirty="0" err="1">
                <a:solidFill>
                  <a:schemeClr val="tx1"/>
                </a:solidFill>
                <a:effectLst>
                  <a:outerShdw blurRad="38100" dist="38100" dir="2700000" algn="tl">
                    <a:srgbClr val="000000">
                      <a:alpha val="43137"/>
                    </a:srgbClr>
                  </a:outerShdw>
                </a:effectLst>
                <a:latin typeface="+mn-lt"/>
                <a:cs typeface="Arial" pitchFamily="34" charset="0"/>
              </a:rPr>
              <a:t>KeyDown</a:t>
            </a:r>
            <a:endParaRPr lang="en-US" sz="4000" kern="0" dirty="0">
              <a:solidFill>
                <a:schemeClr val="tx1"/>
              </a:solidFill>
              <a:effectLst>
                <a:outerShdw blurRad="38100" dist="38100" dir="2700000" algn="tl">
                  <a:srgbClr val="000000">
                    <a:alpha val="43137"/>
                  </a:srgbClr>
                </a:outerShdw>
              </a:effectLst>
              <a:latin typeface="+mn-lt"/>
              <a:cs typeface="Arial" pitchFamily="34" charset="0"/>
            </a:endParaRPr>
          </a:p>
          <a:p>
            <a:pPr marL="459106" indent="-459106" defTabSz="1095376">
              <a:lnSpc>
                <a:spcPct val="90000"/>
              </a:lnSpc>
              <a:spcBef>
                <a:spcPts val="1400"/>
              </a:spcBef>
              <a:buClr>
                <a:schemeClr val="tx2"/>
              </a:buClr>
              <a:buSzPct val="95000"/>
              <a:buFontTx/>
              <a:buBlip>
                <a:blip r:embed="rId2"/>
              </a:buBlip>
              <a:defRPr/>
            </a:pPr>
            <a:r>
              <a:rPr lang="en-US" sz="4000" kern="0" dirty="0" err="1">
                <a:solidFill>
                  <a:schemeClr val="tx1"/>
                </a:solidFill>
                <a:effectLst>
                  <a:outerShdw blurRad="38100" dist="38100" dir="2700000" algn="tl">
                    <a:srgbClr val="000000">
                      <a:alpha val="43137"/>
                    </a:srgbClr>
                  </a:outerShdw>
                </a:effectLst>
                <a:latin typeface="+mn-lt"/>
                <a:cs typeface="Arial" pitchFamily="34" charset="0"/>
              </a:rPr>
              <a:t>GotFocus</a:t>
            </a:r>
            <a:endParaRPr lang="en-US" sz="4000" kern="0" dirty="0">
              <a:solidFill>
                <a:schemeClr val="tx1"/>
              </a:solidFill>
              <a:effectLst>
                <a:outerShdw blurRad="38100" dist="38100" dir="2700000" algn="tl">
                  <a:srgbClr val="000000">
                    <a:alpha val="43137"/>
                  </a:srgbClr>
                </a:outerShdw>
              </a:effectLst>
              <a:latin typeface="+mn-lt"/>
              <a:cs typeface="Arial" pitchFamily="34" charset="0"/>
            </a:endParaRPr>
          </a:p>
          <a:p>
            <a:pPr marL="459106" indent="-459106" defTabSz="1095376">
              <a:lnSpc>
                <a:spcPct val="90000"/>
              </a:lnSpc>
              <a:spcBef>
                <a:spcPts val="1400"/>
              </a:spcBef>
              <a:buClr>
                <a:schemeClr val="tx2"/>
              </a:buClr>
              <a:buSzPct val="95000"/>
              <a:buFontTx/>
              <a:buBlip>
                <a:blip r:embed="rId2"/>
              </a:buBlip>
              <a:defRPr/>
            </a:pPr>
            <a:r>
              <a:rPr lang="en-US" sz="4000" kern="0" dirty="0" err="1">
                <a:solidFill>
                  <a:schemeClr val="tx1"/>
                </a:solidFill>
                <a:effectLst>
                  <a:outerShdw blurRad="38100" dist="38100" dir="2700000" algn="tl">
                    <a:srgbClr val="000000">
                      <a:alpha val="43137"/>
                    </a:srgbClr>
                  </a:outerShdw>
                </a:effectLst>
                <a:latin typeface="+mn-lt"/>
                <a:cs typeface="Arial" pitchFamily="34" charset="0"/>
              </a:rPr>
              <a:t>LostFocus</a:t>
            </a:r>
            <a:endParaRPr lang="en-US" sz="4000" kern="0" dirty="0">
              <a:solidFill>
                <a:schemeClr val="tx1"/>
              </a:solidFill>
              <a:effectLst>
                <a:outerShdw blurRad="38100" dist="38100" dir="2700000" algn="tl">
                  <a:srgbClr val="000000">
                    <a:alpha val="43137"/>
                  </a:srgbClr>
                </a:outerShdw>
              </a:effectLst>
              <a:latin typeface="+mn-lt"/>
              <a:cs typeface="Arial" pitchFamily="34" charset="0"/>
            </a:endParaRPr>
          </a:p>
          <a:p>
            <a:pPr marL="459106" indent="-459106" defTabSz="1095376">
              <a:lnSpc>
                <a:spcPct val="90000"/>
              </a:lnSpc>
              <a:spcBef>
                <a:spcPts val="1400"/>
              </a:spcBef>
              <a:buClr>
                <a:schemeClr val="tx2"/>
              </a:buClr>
              <a:buSzPct val="95000"/>
              <a:buFontTx/>
              <a:buBlip>
                <a:blip r:embed="rId2"/>
              </a:buBlip>
              <a:defRPr/>
            </a:pPr>
            <a:r>
              <a:rPr lang="en-US" sz="4000" kern="0" dirty="0">
                <a:solidFill>
                  <a:schemeClr val="tx1"/>
                </a:solidFill>
                <a:effectLst>
                  <a:outerShdw blurRad="38100" dist="38100" dir="2700000" algn="tl">
                    <a:srgbClr val="000000">
                      <a:alpha val="43137"/>
                    </a:srgbClr>
                  </a:outerShdw>
                </a:effectLst>
                <a:latin typeface="+mn-lt"/>
                <a:cs typeface="Arial" pitchFamily="34" charset="0"/>
              </a:rPr>
              <a:t>Loaded</a:t>
            </a:r>
          </a:p>
          <a:p>
            <a:pPr marL="459106" indent="-459106" defTabSz="1095376">
              <a:lnSpc>
                <a:spcPct val="90000"/>
              </a:lnSpc>
              <a:spcBef>
                <a:spcPts val="1400"/>
              </a:spcBef>
              <a:buClr>
                <a:schemeClr val="tx2"/>
              </a:buClr>
              <a:buSzPct val="95000"/>
              <a:buFontTx/>
              <a:buBlip>
                <a:blip r:embed="rId2"/>
              </a:buBlip>
              <a:defRPr/>
            </a:pPr>
            <a:endParaRPr lang="en-US" sz="4000" kern="0" dirty="0">
              <a:solidFill>
                <a:schemeClr val="tx1"/>
              </a:solidFill>
              <a:effectLst>
                <a:outerShdw blurRad="38100" dist="38100" dir="2700000" algn="tl">
                  <a:srgbClr val="000000">
                    <a:alpha val="43137"/>
                  </a:srgbClr>
                </a:outerShdw>
              </a:effectLst>
              <a:latin typeface="+mn-lt"/>
              <a:cs typeface="Arial" pitchFamily="34" charset="0"/>
            </a:endParaRPr>
          </a:p>
        </p:txBody>
      </p:sp>
      <p:sp>
        <p:nvSpPr>
          <p:cNvPr id="5" name="Rectangle 3"/>
          <p:cNvSpPr txBox="1">
            <a:spLocks noChangeArrowheads="1"/>
          </p:cNvSpPr>
          <p:nvPr/>
        </p:nvSpPr>
        <p:spPr bwMode="auto">
          <a:xfrm>
            <a:off x="269875" y="6154738"/>
            <a:ext cx="14055725" cy="11079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9106" marR="0" lvl="0" indent="-459106" algn="l" defTabSz="1095376" rtl="0" eaLnBrk="1" fontAlgn="base" latinLnBrk="0" hangingPunct="1">
              <a:lnSpc>
                <a:spcPct val="90000"/>
              </a:lnSpc>
              <a:spcBef>
                <a:spcPts val="1400"/>
              </a:spcBef>
              <a:spcAft>
                <a:spcPct val="0"/>
              </a:spcAft>
              <a:buClr>
                <a:schemeClr val="tx2"/>
              </a:buClr>
              <a:buSzPct val="95000"/>
              <a:buFontTx/>
              <a:buBlip>
                <a:blip r:embed="rId2"/>
              </a:buBlip>
              <a:tabLst/>
              <a:defRPr/>
            </a:pPr>
            <a:r>
              <a:rPr kumimoji="0" lang="en-US" sz="4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Arial" pitchFamily="34" charset="0"/>
              </a:rPr>
              <a:t>Note:</a:t>
            </a:r>
            <a:r>
              <a:rPr kumimoji="0" lang="en-US" sz="4000" b="0"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Arial" pitchFamily="34" charset="0"/>
              </a:rPr>
              <a:t> All shapes and controls derive via </a:t>
            </a:r>
            <a:r>
              <a:rPr kumimoji="0" lang="en-US" sz="4000" b="0" i="0" u="none" strike="noStrike" kern="0" cap="none" spc="0" normalizeH="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Arial" pitchFamily="34" charset="0"/>
              </a:rPr>
              <a:t>UIElement</a:t>
            </a:r>
            <a:r>
              <a:rPr kumimoji="0" lang="en-US" sz="4000" b="0"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Arial" pitchFamily="34" charset="0"/>
              </a:rPr>
              <a:t>, which means they all have the above 10 events</a:t>
            </a:r>
            <a:endParaRPr kumimoji="0" lang="en-US" sz="4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Arial" pitchFamily="34" charset="0"/>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Wiring Up Event Handlers</a:t>
            </a:r>
            <a:endParaRPr lang="en-US" dirty="0"/>
          </a:p>
        </p:txBody>
      </p:sp>
      <p:sp>
        <p:nvSpPr>
          <p:cNvPr id="3" name="Content Placeholder 2"/>
          <p:cNvSpPr>
            <a:spLocks noGrp="1"/>
          </p:cNvSpPr>
          <p:nvPr>
            <p:ph idx="1"/>
          </p:nvPr>
        </p:nvSpPr>
        <p:spPr>
          <a:xfrm>
            <a:off x="612141" y="1697357"/>
            <a:ext cx="13408659" cy="6285823"/>
          </a:xfrm>
        </p:spPr>
        <p:txBody>
          <a:bodyPr/>
          <a:lstStyle/>
          <a:p>
            <a:r>
              <a:rPr smtClean="0"/>
              <a:t>Event handlers can be wired up declaratively in XAML:</a:t>
            </a:r>
          </a:p>
          <a:p>
            <a:endParaRPr/>
          </a:p>
          <a:p>
            <a:endParaRPr smtClean="0"/>
          </a:p>
          <a:p>
            <a:endParaRPr smtClean="0"/>
          </a:p>
          <a:p>
            <a:endParaRPr/>
          </a:p>
          <a:p>
            <a:pPr>
              <a:buNone/>
            </a:pPr>
            <a:endParaRPr sz="2800"/>
          </a:p>
          <a:p>
            <a:r>
              <a:rPr smtClean="0"/>
              <a:t>Or explictly within the code-behind file</a:t>
            </a:r>
          </a:p>
          <a:p>
            <a:pPr lvl="1"/>
            <a:r>
              <a:rPr smtClean="0"/>
              <a:t>VB </a:t>
            </a:r>
            <a:r>
              <a:rPr lang="en-US" dirty="0" smtClean="0"/>
              <a:t>–</a:t>
            </a:r>
            <a:r>
              <a:rPr smtClean="0"/>
              <a:t> using </a:t>
            </a:r>
            <a:r>
              <a:rPr lang="en-US" dirty="0" err="1" smtClean="0"/>
              <a:t>th</a:t>
            </a:r>
            <a:r>
              <a:rPr smtClean="0"/>
              <a:t>e "Handles" keyword</a:t>
            </a:r>
          </a:p>
          <a:p>
            <a:pPr lvl="1"/>
            <a:r>
              <a:rPr smtClean="0"/>
              <a:t>C# -- programmatically within the Page_Loaded event handler</a:t>
            </a:r>
            <a:endParaRPr lang="en-US" dirty="0"/>
          </a:p>
        </p:txBody>
      </p:sp>
      <p:sp>
        <p:nvSpPr>
          <p:cNvPr id="4" name="Text Box 4"/>
          <p:cNvSpPr txBox="1">
            <a:spLocks noChangeArrowheads="1"/>
          </p:cNvSpPr>
          <p:nvPr/>
        </p:nvSpPr>
        <p:spPr bwMode="auto">
          <a:xfrm>
            <a:off x="1058863" y="2620963"/>
            <a:ext cx="12314237" cy="1064014"/>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lIns="130622" tIns="130622" rIns="130622" bIns="130622">
            <a:spAutoFit/>
          </a:bodyPr>
          <a:lstStyle/>
          <a:p>
            <a:pPr defTabSz="1306513">
              <a:defRPr/>
            </a:pPr>
            <a:r>
              <a:rPr lang="en-US" sz="2600" dirty="0" smtClean="0">
                <a:solidFill>
                  <a:schemeClr val="bg1"/>
                </a:solidFill>
                <a:effectLst>
                  <a:outerShdw blurRad="38100" dist="38100" dir="2700000" algn="tl">
                    <a:srgbClr val="C0C0C0"/>
                  </a:outerShdw>
                </a:effectLst>
                <a:latin typeface="Consolas" pitchFamily="49" charset="0"/>
              </a:rPr>
              <a:t>&lt;Rectangle x:Name=“</a:t>
            </a:r>
            <a:r>
              <a:rPr lang="en-US" sz="2600" dirty="0" err="1" smtClean="0">
                <a:solidFill>
                  <a:schemeClr val="bg1"/>
                </a:solidFill>
                <a:effectLst>
                  <a:outerShdw blurRad="38100" dist="38100" dir="2700000" algn="tl">
                    <a:srgbClr val="C0C0C0"/>
                  </a:outerShdw>
                </a:effectLst>
                <a:latin typeface="Consolas" pitchFamily="49" charset="0"/>
              </a:rPr>
              <a:t>MyRect</a:t>
            </a:r>
            <a:r>
              <a:rPr lang="en-US" sz="2600" dirty="0" smtClean="0">
                <a:solidFill>
                  <a:schemeClr val="bg1"/>
                </a:solidFill>
                <a:effectLst>
                  <a:outerShdw blurRad="38100" dist="38100" dir="2700000" algn="tl">
                    <a:srgbClr val="C0C0C0"/>
                  </a:outerShdw>
                </a:effectLst>
                <a:latin typeface="Consolas" pitchFamily="49" charset="0"/>
              </a:rPr>
              <a:t>” </a:t>
            </a:r>
            <a:r>
              <a:rPr lang="en-US" sz="2600" b="1" dirty="0" err="1" smtClean="0">
                <a:solidFill>
                  <a:schemeClr val="bg1"/>
                </a:solidFill>
                <a:effectLst>
                  <a:outerShdw blurRad="38100" dist="38100" dir="2700000" algn="tl">
                    <a:srgbClr val="C0C0C0"/>
                  </a:outerShdw>
                </a:effectLst>
                <a:latin typeface="Consolas" pitchFamily="49" charset="0"/>
              </a:rPr>
              <a:t>MouseEnter</a:t>
            </a:r>
            <a:r>
              <a:rPr lang="en-US" sz="2600" b="1" dirty="0" smtClean="0">
                <a:solidFill>
                  <a:schemeClr val="bg1"/>
                </a:solidFill>
                <a:effectLst>
                  <a:outerShdw blurRad="38100" dist="38100" dir="2700000" algn="tl">
                    <a:srgbClr val="C0C0C0"/>
                  </a:outerShdw>
                </a:effectLst>
                <a:latin typeface="Consolas" pitchFamily="49" charset="0"/>
              </a:rPr>
              <a:t>=“</a:t>
            </a:r>
            <a:r>
              <a:rPr lang="en-US" sz="2600" b="1" dirty="0" err="1" smtClean="0">
                <a:solidFill>
                  <a:schemeClr val="bg1"/>
                </a:solidFill>
                <a:effectLst>
                  <a:outerShdw blurRad="38100" dist="38100" dir="2700000" algn="tl">
                    <a:srgbClr val="C0C0C0"/>
                  </a:outerShdw>
                </a:effectLst>
                <a:latin typeface="Consolas" pitchFamily="49" charset="0"/>
              </a:rPr>
              <a:t>MyRect_MouseEnter</a:t>
            </a:r>
            <a:r>
              <a:rPr lang="en-US" sz="2600" b="1" dirty="0">
                <a:solidFill>
                  <a:schemeClr val="bg1"/>
                </a:solidFill>
                <a:effectLst>
                  <a:outerShdw blurRad="38100" dist="38100" dir="2700000" algn="tl">
                    <a:srgbClr val="C0C0C0"/>
                  </a:outerShdw>
                </a:effectLst>
                <a:latin typeface="Consolas" pitchFamily="49" charset="0"/>
              </a:rPr>
              <a:t>"</a:t>
            </a:r>
            <a:r>
              <a:rPr lang="en-US" sz="2600" dirty="0">
                <a:solidFill>
                  <a:schemeClr val="bg1"/>
                </a:solidFill>
                <a:effectLst>
                  <a:outerShdw blurRad="38100" dist="38100" dir="2700000" algn="tl">
                    <a:srgbClr val="C0C0C0"/>
                  </a:outerShdw>
                </a:effectLst>
                <a:latin typeface="Consolas" pitchFamily="49" charset="0"/>
              </a:rPr>
              <a:t>&gt; </a:t>
            </a:r>
          </a:p>
          <a:p>
            <a:pPr defTabSz="1306513">
              <a:defRPr/>
            </a:pPr>
            <a:r>
              <a:rPr lang="en-US" sz="2600" dirty="0" smtClean="0">
                <a:solidFill>
                  <a:schemeClr val="bg1"/>
                </a:solidFill>
                <a:effectLst>
                  <a:outerShdw blurRad="38100" dist="38100" dir="2700000" algn="tl">
                    <a:srgbClr val="C0C0C0"/>
                  </a:outerShdw>
                </a:effectLst>
                <a:latin typeface="Consolas" pitchFamily="49" charset="0"/>
              </a:rPr>
              <a:t>&lt;/Rectangle&gt;</a:t>
            </a:r>
            <a:endParaRPr lang="en-US" sz="2600" dirty="0">
              <a:solidFill>
                <a:schemeClr val="bg1"/>
              </a:solidFill>
              <a:effectLst>
                <a:outerShdw blurRad="38100" dist="38100" dir="2700000" algn="tl">
                  <a:srgbClr val="C0C0C0"/>
                </a:outerShdw>
              </a:effectLst>
              <a:latin typeface="Consolas" pitchFamily="49" charset="0"/>
            </a:endParaRPr>
          </a:p>
        </p:txBody>
      </p:sp>
      <p:sp>
        <p:nvSpPr>
          <p:cNvPr id="5" name="Text Box 4"/>
          <p:cNvSpPr txBox="1">
            <a:spLocks noChangeArrowheads="1"/>
          </p:cNvSpPr>
          <p:nvPr/>
        </p:nvSpPr>
        <p:spPr bwMode="auto">
          <a:xfrm>
            <a:off x="1062038" y="3952875"/>
            <a:ext cx="12314237" cy="1450975"/>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lIns="130622" tIns="130622" rIns="130622" bIns="130622">
            <a:spAutoFit/>
          </a:bodyPr>
          <a:lstStyle/>
          <a:p>
            <a:pPr defTabSz="1306513">
              <a:defRPr/>
            </a:pPr>
            <a:r>
              <a:rPr lang="en-US" sz="2600" dirty="0" smtClean="0">
                <a:solidFill>
                  <a:schemeClr val="bg1"/>
                </a:solidFill>
                <a:effectLst>
                  <a:outerShdw blurRad="38100" dist="38100" dir="2700000" algn="tl">
                    <a:srgbClr val="C0C0C0"/>
                  </a:outerShdw>
                </a:effectLst>
                <a:latin typeface="Consolas" pitchFamily="49" charset="0"/>
              </a:rPr>
              <a:t>public void </a:t>
            </a:r>
            <a:r>
              <a:rPr lang="en-US" sz="2600" dirty="0" err="1" smtClean="0">
                <a:solidFill>
                  <a:schemeClr val="bg1"/>
                </a:solidFill>
                <a:effectLst>
                  <a:outerShdw blurRad="38100" dist="38100" dir="2700000" algn="tl">
                    <a:srgbClr val="C0C0C0"/>
                  </a:outerShdw>
                </a:effectLst>
                <a:latin typeface="Consolas" pitchFamily="49" charset="0"/>
              </a:rPr>
              <a:t>MyRect_MouseEnter</a:t>
            </a:r>
            <a:r>
              <a:rPr lang="en-US" sz="2600" dirty="0" smtClean="0">
                <a:solidFill>
                  <a:schemeClr val="bg1"/>
                </a:solidFill>
                <a:effectLst>
                  <a:outerShdw blurRad="38100" dist="38100" dir="2700000" algn="tl">
                    <a:srgbClr val="C0C0C0"/>
                  </a:outerShdw>
                </a:effectLst>
                <a:latin typeface="Consolas" pitchFamily="49" charset="0"/>
              </a:rPr>
              <a:t>(object </a:t>
            </a:r>
            <a:r>
              <a:rPr lang="en-US" sz="2600" dirty="0">
                <a:solidFill>
                  <a:schemeClr val="bg1"/>
                </a:solidFill>
                <a:effectLst>
                  <a:outerShdw blurRad="38100" dist="38100" dir="2700000" algn="tl">
                    <a:srgbClr val="C0C0C0"/>
                  </a:outerShdw>
                </a:effectLst>
                <a:latin typeface="Consolas" pitchFamily="49" charset="0"/>
              </a:rPr>
              <a:t>sender, </a:t>
            </a:r>
            <a:r>
              <a:rPr lang="en-US" sz="2600" dirty="0" err="1">
                <a:solidFill>
                  <a:schemeClr val="bg1"/>
                </a:solidFill>
                <a:effectLst>
                  <a:outerShdw blurRad="38100" dist="38100" dir="2700000" algn="tl">
                    <a:srgbClr val="C0C0C0"/>
                  </a:outerShdw>
                </a:effectLst>
                <a:latin typeface="Consolas" pitchFamily="49" charset="0"/>
              </a:rPr>
              <a:t>MouseEventArgs</a:t>
            </a:r>
            <a:r>
              <a:rPr lang="en-US" sz="2600" dirty="0">
                <a:solidFill>
                  <a:schemeClr val="bg1"/>
                </a:solidFill>
                <a:effectLst>
                  <a:outerShdw blurRad="38100" dist="38100" dir="2700000" algn="tl">
                    <a:srgbClr val="C0C0C0"/>
                  </a:outerShdw>
                </a:effectLst>
                <a:latin typeface="Consolas" pitchFamily="49" charset="0"/>
              </a:rPr>
              <a:t> e)  {</a:t>
            </a:r>
          </a:p>
          <a:p>
            <a:pPr defTabSz="1306513">
              <a:defRPr/>
            </a:pPr>
            <a:r>
              <a:rPr lang="en-US" sz="2600" dirty="0">
                <a:solidFill>
                  <a:schemeClr val="bg1"/>
                </a:solidFill>
                <a:effectLst>
                  <a:outerShdw blurRad="38100" dist="38100" dir="2700000" algn="tl">
                    <a:srgbClr val="C0C0C0"/>
                  </a:outerShdw>
                </a:effectLst>
                <a:latin typeface="Consolas" pitchFamily="49" charset="0"/>
              </a:rPr>
              <a:t>   </a:t>
            </a:r>
            <a:r>
              <a:rPr lang="en-US" sz="2600" dirty="0" smtClean="0">
                <a:solidFill>
                  <a:schemeClr val="bg1"/>
                </a:solidFill>
                <a:effectLst>
                  <a:outerShdw blurRad="38100" dist="38100" dir="2700000" algn="tl">
                    <a:srgbClr val="C0C0C0"/>
                  </a:outerShdw>
                </a:effectLst>
                <a:latin typeface="Consolas" pitchFamily="49" charset="0"/>
              </a:rPr>
              <a:t> // </a:t>
            </a:r>
            <a:r>
              <a:rPr lang="en-US" sz="2600" dirty="0" err="1" smtClean="0">
                <a:solidFill>
                  <a:schemeClr val="bg1"/>
                </a:solidFill>
                <a:effectLst>
                  <a:outerShdw blurRad="38100" dist="38100" dir="2700000" algn="tl">
                    <a:srgbClr val="C0C0C0"/>
                  </a:outerShdw>
                </a:effectLst>
                <a:latin typeface="Consolas" pitchFamily="49" charset="0"/>
              </a:rPr>
              <a:t>todo</a:t>
            </a:r>
            <a:r>
              <a:rPr lang="en-US" sz="2600" dirty="0" smtClean="0">
                <a:solidFill>
                  <a:schemeClr val="bg1"/>
                </a:solidFill>
                <a:effectLst>
                  <a:outerShdw blurRad="38100" dist="38100" dir="2700000" algn="tl">
                    <a:srgbClr val="C0C0C0"/>
                  </a:outerShdw>
                </a:effectLst>
                <a:latin typeface="Consolas" pitchFamily="49" charset="0"/>
              </a:rPr>
              <a:t>: add code</a:t>
            </a:r>
            <a:endParaRPr lang="en-US" sz="2600" dirty="0">
              <a:solidFill>
                <a:schemeClr val="bg1"/>
              </a:solidFill>
              <a:effectLst>
                <a:outerShdw blurRad="38100" dist="38100" dir="2700000" algn="tl">
                  <a:srgbClr val="C0C0C0"/>
                </a:outerShdw>
              </a:effectLst>
              <a:latin typeface="Consolas" pitchFamily="49" charset="0"/>
            </a:endParaRPr>
          </a:p>
          <a:p>
            <a:pPr defTabSz="1306513">
              <a:defRPr/>
            </a:pPr>
            <a:r>
              <a:rPr lang="en-US" sz="2600" dirty="0">
                <a:solidFill>
                  <a:schemeClr val="bg1"/>
                </a:solidFill>
                <a:effectLst>
                  <a:outerShdw blurRad="38100" dist="38100" dir="2700000" algn="tl">
                    <a:srgbClr val="C0C0C0"/>
                  </a:outerShdw>
                </a:effectLst>
                <a:latin typeface="Consolas" pitchFamily="49" charset="0"/>
              </a:rPr>
              <a:t>}</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4169" y="3397250"/>
            <a:ext cx="3655482" cy="914096"/>
          </a:xfrm>
        </p:spPr>
        <p:txBody>
          <a:bodyPr/>
          <a:lstStyle/>
          <a:p>
            <a:pPr defTabSz="1095376">
              <a:defRPr/>
            </a:pPr>
            <a:r>
              <a:rPr smtClean="0"/>
              <a:t>Events</a:t>
            </a:r>
            <a:endParaRPr/>
          </a:p>
        </p:txBody>
      </p:sp>
      <p:sp>
        <p:nvSpPr>
          <p:cNvPr id="4" name="Text Placeholder 3"/>
          <p:cNvSpPr>
            <a:spLocks noGrp="1"/>
          </p:cNvSpPr>
          <p:nvPr>
            <p:ph type="body" sz="quarter" idx="10"/>
          </p:nvPr>
        </p:nvSpPr>
        <p:spPr/>
        <p:txBody>
          <a:bodyPr/>
          <a:lstStyle/>
          <a:p>
            <a:pPr defTabSz="1095376">
              <a:defRPr/>
            </a:pPr>
            <a:r>
              <a:rPr/>
              <a:t>demo</a:t>
            </a:r>
          </a:p>
        </p:txBody>
      </p:sp>
      <p:pic>
        <p:nvPicPr>
          <p:cNvPr id="5" name="Picture 4" descr="4-01488_Flys.png"/>
          <p:cNvPicPr>
            <a:picLocks noChangeAspect="1"/>
          </p:cNvPicPr>
          <p:nvPr/>
        </p:nvPicPr>
        <p:blipFill>
          <a:blip r:embed="rId3">
            <a:duotone>
              <a:schemeClr val="accent5">
                <a:shade val="45000"/>
                <a:satMod val="135000"/>
              </a:schemeClr>
              <a:prstClr val="white"/>
            </a:duotone>
            <a:lum bright="-15000"/>
          </a:blip>
          <a:stretch>
            <a:fillRect/>
          </a:stretch>
        </p:blipFill>
        <p:spPr>
          <a:xfrm>
            <a:off x="7730067" y="2284413"/>
            <a:ext cx="6900333" cy="183896"/>
          </a:xfrm>
          <a:prstGeom prst="rect">
            <a:avLst/>
          </a:prstGeom>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2944934"/>
            <a:ext cx="13408659" cy="997196"/>
          </a:xfrm>
        </p:spPr>
        <p:txBody>
          <a:bodyPr/>
          <a:lstStyle/>
          <a:p>
            <a:pPr algn="ctr">
              <a:defRPr/>
            </a:pPr>
            <a:r>
              <a:rPr sz="7200" smtClean="0"/>
              <a:t>Writing Custom Controls</a:t>
            </a:r>
            <a:endParaRPr sz="720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12141" y="274321"/>
            <a:ext cx="13408659" cy="830997"/>
          </a:xfrm>
        </p:spPr>
        <p:txBody>
          <a:bodyPr/>
          <a:lstStyle/>
          <a:p>
            <a:pPr>
              <a:defRPr/>
            </a:pPr>
            <a:r>
              <a:rPr smtClean="0"/>
              <a:t>Writing custom controls</a:t>
            </a:r>
            <a:endParaRPr/>
          </a:p>
        </p:txBody>
      </p:sp>
      <p:sp>
        <p:nvSpPr>
          <p:cNvPr id="159747" name="Rectangle 3"/>
          <p:cNvSpPr>
            <a:spLocks noGrp="1" noChangeArrowheads="1"/>
          </p:cNvSpPr>
          <p:nvPr>
            <p:ph type="body" idx="1"/>
          </p:nvPr>
        </p:nvSpPr>
        <p:spPr>
          <a:xfrm>
            <a:off x="612775" y="1697038"/>
            <a:ext cx="13408025" cy="4085221"/>
          </a:xfrm>
        </p:spPr>
        <p:txBody>
          <a:bodyPr/>
          <a:lstStyle/>
          <a:p>
            <a:pPr marL="459106" indent="-459106" defTabSz="1095376">
              <a:defRPr/>
            </a:pPr>
            <a:r>
              <a:t>Derive from Control</a:t>
            </a:r>
          </a:p>
          <a:p>
            <a:pPr marL="845820" lvl="1" defTabSz="1095376">
              <a:defRPr/>
            </a:pPr>
            <a:r>
              <a:rPr dirty="0" err="1" smtClean="0"/>
              <a:t>Eg</a:t>
            </a:r>
            <a:r>
              <a:rPr dirty="0" smtClean="0"/>
              <a:t>, public class </a:t>
            </a:r>
            <a:r>
              <a:rPr dirty="0" err="1" smtClean="0"/>
              <a:t>MyControl</a:t>
            </a:r>
            <a:r>
              <a:rPr dirty="0" smtClean="0"/>
              <a:t> </a:t>
            </a:r>
            <a:r>
              <a:rPr smtClean="0"/>
              <a:t>: </a:t>
            </a:r>
            <a:r>
              <a:rPr smtClean="0"/>
              <a:t>Control</a:t>
            </a:r>
          </a:p>
          <a:p>
            <a:pPr marL="845820" lvl="1" defTabSz="1095376">
              <a:defRPr/>
            </a:pPr>
            <a:endParaRPr dirty="0" smtClean="0"/>
          </a:p>
          <a:p>
            <a:pPr marL="459106" indent="-459106" defTabSz="1095376">
              <a:defRPr/>
            </a:pPr>
            <a:r>
              <a:rPr smtClean="0"/>
              <a:t>Optionally use XAML to define </a:t>
            </a:r>
            <a:r>
              <a:t>the </a:t>
            </a:r>
            <a:r>
              <a:rPr/>
              <a:t>look </a:t>
            </a:r>
            <a:endParaRPr smtClean="0"/>
          </a:p>
          <a:p>
            <a:pPr marL="459106" indent="-459106" defTabSz="1095376">
              <a:defRPr/>
            </a:pPr>
            <a:endParaRPr smtClean="0"/>
          </a:p>
          <a:p>
            <a:pPr marL="459106" indent="-459106" defTabSz="1095376">
              <a:defRPr/>
            </a:pPr>
            <a:r>
              <a:rPr smtClean="0"/>
              <a:t>Call </a:t>
            </a:r>
            <a:r>
              <a:rPr err="1"/>
              <a:t>InitializeFromXaml</a:t>
            </a:r>
            <a:r>
              <a:rPr/>
              <a:t>(</a:t>
            </a:r>
            <a:r>
              <a:rPr err="1"/>
              <a:t>xaml</a:t>
            </a:r>
            <a:r>
              <a:rPr smtClean="0"/>
              <a:t>)</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612141" y="274321"/>
            <a:ext cx="13408659" cy="830997"/>
          </a:xfrm>
        </p:spPr>
        <p:txBody>
          <a:bodyPr/>
          <a:lstStyle/>
          <a:p>
            <a:pPr>
              <a:defRPr/>
            </a:pPr>
            <a:r>
              <a:rPr smtClean="0"/>
              <a:t>XAML-able Custom Controls</a:t>
            </a:r>
            <a:endParaRPr/>
          </a:p>
        </p:txBody>
      </p:sp>
      <p:sp>
        <p:nvSpPr>
          <p:cNvPr id="161795" name="Rectangle 3"/>
          <p:cNvSpPr>
            <a:spLocks noGrp="1" noChangeArrowheads="1"/>
          </p:cNvSpPr>
          <p:nvPr>
            <p:ph type="body" idx="1"/>
          </p:nvPr>
        </p:nvSpPr>
        <p:spPr>
          <a:xfrm>
            <a:off x="612775" y="1697038"/>
            <a:ext cx="13408025" cy="4085221"/>
          </a:xfrm>
        </p:spPr>
        <p:txBody>
          <a:bodyPr/>
          <a:lstStyle/>
          <a:p>
            <a:pPr marL="459106" indent="-459106" defTabSz="1095376">
              <a:defRPr/>
            </a:pPr>
            <a:r>
              <a:rPr/>
              <a:t>Have a public parameterless constructor</a:t>
            </a:r>
          </a:p>
          <a:p>
            <a:pPr marL="845820" lvl="1" defTabSz="1095376">
              <a:defRPr/>
            </a:pPr>
            <a:r>
              <a:rPr smtClean="0"/>
              <a:t>Eg, public MyControl</a:t>
            </a:r>
            <a:r>
              <a:rPr smtClean="0"/>
              <a:t>()</a:t>
            </a:r>
          </a:p>
          <a:p>
            <a:pPr marL="845820" lvl="1" defTabSz="1095376">
              <a:defRPr/>
            </a:pPr>
            <a:endParaRPr smtClean="0"/>
          </a:p>
          <a:p>
            <a:pPr marL="459106" indent="-459106" defTabSz="1095376">
              <a:defRPr/>
            </a:pPr>
            <a:r>
              <a:rPr/>
              <a:t>Create public </a:t>
            </a:r>
            <a:r>
              <a:rPr smtClean="0"/>
              <a:t>properties</a:t>
            </a:r>
          </a:p>
          <a:p>
            <a:pPr marL="459106" indent="-459106" defTabSz="1095376">
              <a:defRPr/>
            </a:pPr>
            <a:endParaRPr/>
          </a:p>
          <a:p>
            <a:pPr marL="459106" indent="-459106" defTabSz="1095376">
              <a:defRPr/>
            </a:pPr>
            <a:r>
              <a:rPr/>
              <a:t>Create public events</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4168" y="2825750"/>
            <a:ext cx="12308417" cy="914096"/>
          </a:xfrm>
        </p:spPr>
        <p:txBody>
          <a:bodyPr/>
          <a:lstStyle/>
          <a:p>
            <a:pPr defTabSz="1095376">
              <a:defRPr/>
            </a:pPr>
            <a:r>
              <a:rPr smtClean="0"/>
              <a:t>Custom Control</a:t>
            </a:r>
            <a:endParaRPr/>
          </a:p>
        </p:txBody>
      </p:sp>
      <p:sp>
        <p:nvSpPr>
          <p:cNvPr id="4" name="Text Placeholder 3"/>
          <p:cNvSpPr>
            <a:spLocks noGrp="1"/>
          </p:cNvSpPr>
          <p:nvPr>
            <p:ph type="body" sz="quarter" idx="10"/>
          </p:nvPr>
        </p:nvSpPr>
        <p:spPr/>
        <p:txBody>
          <a:bodyPr/>
          <a:lstStyle/>
          <a:p>
            <a:pPr defTabSz="1095376">
              <a:defRPr/>
            </a:pPr>
            <a:r>
              <a:rPr/>
              <a:t>demo</a:t>
            </a:r>
          </a:p>
        </p:txBody>
      </p:sp>
      <p:pic>
        <p:nvPicPr>
          <p:cNvPr id="5" name="Picture 4" descr="4-01488_Flys.png"/>
          <p:cNvPicPr>
            <a:picLocks noChangeAspect="1"/>
          </p:cNvPicPr>
          <p:nvPr/>
        </p:nvPicPr>
        <p:blipFill>
          <a:blip r:embed="rId3">
            <a:duotone>
              <a:schemeClr val="accent5">
                <a:shade val="45000"/>
                <a:satMod val="135000"/>
              </a:schemeClr>
              <a:prstClr val="white"/>
            </a:duotone>
            <a:lum bright="-15000"/>
          </a:blip>
          <a:stretch>
            <a:fillRect/>
          </a:stretch>
        </p:blipFill>
        <p:spPr>
          <a:xfrm>
            <a:off x="7730067" y="2284413"/>
            <a:ext cx="6900333" cy="183896"/>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274321"/>
            <a:ext cx="13408659" cy="830997"/>
          </a:xfrm>
        </p:spPr>
        <p:txBody>
          <a:bodyPr/>
          <a:lstStyle/>
          <a:p>
            <a:pPr>
              <a:defRPr/>
            </a:pPr>
            <a:r>
              <a:rPr smtClean="0"/>
              <a:t>.NET + Silverlight</a:t>
            </a:r>
            <a:endParaRPr/>
          </a:p>
        </p:txBody>
      </p:sp>
      <p:sp>
        <p:nvSpPr>
          <p:cNvPr id="6" name="Content Placeholder 5"/>
          <p:cNvSpPr>
            <a:spLocks noGrp="1"/>
          </p:cNvSpPr>
          <p:nvPr>
            <p:ph idx="1"/>
          </p:nvPr>
        </p:nvSpPr>
        <p:spPr>
          <a:xfrm>
            <a:off x="612775" y="1449388"/>
            <a:ext cx="13408025" cy="5540491"/>
          </a:xfrm>
        </p:spPr>
        <p:txBody>
          <a:bodyPr/>
          <a:lstStyle/>
          <a:p>
            <a:pPr marL="845820" lvl="1" defTabSz="1095376">
              <a:defRPr/>
            </a:pPr>
            <a:endParaRPr sz="800" smtClean="0"/>
          </a:p>
          <a:p>
            <a:pPr marL="459106" indent="-459106" defTabSz="1095376">
              <a:defRPr/>
            </a:pPr>
            <a:r>
              <a:rPr b="1"/>
              <a:t>Cross-platform &amp; cross-browser plugin</a:t>
            </a:r>
          </a:p>
          <a:p>
            <a:pPr marL="845820" lvl="1" defTabSz="1095376">
              <a:defRPr/>
            </a:pPr>
            <a:r>
              <a:rPr smtClean="0"/>
              <a:t>Works with Safari, Firefox and IE on MAC &amp; Windows</a:t>
            </a:r>
          </a:p>
          <a:p>
            <a:pPr marL="845820" lvl="1" defTabSz="1095376">
              <a:defRPr/>
            </a:pPr>
            <a:r>
              <a:rPr smtClean="0"/>
              <a:t>Fast, easy install process</a:t>
            </a:r>
          </a:p>
          <a:p>
            <a:pPr marL="459106" indent="-459106" defTabSz="1095376">
              <a:defRPr/>
            </a:pPr>
            <a:endParaRPr sz="800" b="1"/>
          </a:p>
          <a:p>
            <a:pPr marL="459106" indent="-459106" defTabSz="1095376">
              <a:defRPr/>
            </a:pPr>
            <a:r>
              <a:rPr b="1" smtClean="0"/>
              <a:t>Highly </a:t>
            </a:r>
            <a:r>
              <a:rPr b="1"/>
              <a:t>productive development Framework</a:t>
            </a:r>
          </a:p>
          <a:p>
            <a:pPr marL="845820" lvl="1" defTabSz="1095376">
              <a:defRPr/>
            </a:pPr>
            <a:r>
              <a:rPr smtClean="0"/>
              <a:t>Multi-language </a:t>
            </a:r>
            <a:r>
              <a:rPr smtClean="0"/>
              <a:t>support </a:t>
            </a:r>
            <a:r>
              <a:rPr lang="en-US" dirty="0" smtClean="0"/>
              <a:t>–</a:t>
            </a:r>
            <a:r>
              <a:rPr smtClean="0"/>
              <a:t> VB, C#, JavaScript, Python, Ruby</a:t>
            </a:r>
            <a:endParaRPr smtClean="0"/>
          </a:p>
          <a:p>
            <a:pPr marL="845820" lvl="1" defTabSz="1095376">
              <a:defRPr/>
            </a:pPr>
            <a:r>
              <a:rPr smtClean="0"/>
              <a:t>Rich class library of functionality that can be used</a:t>
            </a:r>
            <a:endParaRPr smtClean="0"/>
          </a:p>
          <a:p>
            <a:pPr marL="845820" lvl="1" defTabSz="1095376">
              <a:defRPr/>
            </a:pPr>
            <a:endParaRPr sz="800"/>
          </a:p>
          <a:p>
            <a:pPr marL="459106" indent="-459106" defTabSz="1095376">
              <a:defRPr/>
            </a:pPr>
            <a:r>
              <a:rPr b="1"/>
              <a:t>Great tools with Visual Studio &amp; </a:t>
            </a:r>
            <a:r>
              <a:rPr b="1" smtClean="0"/>
              <a:t>Expression</a:t>
            </a:r>
            <a:endParaRPr b="1"/>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2944934"/>
            <a:ext cx="13408659" cy="997196"/>
          </a:xfrm>
        </p:spPr>
        <p:txBody>
          <a:bodyPr/>
          <a:lstStyle/>
          <a:p>
            <a:pPr algn="ctr">
              <a:defRPr/>
            </a:pPr>
            <a:r>
              <a:rPr sz="7200" smtClean="0"/>
              <a:t>HTML Integration</a:t>
            </a:r>
            <a:endParaRPr sz="720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98" y="332378"/>
            <a:ext cx="13408659" cy="830997"/>
          </a:xfrm>
        </p:spPr>
        <p:txBody>
          <a:bodyPr/>
          <a:lstStyle/>
          <a:p>
            <a:pPr>
              <a:defRPr/>
            </a:pPr>
            <a:r>
              <a:rPr smtClean="0"/>
              <a:t>Access the HTML DOM from Managed</a:t>
            </a:r>
            <a:endParaRPr/>
          </a:p>
        </p:txBody>
      </p:sp>
      <p:sp>
        <p:nvSpPr>
          <p:cNvPr id="3" name="Content Placeholder 2"/>
          <p:cNvSpPr>
            <a:spLocks noGrp="1"/>
          </p:cNvSpPr>
          <p:nvPr>
            <p:ph idx="1"/>
          </p:nvPr>
        </p:nvSpPr>
        <p:spPr>
          <a:xfrm>
            <a:off x="552450" y="1497013"/>
            <a:ext cx="12900025" cy="554037"/>
          </a:xfrm>
        </p:spPr>
        <p:txBody>
          <a:bodyPr/>
          <a:lstStyle/>
          <a:p>
            <a:pPr marL="459106" indent="-459106" defTabSz="1095376">
              <a:buFontTx/>
              <a:buNone/>
              <a:defRPr/>
            </a:pPr>
            <a:r>
              <a:rPr/>
              <a:t>HTML access availble in new namespace  </a:t>
            </a:r>
          </a:p>
        </p:txBody>
      </p:sp>
      <p:sp>
        <p:nvSpPr>
          <p:cNvPr id="9" name="Text Box 4"/>
          <p:cNvSpPr txBox="1">
            <a:spLocks noChangeArrowheads="1"/>
          </p:cNvSpPr>
          <p:nvPr/>
        </p:nvSpPr>
        <p:spPr bwMode="auto">
          <a:xfrm>
            <a:off x="758825" y="3873500"/>
            <a:ext cx="13215938" cy="1065213"/>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lIns="130622" tIns="130622" rIns="130622" bIns="130622">
            <a:spAutoFit/>
          </a:bodyPr>
          <a:lstStyle/>
          <a:p>
            <a:pPr>
              <a:defRPr/>
            </a:pPr>
            <a:r>
              <a:rPr lang="en-US" sz="2600" dirty="0" err="1">
                <a:solidFill>
                  <a:schemeClr val="bg1"/>
                </a:solidFill>
                <a:effectLst>
                  <a:outerShdw blurRad="38100" dist="38100" dir="2700000" algn="tl">
                    <a:srgbClr val="000000">
                      <a:alpha val="43137"/>
                    </a:srgbClr>
                  </a:outerShdw>
                </a:effectLst>
                <a:latin typeface="Consolas" pitchFamily="49" charset="0"/>
              </a:rPr>
              <a:t>HtmlPage.Navigate</a:t>
            </a:r>
            <a:r>
              <a:rPr lang="en-US" sz="2600" dirty="0">
                <a:solidFill>
                  <a:schemeClr val="bg1"/>
                </a:solidFill>
                <a:effectLst>
                  <a:outerShdw blurRad="38100" dist="38100" dir="2700000" algn="tl">
                    <a:srgbClr val="000000">
                      <a:alpha val="43137"/>
                    </a:srgbClr>
                  </a:outerShdw>
                </a:effectLst>
                <a:latin typeface="Consolas" pitchFamily="49" charset="0"/>
              </a:rPr>
              <a:t>("</a:t>
            </a:r>
            <a:r>
              <a:rPr lang="en-US" sz="2600" dirty="0">
                <a:solidFill>
                  <a:srgbClr val="C00000"/>
                </a:solidFill>
                <a:effectLst>
                  <a:outerShdw blurRad="38100" dist="38100" dir="2700000" algn="tl">
                    <a:srgbClr val="000000">
                      <a:alpha val="43137"/>
                    </a:srgbClr>
                  </a:outerShdw>
                </a:effectLst>
                <a:latin typeface="Consolas" pitchFamily="49" charset="0"/>
              </a:rPr>
              <a:t>http://www.microsoft.com</a:t>
            </a:r>
            <a:r>
              <a:rPr lang="en-US" sz="2600" dirty="0">
                <a:solidFill>
                  <a:schemeClr val="bg1"/>
                </a:solidFill>
                <a:effectLst>
                  <a:outerShdw blurRad="38100" dist="38100" dir="2700000" algn="tl">
                    <a:srgbClr val="000000">
                      <a:alpha val="43137"/>
                    </a:srgbClr>
                  </a:outerShdw>
                </a:effectLst>
                <a:latin typeface="Consolas" pitchFamily="49" charset="0"/>
              </a:rPr>
              <a:t>");</a:t>
            </a:r>
          </a:p>
          <a:p>
            <a:pPr>
              <a:defRPr/>
            </a:pPr>
            <a:r>
              <a:rPr lang="en-US" sz="2600" dirty="0">
                <a:solidFill>
                  <a:srgbClr val="00B0F0"/>
                </a:solidFill>
                <a:effectLst>
                  <a:outerShdw blurRad="38100" dist="38100" dir="2700000" algn="tl">
                    <a:srgbClr val="000000">
                      <a:alpha val="43137"/>
                    </a:srgbClr>
                  </a:outerShdw>
                </a:effectLst>
                <a:latin typeface="Consolas" pitchFamily="49" charset="0"/>
              </a:rPr>
              <a:t>String</a:t>
            </a:r>
            <a:r>
              <a:rPr lang="en-US" sz="2600" dirty="0">
                <a:solidFill>
                  <a:schemeClr val="bg1"/>
                </a:solidFill>
                <a:effectLst>
                  <a:outerShdw blurRad="38100" dist="38100" dir="2700000" algn="tl">
                    <a:srgbClr val="000000">
                      <a:alpha val="43137"/>
                    </a:srgbClr>
                  </a:outerShdw>
                </a:effectLst>
                <a:latin typeface="Consolas" pitchFamily="49" charset="0"/>
              </a:rPr>
              <a:t> server = </a:t>
            </a:r>
            <a:r>
              <a:rPr lang="en-US" sz="2600" dirty="0" err="1">
                <a:solidFill>
                  <a:schemeClr val="bg1"/>
                </a:solidFill>
                <a:effectLst>
                  <a:outerShdw blurRad="38100" dist="38100" dir="2700000" algn="tl">
                    <a:srgbClr val="000000">
                      <a:alpha val="43137"/>
                    </a:srgbClr>
                  </a:outerShdw>
                </a:effectLst>
                <a:latin typeface="Consolas" pitchFamily="49" charset="0"/>
              </a:rPr>
              <a:t>HtmlPage.DocumentUri.Host</a:t>
            </a:r>
            <a:r>
              <a:rPr lang="en-US" sz="2600" dirty="0">
                <a:solidFill>
                  <a:schemeClr val="bg1"/>
                </a:solidFill>
                <a:effectLst>
                  <a:outerShdw blurRad="38100" dist="38100" dir="2700000" algn="tl">
                    <a:srgbClr val="000000">
                      <a:alpha val="43137"/>
                    </a:srgbClr>
                  </a:outerShdw>
                </a:effectLst>
                <a:latin typeface="Consolas" pitchFamily="49" charset="0"/>
              </a:rPr>
              <a:t>;</a:t>
            </a:r>
          </a:p>
        </p:txBody>
      </p:sp>
      <p:sp>
        <p:nvSpPr>
          <p:cNvPr id="5" name="Text Box 4"/>
          <p:cNvSpPr txBox="1">
            <a:spLocks noChangeArrowheads="1"/>
          </p:cNvSpPr>
          <p:nvPr/>
        </p:nvSpPr>
        <p:spPr bwMode="auto">
          <a:xfrm>
            <a:off x="774700" y="2238375"/>
            <a:ext cx="13160375" cy="663575"/>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lIns="130622" tIns="130622" rIns="130622" bIns="130622">
            <a:spAutoFit/>
          </a:bodyPr>
          <a:lstStyle/>
          <a:p>
            <a:pPr>
              <a:defRPr/>
            </a:pPr>
            <a:r>
              <a:rPr lang="en-US" sz="2600" dirty="0">
                <a:solidFill>
                  <a:srgbClr val="00B0F0"/>
                </a:solidFill>
                <a:effectLst>
                  <a:outerShdw blurRad="38100" dist="38100" dir="2700000" algn="tl">
                    <a:srgbClr val="000000">
                      <a:alpha val="43137"/>
                    </a:srgbClr>
                  </a:outerShdw>
                </a:effectLst>
                <a:latin typeface="Consolas" pitchFamily="49" charset="0"/>
              </a:rPr>
              <a:t>using</a:t>
            </a:r>
            <a:r>
              <a:rPr lang="en-US" sz="2600" dirty="0">
                <a:solidFill>
                  <a:schemeClr val="bg1"/>
                </a:solidFill>
                <a:effectLst>
                  <a:outerShdw blurRad="38100" dist="38100" dir="2700000" algn="tl">
                    <a:srgbClr val="000000">
                      <a:alpha val="43137"/>
                    </a:srgbClr>
                  </a:outerShdw>
                </a:effectLst>
                <a:latin typeface="Consolas" pitchFamily="49" charset="0"/>
              </a:rPr>
              <a:t> </a:t>
            </a:r>
            <a:r>
              <a:rPr lang="en-US" sz="2600" dirty="0" err="1">
                <a:solidFill>
                  <a:schemeClr val="bg1"/>
                </a:solidFill>
                <a:effectLst>
                  <a:outerShdw blurRad="38100" dist="38100" dir="2700000" algn="tl">
                    <a:srgbClr val="000000">
                      <a:alpha val="43137"/>
                    </a:srgbClr>
                  </a:outerShdw>
                </a:effectLst>
                <a:latin typeface="Consolas" pitchFamily="49" charset="0"/>
              </a:rPr>
              <a:t>System.Windows.Browser</a:t>
            </a:r>
            <a:r>
              <a:rPr lang="en-US" sz="2600" dirty="0">
                <a:solidFill>
                  <a:schemeClr val="bg1"/>
                </a:solidFill>
                <a:effectLst>
                  <a:outerShdw blurRad="38100" dist="38100" dir="2700000" algn="tl">
                    <a:srgbClr val="000000">
                      <a:alpha val="43137"/>
                    </a:srgbClr>
                  </a:outerShdw>
                </a:effectLst>
                <a:latin typeface="Consolas" pitchFamily="49" charset="0"/>
              </a:rPr>
              <a:t>;</a:t>
            </a:r>
          </a:p>
        </p:txBody>
      </p:sp>
      <p:sp>
        <p:nvSpPr>
          <p:cNvPr id="6" name="Text Box 4"/>
          <p:cNvSpPr txBox="1">
            <a:spLocks noChangeArrowheads="1"/>
          </p:cNvSpPr>
          <p:nvPr/>
        </p:nvSpPr>
        <p:spPr bwMode="auto">
          <a:xfrm>
            <a:off x="736600" y="5854700"/>
            <a:ext cx="13293725" cy="1865313"/>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lIns="130622" tIns="130622" rIns="130622" bIns="130622">
            <a:spAutoFit/>
          </a:bodyPr>
          <a:lstStyle/>
          <a:p>
            <a:pPr>
              <a:defRPr/>
            </a:pPr>
            <a:r>
              <a:rPr lang="en-US" sz="2600" dirty="0" err="1">
                <a:solidFill>
                  <a:schemeClr val="bg1"/>
                </a:solidFill>
                <a:effectLst>
                  <a:outerShdw blurRad="38100" dist="38100" dir="2700000" algn="tl">
                    <a:srgbClr val="000000">
                      <a:alpha val="43137"/>
                    </a:srgbClr>
                  </a:outerShdw>
                </a:effectLst>
                <a:latin typeface="Consolas" pitchFamily="49" charset="0"/>
              </a:rPr>
              <a:t>HtmlElement</a:t>
            </a:r>
            <a:r>
              <a:rPr lang="en-US" sz="2600" dirty="0">
                <a:solidFill>
                  <a:schemeClr val="bg1"/>
                </a:solidFill>
                <a:effectLst>
                  <a:outerShdw blurRad="38100" dist="38100" dir="2700000" algn="tl">
                    <a:srgbClr val="000000">
                      <a:alpha val="43137"/>
                    </a:srgbClr>
                  </a:outerShdw>
                </a:effectLst>
                <a:latin typeface="Consolas" pitchFamily="49" charset="0"/>
              </a:rPr>
              <a:t> </a:t>
            </a:r>
            <a:r>
              <a:rPr lang="en-US" sz="2600" dirty="0" err="1">
                <a:solidFill>
                  <a:schemeClr val="bg1"/>
                </a:solidFill>
                <a:effectLst>
                  <a:outerShdw blurRad="38100" dist="38100" dir="2700000" algn="tl">
                    <a:srgbClr val="000000">
                      <a:alpha val="43137"/>
                    </a:srgbClr>
                  </a:outerShdw>
                </a:effectLst>
                <a:latin typeface="Consolas" pitchFamily="49" charset="0"/>
              </a:rPr>
              <a:t>myButton</a:t>
            </a:r>
            <a:r>
              <a:rPr lang="en-US" sz="2600" dirty="0">
                <a:solidFill>
                  <a:schemeClr val="bg1"/>
                </a:solidFill>
                <a:effectLst>
                  <a:outerShdw blurRad="38100" dist="38100" dir="2700000" algn="tl">
                    <a:srgbClr val="000000">
                      <a:alpha val="43137"/>
                    </a:srgbClr>
                  </a:outerShdw>
                </a:effectLst>
                <a:latin typeface="Consolas" pitchFamily="49" charset="0"/>
              </a:rPr>
              <a:t> = </a:t>
            </a:r>
            <a:r>
              <a:rPr lang="en-US" sz="2600" dirty="0" err="1">
                <a:solidFill>
                  <a:schemeClr val="bg1"/>
                </a:solidFill>
                <a:effectLst>
                  <a:outerShdw blurRad="38100" dist="38100" dir="2700000" algn="tl">
                    <a:srgbClr val="000000">
                      <a:alpha val="43137"/>
                    </a:srgbClr>
                  </a:outerShdw>
                </a:effectLst>
                <a:latin typeface="Consolas" pitchFamily="49" charset="0"/>
              </a:rPr>
              <a:t>HtmlPage.Document.GetElementByID</a:t>
            </a:r>
            <a:r>
              <a:rPr lang="en-US" sz="2600" dirty="0">
                <a:solidFill>
                  <a:schemeClr val="bg1"/>
                </a:solidFill>
                <a:effectLst>
                  <a:outerShdw blurRad="38100" dist="38100" dir="2700000" algn="tl">
                    <a:srgbClr val="000000">
                      <a:alpha val="43137"/>
                    </a:srgbClr>
                  </a:outerShdw>
                </a:effectLst>
                <a:latin typeface="Consolas" pitchFamily="49" charset="0"/>
              </a:rPr>
              <a:t>("</a:t>
            </a:r>
            <a:r>
              <a:rPr lang="en-US" sz="2600" dirty="0" err="1">
                <a:solidFill>
                  <a:srgbClr val="C00000"/>
                </a:solidFill>
                <a:effectLst>
                  <a:outerShdw blurRad="38100" dist="38100" dir="2700000" algn="tl">
                    <a:srgbClr val="000000">
                      <a:alpha val="43137"/>
                    </a:srgbClr>
                  </a:outerShdw>
                </a:effectLst>
                <a:latin typeface="Consolas" pitchFamily="49" charset="0"/>
              </a:rPr>
              <a:t>myButtonID</a:t>
            </a:r>
            <a:r>
              <a:rPr lang="en-US" sz="2600" dirty="0">
                <a:solidFill>
                  <a:schemeClr val="bg1"/>
                </a:solidFill>
                <a:effectLst>
                  <a:outerShdw blurRad="38100" dist="38100" dir="2700000" algn="tl">
                    <a:srgbClr val="000000">
                      <a:alpha val="43137"/>
                    </a:srgbClr>
                  </a:outerShdw>
                </a:effectLst>
                <a:latin typeface="Consolas" pitchFamily="49" charset="0"/>
              </a:rPr>
              <a:t>");</a:t>
            </a:r>
          </a:p>
          <a:p>
            <a:pPr>
              <a:defRPr/>
            </a:pPr>
            <a:r>
              <a:rPr lang="en-US" sz="2600" dirty="0" err="1">
                <a:solidFill>
                  <a:schemeClr val="bg1"/>
                </a:solidFill>
                <a:effectLst>
                  <a:outerShdw blurRad="38100" dist="38100" dir="2700000" algn="tl">
                    <a:srgbClr val="000000">
                      <a:alpha val="43137"/>
                    </a:srgbClr>
                  </a:outerShdw>
                </a:effectLst>
                <a:latin typeface="Consolas" pitchFamily="49" charset="0"/>
              </a:rPr>
              <a:t>myButton.AttachEvent</a:t>
            </a:r>
            <a:r>
              <a:rPr lang="en-US" sz="2600" dirty="0">
                <a:solidFill>
                  <a:schemeClr val="bg1"/>
                </a:solidFill>
                <a:effectLst>
                  <a:outerShdw blurRad="38100" dist="38100" dir="2700000" algn="tl">
                    <a:srgbClr val="000000">
                      <a:alpha val="43137"/>
                    </a:srgbClr>
                  </a:outerShdw>
                </a:effectLst>
                <a:latin typeface="Consolas" pitchFamily="49" charset="0"/>
              </a:rPr>
              <a:t>("</a:t>
            </a:r>
            <a:r>
              <a:rPr lang="en-US" sz="2600" dirty="0" err="1">
                <a:solidFill>
                  <a:srgbClr val="C00000"/>
                </a:solidFill>
                <a:effectLst>
                  <a:outerShdw blurRad="38100" dist="38100" dir="2700000" algn="tl">
                    <a:srgbClr val="000000">
                      <a:alpha val="43137"/>
                    </a:srgbClr>
                  </a:outerShdw>
                </a:effectLst>
                <a:latin typeface="Consolas" pitchFamily="49" charset="0"/>
              </a:rPr>
              <a:t>onclick</a:t>
            </a:r>
            <a:r>
              <a:rPr lang="en-US" sz="2600" dirty="0">
                <a:solidFill>
                  <a:schemeClr val="bg1"/>
                </a:solidFill>
                <a:effectLst>
                  <a:outerShdw blurRad="38100" dist="38100" dir="2700000" algn="tl">
                    <a:srgbClr val="000000">
                      <a:alpha val="43137"/>
                    </a:srgbClr>
                  </a:outerShdw>
                </a:effectLst>
                <a:latin typeface="Consolas" pitchFamily="49" charset="0"/>
              </a:rPr>
              <a:t>", </a:t>
            </a:r>
            <a:r>
              <a:rPr lang="en-US" sz="2600" dirty="0">
                <a:solidFill>
                  <a:srgbClr val="00B0F0"/>
                </a:solidFill>
                <a:effectLst>
                  <a:outerShdw blurRad="38100" dist="38100" dir="2700000" algn="tl">
                    <a:srgbClr val="000000">
                      <a:alpha val="43137"/>
                    </a:srgbClr>
                  </a:outerShdw>
                </a:effectLst>
                <a:latin typeface="Consolas" pitchFamily="49" charset="0"/>
              </a:rPr>
              <a:t>new</a:t>
            </a:r>
            <a:r>
              <a:rPr lang="en-US" sz="2600" dirty="0">
                <a:solidFill>
                  <a:schemeClr val="bg1"/>
                </a:solidFill>
                <a:effectLst>
                  <a:outerShdw blurRad="38100" dist="38100" dir="2700000" algn="tl">
                    <a:srgbClr val="000000">
                      <a:alpha val="43137"/>
                    </a:srgbClr>
                  </a:outerShdw>
                </a:effectLst>
                <a:latin typeface="Consolas" pitchFamily="49" charset="0"/>
              </a:rPr>
              <a:t> </a:t>
            </a:r>
            <a:r>
              <a:rPr lang="en-US" sz="2600" dirty="0" err="1">
                <a:solidFill>
                  <a:schemeClr val="bg1"/>
                </a:solidFill>
                <a:effectLst>
                  <a:outerShdw blurRad="38100" dist="38100" dir="2700000" algn="tl">
                    <a:srgbClr val="000000">
                      <a:alpha val="43137"/>
                    </a:srgbClr>
                  </a:outerShdw>
                </a:effectLst>
                <a:latin typeface="Consolas" pitchFamily="49" charset="0"/>
              </a:rPr>
              <a:t>EventHandler</a:t>
            </a:r>
            <a:r>
              <a:rPr lang="en-US" sz="2600" dirty="0">
                <a:solidFill>
                  <a:schemeClr val="bg1"/>
                </a:solidFill>
                <a:effectLst>
                  <a:outerShdw blurRad="38100" dist="38100" dir="2700000" algn="tl">
                    <a:srgbClr val="000000">
                      <a:alpha val="43137"/>
                    </a:srgbClr>
                  </a:outerShdw>
                </a:effectLst>
                <a:latin typeface="Consolas" pitchFamily="49" charset="0"/>
              </a:rPr>
              <a:t>(</a:t>
            </a:r>
            <a:r>
              <a:rPr lang="en-US" sz="2600" dirty="0" err="1">
                <a:solidFill>
                  <a:srgbClr val="00B0F0"/>
                </a:solidFill>
                <a:effectLst>
                  <a:outerShdw blurRad="38100" dist="38100" dir="2700000" algn="tl">
                    <a:srgbClr val="000000">
                      <a:alpha val="43137"/>
                    </a:srgbClr>
                  </a:outerShdw>
                </a:effectLst>
                <a:latin typeface="Consolas" pitchFamily="49" charset="0"/>
              </a:rPr>
              <a:t>this</a:t>
            </a:r>
            <a:r>
              <a:rPr lang="en-US" sz="2600" dirty="0" err="1">
                <a:solidFill>
                  <a:schemeClr val="bg1"/>
                </a:solidFill>
                <a:effectLst>
                  <a:outerShdw blurRad="38100" dist="38100" dir="2700000" algn="tl">
                    <a:srgbClr val="000000">
                      <a:alpha val="43137"/>
                    </a:srgbClr>
                  </a:outerShdw>
                </a:effectLst>
                <a:latin typeface="Consolas" pitchFamily="49" charset="0"/>
              </a:rPr>
              <a:t>.myButtonClicked</a:t>
            </a:r>
            <a:r>
              <a:rPr lang="en-US" sz="2600" dirty="0">
                <a:solidFill>
                  <a:schemeClr val="bg1"/>
                </a:solidFill>
                <a:effectLst>
                  <a:outerShdw blurRad="38100" dist="38100" dir="2700000" algn="tl">
                    <a:srgbClr val="000000">
                      <a:alpha val="43137"/>
                    </a:srgbClr>
                  </a:outerShdw>
                </a:effectLst>
                <a:latin typeface="Consolas" pitchFamily="49" charset="0"/>
              </a:rPr>
              <a:t>));</a:t>
            </a:r>
          </a:p>
          <a:p>
            <a:pPr>
              <a:defRPr/>
            </a:pPr>
            <a:endParaRPr lang="en-US" sz="2600" dirty="0">
              <a:solidFill>
                <a:schemeClr val="bg1"/>
              </a:solidFill>
              <a:effectLst>
                <a:outerShdw blurRad="38100" dist="38100" dir="2700000" algn="tl">
                  <a:srgbClr val="000000">
                    <a:alpha val="43137"/>
                  </a:srgbClr>
                </a:outerShdw>
              </a:effectLst>
              <a:latin typeface="Consolas" pitchFamily="49" charset="0"/>
            </a:endParaRPr>
          </a:p>
          <a:p>
            <a:pPr>
              <a:defRPr/>
            </a:pPr>
            <a:r>
              <a:rPr lang="en-US" sz="2600" dirty="0">
                <a:solidFill>
                  <a:srgbClr val="00B0F0"/>
                </a:solidFill>
                <a:effectLst>
                  <a:outerShdw blurRad="38100" dist="38100" dir="2700000" algn="tl">
                    <a:srgbClr val="000000">
                      <a:alpha val="43137"/>
                    </a:srgbClr>
                  </a:outerShdw>
                </a:effectLst>
                <a:latin typeface="Consolas" pitchFamily="49" charset="0"/>
              </a:rPr>
              <a:t>private void </a:t>
            </a:r>
            <a:r>
              <a:rPr lang="en-US" sz="2600" dirty="0" err="1">
                <a:solidFill>
                  <a:schemeClr val="bg1"/>
                </a:solidFill>
                <a:effectLst>
                  <a:outerShdw blurRad="38100" dist="38100" dir="2700000" algn="tl">
                    <a:srgbClr val="000000">
                      <a:alpha val="43137"/>
                    </a:srgbClr>
                  </a:outerShdw>
                </a:effectLst>
                <a:latin typeface="Consolas" pitchFamily="49" charset="0"/>
              </a:rPr>
              <a:t>myButtonClicked</a:t>
            </a:r>
            <a:r>
              <a:rPr lang="en-US" sz="2600" dirty="0">
                <a:solidFill>
                  <a:schemeClr val="bg1"/>
                </a:solidFill>
                <a:effectLst>
                  <a:outerShdw blurRad="38100" dist="38100" dir="2700000" algn="tl">
                    <a:srgbClr val="000000">
                      <a:alpha val="43137"/>
                    </a:srgbClr>
                  </a:outerShdw>
                </a:effectLst>
                <a:latin typeface="Consolas" pitchFamily="49" charset="0"/>
              </a:rPr>
              <a:t>(</a:t>
            </a:r>
            <a:r>
              <a:rPr lang="en-US" sz="2600" dirty="0">
                <a:solidFill>
                  <a:srgbClr val="00B0F0"/>
                </a:solidFill>
                <a:effectLst>
                  <a:outerShdw blurRad="38100" dist="38100" dir="2700000" algn="tl">
                    <a:srgbClr val="000000">
                      <a:alpha val="43137"/>
                    </a:srgbClr>
                  </a:outerShdw>
                </a:effectLst>
                <a:latin typeface="Consolas" pitchFamily="49" charset="0"/>
              </a:rPr>
              <a:t>object</a:t>
            </a:r>
            <a:r>
              <a:rPr lang="en-US" sz="2600" dirty="0">
                <a:solidFill>
                  <a:schemeClr val="bg1"/>
                </a:solidFill>
                <a:effectLst>
                  <a:outerShdw blurRad="38100" dist="38100" dir="2700000" algn="tl">
                    <a:srgbClr val="000000">
                      <a:alpha val="43137"/>
                    </a:srgbClr>
                  </a:outerShdw>
                </a:effectLst>
                <a:latin typeface="Consolas" pitchFamily="49" charset="0"/>
              </a:rPr>
              <a:t> sender, </a:t>
            </a:r>
            <a:r>
              <a:rPr lang="en-US" sz="2600" dirty="0" err="1">
                <a:solidFill>
                  <a:schemeClr val="bg1"/>
                </a:solidFill>
                <a:effectLst>
                  <a:outerShdw blurRad="38100" dist="38100" dir="2700000" algn="tl">
                    <a:srgbClr val="000000">
                      <a:alpha val="43137"/>
                    </a:srgbClr>
                  </a:outerShdw>
                </a:effectLst>
                <a:latin typeface="Consolas" pitchFamily="49" charset="0"/>
              </a:rPr>
              <a:t>EventArgs</a:t>
            </a:r>
            <a:r>
              <a:rPr lang="en-US" sz="2600" dirty="0">
                <a:solidFill>
                  <a:schemeClr val="bg1"/>
                </a:solidFill>
                <a:effectLst>
                  <a:outerShdw blurRad="38100" dist="38100" dir="2700000" algn="tl">
                    <a:srgbClr val="000000">
                      <a:alpha val="43137"/>
                    </a:srgbClr>
                  </a:outerShdw>
                </a:effectLst>
                <a:latin typeface="Consolas" pitchFamily="49" charset="0"/>
              </a:rPr>
              <a:t> e)  { ... }</a:t>
            </a:r>
          </a:p>
        </p:txBody>
      </p:sp>
      <p:sp>
        <p:nvSpPr>
          <p:cNvPr id="7" name="Content Placeholder 2"/>
          <p:cNvSpPr txBox="1">
            <a:spLocks/>
          </p:cNvSpPr>
          <p:nvPr/>
        </p:nvSpPr>
        <p:spPr bwMode="auto">
          <a:xfrm>
            <a:off x="485775" y="3151188"/>
            <a:ext cx="12901613" cy="554037"/>
          </a:xfrm>
          <a:prstGeom prst="rect">
            <a:avLst/>
          </a:prstGeom>
          <a:noFill/>
          <a:ln w="9525">
            <a:noFill/>
            <a:miter lim="800000"/>
            <a:headEnd/>
            <a:tailEnd/>
          </a:ln>
        </p:spPr>
        <p:txBody>
          <a:bodyPr lIns="0" tIns="0" rIns="0" bIns="0">
            <a:spAutoFit/>
          </a:bodyPr>
          <a:lstStyle/>
          <a:p>
            <a:pPr marL="459106" indent="-459106" defTabSz="1095376">
              <a:lnSpc>
                <a:spcPct val="90000"/>
              </a:lnSpc>
              <a:spcBef>
                <a:spcPts val="1400"/>
              </a:spcBef>
              <a:buClr>
                <a:schemeClr val="tx2"/>
              </a:buClr>
              <a:buSzPct val="95000"/>
              <a:defRPr/>
            </a:pPr>
            <a:r>
              <a:rPr lang="en-US" sz="4000" kern="0" dirty="0">
                <a:solidFill>
                  <a:schemeClr val="tx1"/>
                </a:solidFill>
                <a:effectLst>
                  <a:outerShdw blurRad="38100" dist="38100" dir="2700000" algn="tl">
                    <a:srgbClr val="000000">
                      <a:alpha val="43137"/>
                    </a:srgbClr>
                  </a:outerShdw>
                </a:effectLst>
                <a:latin typeface="+mn-lt"/>
                <a:cs typeface="Arial" pitchFamily="34" charset="0"/>
              </a:rPr>
              <a:t>Static HtmlPage class provides entry point </a:t>
            </a:r>
          </a:p>
        </p:txBody>
      </p:sp>
      <p:sp>
        <p:nvSpPr>
          <p:cNvPr id="8" name="Content Placeholder 2"/>
          <p:cNvSpPr txBox="1">
            <a:spLocks/>
          </p:cNvSpPr>
          <p:nvPr/>
        </p:nvSpPr>
        <p:spPr bwMode="auto">
          <a:xfrm>
            <a:off x="515938" y="5214938"/>
            <a:ext cx="12900025" cy="554037"/>
          </a:xfrm>
          <a:prstGeom prst="rect">
            <a:avLst/>
          </a:prstGeom>
          <a:noFill/>
          <a:ln w="9525">
            <a:noFill/>
            <a:miter lim="800000"/>
            <a:headEnd/>
            <a:tailEnd/>
          </a:ln>
        </p:spPr>
        <p:txBody>
          <a:bodyPr lIns="0" tIns="0" rIns="0" bIns="0">
            <a:spAutoFit/>
          </a:bodyPr>
          <a:lstStyle/>
          <a:p>
            <a:pPr marL="459106" indent="-459106" defTabSz="1095376">
              <a:lnSpc>
                <a:spcPct val="90000"/>
              </a:lnSpc>
              <a:spcBef>
                <a:spcPts val="1400"/>
              </a:spcBef>
              <a:buClr>
                <a:schemeClr val="tx2"/>
              </a:buClr>
              <a:buSzPct val="95000"/>
              <a:defRPr/>
            </a:pPr>
            <a:r>
              <a:rPr lang="en-US" sz="4000" kern="0" dirty="0">
                <a:solidFill>
                  <a:schemeClr val="tx1"/>
                </a:solidFill>
                <a:effectLst>
                  <a:outerShdw blurRad="38100" dist="38100" dir="2700000" algn="tl">
                    <a:srgbClr val="000000">
                      <a:alpha val="43137"/>
                    </a:srgbClr>
                  </a:outerShdw>
                </a:effectLst>
                <a:latin typeface="+mn-lt"/>
                <a:cs typeface="Arial" pitchFamily="34" charset="0"/>
              </a:rPr>
              <a:t>Hookup events, call methods, or access properties</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98" y="332378"/>
            <a:ext cx="13408659" cy="830997"/>
          </a:xfrm>
        </p:spPr>
        <p:txBody>
          <a:bodyPr/>
          <a:lstStyle/>
          <a:p>
            <a:pPr>
              <a:defRPr/>
            </a:pPr>
            <a:r>
              <a:rPr smtClean="0"/>
              <a:t>Access Managed Code from Script</a:t>
            </a:r>
            <a:endParaRPr/>
          </a:p>
        </p:txBody>
      </p:sp>
      <p:sp>
        <p:nvSpPr>
          <p:cNvPr id="3" name="Content Placeholder 2"/>
          <p:cNvSpPr>
            <a:spLocks noGrp="1"/>
          </p:cNvSpPr>
          <p:nvPr>
            <p:ph idx="1"/>
          </p:nvPr>
        </p:nvSpPr>
        <p:spPr>
          <a:xfrm>
            <a:off x="552450" y="1606550"/>
            <a:ext cx="12900025" cy="554038"/>
          </a:xfrm>
        </p:spPr>
        <p:txBody>
          <a:bodyPr/>
          <a:lstStyle/>
          <a:p>
            <a:pPr marL="459106" indent="-459106" defTabSz="1095376">
              <a:buFontTx/>
              <a:buNone/>
              <a:defRPr/>
            </a:pPr>
            <a:r>
              <a:rPr/>
              <a:t>Mark a property, method or event as Scriptable:</a:t>
            </a:r>
          </a:p>
        </p:txBody>
      </p:sp>
      <p:sp>
        <p:nvSpPr>
          <p:cNvPr id="9" name="Text Box 4"/>
          <p:cNvSpPr txBox="1">
            <a:spLocks noChangeArrowheads="1"/>
          </p:cNvSpPr>
          <p:nvPr/>
        </p:nvSpPr>
        <p:spPr bwMode="auto">
          <a:xfrm>
            <a:off x="758825" y="4475163"/>
            <a:ext cx="13147675" cy="663575"/>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lIns="130622" tIns="130622" rIns="130622" bIns="130622">
            <a:spAutoFit/>
          </a:bodyPr>
          <a:lstStyle/>
          <a:p>
            <a:pPr>
              <a:defRPr/>
            </a:pPr>
            <a:r>
              <a:rPr lang="en-US" sz="2600" dirty="0">
                <a:solidFill>
                  <a:srgbClr val="00B050"/>
                </a:solidFill>
                <a:effectLst>
                  <a:outerShdw blurRad="38100" dist="38100" dir="2700000" algn="tl">
                    <a:srgbClr val="000000">
                      <a:alpha val="43137"/>
                    </a:srgbClr>
                  </a:outerShdw>
                </a:effectLst>
                <a:latin typeface="Consolas" pitchFamily="49" charset="0"/>
              </a:rPr>
              <a:t> </a:t>
            </a:r>
            <a:r>
              <a:rPr lang="en-US" sz="2600" dirty="0" err="1">
                <a:solidFill>
                  <a:schemeClr val="bg1"/>
                </a:solidFill>
                <a:effectLst>
                  <a:outerShdw blurRad="38100" dist="38100" dir="2700000" algn="tl">
                    <a:srgbClr val="000000">
                      <a:alpha val="43137"/>
                    </a:srgbClr>
                  </a:outerShdw>
                </a:effectLst>
                <a:latin typeface="Consolas" pitchFamily="49" charset="0"/>
              </a:rPr>
              <a:t>WebApplication.Current.RegisterScriptableObject</a:t>
            </a:r>
            <a:r>
              <a:rPr lang="en-US" sz="2600" dirty="0" smtClean="0">
                <a:solidFill>
                  <a:schemeClr val="bg1"/>
                </a:solidFill>
                <a:effectLst>
                  <a:outerShdw blurRad="38100" dist="38100" dir="2700000" algn="tl">
                    <a:srgbClr val="000000">
                      <a:alpha val="43137"/>
                    </a:srgbClr>
                  </a:outerShdw>
                </a:effectLst>
                <a:latin typeface="Consolas" pitchFamily="49" charset="0"/>
              </a:rPr>
              <a:t>(“</a:t>
            </a:r>
            <a:r>
              <a:rPr lang="en-US" sz="2600" dirty="0" err="1" smtClean="0">
                <a:solidFill>
                  <a:srgbClr val="C00000"/>
                </a:solidFill>
                <a:effectLst>
                  <a:outerShdw blurRad="38100" dist="38100" dir="2700000" algn="tl">
                    <a:srgbClr val="000000">
                      <a:alpha val="43137"/>
                    </a:srgbClr>
                  </a:outerShdw>
                </a:effectLst>
                <a:latin typeface="Consolas" pitchFamily="49" charset="0"/>
              </a:rPr>
              <a:t>FootballData</a:t>
            </a:r>
            <a:r>
              <a:rPr lang="en-US" sz="2600" dirty="0">
                <a:solidFill>
                  <a:schemeClr val="bg1"/>
                </a:solidFill>
                <a:effectLst>
                  <a:outerShdw blurRad="38100" dist="38100" dir="2700000" algn="tl">
                    <a:srgbClr val="000000">
                      <a:alpha val="43137"/>
                    </a:srgbClr>
                  </a:outerShdw>
                </a:effectLst>
                <a:latin typeface="Consolas" pitchFamily="49" charset="0"/>
              </a:rPr>
              <a:t>", </a:t>
            </a:r>
            <a:r>
              <a:rPr lang="en-US" sz="2600" dirty="0">
                <a:solidFill>
                  <a:srgbClr val="00B0F0"/>
                </a:solidFill>
                <a:effectLst>
                  <a:outerShdw blurRad="38100" dist="38100" dir="2700000" algn="tl">
                    <a:srgbClr val="000000">
                      <a:alpha val="43137"/>
                    </a:srgbClr>
                  </a:outerShdw>
                </a:effectLst>
                <a:latin typeface="Consolas" pitchFamily="49" charset="0"/>
              </a:rPr>
              <a:t>this</a:t>
            </a:r>
            <a:r>
              <a:rPr lang="en-US" sz="2600" dirty="0">
                <a:solidFill>
                  <a:schemeClr val="bg1"/>
                </a:solidFill>
                <a:effectLst>
                  <a:outerShdw blurRad="38100" dist="38100" dir="2700000" algn="tl">
                    <a:srgbClr val="000000">
                      <a:alpha val="43137"/>
                    </a:srgbClr>
                  </a:outerShdw>
                </a:effectLst>
                <a:latin typeface="Consolas" pitchFamily="49" charset="0"/>
              </a:rPr>
              <a:t>);</a:t>
            </a:r>
          </a:p>
        </p:txBody>
      </p:sp>
      <p:sp>
        <p:nvSpPr>
          <p:cNvPr id="5" name="Text Box 4"/>
          <p:cNvSpPr txBox="1">
            <a:spLocks noChangeArrowheads="1"/>
          </p:cNvSpPr>
          <p:nvPr/>
        </p:nvSpPr>
        <p:spPr bwMode="auto">
          <a:xfrm>
            <a:off x="774700" y="2347913"/>
            <a:ext cx="13092113" cy="1063625"/>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lIns="130622" tIns="130622" rIns="130622" bIns="130622">
            <a:spAutoFit/>
          </a:bodyPr>
          <a:lstStyle/>
          <a:p>
            <a:pPr>
              <a:defRPr/>
            </a:pPr>
            <a:r>
              <a:rPr lang="en-US" sz="2600" dirty="0">
                <a:solidFill>
                  <a:schemeClr val="bg1"/>
                </a:solidFill>
                <a:effectLst>
                  <a:outerShdw blurRad="38100" dist="38100" dir="2700000" algn="tl">
                    <a:srgbClr val="000000">
                      <a:alpha val="43137"/>
                    </a:srgbClr>
                  </a:outerShdw>
                </a:effectLst>
                <a:latin typeface="Consolas" pitchFamily="49" charset="0"/>
              </a:rPr>
              <a:t>[Scriptable]</a:t>
            </a:r>
          </a:p>
          <a:p>
            <a:pPr>
              <a:defRPr/>
            </a:pPr>
            <a:r>
              <a:rPr lang="en-US" sz="2600" dirty="0">
                <a:solidFill>
                  <a:srgbClr val="00B0F0"/>
                </a:solidFill>
                <a:effectLst>
                  <a:outerShdw blurRad="38100" dist="38100" dir="2700000" algn="tl">
                    <a:srgbClr val="000000">
                      <a:alpha val="43137"/>
                    </a:srgbClr>
                  </a:outerShdw>
                </a:effectLst>
                <a:latin typeface="Consolas" pitchFamily="49" charset="0"/>
              </a:rPr>
              <a:t>public void </a:t>
            </a:r>
            <a:r>
              <a:rPr lang="en-US" sz="2600" dirty="0">
                <a:solidFill>
                  <a:schemeClr val="bg1"/>
                </a:solidFill>
                <a:effectLst>
                  <a:outerShdw blurRad="38100" dist="38100" dir="2700000" algn="tl">
                    <a:srgbClr val="000000">
                      <a:alpha val="43137"/>
                    </a:srgbClr>
                  </a:outerShdw>
                </a:effectLst>
                <a:latin typeface="Consolas" pitchFamily="49" charset="0"/>
              </a:rPr>
              <a:t>Search(</a:t>
            </a:r>
            <a:r>
              <a:rPr lang="en-US" sz="2600" dirty="0">
                <a:solidFill>
                  <a:srgbClr val="00B0F0"/>
                </a:solidFill>
                <a:effectLst>
                  <a:outerShdw blurRad="38100" dist="38100" dir="2700000" algn="tl">
                    <a:srgbClr val="000000">
                      <a:alpha val="43137"/>
                    </a:srgbClr>
                  </a:outerShdw>
                </a:effectLst>
                <a:latin typeface="Consolas" pitchFamily="49" charset="0"/>
              </a:rPr>
              <a:t>string </a:t>
            </a:r>
            <a:r>
              <a:rPr lang="en-US" sz="2600" dirty="0">
                <a:solidFill>
                  <a:schemeClr val="bg1"/>
                </a:solidFill>
                <a:effectLst>
                  <a:outerShdw blurRad="38100" dist="38100" dir="2700000" algn="tl">
                    <a:srgbClr val="000000">
                      <a:alpha val="43137"/>
                    </a:srgbClr>
                  </a:outerShdw>
                </a:effectLst>
                <a:latin typeface="Consolas" pitchFamily="49" charset="0"/>
              </a:rPr>
              <a:t>Name)  {  …   }</a:t>
            </a:r>
          </a:p>
        </p:txBody>
      </p:sp>
      <p:sp>
        <p:nvSpPr>
          <p:cNvPr id="6" name="Text Box 4"/>
          <p:cNvSpPr txBox="1">
            <a:spLocks noChangeArrowheads="1"/>
          </p:cNvSpPr>
          <p:nvPr/>
        </p:nvSpPr>
        <p:spPr bwMode="auto">
          <a:xfrm>
            <a:off x="774700" y="6400800"/>
            <a:ext cx="13160375" cy="1065213"/>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lIns="130622" tIns="130622" rIns="130622" bIns="130622">
            <a:spAutoFit/>
          </a:bodyPr>
          <a:lstStyle/>
          <a:p>
            <a:pPr>
              <a:defRPr/>
            </a:pPr>
            <a:r>
              <a:rPr lang="en-US" sz="2600" dirty="0" err="1">
                <a:solidFill>
                  <a:srgbClr val="00B0F0"/>
                </a:solidFill>
                <a:effectLst>
                  <a:outerShdw blurRad="38100" dist="38100" dir="2700000" algn="tl">
                    <a:srgbClr val="000000">
                      <a:alpha val="43137"/>
                    </a:srgbClr>
                  </a:outerShdw>
                </a:effectLst>
                <a:latin typeface="Consolas" pitchFamily="49" charset="0"/>
              </a:rPr>
              <a:t>var</a:t>
            </a:r>
            <a:r>
              <a:rPr lang="en-US" sz="2600" dirty="0">
                <a:solidFill>
                  <a:schemeClr val="bg1"/>
                </a:solidFill>
                <a:effectLst>
                  <a:outerShdw blurRad="38100" dist="38100" dir="2700000" algn="tl">
                    <a:srgbClr val="000000">
                      <a:alpha val="43137"/>
                    </a:srgbClr>
                  </a:outerShdw>
                </a:effectLst>
                <a:latin typeface="Consolas" pitchFamily="49" charset="0"/>
              </a:rPr>
              <a:t> control = </a:t>
            </a:r>
            <a:r>
              <a:rPr lang="en-US" sz="2600" dirty="0" err="1">
                <a:solidFill>
                  <a:schemeClr val="bg1"/>
                </a:solidFill>
                <a:effectLst>
                  <a:outerShdw blurRad="38100" dist="38100" dir="2700000" algn="tl">
                    <a:srgbClr val="000000">
                      <a:alpha val="43137"/>
                    </a:srgbClr>
                  </a:outerShdw>
                </a:effectLst>
                <a:latin typeface="Consolas" pitchFamily="49" charset="0"/>
              </a:rPr>
              <a:t>document.getElementById</a:t>
            </a:r>
            <a:r>
              <a:rPr lang="en-US" sz="2600" dirty="0">
                <a:solidFill>
                  <a:schemeClr val="bg1"/>
                </a:solidFill>
                <a:effectLst>
                  <a:outerShdw blurRad="38100" dist="38100" dir="2700000" algn="tl">
                    <a:srgbClr val="000000">
                      <a:alpha val="43137"/>
                    </a:srgbClr>
                  </a:outerShdw>
                </a:effectLst>
                <a:latin typeface="Consolas" pitchFamily="49" charset="0"/>
              </a:rPr>
              <a:t>("</a:t>
            </a:r>
            <a:r>
              <a:rPr lang="en-US" sz="2600" dirty="0">
                <a:solidFill>
                  <a:srgbClr val="C00000"/>
                </a:solidFill>
                <a:effectLst>
                  <a:outerShdw blurRad="38100" dist="38100" dir="2700000" algn="tl">
                    <a:srgbClr val="000000">
                      <a:alpha val="43137"/>
                    </a:srgbClr>
                  </a:outerShdw>
                </a:effectLst>
                <a:latin typeface="Consolas" pitchFamily="49" charset="0"/>
              </a:rPr>
              <a:t>Xaml1</a:t>
            </a:r>
            <a:r>
              <a:rPr lang="en-US" sz="2600" dirty="0">
                <a:solidFill>
                  <a:schemeClr val="bg1"/>
                </a:solidFill>
                <a:effectLst>
                  <a:outerShdw blurRad="38100" dist="38100" dir="2700000" algn="tl">
                    <a:srgbClr val="000000">
                      <a:alpha val="43137"/>
                    </a:srgbClr>
                  </a:outerShdw>
                </a:effectLst>
                <a:latin typeface="Consolas" pitchFamily="49" charset="0"/>
              </a:rPr>
              <a:t>");</a:t>
            </a:r>
          </a:p>
          <a:p>
            <a:pPr>
              <a:defRPr/>
            </a:pPr>
            <a:r>
              <a:rPr lang="en-US" sz="2600" dirty="0" err="1" smtClean="0">
                <a:solidFill>
                  <a:schemeClr val="bg1"/>
                </a:solidFill>
                <a:effectLst>
                  <a:outerShdw blurRad="38100" dist="38100" dir="2700000" algn="tl">
                    <a:srgbClr val="000000">
                      <a:alpha val="43137"/>
                    </a:srgbClr>
                  </a:outerShdw>
                </a:effectLst>
                <a:latin typeface="Consolas" pitchFamily="49" charset="0"/>
              </a:rPr>
              <a:t>control.Content.FootballData.Search</a:t>
            </a:r>
            <a:r>
              <a:rPr lang="en-US" sz="2600" dirty="0" smtClean="0">
                <a:solidFill>
                  <a:schemeClr val="bg1"/>
                </a:solidFill>
                <a:effectLst>
                  <a:outerShdw blurRad="38100" dist="38100" dir="2700000" algn="tl">
                    <a:srgbClr val="000000">
                      <a:alpha val="43137"/>
                    </a:srgbClr>
                  </a:outerShdw>
                </a:effectLst>
                <a:latin typeface="Consolas" pitchFamily="49" charset="0"/>
              </a:rPr>
              <a:t>(</a:t>
            </a:r>
            <a:r>
              <a:rPr lang="en-US" sz="2600" dirty="0" err="1" smtClean="0">
                <a:solidFill>
                  <a:schemeClr val="bg1"/>
                </a:solidFill>
                <a:effectLst>
                  <a:outerShdw blurRad="38100" dist="38100" dir="2700000" algn="tl">
                    <a:srgbClr val="000000">
                      <a:alpha val="43137"/>
                    </a:srgbClr>
                  </a:outerShdw>
                </a:effectLst>
                <a:latin typeface="Consolas" pitchFamily="49" charset="0"/>
              </a:rPr>
              <a:t>input.value</a:t>
            </a:r>
            <a:r>
              <a:rPr lang="en-US" sz="2600" dirty="0">
                <a:solidFill>
                  <a:schemeClr val="bg1"/>
                </a:solidFill>
                <a:effectLst>
                  <a:outerShdw blurRad="38100" dist="38100" dir="2700000" algn="tl">
                    <a:srgbClr val="000000">
                      <a:alpha val="43137"/>
                    </a:srgbClr>
                  </a:outerShdw>
                </a:effectLst>
                <a:latin typeface="Consolas" pitchFamily="49" charset="0"/>
              </a:rPr>
              <a:t>);</a:t>
            </a:r>
          </a:p>
        </p:txBody>
      </p:sp>
      <p:sp>
        <p:nvSpPr>
          <p:cNvPr id="7" name="Content Placeholder 2"/>
          <p:cNvSpPr txBox="1">
            <a:spLocks/>
          </p:cNvSpPr>
          <p:nvPr/>
        </p:nvSpPr>
        <p:spPr bwMode="auto">
          <a:xfrm>
            <a:off x="485775" y="3792538"/>
            <a:ext cx="12901613" cy="554037"/>
          </a:xfrm>
          <a:prstGeom prst="rect">
            <a:avLst/>
          </a:prstGeom>
          <a:noFill/>
          <a:ln w="9525">
            <a:noFill/>
            <a:miter lim="800000"/>
            <a:headEnd/>
            <a:tailEnd/>
          </a:ln>
        </p:spPr>
        <p:txBody>
          <a:bodyPr lIns="0" tIns="0" rIns="0" bIns="0">
            <a:spAutoFit/>
          </a:bodyPr>
          <a:lstStyle/>
          <a:p>
            <a:pPr marL="459106" indent="-459106" defTabSz="1095376">
              <a:lnSpc>
                <a:spcPct val="90000"/>
              </a:lnSpc>
              <a:spcBef>
                <a:spcPts val="1400"/>
              </a:spcBef>
              <a:buClr>
                <a:schemeClr val="tx2"/>
              </a:buClr>
              <a:buSzPct val="95000"/>
              <a:defRPr/>
            </a:pPr>
            <a:r>
              <a:rPr lang="en-US" sz="4000" kern="0" dirty="0">
                <a:solidFill>
                  <a:schemeClr val="tx1"/>
                </a:solidFill>
                <a:effectLst>
                  <a:outerShdw blurRad="38100" dist="38100" dir="2700000" algn="tl">
                    <a:srgbClr val="000000">
                      <a:alpha val="43137"/>
                    </a:srgbClr>
                  </a:outerShdw>
                </a:effectLst>
                <a:latin typeface="+mn-lt"/>
                <a:cs typeface="Arial" pitchFamily="34" charset="0"/>
              </a:rPr>
              <a:t>Register a scriptable object:</a:t>
            </a:r>
          </a:p>
        </p:txBody>
      </p:sp>
      <p:sp>
        <p:nvSpPr>
          <p:cNvPr id="8" name="Content Placeholder 2"/>
          <p:cNvSpPr txBox="1">
            <a:spLocks/>
          </p:cNvSpPr>
          <p:nvPr/>
        </p:nvSpPr>
        <p:spPr bwMode="auto">
          <a:xfrm>
            <a:off x="515938" y="5678488"/>
            <a:ext cx="12900025" cy="554037"/>
          </a:xfrm>
          <a:prstGeom prst="rect">
            <a:avLst/>
          </a:prstGeom>
          <a:noFill/>
          <a:ln w="9525">
            <a:noFill/>
            <a:miter lim="800000"/>
            <a:headEnd/>
            <a:tailEnd/>
          </a:ln>
        </p:spPr>
        <p:txBody>
          <a:bodyPr lIns="0" tIns="0" rIns="0" bIns="0">
            <a:spAutoFit/>
          </a:bodyPr>
          <a:lstStyle/>
          <a:p>
            <a:pPr marL="459106" indent="-459106" defTabSz="1095376">
              <a:lnSpc>
                <a:spcPct val="90000"/>
              </a:lnSpc>
              <a:spcBef>
                <a:spcPts val="1400"/>
              </a:spcBef>
              <a:buClr>
                <a:schemeClr val="tx2"/>
              </a:buClr>
              <a:buSzPct val="95000"/>
              <a:defRPr/>
            </a:pPr>
            <a:r>
              <a:rPr lang="en-US" sz="4000" kern="0" dirty="0">
                <a:solidFill>
                  <a:schemeClr val="tx1"/>
                </a:solidFill>
                <a:effectLst>
                  <a:outerShdw blurRad="38100" dist="38100" dir="2700000" algn="tl">
                    <a:srgbClr val="000000">
                      <a:alpha val="43137"/>
                    </a:srgbClr>
                  </a:outerShdw>
                </a:effectLst>
                <a:latin typeface="+mn-lt"/>
                <a:cs typeface="Arial" pitchFamily="34" charset="0"/>
              </a:rPr>
              <a:t>Access the managed object from script:</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274321"/>
            <a:ext cx="13408659" cy="830997"/>
          </a:xfrm>
        </p:spPr>
        <p:txBody>
          <a:bodyPr/>
          <a:lstStyle/>
          <a:p>
            <a:pPr>
              <a:defRPr/>
            </a:pPr>
            <a:r>
              <a:rPr smtClean="0"/>
              <a:t>HTML Integration</a:t>
            </a:r>
            <a:endParaRPr/>
          </a:p>
        </p:txBody>
      </p:sp>
      <p:sp>
        <p:nvSpPr>
          <p:cNvPr id="3" name="Content Placeholder 2"/>
          <p:cNvSpPr>
            <a:spLocks noGrp="1"/>
          </p:cNvSpPr>
          <p:nvPr>
            <p:ph idx="1"/>
          </p:nvPr>
        </p:nvSpPr>
        <p:spPr>
          <a:xfrm>
            <a:off x="612775" y="1697038"/>
            <a:ext cx="13422313" cy="4337050"/>
          </a:xfrm>
        </p:spPr>
        <p:txBody>
          <a:bodyPr/>
          <a:lstStyle/>
          <a:p>
            <a:pPr marL="459106" indent="-459106" defTabSz="1095376">
              <a:defRPr/>
            </a:pPr>
            <a:r>
              <a:rPr sz="3600"/>
              <a:t>Other interesting HTML integration scenarios:</a:t>
            </a:r>
          </a:p>
          <a:p>
            <a:pPr marL="845820" lvl="1" defTabSz="1095376">
              <a:defRPr/>
            </a:pPr>
            <a:r>
              <a:rPr sz="3200" smtClean="0"/>
              <a:t>Persisent links</a:t>
            </a:r>
          </a:p>
          <a:p>
            <a:pPr marL="845820" lvl="1" defTabSz="1095376">
              <a:defRPr/>
            </a:pPr>
            <a:r>
              <a:rPr sz="3200" smtClean="0"/>
              <a:t>Fwd/Back Integration</a:t>
            </a:r>
          </a:p>
          <a:p>
            <a:pPr marL="845820" lvl="1" defTabSz="1095376">
              <a:defRPr/>
            </a:pPr>
            <a:endParaRPr sz="3200" smtClean="0"/>
          </a:p>
          <a:p>
            <a:pPr marL="459106" indent="-459106" defTabSz="1095376">
              <a:defRPr/>
            </a:pPr>
            <a:r>
              <a:rPr sz="3600"/>
              <a:t>Notes:</a:t>
            </a:r>
          </a:p>
          <a:p>
            <a:pPr marL="845820" lvl="1" defTabSz="1095376">
              <a:defRPr/>
            </a:pPr>
            <a:r>
              <a:rPr smtClean="0"/>
              <a:t>Simple type marshalling only in </a:t>
            </a:r>
            <a:r>
              <a:rPr dirty="0" err="1" smtClean="0"/>
              <a:t>th</a:t>
            </a:r>
            <a:r>
              <a:rPr smtClean="0"/>
              <a:t>e Alpha</a:t>
            </a:r>
          </a:p>
          <a:p>
            <a:pPr marL="845820" lvl="1" defTabSz="1095376">
              <a:defRPr/>
            </a:pPr>
            <a:r>
              <a:rPr smtClean="0"/>
              <a:t>Complex type support on the way</a:t>
            </a:r>
            <a:endParaRPr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5118" y="3435350"/>
            <a:ext cx="12308417" cy="914096"/>
          </a:xfrm>
        </p:spPr>
        <p:txBody>
          <a:bodyPr/>
          <a:lstStyle/>
          <a:p>
            <a:pPr defTabSz="1095376">
              <a:defRPr/>
            </a:pPr>
            <a:r>
              <a:rPr smtClean="0"/>
              <a:t>HTML </a:t>
            </a:r>
            <a:r>
              <a:rPr smtClean="0"/>
              <a:t>and Script Integration</a:t>
            </a:r>
            <a:endParaRPr/>
          </a:p>
        </p:txBody>
      </p:sp>
      <p:sp>
        <p:nvSpPr>
          <p:cNvPr id="4" name="Text Placeholder 3"/>
          <p:cNvSpPr>
            <a:spLocks noGrp="1"/>
          </p:cNvSpPr>
          <p:nvPr>
            <p:ph type="body" sz="quarter" idx="10"/>
          </p:nvPr>
        </p:nvSpPr>
        <p:spPr/>
        <p:txBody>
          <a:bodyPr/>
          <a:lstStyle/>
          <a:p>
            <a:pPr defTabSz="1095376">
              <a:defRPr/>
            </a:pPr>
            <a:r>
              <a:rPr/>
              <a:t>demo</a:t>
            </a:r>
          </a:p>
        </p:txBody>
      </p:sp>
      <p:pic>
        <p:nvPicPr>
          <p:cNvPr id="5" name="Picture 4" descr="4-01488_Flys.png"/>
          <p:cNvPicPr>
            <a:picLocks noChangeAspect="1"/>
          </p:cNvPicPr>
          <p:nvPr/>
        </p:nvPicPr>
        <p:blipFill>
          <a:blip r:embed="rId3">
            <a:duotone>
              <a:schemeClr val="accent5">
                <a:shade val="45000"/>
                <a:satMod val="135000"/>
              </a:schemeClr>
              <a:prstClr val="white"/>
            </a:duotone>
            <a:lum bright="-15000"/>
          </a:blip>
          <a:stretch>
            <a:fillRect/>
          </a:stretch>
        </p:blipFill>
        <p:spPr>
          <a:xfrm>
            <a:off x="7730067" y="2284413"/>
            <a:ext cx="6900333" cy="183896"/>
          </a:xfrm>
          <a:prstGeom prst="rect">
            <a:avLst/>
          </a:prstGeom>
        </p:spPr>
      </p:pic>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2944934"/>
            <a:ext cx="13408659" cy="997196"/>
          </a:xfrm>
        </p:spPr>
        <p:txBody>
          <a:bodyPr/>
          <a:lstStyle/>
          <a:p>
            <a:pPr algn="ctr">
              <a:defRPr/>
            </a:pPr>
            <a:r>
              <a:rPr sz="7200" smtClean="0"/>
              <a:t>Open File Dialog Support</a:t>
            </a:r>
            <a:endParaRPr sz="7200"/>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OpenFileDialog</a:t>
            </a:r>
            <a:endParaRPr lang="en-US" dirty="0"/>
          </a:p>
        </p:txBody>
      </p:sp>
      <p:sp>
        <p:nvSpPr>
          <p:cNvPr id="3" name="Content Placeholder 2"/>
          <p:cNvSpPr>
            <a:spLocks noGrp="1"/>
          </p:cNvSpPr>
          <p:nvPr>
            <p:ph idx="1"/>
          </p:nvPr>
        </p:nvSpPr>
        <p:spPr>
          <a:xfrm>
            <a:off x="554991" y="1392557"/>
            <a:ext cx="13408659" cy="6699270"/>
          </a:xfrm>
        </p:spPr>
        <p:txBody>
          <a:bodyPr/>
          <a:lstStyle/>
          <a:p>
            <a:r>
              <a:rPr smtClean="0"/>
              <a:t>Silverlight supports ability to prompt for local files</a:t>
            </a:r>
          </a:p>
          <a:p>
            <a:endParaRPr/>
          </a:p>
          <a:p>
            <a:endParaRPr smtClean="0"/>
          </a:p>
          <a:p>
            <a:endParaRPr/>
          </a:p>
          <a:p>
            <a:endParaRPr smtClean="0"/>
          </a:p>
          <a:p>
            <a:endParaRPr/>
          </a:p>
          <a:p>
            <a:endParaRPr smtClean="0"/>
          </a:p>
          <a:p>
            <a:endParaRPr sz="700" smtClean="0"/>
          </a:p>
          <a:p>
            <a:r>
              <a:rPr smtClean="0"/>
              <a:t>Developers can then work with file contents locally without having to first upload them to the server</a:t>
            </a:r>
          </a:p>
        </p:txBody>
      </p:sp>
      <p:sp>
        <p:nvSpPr>
          <p:cNvPr id="4" name="Text Box 4"/>
          <p:cNvSpPr txBox="1">
            <a:spLocks noChangeArrowheads="1"/>
          </p:cNvSpPr>
          <p:nvPr/>
        </p:nvSpPr>
        <p:spPr bwMode="auto">
          <a:xfrm>
            <a:off x="793751" y="2159000"/>
            <a:ext cx="12503150" cy="4141780"/>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square" lIns="130622" tIns="130622" rIns="130622" bIns="130622">
            <a:spAutoFit/>
          </a:bodyPr>
          <a:lstStyle/>
          <a:p>
            <a:r>
              <a:rPr lang="en-US" sz="2800" dirty="0" err="1" smtClean="0">
                <a:solidFill>
                  <a:srgbClr val="00B050"/>
                </a:solidFill>
                <a:latin typeface="Consolas" pitchFamily="49" charset="0"/>
              </a:rPr>
              <a:t>OpenFileDialog</a:t>
            </a:r>
            <a:r>
              <a:rPr lang="en-US" sz="2800" dirty="0" smtClean="0">
                <a:latin typeface="Consolas" pitchFamily="49" charset="0"/>
              </a:rPr>
              <a:t> </a:t>
            </a:r>
            <a:r>
              <a:rPr lang="en-US" sz="2800" dirty="0" err="1" smtClean="0">
                <a:latin typeface="Consolas" pitchFamily="49" charset="0"/>
              </a:rPr>
              <a:t>openFileDlg</a:t>
            </a:r>
            <a:r>
              <a:rPr lang="en-US" sz="2800" dirty="0" smtClean="0">
                <a:latin typeface="Consolas" pitchFamily="49" charset="0"/>
              </a:rPr>
              <a:t> = new </a:t>
            </a:r>
            <a:r>
              <a:rPr lang="en-US" sz="2800" dirty="0" err="1" smtClean="0">
                <a:latin typeface="Consolas" pitchFamily="49" charset="0"/>
              </a:rPr>
              <a:t>OpenFileDialog</a:t>
            </a:r>
            <a:r>
              <a:rPr lang="en-US" sz="2800" dirty="0" smtClean="0">
                <a:latin typeface="Consolas" pitchFamily="49" charset="0"/>
              </a:rPr>
              <a:t>();</a:t>
            </a:r>
          </a:p>
          <a:p>
            <a:r>
              <a:rPr lang="en-US" sz="2800" dirty="0" err="1" smtClean="0">
                <a:latin typeface="Consolas" pitchFamily="49" charset="0"/>
              </a:rPr>
              <a:t>openFileDlg.EnableMultipleSelection</a:t>
            </a:r>
            <a:r>
              <a:rPr lang="en-US" sz="2800" dirty="0" smtClean="0">
                <a:latin typeface="Consolas" pitchFamily="49" charset="0"/>
              </a:rPr>
              <a:t> </a:t>
            </a:r>
            <a:r>
              <a:rPr lang="en-US" sz="2800" dirty="0" smtClean="0">
                <a:latin typeface="Consolas" pitchFamily="49" charset="0"/>
              </a:rPr>
              <a:t>= false;</a:t>
            </a:r>
          </a:p>
          <a:p>
            <a:r>
              <a:rPr lang="en-US" sz="2800" dirty="0" err="1" smtClean="0">
                <a:latin typeface="Consolas" pitchFamily="49" charset="0"/>
              </a:rPr>
              <a:t>openFileDlg.Filter</a:t>
            </a:r>
            <a:r>
              <a:rPr lang="en-US" sz="2800" dirty="0" smtClean="0">
                <a:latin typeface="Consolas" pitchFamily="49" charset="0"/>
              </a:rPr>
              <a:t> </a:t>
            </a:r>
            <a:r>
              <a:rPr lang="en-US" sz="2800" dirty="0" smtClean="0">
                <a:latin typeface="Consolas" pitchFamily="49" charset="0"/>
              </a:rPr>
              <a:t>= "Text files (*.txt;*.xml)|*.txt;*.xml";</a:t>
            </a:r>
          </a:p>
          <a:p>
            <a:r>
              <a:rPr lang="en-US" sz="2800" dirty="0" err="1" smtClean="0">
                <a:latin typeface="Consolas" pitchFamily="49" charset="0"/>
              </a:rPr>
              <a:t>openFileDlg.Title</a:t>
            </a:r>
            <a:r>
              <a:rPr lang="en-US" sz="2800" dirty="0" smtClean="0">
                <a:latin typeface="Consolas" pitchFamily="49" charset="0"/>
              </a:rPr>
              <a:t> </a:t>
            </a:r>
            <a:r>
              <a:rPr lang="en-US" sz="2800" dirty="0" smtClean="0">
                <a:latin typeface="Consolas" pitchFamily="49" charset="0"/>
              </a:rPr>
              <a:t>= "Select an image to upload";</a:t>
            </a:r>
          </a:p>
          <a:p>
            <a:endParaRPr lang="en-US" sz="2800" dirty="0" smtClean="0">
              <a:latin typeface="Consolas" pitchFamily="49" charset="0"/>
            </a:endParaRPr>
          </a:p>
          <a:p>
            <a:r>
              <a:rPr lang="en-US" sz="2800" dirty="0" smtClean="0">
                <a:latin typeface="Consolas" pitchFamily="49" charset="0"/>
              </a:rPr>
              <a:t>if </a:t>
            </a:r>
            <a:r>
              <a:rPr lang="en-US" sz="2800" dirty="0" smtClean="0">
                <a:latin typeface="Consolas" pitchFamily="49" charset="0"/>
              </a:rPr>
              <a:t>(</a:t>
            </a:r>
            <a:r>
              <a:rPr lang="en-US" sz="2800" dirty="0" err="1" smtClean="0">
                <a:latin typeface="Consolas" pitchFamily="49" charset="0"/>
              </a:rPr>
              <a:t>openFileDlg.ShowDialog</a:t>
            </a:r>
            <a:r>
              <a:rPr lang="en-US" sz="2800" dirty="0" smtClean="0">
                <a:latin typeface="Consolas" pitchFamily="49" charset="0"/>
              </a:rPr>
              <a:t>() == </a:t>
            </a:r>
            <a:r>
              <a:rPr lang="en-US" sz="2800" dirty="0" err="1" smtClean="0">
                <a:latin typeface="Consolas" pitchFamily="49" charset="0"/>
              </a:rPr>
              <a:t>DialogResult.OK</a:t>
            </a:r>
            <a:r>
              <a:rPr lang="en-US" sz="2800" dirty="0" smtClean="0">
                <a:latin typeface="Consolas" pitchFamily="49" charset="0"/>
              </a:rPr>
              <a:t>)</a:t>
            </a:r>
          </a:p>
          <a:p>
            <a:r>
              <a:rPr lang="en-US" sz="2800" dirty="0" smtClean="0">
                <a:latin typeface="Consolas" pitchFamily="49" charset="0"/>
              </a:rPr>
              <a:t>{</a:t>
            </a:r>
          </a:p>
          <a:p>
            <a:r>
              <a:rPr lang="en-US" sz="2800" dirty="0" smtClean="0">
                <a:solidFill>
                  <a:schemeClr val="bg1"/>
                </a:solidFill>
                <a:effectLst>
                  <a:outerShdw blurRad="38100" dist="38100" dir="2700000" algn="tl">
                    <a:srgbClr val="000000">
                      <a:alpha val="43137"/>
                    </a:srgbClr>
                  </a:outerShdw>
                </a:effectLst>
                <a:latin typeface="Consolas" pitchFamily="49" charset="0"/>
              </a:rPr>
              <a:t>     // Do something with the file or files</a:t>
            </a:r>
            <a:endParaRPr lang="en-US" sz="2800" dirty="0" smtClean="0">
              <a:solidFill>
                <a:schemeClr val="bg1"/>
              </a:solidFill>
              <a:effectLst>
                <a:outerShdw blurRad="38100" dist="38100" dir="2700000" algn="tl">
                  <a:srgbClr val="000000">
                    <a:alpha val="43137"/>
                  </a:srgbClr>
                </a:outerShdw>
              </a:effectLst>
              <a:latin typeface="Consolas" pitchFamily="49" charset="0"/>
            </a:endParaRPr>
          </a:p>
          <a:p>
            <a:r>
              <a:rPr lang="en-US" sz="2800" dirty="0" smtClean="0">
                <a:solidFill>
                  <a:schemeClr val="bg1"/>
                </a:solidFill>
                <a:effectLst>
                  <a:outerShdw blurRad="38100" dist="38100" dir="2700000" algn="tl">
                    <a:srgbClr val="000000">
                      <a:alpha val="43137"/>
                    </a:srgbClr>
                  </a:outerShdw>
                </a:effectLst>
                <a:latin typeface="Consolas" pitchFamily="49" charset="0"/>
              </a:rPr>
              <a:t>}</a:t>
            </a:r>
            <a:endParaRPr lang="en-US" sz="2600" dirty="0">
              <a:solidFill>
                <a:schemeClr val="bg1"/>
              </a:solidFill>
              <a:effectLst>
                <a:outerShdw blurRad="38100" dist="38100" dir="2700000" algn="tl">
                  <a:srgbClr val="000000">
                    <a:alpha val="43137"/>
                  </a:srgbClr>
                </a:outerShdw>
              </a:effectLst>
              <a:latin typeface="Consolas" pitchFamily="49" charset="0"/>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OpenFileDialog Security Constraints</a:t>
            </a:r>
            <a:endParaRPr lang="en-US" dirty="0"/>
          </a:p>
        </p:txBody>
      </p:sp>
      <p:sp>
        <p:nvSpPr>
          <p:cNvPr id="3" name="Content Placeholder 2"/>
          <p:cNvSpPr>
            <a:spLocks noGrp="1"/>
          </p:cNvSpPr>
          <p:nvPr>
            <p:ph idx="1"/>
          </p:nvPr>
        </p:nvSpPr>
        <p:spPr>
          <a:xfrm>
            <a:off x="612141" y="1697357"/>
            <a:ext cx="13408659" cy="3129062"/>
          </a:xfrm>
        </p:spPr>
        <p:txBody>
          <a:bodyPr/>
          <a:lstStyle/>
          <a:p>
            <a:r>
              <a:rPr smtClean="0"/>
              <a:t>Silverlight does not allow developer to control or access the origional file path on the local machine</a:t>
            </a:r>
          </a:p>
          <a:p>
            <a:endParaRPr/>
          </a:p>
          <a:p>
            <a:r>
              <a:rPr smtClean="0"/>
              <a:t>Silverlight does not allow direct file access without first going through the OpenFileDialog </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4168" y="2825750"/>
            <a:ext cx="12308417" cy="914096"/>
          </a:xfrm>
        </p:spPr>
        <p:txBody>
          <a:bodyPr/>
          <a:lstStyle/>
          <a:p>
            <a:pPr defTabSz="1095376">
              <a:defRPr/>
            </a:pPr>
            <a:r>
              <a:rPr smtClean="0"/>
              <a:t>OpenFileDialog</a:t>
            </a:r>
            <a:endParaRPr/>
          </a:p>
        </p:txBody>
      </p:sp>
      <p:sp>
        <p:nvSpPr>
          <p:cNvPr id="4" name="Text Placeholder 3"/>
          <p:cNvSpPr>
            <a:spLocks noGrp="1"/>
          </p:cNvSpPr>
          <p:nvPr>
            <p:ph type="body" sz="quarter" idx="10"/>
          </p:nvPr>
        </p:nvSpPr>
        <p:spPr/>
        <p:txBody>
          <a:bodyPr/>
          <a:lstStyle/>
          <a:p>
            <a:pPr defTabSz="1095376">
              <a:defRPr/>
            </a:pPr>
            <a:r>
              <a:rPr/>
              <a:t>demo</a:t>
            </a:r>
          </a:p>
        </p:txBody>
      </p:sp>
      <p:pic>
        <p:nvPicPr>
          <p:cNvPr id="5" name="Picture 4" descr="4-01488_Flys.png"/>
          <p:cNvPicPr>
            <a:picLocks noChangeAspect="1"/>
          </p:cNvPicPr>
          <p:nvPr/>
        </p:nvPicPr>
        <p:blipFill>
          <a:blip r:embed="rId3">
            <a:duotone>
              <a:schemeClr val="accent5">
                <a:shade val="45000"/>
                <a:satMod val="135000"/>
              </a:schemeClr>
              <a:prstClr val="white"/>
            </a:duotone>
            <a:lum bright="-15000"/>
          </a:blip>
          <a:stretch>
            <a:fillRect/>
          </a:stretch>
        </p:blipFill>
        <p:spPr>
          <a:xfrm>
            <a:off x="7730067" y="2284413"/>
            <a:ext cx="6900333" cy="183896"/>
          </a:xfrm>
          <a:prstGeom prst="rect">
            <a:avLst/>
          </a:prstGeom>
        </p:spPr>
      </p:pic>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2944934"/>
            <a:ext cx="13408659" cy="997196"/>
          </a:xfrm>
        </p:spPr>
        <p:txBody>
          <a:bodyPr/>
          <a:lstStyle/>
          <a:p>
            <a:pPr algn="ctr">
              <a:defRPr/>
            </a:pPr>
            <a:r>
              <a:rPr sz="7200" smtClean="0"/>
              <a:t>HTTP </a:t>
            </a:r>
            <a:r>
              <a:rPr sz="7200" smtClean="0"/>
              <a:t>Networking Stack</a:t>
            </a:r>
            <a:endParaRPr sz="720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274321"/>
            <a:ext cx="13408659" cy="830997"/>
          </a:xfrm>
        </p:spPr>
        <p:txBody>
          <a:bodyPr/>
          <a:lstStyle/>
          <a:p>
            <a:pPr>
              <a:defRPr/>
            </a:pPr>
            <a:r>
              <a:rPr smtClean="0"/>
              <a:t>Silverlight Security Sandbox</a:t>
            </a:r>
            <a:endParaRPr/>
          </a:p>
        </p:txBody>
      </p:sp>
      <p:sp>
        <p:nvSpPr>
          <p:cNvPr id="3" name="Content Placeholder 2"/>
          <p:cNvSpPr>
            <a:spLocks noGrp="1"/>
          </p:cNvSpPr>
          <p:nvPr>
            <p:ph idx="1"/>
          </p:nvPr>
        </p:nvSpPr>
        <p:spPr>
          <a:xfrm>
            <a:off x="612775" y="1487488"/>
            <a:ext cx="13408025" cy="6026265"/>
          </a:xfrm>
        </p:spPr>
        <p:txBody>
          <a:bodyPr/>
          <a:lstStyle/>
          <a:p>
            <a:pPr marL="459106" indent="-459106" defTabSz="1095376">
              <a:defRPr/>
            </a:pPr>
            <a:r>
              <a:rPr smtClean="0"/>
              <a:t>Silverlight applications run </a:t>
            </a:r>
            <a:r>
              <a:rPr/>
              <a:t>in </a:t>
            </a:r>
            <a:r>
              <a:rPr smtClean="0"/>
              <a:t>a security sandbox</a:t>
            </a:r>
          </a:p>
          <a:p>
            <a:pPr marL="459106" indent="-459106" defTabSz="1095376">
              <a:defRPr/>
            </a:pPr>
            <a:endParaRPr sz="1200"/>
          </a:p>
          <a:p>
            <a:pPr marL="460058" defTabSz="1095376">
              <a:defRPr/>
            </a:pPr>
            <a:r>
              <a:rPr smtClean="0"/>
              <a:t>Activation model just </a:t>
            </a:r>
            <a:r>
              <a:rPr/>
              <a:t>like HTML pages </a:t>
            </a:r>
            <a:r>
              <a:t>–</a:t>
            </a:r>
            <a:r>
              <a:rPr/>
              <a:t> just click a URL</a:t>
            </a:r>
          </a:p>
          <a:p>
            <a:pPr marL="845820" lvl="1" defTabSz="1095376">
              <a:defRPr/>
            </a:pPr>
            <a:r>
              <a:rPr smtClean="0"/>
              <a:t>No user </a:t>
            </a:r>
            <a:r>
              <a:rPr smtClean="0"/>
              <a:t>elevation </a:t>
            </a:r>
            <a:r>
              <a:rPr smtClean="0"/>
              <a:t>or security prompts within the browser</a:t>
            </a:r>
            <a:endParaRPr smtClean="0"/>
          </a:p>
          <a:p>
            <a:pPr marL="845820" lvl="1" defTabSz="1095376">
              <a:defRPr/>
            </a:pPr>
            <a:r>
              <a:rPr smtClean="0"/>
              <a:t>Applications prevented from doing malicious things</a:t>
            </a:r>
          </a:p>
          <a:p>
            <a:pPr marL="845820" lvl="1" defTabSz="1095376">
              <a:defRPr/>
            </a:pPr>
            <a:endParaRPr sz="1200" smtClean="0"/>
          </a:p>
          <a:p>
            <a:pPr marL="459106" indent="-459106" defTabSz="1095376">
              <a:defRPr/>
            </a:pPr>
            <a:r>
              <a:rPr smtClean="0"/>
              <a:t>Silverlight enables some </a:t>
            </a:r>
            <a:r>
              <a:rPr/>
              <a:t>additional </a:t>
            </a:r>
            <a:r>
              <a:rPr smtClean="0"/>
              <a:t>browser scenarios:</a:t>
            </a:r>
            <a:endParaRPr/>
          </a:p>
          <a:p>
            <a:pPr marL="845820" lvl="1" defTabSz="1095376">
              <a:defRPr/>
            </a:pPr>
            <a:r>
              <a:rPr smtClean="0"/>
              <a:t>Safe isolated storage</a:t>
            </a:r>
          </a:p>
          <a:p>
            <a:pPr marL="845820" lvl="1" defTabSz="1095376">
              <a:defRPr/>
            </a:pPr>
            <a:r>
              <a:rPr smtClean="0"/>
              <a:t>Client based file upload controls</a:t>
            </a:r>
          </a:p>
          <a:p>
            <a:pPr marL="845820" lvl="1" defTabSz="1095376">
              <a:defRPr/>
            </a:pPr>
            <a:r>
              <a:rPr smtClean="0"/>
              <a:t>Cross domain support </a:t>
            </a:r>
            <a:r>
              <a:rPr smtClean="0"/>
              <a:t>in-work</a:t>
            </a:r>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98" y="332378"/>
            <a:ext cx="13408659" cy="830997"/>
          </a:xfrm>
        </p:spPr>
        <p:txBody>
          <a:bodyPr/>
          <a:lstStyle/>
          <a:p>
            <a:pPr>
              <a:defRPr/>
            </a:pPr>
            <a:r>
              <a:rPr smtClean="0"/>
              <a:t>Browser based HTTP networking stack</a:t>
            </a:r>
            <a:endParaRPr/>
          </a:p>
        </p:txBody>
      </p:sp>
      <p:sp>
        <p:nvSpPr>
          <p:cNvPr id="9" name="Text Box 4"/>
          <p:cNvSpPr txBox="1">
            <a:spLocks noChangeArrowheads="1"/>
          </p:cNvSpPr>
          <p:nvPr/>
        </p:nvSpPr>
        <p:spPr bwMode="auto">
          <a:xfrm>
            <a:off x="390525" y="6478588"/>
            <a:ext cx="13268325" cy="1463675"/>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lIns="130622" tIns="130622" rIns="130622" bIns="130622">
            <a:spAutoFit/>
          </a:bodyPr>
          <a:lstStyle/>
          <a:p>
            <a:pPr>
              <a:defRPr/>
            </a:pPr>
            <a:r>
              <a:rPr lang="en-US" sz="2600" dirty="0" err="1">
                <a:solidFill>
                  <a:schemeClr val="bg1"/>
                </a:solidFill>
                <a:effectLst>
                  <a:outerShdw blurRad="38100" dist="38100" dir="2700000" algn="tl">
                    <a:srgbClr val="000000">
                      <a:alpha val="43137"/>
                    </a:srgbClr>
                  </a:outerShdw>
                </a:effectLst>
                <a:latin typeface="Consolas" pitchFamily="49" charset="0"/>
              </a:rPr>
              <a:t>StreamReader</a:t>
            </a:r>
            <a:r>
              <a:rPr lang="en-US" sz="2600" dirty="0">
                <a:solidFill>
                  <a:schemeClr val="bg1"/>
                </a:solidFill>
                <a:effectLst>
                  <a:outerShdw blurRad="38100" dist="38100" dir="2700000" algn="tl">
                    <a:srgbClr val="000000">
                      <a:alpha val="43137"/>
                    </a:srgbClr>
                  </a:outerShdw>
                </a:effectLst>
                <a:latin typeface="Consolas" pitchFamily="49" charset="0"/>
              </a:rPr>
              <a:t> </a:t>
            </a:r>
            <a:r>
              <a:rPr lang="en-US" sz="2600" dirty="0" err="1">
                <a:solidFill>
                  <a:schemeClr val="bg1"/>
                </a:solidFill>
                <a:effectLst>
                  <a:outerShdw blurRad="38100" dist="38100" dir="2700000" algn="tl">
                    <a:srgbClr val="000000">
                      <a:alpha val="43137"/>
                    </a:srgbClr>
                  </a:outerShdw>
                </a:effectLst>
                <a:latin typeface="Consolas" pitchFamily="49" charset="0"/>
              </a:rPr>
              <a:t>responseReader</a:t>
            </a:r>
            <a:r>
              <a:rPr lang="en-US" sz="2600" dirty="0">
                <a:solidFill>
                  <a:schemeClr val="bg1"/>
                </a:solidFill>
                <a:effectLst>
                  <a:outerShdw blurRad="38100" dist="38100" dir="2700000" algn="tl">
                    <a:srgbClr val="000000">
                      <a:alpha val="43137"/>
                    </a:srgbClr>
                  </a:outerShdw>
                </a:effectLst>
                <a:latin typeface="Consolas" pitchFamily="49" charset="0"/>
              </a:rPr>
              <a:t> = </a:t>
            </a:r>
            <a:r>
              <a:rPr lang="en-US" sz="2600" dirty="0">
                <a:solidFill>
                  <a:srgbClr val="00B0F0"/>
                </a:solidFill>
                <a:effectLst>
                  <a:outerShdw blurRad="38100" dist="38100" dir="2700000" algn="tl">
                    <a:srgbClr val="000000">
                      <a:alpha val="43137"/>
                    </a:srgbClr>
                  </a:outerShdw>
                </a:effectLst>
                <a:latin typeface="Consolas" pitchFamily="49" charset="0"/>
              </a:rPr>
              <a:t>new</a:t>
            </a:r>
            <a:r>
              <a:rPr lang="en-US" sz="2600" dirty="0">
                <a:solidFill>
                  <a:schemeClr val="bg1"/>
                </a:solidFill>
                <a:effectLst>
                  <a:outerShdw blurRad="38100" dist="38100" dir="2700000" algn="tl">
                    <a:srgbClr val="000000">
                      <a:alpha val="43137"/>
                    </a:srgbClr>
                  </a:outerShdw>
                </a:effectLst>
                <a:latin typeface="Consolas" pitchFamily="49" charset="0"/>
              </a:rPr>
              <a:t> 	</a:t>
            </a:r>
            <a:r>
              <a:rPr lang="en-US" sz="2600" dirty="0" err="1">
                <a:solidFill>
                  <a:schemeClr val="bg1"/>
                </a:solidFill>
                <a:effectLst>
                  <a:outerShdw blurRad="38100" dist="38100" dir="2700000" algn="tl">
                    <a:srgbClr val="000000">
                      <a:alpha val="43137"/>
                    </a:srgbClr>
                  </a:outerShdw>
                </a:effectLst>
                <a:latin typeface="Consolas" pitchFamily="49" charset="0"/>
              </a:rPr>
              <a:t>StreamReader</a:t>
            </a:r>
            <a:r>
              <a:rPr lang="en-US" sz="2600" dirty="0">
                <a:solidFill>
                  <a:schemeClr val="bg1"/>
                </a:solidFill>
                <a:effectLst>
                  <a:outerShdw blurRad="38100" dist="38100" dir="2700000" algn="tl">
                    <a:srgbClr val="000000">
                      <a:alpha val="43137"/>
                    </a:srgbClr>
                  </a:outerShdw>
                </a:effectLst>
                <a:latin typeface="Consolas" pitchFamily="49" charset="0"/>
              </a:rPr>
              <a:t>(</a:t>
            </a:r>
            <a:r>
              <a:rPr lang="en-US" sz="2600" dirty="0" err="1">
                <a:solidFill>
                  <a:schemeClr val="bg1"/>
                </a:solidFill>
                <a:effectLst>
                  <a:outerShdw blurRad="38100" dist="38100" dir="2700000" algn="tl">
                    <a:srgbClr val="000000">
                      <a:alpha val="43137"/>
                    </a:srgbClr>
                  </a:outerShdw>
                </a:effectLst>
                <a:latin typeface="Consolas" pitchFamily="49" charset="0"/>
              </a:rPr>
              <a:t>response.GetResponseStream</a:t>
            </a:r>
            <a:r>
              <a:rPr lang="en-US" sz="2600" dirty="0">
                <a:solidFill>
                  <a:schemeClr val="bg1"/>
                </a:solidFill>
                <a:effectLst>
                  <a:outerShdw blurRad="38100" dist="38100" dir="2700000" algn="tl">
                    <a:srgbClr val="000000">
                      <a:alpha val="43137"/>
                    </a:srgbClr>
                  </a:outerShdw>
                </a:effectLst>
                <a:latin typeface="Consolas" pitchFamily="49" charset="0"/>
              </a:rPr>
              <a:t>());</a:t>
            </a:r>
          </a:p>
          <a:p>
            <a:pPr>
              <a:defRPr/>
            </a:pPr>
            <a:r>
              <a:rPr lang="en-US" sz="2600" dirty="0">
                <a:solidFill>
                  <a:srgbClr val="00B0F0"/>
                </a:solidFill>
                <a:effectLst>
                  <a:outerShdw blurRad="38100" dist="38100" dir="2700000" algn="tl">
                    <a:srgbClr val="000000">
                      <a:alpha val="43137"/>
                    </a:srgbClr>
                  </a:outerShdw>
                </a:effectLst>
                <a:latin typeface="Consolas" pitchFamily="49" charset="0"/>
              </a:rPr>
              <a:t>string</a:t>
            </a:r>
            <a:r>
              <a:rPr lang="en-US" sz="2600" dirty="0">
                <a:solidFill>
                  <a:schemeClr val="bg1"/>
                </a:solidFill>
                <a:effectLst>
                  <a:outerShdw blurRad="38100" dist="38100" dir="2700000" algn="tl">
                    <a:srgbClr val="000000">
                      <a:alpha val="43137"/>
                    </a:srgbClr>
                  </a:outerShdw>
                </a:effectLst>
                <a:latin typeface="Consolas" pitchFamily="49" charset="0"/>
              </a:rPr>
              <a:t> </a:t>
            </a:r>
            <a:r>
              <a:rPr lang="en-US" sz="2600" dirty="0" err="1">
                <a:solidFill>
                  <a:schemeClr val="bg1"/>
                </a:solidFill>
                <a:effectLst>
                  <a:outerShdw blurRad="38100" dist="38100" dir="2700000" algn="tl">
                    <a:srgbClr val="000000">
                      <a:alpha val="43137"/>
                    </a:srgbClr>
                  </a:outerShdw>
                </a:effectLst>
                <a:latin typeface="Consolas" pitchFamily="49" charset="0"/>
              </a:rPr>
              <a:t>RawResponse</a:t>
            </a:r>
            <a:r>
              <a:rPr lang="en-US" sz="2600" dirty="0">
                <a:solidFill>
                  <a:schemeClr val="bg1"/>
                </a:solidFill>
                <a:effectLst>
                  <a:outerShdw blurRad="38100" dist="38100" dir="2700000" algn="tl">
                    <a:srgbClr val="000000">
                      <a:alpha val="43137"/>
                    </a:srgbClr>
                  </a:outerShdw>
                </a:effectLst>
                <a:latin typeface="Consolas" pitchFamily="49" charset="0"/>
              </a:rPr>
              <a:t> = </a:t>
            </a:r>
            <a:r>
              <a:rPr lang="en-US" sz="2600" dirty="0" err="1">
                <a:solidFill>
                  <a:schemeClr val="bg1"/>
                </a:solidFill>
                <a:effectLst>
                  <a:outerShdw blurRad="38100" dist="38100" dir="2700000" algn="tl">
                    <a:srgbClr val="000000">
                      <a:alpha val="43137"/>
                    </a:srgbClr>
                  </a:outerShdw>
                </a:effectLst>
                <a:latin typeface="Consolas" pitchFamily="49" charset="0"/>
              </a:rPr>
              <a:t>responseReader.ReadToEnd</a:t>
            </a:r>
            <a:r>
              <a:rPr lang="en-US" sz="2600" dirty="0">
                <a:solidFill>
                  <a:schemeClr val="bg1"/>
                </a:solidFill>
                <a:effectLst>
                  <a:outerShdw blurRad="38100" dist="38100" dir="2700000" algn="tl">
                    <a:srgbClr val="000000">
                      <a:alpha val="43137"/>
                    </a:srgbClr>
                  </a:outerShdw>
                </a:effectLst>
                <a:latin typeface="Consolas" pitchFamily="49" charset="0"/>
              </a:rPr>
              <a:t>();</a:t>
            </a:r>
          </a:p>
        </p:txBody>
      </p:sp>
      <p:sp>
        <p:nvSpPr>
          <p:cNvPr id="10" name="Content Placeholder 9"/>
          <p:cNvSpPr>
            <a:spLocks noGrp="1"/>
          </p:cNvSpPr>
          <p:nvPr>
            <p:ph idx="1"/>
          </p:nvPr>
        </p:nvSpPr>
        <p:spPr>
          <a:xfrm>
            <a:off x="584200" y="1403351"/>
            <a:ext cx="13409613" cy="2159000"/>
          </a:xfrm>
        </p:spPr>
        <p:txBody>
          <a:bodyPr/>
          <a:lstStyle/>
          <a:p>
            <a:pPr marL="459106" indent="-459106" defTabSz="1095376">
              <a:defRPr/>
            </a:pPr>
            <a:r>
              <a:rPr/>
              <a:t>Browser based headers/cookies passed with request</a:t>
            </a:r>
          </a:p>
          <a:p>
            <a:pPr marL="459106" indent="-459106" defTabSz="1095376">
              <a:defRPr/>
            </a:pPr>
            <a:r>
              <a:rPr/>
              <a:t>Restricted to same domain access in the Alpha</a:t>
            </a:r>
          </a:p>
          <a:p>
            <a:pPr marL="459106" indent="-459106" defTabSz="1095376">
              <a:defRPr/>
            </a:pPr>
            <a:r>
              <a:rPr/>
              <a:t>Cross-domain </a:t>
            </a:r>
            <a:r>
              <a:rPr smtClean="0"/>
              <a:t>coming in the future</a:t>
            </a:r>
            <a:endParaRPr/>
          </a:p>
          <a:p>
            <a:pPr marL="459106" indent="-459106" defTabSz="1095376">
              <a:defRPr/>
            </a:pPr>
            <a:endParaRPr/>
          </a:p>
        </p:txBody>
      </p:sp>
      <p:sp>
        <p:nvSpPr>
          <p:cNvPr id="5" name="Text Box 4"/>
          <p:cNvSpPr txBox="1">
            <a:spLocks noChangeArrowheads="1"/>
          </p:cNvSpPr>
          <p:nvPr/>
        </p:nvSpPr>
        <p:spPr bwMode="auto">
          <a:xfrm>
            <a:off x="390525" y="4306888"/>
            <a:ext cx="13306425" cy="1463675"/>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lIns="130622" tIns="130622" rIns="130622" bIns="130622">
            <a:spAutoFit/>
          </a:bodyPr>
          <a:lstStyle/>
          <a:p>
            <a:pPr>
              <a:defRPr/>
            </a:pPr>
            <a:r>
              <a:rPr lang="en-US" sz="2600" dirty="0">
                <a:solidFill>
                  <a:schemeClr val="bg1"/>
                </a:solidFill>
                <a:effectLst>
                  <a:outerShdw blurRad="38100" dist="38100" dir="2700000" algn="tl">
                    <a:srgbClr val="000000">
                      <a:alpha val="43137"/>
                    </a:srgbClr>
                  </a:outerShdw>
                </a:effectLst>
                <a:latin typeface="Consolas" pitchFamily="49" charset="0"/>
              </a:rPr>
              <a:t>Uri </a:t>
            </a:r>
            <a:r>
              <a:rPr lang="en-US" sz="2600" dirty="0" err="1">
                <a:solidFill>
                  <a:schemeClr val="bg1"/>
                </a:solidFill>
                <a:effectLst>
                  <a:outerShdw blurRad="38100" dist="38100" dir="2700000" algn="tl">
                    <a:srgbClr val="000000">
                      <a:alpha val="43137"/>
                    </a:srgbClr>
                  </a:outerShdw>
                </a:effectLst>
                <a:latin typeface="Consolas" pitchFamily="49" charset="0"/>
              </a:rPr>
              <a:t>dataLocation</a:t>
            </a:r>
            <a:r>
              <a:rPr lang="en-US" sz="2600" dirty="0">
                <a:solidFill>
                  <a:schemeClr val="bg1"/>
                </a:solidFill>
                <a:effectLst>
                  <a:outerShdw blurRad="38100" dist="38100" dir="2700000" algn="tl">
                    <a:srgbClr val="000000">
                      <a:alpha val="43137"/>
                    </a:srgbClr>
                  </a:outerShdw>
                </a:effectLst>
                <a:latin typeface="Consolas" pitchFamily="49" charset="0"/>
              </a:rPr>
              <a:t> = </a:t>
            </a:r>
            <a:r>
              <a:rPr lang="en-US" sz="2600" dirty="0">
                <a:solidFill>
                  <a:srgbClr val="00B0F0"/>
                </a:solidFill>
                <a:effectLst>
                  <a:outerShdw blurRad="38100" dist="38100" dir="2700000" algn="tl">
                    <a:srgbClr val="000000">
                      <a:alpha val="43137"/>
                    </a:srgbClr>
                  </a:outerShdw>
                </a:effectLst>
                <a:latin typeface="Consolas" pitchFamily="49" charset="0"/>
              </a:rPr>
              <a:t>new</a:t>
            </a:r>
            <a:r>
              <a:rPr lang="en-US" sz="2600" dirty="0">
                <a:solidFill>
                  <a:schemeClr val="bg1"/>
                </a:solidFill>
                <a:effectLst>
                  <a:outerShdw blurRad="38100" dist="38100" dir="2700000" algn="tl">
                    <a:srgbClr val="000000">
                      <a:alpha val="43137"/>
                    </a:srgbClr>
                  </a:outerShdw>
                </a:effectLst>
                <a:latin typeface="Consolas" pitchFamily="49" charset="0"/>
              </a:rPr>
              <a:t> Uri("</a:t>
            </a:r>
            <a:r>
              <a:rPr lang="en-US" sz="2600" dirty="0">
                <a:solidFill>
                  <a:srgbClr val="C00000"/>
                </a:solidFill>
                <a:effectLst>
                  <a:outerShdw blurRad="38100" dist="38100" dir="2700000" algn="tl">
                    <a:srgbClr val="000000">
                      <a:alpha val="43137"/>
                    </a:srgbClr>
                  </a:outerShdw>
                </a:effectLst>
                <a:latin typeface="Consolas" pitchFamily="49" charset="0"/>
              </a:rPr>
              <a:t>http://localhost/playerdata.xml</a:t>
            </a:r>
            <a:r>
              <a:rPr lang="en-US" sz="2600" dirty="0">
                <a:solidFill>
                  <a:schemeClr val="bg1"/>
                </a:solidFill>
                <a:effectLst>
                  <a:outerShdw blurRad="38100" dist="38100" dir="2700000" algn="tl">
                    <a:srgbClr val="000000">
                      <a:alpha val="43137"/>
                    </a:srgbClr>
                  </a:outerShdw>
                </a:effectLst>
                <a:latin typeface="Consolas" pitchFamily="49" charset="0"/>
              </a:rPr>
              <a:t>");</a:t>
            </a:r>
          </a:p>
          <a:p>
            <a:pPr>
              <a:defRPr/>
            </a:pPr>
            <a:r>
              <a:rPr lang="en-US" sz="2600" dirty="0" err="1">
                <a:solidFill>
                  <a:schemeClr val="bg1"/>
                </a:solidFill>
                <a:effectLst>
                  <a:outerShdw blurRad="38100" dist="38100" dir="2700000" algn="tl">
                    <a:srgbClr val="000000">
                      <a:alpha val="43137"/>
                    </a:srgbClr>
                  </a:outerShdw>
                </a:effectLst>
                <a:latin typeface="Consolas" pitchFamily="49" charset="0"/>
              </a:rPr>
              <a:t>BrowserHttpWebRequest</a:t>
            </a:r>
            <a:r>
              <a:rPr lang="en-US" sz="2600" dirty="0">
                <a:solidFill>
                  <a:schemeClr val="bg1"/>
                </a:solidFill>
                <a:effectLst>
                  <a:outerShdw blurRad="38100" dist="38100" dir="2700000" algn="tl">
                    <a:srgbClr val="000000">
                      <a:alpha val="43137"/>
                    </a:srgbClr>
                  </a:outerShdw>
                </a:effectLst>
                <a:latin typeface="Consolas" pitchFamily="49" charset="0"/>
              </a:rPr>
              <a:t> request = </a:t>
            </a:r>
            <a:r>
              <a:rPr lang="en-US" sz="2600" dirty="0">
                <a:solidFill>
                  <a:srgbClr val="00B0F0"/>
                </a:solidFill>
                <a:effectLst>
                  <a:outerShdw blurRad="38100" dist="38100" dir="2700000" algn="tl">
                    <a:srgbClr val="000000">
                      <a:alpha val="43137"/>
                    </a:srgbClr>
                  </a:outerShdw>
                </a:effectLst>
                <a:latin typeface="Consolas" pitchFamily="49" charset="0"/>
              </a:rPr>
              <a:t>new</a:t>
            </a:r>
            <a:r>
              <a:rPr lang="en-US" sz="2600" dirty="0">
                <a:solidFill>
                  <a:schemeClr val="bg1"/>
                </a:solidFill>
                <a:effectLst>
                  <a:outerShdw blurRad="38100" dist="38100" dir="2700000" algn="tl">
                    <a:srgbClr val="000000">
                      <a:alpha val="43137"/>
                    </a:srgbClr>
                  </a:outerShdw>
                </a:effectLst>
                <a:latin typeface="Consolas" pitchFamily="49" charset="0"/>
              </a:rPr>
              <a:t> </a:t>
            </a:r>
            <a:r>
              <a:rPr lang="en-US" sz="2600" dirty="0" err="1">
                <a:solidFill>
                  <a:schemeClr val="bg1"/>
                </a:solidFill>
                <a:effectLst>
                  <a:outerShdw blurRad="38100" dist="38100" dir="2700000" algn="tl">
                    <a:srgbClr val="000000">
                      <a:alpha val="43137"/>
                    </a:srgbClr>
                  </a:outerShdw>
                </a:effectLst>
                <a:latin typeface="Consolas" pitchFamily="49" charset="0"/>
              </a:rPr>
              <a:t>BrowserHttpWebRequest</a:t>
            </a:r>
            <a:r>
              <a:rPr lang="en-US" sz="2600" dirty="0">
                <a:solidFill>
                  <a:schemeClr val="bg1"/>
                </a:solidFill>
                <a:effectLst>
                  <a:outerShdw blurRad="38100" dist="38100" dir="2700000" algn="tl">
                    <a:srgbClr val="000000">
                      <a:alpha val="43137"/>
                    </a:srgbClr>
                  </a:outerShdw>
                </a:effectLst>
                <a:latin typeface="Consolas" pitchFamily="49" charset="0"/>
              </a:rPr>
              <a:t>(</a:t>
            </a:r>
            <a:r>
              <a:rPr lang="en-US" sz="2600" dirty="0" err="1">
                <a:solidFill>
                  <a:schemeClr val="bg1"/>
                </a:solidFill>
                <a:effectLst>
                  <a:outerShdw blurRad="38100" dist="38100" dir="2700000" algn="tl">
                    <a:srgbClr val="000000">
                      <a:alpha val="43137"/>
                    </a:srgbClr>
                  </a:outerShdw>
                </a:effectLst>
                <a:latin typeface="Consolas" pitchFamily="49" charset="0"/>
              </a:rPr>
              <a:t>dataLocation</a:t>
            </a:r>
            <a:r>
              <a:rPr lang="en-US" sz="2600" dirty="0">
                <a:solidFill>
                  <a:schemeClr val="bg1"/>
                </a:solidFill>
                <a:effectLst>
                  <a:outerShdw blurRad="38100" dist="38100" dir="2700000" algn="tl">
                    <a:srgbClr val="000000">
                      <a:alpha val="43137"/>
                    </a:srgbClr>
                  </a:outerShdw>
                </a:effectLst>
                <a:latin typeface="Consolas" pitchFamily="49" charset="0"/>
              </a:rPr>
              <a:t>);</a:t>
            </a:r>
          </a:p>
          <a:p>
            <a:pPr>
              <a:defRPr/>
            </a:pPr>
            <a:r>
              <a:rPr lang="en-US" sz="2600" dirty="0" err="1">
                <a:solidFill>
                  <a:schemeClr val="bg1"/>
                </a:solidFill>
                <a:effectLst>
                  <a:outerShdw blurRad="38100" dist="38100" dir="2700000" algn="tl">
                    <a:srgbClr val="000000">
                      <a:alpha val="43137"/>
                    </a:srgbClr>
                  </a:outerShdw>
                </a:effectLst>
                <a:latin typeface="Consolas" pitchFamily="49" charset="0"/>
              </a:rPr>
              <a:t>HttpWebResponse</a:t>
            </a:r>
            <a:r>
              <a:rPr lang="en-US" sz="2600" dirty="0">
                <a:solidFill>
                  <a:schemeClr val="bg1"/>
                </a:solidFill>
                <a:effectLst>
                  <a:outerShdw blurRad="38100" dist="38100" dir="2700000" algn="tl">
                    <a:srgbClr val="000000">
                      <a:alpha val="43137"/>
                    </a:srgbClr>
                  </a:outerShdw>
                </a:effectLst>
                <a:latin typeface="Consolas" pitchFamily="49" charset="0"/>
              </a:rPr>
              <a:t> response = (</a:t>
            </a:r>
            <a:r>
              <a:rPr lang="en-US" sz="2600" dirty="0" err="1">
                <a:solidFill>
                  <a:schemeClr val="bg1"/>
                </a:solidFill>
                <a:effectLst>
                  <a:outerShdw blurRad="38100" dist="38100" dir="2700000" algn="tl">
                    <a:srgbClr val="000000">
                      <a:alpha val="43137"/>
                    </a:srgbClr>
                  </a:outerShdw>
                </a:effectLst>
                <a:latin typeface="Consolas" pitchFamily="49" charset="0"/>
              </a:rPr>
              <a:t>HttpWebResponse</a:t>
            </a:r>
            <a:r>
              <a:rPr lang="en-US" sz="2600" dirty="0">
                <a:solidFill>
                  <a:schemeClr val="bg1"/>
                </a:solidFill>
                <a:effectLst>
                  <a:outerShdw blurRad="38100" dist="38100" dir="2700000" algn="tl">
                    <a:srgbClr val="000000">
                      <a:alpha val="43137"/>
                    </a:srgbClr>
                  </a:outerShdw>
                </a:effectLst>
                <a:latin typeface="Consolas" pitchFamily="49" charset="0"/>
              </a:rPr>
              <a:t>)</a:t>
            </a:r>
            <a:r>
              <a:rPr lang="en-US" sz="2600" dirty="0" err="1">
                <a:solidFill>
                  <a:schemeClr val="bg1"/>
                </a:solidFill>
                <a:effectLst>
                  <a:outerShdw blurRad="38100" dist="38100" dir="2700000" algn="tl">
                    <a:srgbClr val="000000">
                      <a:alpha val="43137"/>
                    </a:srgbClr>
                  </a:outerShdw>
                </a:effectLst>
                <a:latin typeface="Consolas" pitchFamily="49" charset="0"/>
              </a:rPr>
              <a:t>request.GetResponse</a:t>
            </a:r>
            <a:r>
              <a:rPr lang="en-US" sz="2600" dirty="0">
                <a:solidFill>
                  <a:schemeClr val="bg1"/>
                </a:solidFill>
                <a:effectLst>
                  <a:outerShdw blurRad="38100" dist="38100" dir="2700000" algn="tl">
                    <a:srgbClr val="000000">
                      <a:alpha val="43137"/>
                    </a:srgbClr>
                  </a:outerShdw>
                </a:effectLst>
                <a:latin typeface="Consolas" pitchFamily="49" charset="0"/>
              </a:rPr>
              <a:t>();</a:t>
            </a:r>
          </a:p>
        </p:txBody>
      </p:sp>
      <p:sp>
        <p:nvSpPr>
          <p:cNvPr id="6" name="Content Placeholder 2"/>
          <p:cNvSpPr txBox="1">
            <a:spLocks/>
          </p:cNvSpPr>
          <p:nvPr/>
        </p:nvSpPr>
        <p:spPr bwMode="auto">
          <a:xfrm>
            <a:off x="409575" y="3709988"/>
            <a:ext cx="12901613" cy="554037"/>
          </a:xfrm>
          <a:prstGeom prst="rect">
            <a:avLst/>
          </a:prstGeom>
          <a:noFill/>
          <a:ln w="9525">
            <a:noFill/>
            <a:miter lim="800000"/>
            <a:headEnd/>
            <a:tailEnd/>
          </a:ln>
        </p:spPr>
        <p:txBody>
          <a:bodyPr lIns="0" tIns="0" rIns="0" bIns="0">
            <a:spAutoFit/>
          </a:bodyPr>
          <a:lstStyle/>
          <a:p>
            <a:pPr marL="459106" indent="-459106" defTabSz="1095376">
              <a:lnSpc>
                <a:spcPct val="90000"/>
              </a:lnSpc>
              <a:spcBef>
                <a:spcPts val="1400"/>
              </a:spcBef>
              <a:buClr>
                <a:schemeClr val="tx2"/>
              </a:buClr>
              <a:buSzPct val="95000"/>
              <a:defRPr/>
            </a:pPr>
            <a:r>
              <a:rPr lang="en-US" sz="4000" kern="0" dirty="0">
                <a:solidFill>
                  <a:schemeClr val="tx1"/>
                </a:solidFill>
                <a:effectLst>
                  <a:outerShdw blurRad="38100" dist="38100" dir="2700000" algn="tl">
                    <a:srgbClr val="000000">
                      <a:alpha val="43137"/>
                    </a:srgbClr>
                  </a:outerShdw>
                </a:effectLst>
                <a:latin typeface="+mn-lt"/>
                <a:cs typeface="Arial" pitchFamily="34" charset="0"/>
              </a:rPr>
              <a:t>Make the HTTP Request</a:t>
            </a:r>
          </a:p>
        </p:txBody>
      </p:sp>
      <p:sp>
        <p:nvSpPr>
          <p:cNvPr id="12" name="Content Placeholder 2"/>
          <p:cNvSpPr txBox="1">
            <a:spLocks/>
          </p:cNvSpPr>
          <p:nvPr/>
        </p:nvSpPr>
        <p:spPr bwMode="auto">
          <a:xfrm>
            <a:off x="466725" y="5862638"/>
            <a:ext cx="12901613" cy="554037"/>
          </a:xfrm>
          <a:prstGeom prst="rect">
            <a:avLst/>
          </a:prstGeom>
          <a:noFill/>
          <a:ln w="9525">
            <a:noFill/>
            <a:miter lim="800000"/>
            <a:headEnd/>
            <a:tailEnd/>
          </a:ln>
        </p:spPr>
        <p:txBody>
          <a:bodyPr lIns="0" tIns="0" rIns="0" bIns="0">
            <a:spAutoFit/>
          </a:bodyPr>
          <a:lstStyle/>
          <a:p>
            <a:pPr marL="459106" indent="-459106" defTabSz="1095376">
              <a:lnSpc>
                <a:spcPct val="90000"/>
              </a:lnSpc>
              <a:spcBef>
                <a:spcPts val="1400"/>
              </a:spcBef>
              <a:buClr>
                <a:schemeClr val="tx2"/>
              </a:buClr>
              <a:buSzPct val="95000"/>
              <a:defRPr/>
            </a:pPr>
            <a:r>
              <a:rPr lang="en-US" sz="4000" kern="0" dirty="0">
                <a:solidFill>
                  <a:schemeClr val="tx1"/>
                </a:solidFill>
                <a:effectLst>
                  <a:outerShdw blurRad="38100" dist="38100" dir="2700000" algn="tl">
                    <a:srgbClr val="000000">
                      <a:alpha val="43137"/>
                    </a:srgbClr>
                  </a:outerShdw>
                </a:effectLst>
                <a:latin typeface="+mn-lt"/>
                <a:cs typeface="Arial" pitchFamily="34" charset="0"/>
              </a:rPr>
              <a:t>Process the response</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4168" y="3302000"/>
            <a:ext cx="12308417" cy="914096"/>
          </a:xfrm>
        </p:spPr>
        <p:txBody>
          <a:bodyPr/>
          <a:lstStyle/>
          <a:p>
            <a:pPr defTabSz="1095376">
              <a:defRPr/>
            </a:pPr>
            <a:r>
              <a:rPr smtClean="0"/>
              <a:t>HTTP </a:t>
            </a:r>
            <a:r>
              <a:rPr smtClean="0"/>
              <a:t>Networking</a:t>
            </a:r>
            <a:endParaRPr/>
          </a:p>
        </p:txBody>
      </p:sp>
      <p:sp>
        <p:nvSpPr>
          <p:cNvPr id="4" name="Text Placeholder 3"/>
          <p:cNvSpPr>
            <a:spLocks noGrp="1"/>
          </p:cNvSpPr>
          <p:nvPr>
            <p:ph type="body" sz="quarter" idx="10"/>
          </p:nvPr>
        </p:nvSpPr>
        <p:spPr/>
        <p:txBody>
          <a:bodyPr/>
          <a:lstStyle/>
          <a:p>
            <a:pPr defTabSz="1095376">
              <a:defRPr/>
            </a:pPr>
            <a:r>
              <a:rPr/>
              <a:t>demo</a:t>
            </a:r>
          </a:p>
        </p:txBody>
      </p:sp>
      <p:pic>
        <p:nvPicPr>
          <p:cNvPr id="5" name="Picture 4" descr="4-01488_Flys.png"/>
          <p:cNvPicPr>
            <a:picLocks noChangeAspect="1"/>
          </p:cNvPicPr>
          <p:nvPr/>
        </p:nvPicPr>
        <p:blipFill>
          <a:blip r:embed="rId3">
            <a:duotone>
              <a:schemeClr val="accent5">
                <a:shade val="45000"/>
                <a:satMod val="135000"/>
              </a:schemeClr>
              <a:prstClr val="white"/>
            </a:duotone>
            <a:lum bright="-15000"/>
          </a:blip>
          <a:stretch>
            <a:fillRect/>
          </a:stretch>
        </p:blipFill>
        <p:spPr>
          <a:xfrm>
            <a:off x="7730067" y="2284413"/>
            <a:ext cx="6900333" cy="183896"/>
          </a:xfrm>
          <a:prstGeom prst="rect">
            <a:avLst/>
          </a:prstGeom>
        </p:spPr>
      </p:pic>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2944934"/>
            <a:ext cx="13408659" cy="997196"/>
          </a:xfrm>
        </p:spPr>
        <p:txBody>
          <a:bodyPr/>
          <a:lstStyle/>
          <a:p>
            <a:pPr algn="ctr">
              <a:defRPr/>
            </a:pPr>
            <a:r>
              <a:rPr sz="7200" smtClean="0"/>
              <a:t>Web Services</a:t>
            </a:r>
            <a:endParaRPr sz="7200"/>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98" y="332378"/>
            <a:ext cx="13408659" cy="830997"/>
          </a:xfrm>
        </p:spPr>
        <p:txBody>
          <a:bodyPr/>
          <a:lstStyle/>
          <a:p>
            <a:pPr>
              <a:defRPr/>
            </a:pPr>
            <a:r>
              <a:rPr smtClean="0"/>
              <a:t>Web Services</a:t>
            </a:r>
            <a:endParaRPr/>
          </a:p>
        </p:txBody>
      </p:sp>
      <p:sp>
        <p:nvSpPr>
          <p:cNvPr id="9" name="Text Box 4"/>
          <p:cNvSpPr txBox="1">
            <a:spLocks noChangeArrowheads="1"/>
          </p:cNvSpPr>
          <p:nvPr/>
        </p:nvSpPr>
        <p:spPr bwMode="auto">
          <a:xfrm>
            <a:off x="914400" y="4762500"/>
            <a:ext cx="13047663" cy="1065213"/>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lIns="130622" tIns="130622" rIns="130622" bIns="130622">
            <a:spAutoFit/>
          </a:bodyPr>
          <a:lstStyle/>
          <a:p>
            <a:pPr>
              <a:defRPr/>
            </a:pPr>
            <a:r>
              <a:rPr lang="en-US" sz="2600" dirty="0">
                <a:solidFill>
                  <a:schemeClr val="bg1"/>
                </a:solidFill>
                <a:effectLst>
                  <a:outerShdw blurRad="38100" dist="38100" dir="2700000" algn="tl">
                    <a:srgbClr val="000000">
                      <a:alpha val="43137"/>
                    </a:srgbClr>
                  </a:outerShdw>
                </a:effectLst>
                <a:latin typeface="Consolas" pitchFamily="49" charset="0"/>
              </a:rPr>
              <a:t>[</a:t>
            </a:r>
            <a:r>
              <a:rPr lang="en-US" sz="2600" dirty="0" err="1">
                <a:solidFill>
                  <a:schemeClr val="bg1"/>
                </a:solidFill>
                <a:effectLst>
                  <a:outerShdw blurRad="38100" dist="38100" dir="2700000" algn="tl">
                    <a:srgbClr val="000000">
                      <a:alpha val="43137"/>
                    </a:srgbClr>
                  </a:outerShdw>
                </a:effectLst>
                <a:latin typeface="Consolas" pitchFamily="49" charset="0"/>
              </a:rPr>
              <a:t>WebMethod</a:t>
            </a:r>
            <a:r>
              <a:rPr lang="en-US" sz="2600" dirty="0">
                <a:solidFill>
                  <a:schemeClr val="bg1"/>
                </a:solidFill>
                <a:effectLst>
                  <a:outerShdw blurRad="38100" dist="38100" dir="2700000" algn="tl">
                    <a:srgbClr val="000000">
                      <a:alpha val="43137"/>
                    </a:srgbClr>
                  </a:outerShdw>
                </a:effectLst>
                <a:latin typeface="Consolas" pitchFamily="49" charset="0"/>
              </a:rPr>
              <a:t>]</a:t>
            </a:r>
          </a:p>
          <a:p>
            <a:pPr>
              <a:defRPr/>
            </a:pPr>
            <a:r>
              <a:rPr lang="en-US" sz="2600" dirty="0">
                <a:solidFill>
                  <a:srgbClr val="00B0F0"/>
                </a:solidFill>
                <a:effectLst>
                  <a:outerShdw blurRad="38100" dist="38100" dir="2700000" algn="tl">
                    <a:srgbClr val="000000">
                      <a:alpha val="43137"/>
                    </a:srgbClr>
                  </a:outerShdw>
                </a:effectLst>
                <a:latin typeface="Consolas" pitchFamily="49" charset="0"/>
              </a:rPr>
              <a:t>public</a:t>
            </a:r>
            <a:r>
              <a:rPr lang="en-US" sz="2600" dirty="0">
                <a:solidFill>
                  <a:schemeClr val="bg1"/>
                </a:solidFill>
                <a:effectLst>
                  <a:outerShdw blurRad="38100" dist="38100" dir="2700000" algn="tl">
                    <a:srgbClr val="000000">
                      <a:alpha val="43137"/>
                    </a:srgbClr>
                  </a:outerShdw>
                </a:effectLst>
                <a:latin typeface="Consolas" pitchFamily="49" charset="0"/>
              </a:rPr>
              <a:t> List&lt;Player&gt; </a:t>
            </a:r>
            <a:r>
              <a:rPr lang="en-US" sz="2600" dirty="0" err="1">
                <a:solidFill>
                  <a:schemeClr val="bg1"/>
                </a:solidFill>
                <a:effectLst>
                  <a:outerShdw blurRad="38100" dist="38100" dir="2700000" algn="tl">
                    <a:srgbClr val="000000">
                      <a:alpha val="43137"/>
                    </a:srgbClr>
                  </a:outerShdw>
                </a:effectLst>
                <a:latin typeface="Consolas" pitchFamily="49" charset="0"/>
              </a:rPr>
              <a:t>GetPlayerList</a:t>
            </a:r>
            <a:r>
              <a:rPr lang="en-US" sz="2600" dirty="0">
                <a:solidFill>
                  <a:schemeClr val="bg1"/>
                </a:solidFill>
                <a:effectLst>
                  <a:outerShdw blurRad="38100" dist="38100" dir="2700000" algn="tl">
                    <a:srgbClr val="000000">
                      <a:alpha val="43137"/>
                    </a:srgbClr>
                  </a:outerShdw>
                </a:effectLst>
                <a:latin typeface="Consolas" pitchFamily="49" charset="0"/>
              </a:rPr>
              <a:t>() {  ... }</a:t>
            </a:r>
          </a:p>
        </p:txBody>
      </p:sp>
      <p:sp>
        <p:nvSpPr>
          <p:cNvPr id="10" name="Content Placeholder 9"/>
          <p:cNvSpPr>
            <a:spLocks noGrp="1"/>
          </p:cNvSpPr>
          <p:nvPr>
            <p:ph idx="1"/>
          </p:nvPr>
        </p:nvSpPr>
        <p:spPr>
          <a:xfrm>
            <a:off x="612775" y="1684338"/>
            <a:ext cx="13662025" cy="2754312"/>
          </a:xfrm>
        </p:spPr>
        <p:txBody>
          <a:bodyPr/>
          <a:lstStyle/>
          <a:p>
            <a:pPr marL="459106" indent="-459106" defTabSz="1095376">
              <a:defRPr/>
            </a:pPr>
            <a:r>
              <a:rPr/>
              <a:t>VS based Proxy Generator enables strongly typed access</a:t>
            </a:r>
          </a:p>
          <a:p>
            <a:pPr marL="459106" indent="-459106" defTabSz="1095376">
              <a:defRPr/>
            </a:pPr>
            <a:r>
              <a:rPr/>
              <a:t>ASP.NET JSON services supported in the Alpha</a:t>
            </a:r>
          </a:p>
          <a:p>
            <a:pPr marL="459106" indent="-459106" defTabSz="1095376">
              <a:defRPr/>
            </a:pPr>
            <a:r>
              <a:rPr/>
              <a:t>WCF &amp; SOAP support coming</a:t>
            </a:r>
          </a:p>
          <a:p>
            <a:pPr marL="459106" indent="-459106" defTabSz="1095376">
              <a:defRPr/>
            </a:pPr>
            <a:endParaRPr/>
          </a:p>
        </p:txBody>
      </p:sp>
      <p:sp>
        <p:nvSpPr>
          <p:cNvPr id="5" name="Text Box 4"/>
          <p:cNvSpPr txBox="1">
            <a:spLocks noChangeArrowheads="1"/>
          </p:cNvSpPr>
          <p:nvPr/>
        </p:nvSpPr>
        <p:spPr bwMode="auto">
          <a:xfrm>
            <a:off x="903288" y="6772275"/>
            <a:ext cx="13100050" cy="1063625"/>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lIns="130622" tIns="130622" rIns="130622" bIns="130622">
            <a:spAutoFit/>
          </a:bodyPr>
          <a:lstStyle/>
          <a:p>
            <a:pPr>
              <a:defRPr/>
            </a:pPr>
            <a:r>
              <a:rPr lang="en-US" sz="2600" dirty="0" err="1" smtClean="0">
                <a:solidFill>
                  <a:schemeClr val="bg1"/>
                </a:solidFill>
                <a:effectLst>
                  <a:outerShdw blurRad="38100" dist="38100" dir="2700000" algn="tl">
                    <a:srgbClr val="000000">
                      <a:alpha val="43137"/>
                    </a:srgbClr>
                  </a:outerShdw>
                </a:effectLst>
                <a:latin typeface="Consolas" pitchFamily="49" charset="0"/>
              </a:rPr>
              <a:t>footballService</a:t>
            </a:r>
            <a:r>
              <a:rPr lang="en-US" sz="2600" dirty="0" smtClean="0">
                <a:solidFill>
                  <a:schemeClr val="bg1"/>
                </a:solidFill>
                <a:effectLst>
                  <a:outerShdw blurRad="38100" dist="38100" dir="2700000" algn="tl">
                    <a:srgbClr val="000000">
                      <a:alpha val="43137"/>
                    </a:srgbClr>
                  </a:outerShdw>
                </a:effectLst>
                <a:latin typeface="Consolas" pitchFamily="49" charset="0"/>
              </a:rPr>
              <a:t> </a:t>
            </a:r>
            <a:r>
              <a:rPr lang="en-US" sz="2600" dirty="0">
                <a:solidFill>
                  <a:schemeClr val="bg1"/>
                </a:solidFill>
                <a:effectLst>
                  <a:outerShdw blurRad="38100" dist="38100" dir="2700000" algn="tl">
                    <a:srgbClr val="000000">
                      <a:alpha val="43137"/>
                    </a:srgbClr>
                  </a:outerShdw>
                </a:effectLst>
                <a:latin typeface="Consolas" pitchFamily="49" charset="0"/>
              </a:rPr>
              <a:t>= </a:t>
            </a:r>
            <a:r>
              <a:rPr lang="en-US" sz="2600" dirty="0">
                <a:solidFill>
                  <a:srgbClr val="00B0F0"/>
                </a:solidFill>
                <a:effectLst>
                  <a:outerShdw blurRad="38100" dist="38100" dir="2700000" algn="tl">
                    <a:srgbClr val="000000">
                      <a:alpha val="43137"/>
                    </a:srgbClr>
                  </a:outerShdw>
                </a:effectLst>
                <a:latin typeface="Consolas" pitchFamily="49" charset="0"/>
              </a:rPr>
              <a:t>new</a:t>
            </a:r>
            <a:r>
              <a:rPr lang="en-US" sz="2600" dirty="0">
                <a:solidFill>
                  <a:schemeClr val="bg1"/>
                </a:solidFill>
                <a:effectLst>
                  <a:outerShdw blurRad="38100" dist="38100" dir="2700000" algn="tl">
                    <a:srgbClr val="000000">
                      <a:alpha val="43137"/>
                    </a:srgbClr>
                  </a:outerShdw>
                </a:effectLst>
                <a:latin typeface="Consolas" pitchFamily="49" charset="0"/>
              </a:rPr>
              <a:t> </a:t>
            </a:r>
            <a:r>
              <a:rPr lang="en-US" sz="2600" dirty="0" err="1" smtClean="0">
                <a:solidFill>
                  <a:schemeClr val="bg1"/>
                </a:solidFill>
                <a:effectLst>
                  <a:outerShdw blurRad="38100" dist="38100" dir="2700000" algn="tl">
                    <a:srgbClr val="000000">
                      <a:alpha val="43137"/>
                    </a:srgbClr>
                  </a:outerShdw>
                </a:effectLst>
                <a:latin typeface="Consolas" pitchFamily="49" charset="0"/>
              </a:rPr>
              <a:t>Football</a:t>
            </a:r>
            <a:r>
              <a:rPr lang="en-US" sz="2600" dirty="0" err="1" smtClean="0">
                <a:solidFill>
                  <a:schemeClr val="bg1"/>
                </a:solidFill>
                <a:effectLst>
                  <a:outerShdw blurRad="38100" dist="38100" dir="2700000" algn="tl">
                    <a:srgbClr val="000000">
                      <a:alpha val="43137"/>
                    </a:srgbClr>
                  </a:outerShdw>
                </a:effectLst>
                <a:latin typeface="Consolas" pitchFamily="49" charset="0"/>
              </a:rPr>
              <a:t>Data</a:t>
            </a:r>
            <a:r>
              <a:rPr lang="en-US" sz="2600" dirty="0">
                <a:solidFill>
                  <a:schemeClr val="bg1"/>
                </a:solidFill>
                <a:effectLst>
                  <a:outerShdw blurRad="38100" dist="38100" dir="2700000" algn="tl">
                    <a:srgbClr val="000000">
                      <a:alpha val="43137"/>
                    </a:srgbClr>
                  </a:outerShdw>
                </a:effectLst>
                <a:latin typeface="Consolas" pitchFamily="49" charset="0"/>
              </a:rPr>
              <a:t>();</a:t>
            </a:r>
          </a:p>
          <a:p>
            <a:pPr>
              <a:defRPr/>
            </a:pPr>
            <a:r>
              <a:rPr lang="en-US" sz="2600" dirty="0" err="1">
                <a:solidFill>
                  <a:schemeClr val="bg1"/>
                </a:solidFill>
                <a:effectLst>
                  <a:outerShdw blurRad="38100" dist="38100" dir="2700000" algn="tl">
                    <a:srgbClr val="000000">
                      <a:alpha val="43137"/>
                    </a:srgbClr>
                  </a:outerShdw>
                </a:effectLst>
                <a:latin typeface="Consolas" pitchFamily="49" charset="0"/>
              </a:rPr>
              <a:t>playerList</a:t>
            </a:r>
            <a:r>
              <a:rPr lang="en-US" sz="2600" dirty="0">
                <a:solidFill>
                  <a:schemeClr val="bg1"/>
                </a:solidFill>
                <a:effectLst>
                  <a:outerShdw blurRad="38100" dist="38100" dir="2700000" algn="tl">
                    <a:srgbClr val="000000">
                      <a:alpha val="43137"/>
                    </a:srgbClr>
                  </a:outerShdw>
                </a:effectLst>
                <a:latin typeface="Consolas" pitchFamily="49" charset="0"/>
              </a:rPr>
              <a:t> = </a:t>
            </a:r>
            <a:r>
              <a:rPr lang="en-US" sz="2600" dirty="0" err="1" smtClean="0">
                <a:solidFill>
                  <a:schemeClr val="bg1"/>
                </a:solidFill>
                <a:effectLst>
                  <a:outerShdw blurRad="38100" dist="38100" dir="2700000" algn="tl">
                    <a:srgbClr val="000000">
                      <a:alpha val="43137"/>
                    </a:srgbClr>
                  </a:outerShdw>
                </a:effectLst>
                <a:latin typeface="Consolas" pitchFamily="49" charset="0"/>
              </a:rPr>
              <a:t>football</a:t>
            </a:r>
            <a:r>
              <a:rPr lang="en-US" sz="2600" dirty="0" err="1" smtClean="0">
                <a:solidFill>
                  <a:schemeClr val="bg1"/>
                </a:solidFill>
                <a:effectLst>
                  <a:outerShdw blurRad="38100" dist="38100" dir="2700000" algn="tl">
                    <a:srgbClr val="000000">
                      <a:alpha val="43137"/>
                    </a:srgbClr>
                  </a:outerShdw>
                </a:effectLst>
                <a:latin typeface="Consolas" pitchFamily="49" charset="0"/>
              </a:rPr>
              <a:t>Service.GetPlayerList</a:t>
            </a:r>
            <a:r>
              <a:rPr lang="en-US" sz="2600" dirty="0">
                <a:solidFill>
                  <a:schemeClr val="bg1"/>
                </a:solidFill>
                <a:effectLst>
                  <a:outerShdw blurRad="38100" dist="38100" dir="2700000" algn="tl">
                    <a:srgbClr val="000000">
                      <a:alpha val="43137"/>
                    </a:srgbClr>
                  </a:outerShdw>
                </a:effectLst>
                <a:latin typeface="Consolas" pitchFamily="49" charset="0"/>
              </a:rPr>
              <a:t>().</a:t>
            </a:r>
            <a:r>
              <a:rPr lang="en-US" sz="2600" dirty="0" err="1">
                <a:solidFill>
                  <a:schemeClr val="bg1"/>
                </a:solidFill>
                <a:effectLst>
                  <a:outerShdw blurRad="38100" dist="38100" dir="2700000" algn="tl">
                    <a:srgbClr val="000000">
                      <a:alpha val="43137"/>
                    </a:srgbClr>
                  </a:outerShdw>
                </a:effectLst>
                <a:latin typeface="Consolas" pitchFamily="49" charset="0"/>
              </a:rPr>
              <a:t>ToList</a:t>
            </a:r>
            <a:r>
              <a:rPr lang="en-US" sz="2600" dirty="0">
                <a:solidFill>
                  <a:schemeClr val="bg1"/>
                </a:solidFill>
                <a:effectLst>
                  <a:outerShdw blurRad="38100" dist="38100" dir="2700000" algn="tl">
                    <a:srgbClr val="000000">
                      <a:alpha val="43137"/>
                    </a:srgbClr>
                  </a:outerShdw>
                </a:effectLst>
                <a:latin typeface="Consolas" pitchFamily="49" charset="0"/>
              </a:rPr>
              <a:t>();</a:t>
            </a:r>
          </a:p>
        </p:txBody>
      </p:sp>
      <p:sp>
        <p:nvSpPr>
          <p:cNvPr id="6" name="Content Placeholder 2"/>
          <p:cNvSpPr txBox="1">
            <a:spLocks/>
          </p:cNvSpPr>
          <p:nvPr/>
        </p:nvSpPr>
        <p:spPr bwMode="auto">
          <a:xfrm>
            <a:off x="485775" y="4148138"/>
            <a:ext cx="12901613" cy="554037"/>
          </a:xfrm>
          <a:prstGeom prst="rect">
            <a:avLst/>
          </a:prstGeom>
          <a:noFill/>
          <a:ln w="9525">
            <a:noFill/>
            <a:miter lim="800000"/>
            <a:headEnd/>
            <a:tailEnd/>
          </a:ln>
        </p:spPr>
        <p:txBody>
          <a:bodyPr lIns="0" tIns="0" rIns="0" bIns="0">
            <a:spAutoFit/>
          </a:bodyPr>
          <a:lstStyle/>
          <a:p>
            <a:pPr marL="459106" indent="-459106" defTabSz="1095376">
              <a:lnSpc>
                <a:spcPct val="90000"/>
              </a:lnSpc>
              <a:spcBef>
                <a:spcPts val="1400"/>
              </a:spcBef>
              <a:buClr>
                <a:schemeClr val="tx2"/>
              </a:buClr>
              <a:buSzPct val="95000"/>
              <a:defRPr/>
            </a:pPr>
            <a:r>
              <a:rPr lang="en-US" sz="4000" kern="0" dirty="0">
                <a:solidFill>
                  <a:schemeClr val="tx1"/>
                </a:solidFill>
                <a:effectLst>
                  <a:outerShdw blurRad="38100" dist="38100" dir="2700000" algn="tl">
                    <a:srgbClr val="000000">
                      <a:alpha val="43137"/>
                    </a:srgbClr>
                  </a:outerShdw>
                </a:effectLst>
                <a:latin typeface="+mn-lt"/>
                <a:cs typeface="Arial" pitchFamily="34" charset="0"/>
              </a:rPr>
              <a:t>The Web Service to Call</a:t>
            </a:r>
          </a:p>
        </p:txBody>
      </p:sp>
      <p:sp>
        <p:nvSpPr>
          <p:cNvPr id="7" name="Content Placeholder 2"/>
          <p:cNvSpPr txBox="1">
            <a:spLocks/>
          </p:cNvSpPr>
          <p:nvPr/>
        </p:nvSpPr>
        <p:spPr bwMode="auto">
          <a:xfrm>
            <a:off x="542925" y="6019800"/>
            <a:ext cx="12900025" cy="554038"/>
          </a:xfrm>
          <a:prstGeom prst="rect">
            <a:avLst/>
          </a:prstGeom>
          <a:noFill/>
          <a:ln w="9525">
            <a:noFill/>
            <a:miter lim="800000"/>
            <a:headEnd/>
            <a:tailEnd/>
          </a:ln>
        </p:spPr>
        <p:txBody>
          <a:bodyPr lIns="0" tIns="0" rIns="0" bIns="0">
            <a:spAutoFit/>
          </a:bodyPr>
          <a:lstStyle/>
          <a:p>
            <a:pPr marL="459106" indent="-459106" defTabSz="1095376">
              <a:lnSpc>
                <a:spcPct val="90000"/>
              </a:lnSpc>
              <a:spcBef>
                <a:spcPts val="1400"/>
              </a:spcBef>
              <a:buClr>
                <a:schemeClr val="tx2"/>
              </a:buClr>
              <a:buSzPct val="95000"/>
              <a:defRPr/>
            </a:pPr>
            <a:r>
              <a:rPr lang="en-US" sz="4000" kern="0" dirty="0">
                <a:solidFill>
                  <a:schemeClr val="tx1"/>
                </a:solidFill>
                <a:effectLst>
                  <a:outerShdw blurRad="38100" dist="38100" dir="2700000" algn="tl">
                    <a:srgbClr val="000000">
                      <a:alpha val="43137"/>
                    </a:srgbClr>
                  </a:outerShdw>
                </a:effectLst>
                <a:latin typeface="+mn-lt"/>
                <a:cs typeface="Arial" pitchFamily="34" charset="0"/>
              </a:rPr>
              <a:t>Call the Web Service from the client</a:t>
            </a: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274321"/>
            <a:ext cx="13408659" cy="830997"/>
          </a:xfrm>
        </p:spPr>
        <p:txBody>
          <a:bodyPr/>
          <a:lstStyle/>
          <a:p>
            <a:pPr>
              <a:defRPr/>
            </a:pPr>
            <a:r>
              <a:rPr smtClean="0"/>
              <a:t>Async Support</a:t>
            </a:r>
            <a:endParaRPr/>
          </a:p>
        </p:txBody>
      </p:sp>
      <p:sp>
        <p:nvSpPr>
          <p:cNvPr id="3" name="Content Placeholder 2"/>
          <p:cNvSpPr>
            <a:spLocks noGrp="1"/>
          </p:cNvSpPr>
          <p:nvPr>
            <p:ph idx="1"/>
          </p:nvPr>
        </p:nvSpPr>
        <p:spPr>
          <a:xfrm>
            <a:off x="612775" y="1697038"/>
            <a:ext cx="13408025" cy="553998"/>
          </a:xfrm>
        </p:spPr>
        <p:txBody>
          <a:bodyPr/>
          <a:lstStyle/>
          <a:p>
            <a:pPr marL="459106" indent="-459106" defTabSz="1095376">
              <a:defRPr/>
            </a:pPr>
            <a:r>
              <a:rPr/>
              <a:t>Sync &amp; Async web services supported in the </a:t>
            </a:r>
            <a:r>
              <a:rPr smtClean="0"/>
              <a:t>Alpha</a:t>
            </a:r>
            <a:endParaRPr/>
          </a:p>
        </p:txBody>
      </p:sp>
      <p:sp>
        <p:nvSpPr>
          <p:cNvPr id="4" name="Text Box 4"/>
          <p:cNvSpPr txBox="1">
            <a:spLocks noChangeArrowheads="1"/>
          </p:cNvSpPr>
          <p:nvPr/>
        </p:nvSpPr>
        <p:spPr bwMode="auto">
          <a:xfrm>
            <a:off x="815975" y="3317875"/>
            <a:ext cx="13047663" cy="1065213"/>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lIns="130622" tIns="130622" rIns="130622" bIns="130622">
            <a:spAutoFit/>
          </a:bodyPr>
          <a:lstStyle/>
          <a:p>
            <a:pPr>
              <a:defRPr/>
            </a:pPr>
            <a:r>
              <a:rPr lang="en-US" sz="2600" dirty="0" err="1">
                <a:solidFill>
                  <a:schemeClr val="bg1"/>
                </a:solidFill>
                <a:effectLst>
                  <a:outerShdw blurRad="38100" dist="38100" dir="2700000" algn="tl">
                    <a:srgbClr val="000000">
                      <a:alpha val="43137"/>
                    </a:srgbClr>
                  </a:outerShdw>
                </a:effectLst>
                <a:latin typeface="Consolas" pitchFamily="49" charset="0"/>
              </a:rPr>
              <a:t>baseballService.BeginGetPlayerList</a:t>
            </a:r>
            <a:r>
              <a:rPr lang="en-US" sz="2600" dirty="0">
                <a:solidFill>
                  <a:schemeClr val="bg1"/>
                </a:solidFill>
                <a:effectLst>
                  <a:outerShdw blurRad="38100" dist="38100" dir="2700000" algn="tl">
                    <a:srgbClr val="000000">
                      <a:alpha val="43137"/>
                    </a:srgbClr>
                  </a:outerShdw>
                </a:effectLst>
                <a:latin typeface="Consolas" pitchFamily="49" charset="0"/>
              </a:rPr>
              <a:t>(</a:t>
            </a:r>
          </a:p>
          <a:p>
            <a:pPr>
              <a:defRPr/>
            </a:pPr>
            <a:r>
              <a:rPr lang="en-US" sz="2600" dirty="0">
                <a:solidFill>
                  <a:schemeClr val="bg1"/>
                </a:solidFill>
                <a:effectLst>
                  <a:outerShdw blurRad="38100" dist="38100" dir="2700000" algn="tl">
                    <a:srgbClr val="000000">
                      <a:alpha val="43137"/>
                    </a:srgbClr>
                  </a:outerShdw>
                </a:effectLst>
                <a:latin typeface="Consolas" pitchFamily="49" charset="0"/>
              </a:rPr>
              <a:t>	</a:t>
            </a:r>
            <a:r>
              <a:rPr lang="en-US" sz="2600" dirty="0">
                <a:solidFill>
                  <a:srgbClr val="00B0F0"/>
                </a:solidFill>
                <a:effectLst>
                  <a:outerShdw blurRad="38100" dist="38100" dir="2700000" algn="tl">
                    <a:srgbClr val="000000">
                      <a:alpha val="43137"/>
                    </a:srgbClr>
                  </a:outerShdw>
                </a:effectLst>
                <a:latin typeface="Consolas" pitchFamily="49" charset="0"/>
              </a:rPr>
              <a:t>new</a:t>
            </a:r>
            <a:r>
              <a:rPr lang="en-US" sz="2600" dirty="0">
                <a:solidFill>
                  <a:schemeClr val="bg1"/>
                </a:solidFill>
                <a:effectLst>
                  <a:outerShdw blurRad="38100" dist="38100" dir="2700000" algn="tl">
                    <a:srgbClr val="000000">
                      <a:alpha val="43137"/>
                    </a:srgbClr>
                  </a:outerShdw>
                </a:effectLst>
                <a:latin typeface="Consolas" pitchFamily="49" charset="0"/>
              </a:rPr>
              <a:t> </a:t>
            </a:r>
            <a:r>
              <a:rPr lang="en-US" sz="2600" dirty="0" err="1">
                <a:solidFill>
                  <a:schemeClr val="bg1"/>
                </a:solidFill>
                <a:effectLst>
                  <a:outerShdw blurRad="38100" dist="38100" dir="2700000" algn="tl">
                    <a:srgbClr val="000000">
                      <a:alpha val="43137"/>
                    </a:srgbClr>
                  </a:outerShdw>
                </a:effectLst>
                <a:latin typeface="Consolas" pitchFamily="49" charset="0"/>
              </a:rPr>
              <a:t>AsyncCallback</a:t>
            </a:r>
            <a:r>
              <a:rPr lang="en-US" sz="2600" dirty="0">
                <a:solidFill>
                  <a:schemeClr val="bg1"/>
                </a:solidFill>
                <a:effectLst>
                  <a:outerShdw blurRad="38100" dist="38100" dir="2700000" algn="tl">
                    <a:srgbClr val="000000">
                      <a:alpha val="43137"/>
                    </a:srgbClr>
                  </a:outerShdw>
                </a:effectLst>
                <a:latin typeface="Consolas" pitchFamily="49" charset="0"/>
              </a:rPr>
              <a:t>(</a:t>
            </a:r>
            <a:r>
              <a:rPr lang="en-US" sz="2600" dirty="0" err="1">
                <a:solidFill>
                  <a:schemeClr val="bg1"/>
                </a:solidFill>
                <a:effectLst>
                  <a:outerShdw blurRad="38100" dist="38100" dir="2700000" algn="tl">
                    <a:srgbClr val="000000">
                      <a:alpha val="43137"/>
                    </a:srgbClr>
                  </a:outerShdw>
                </a:effectLst>
                <a:latin typeface="Consolas" pitchFamily="49" charset="0"/>
              </a:rPr>
              <a:t>OnPlayerDataLoaded</a:t>
            </a:r>
            <a:r>
              <a:rPr lang="en-US" sz="2600" dirty="0">
                <a:solidFill>
                  <a:schemeClr val="bg1"/>
                </a:solidFill>
                <a:effectLst>
                  <a:outerShdw blurRad="38100" dist="38100" dir="2700000" algn="tl">
                    <a:srgbClr val="000000">
                      <a:alpha val="43137"/>
                    </a:srgbClr>
                  </a:outerShdw>
                </a:effectLst>
                <a:latin typeface="Consolas" pitchFamily="49" charset="0"/>
              </a:rPr>
              <a:t>), </a:t>
            </a:r>
            <a:r>
              <a:rPr lang="en-US" sz="2600" dirty="0">
                <a:solidFill>
                  <a:srgbClr val="00B0F0"/>
                </a:solidFill>
                <a:effectLst>
                  <a:outerShdw blurRad="38100" dist="38100" dir="2700000" algn="tl">
                    <a:srgbClr val="000000">
                      <a:alpha val="43137"/>
                    </a:srgbClr>
                  </a:outerShdw>
                </a:effectLst>
                <a:latin typeface="Consolas" pitchFamily="49" charset="0"/>
              </a:rPr>
              <a:t>null</a:t>
            </a:r>
            <a:r>
              <a:rPr lang="en-US" sz="2600" dirty="0">
                <a:solidFill>
                  <a:schemeClr val="bg1"/>
                </a:solidFill>
                <a:effectLst>
                  <a:outerShdw blurRad="38100" dist="38100" dir="2700000" algn="tl">
                    <a:srgbClr val="000000">
                      <a:alpha val="43137"/>
                    </a:srgbClr>
                  </a:outerShdw>
                </a:effectLst>
                <a:latin typeface="Consolas" pitchFamily="49" charset="0"/>
              </a:rPr>
              <a:t>);</a:t>
            </a:r>
          </a:p>
        </p:txBody>
      </p:sp>
      <p:sp>
        <p:nvSpPr>
          <p:cNvPr id="5" name="Text Box 4"/>
          <p:cNvSpPr txBox="1">
            <a:spLocks noChangeArrowheads="1"/>
          </p:cNvSpPr>
          <p:nvPr/>
        </p:nvSpPr>
        <p:spPr bwMode="auto">
          <a:xfrm>
            <a:off x="755650" y="5651500"/>
            <a:ext cx="13100050" cy="1863725"/>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lIns="130622" tIns="130622" rIns="130622" bIns="130622">
            <a:spAutoFit/>
          </a:bodyPr>
          <a:lstStyle/>
          <a:p>
            <a:pPr>
              <a:defRPr/>
            </a:pPr>
            <a:r>
              <a:rPr lang="en-US" sz="2600" dirty="0">
                <a:solidFill>
                  <a:srgbClr val="00B0F0"/>
                </a:solidFill>
                <a:effectLst>
                  <a:outerShdw blurRad="38100" dist="38100" dir="2700000" algn="tl">
                    <a:srgbClr val="000000">
                      <a:alpha val="43137"/>
                    </a:srgbClr>
                  </a:outerShdw>
                </a:effectLst>
                <a:latin typeface="Consolas" pitchFamily="49" charset="0"/>
              </a:rPr>
              <a:t>private</a:t>
            </a:r>
            <a:r>
              <a:rPr lang="en-US" sz="2600" dirty="0">
                <a:solidFill>
                  <a:schemeClr val="bg1"/>
                </a:solidFill>
                <a:effectLst>
                  <a:outerShdw blurRad="38100" dist="38100" dir="2700000" algn="tl">
                    <a:srgbClr val="000000">
                      <a:alpha val="43137"/>
                    </a:srgbClr>
                  </a:outerShdw>
                </a:effectLst>
                <a:latin typeface="Consolas" pitchFamily="49" charset="0"/>
              </a:rPr>
              <a:t> </a:t>
            </a:r>
            <a:r>
              <a:rPr lang="en-US" sz="2600" dirty="0">
                <a:solidFill>
                  <a:srgbClr val="00B0F0"/>
                </a:solidFill>
                <a:effectLst>
                  <a:outerShdw blurRad="38100" dist="38100" dir="2700000" algn="tl">
                    <a:srgbClr val="000000">
                      <a:alpha val="43137"/>
                    </a:srgbClr>
                  </a:outerShdw>
                </a:effectLst>
                <a:latin typeface="Consolas" pitchFamily="49" charset="0"/>
              </a:rPr>
              <a:t>void</a:t>
            </a:r>
            <a:r>
              <a:rPr lang="en-US" sz="2600" dirty="0">
                <a:solidFill>
                  <a:schemeClr val="bg1"/>
                </a:solidFill>
                <a:effectLst>
                  <a:outerShdw blurRad="38100" dist="38100" dir="2700000" algn="tl">
                    <a:srgbClr val="000000">
                      <a:alpha val="43137"/>
                    </a:srgbClr>
                  </a:outerShdw>
                </a:effectLst>
                <a:latin typeface="Consolas" pitchFamily="49" charset="0"/>
              </a:rPr>
              <a:t> </a:t>
            </a:r>
            <a:r>
              <a:rPr lang="en-US" sz="2600" dirty="0" err="1">
                <a:solidFill>
                  <a:schemeClr val="bg1"/>
                </a:solidFill>
                <a:effectLst>
                  <a:outerShdw blurRad="38100" dist="38100" dir="2700000" algn="tl">
                    <a:srgbClr val="000000">
                      <a:alpha val="43137"/>
                    </a:srgbClr>
                  </a:outerShdw>
                </a:effectLst>
                <a:latin typeface="Consolas" pitchFamily="49" charset="0"/>
              </a:rPr>
              <a:t>OnPlayerDataLoaded</a:t>
            </a:r>
            <a:r>
              <a:rPr lang="en-US" sz="2600" dirty="0">
                <a:solidFill>
                  <a:schemeClr val="bg1"/>
                </a:solidFill>
                <a:effectLst>
                  <a:outerShdw blurRad="38100" dist="38100" dir="2700000" algn="tl">
                    <a:srgbClr val="000000">
                      <a:alpha val="43137"/>
                    </a:srgbClr>
                  </a:outerShdw>
                </a:effectLst>
                <a:latin typeface="Consolas" pitchFamily="49" charset="0"/>
              </a:rPr>
              <a:t>(</a:t>
            </a:r>
            <a:r>
              <a:rPr lang="en-US" sz="2600" dirty="0" err="1">
                <a:solidFill>
                  <a:schemeClr val="bg1"/>
                </a:solidFill>
                <a:effectLst>
                  <a:outerShdw blurRad="38100" dist="38100" dir="2700000" algn="tl">
                    <a:srgbClr val="000000">
                      <a:alpha val="43137"/>
                    </a:srgbClr>
                  </a:outerShdw>
                </a:effectLst>
                <a:latin typeface="Consolas" pitchFamily="49" charset="0"/>
              </a:rPr>
              <a:t>IAsyncResult</a:t>
            </a:r>
            <a:r>
              <a:rPr lang="en-US" sz="2600" dirty="0">
                <a:solidFill>
                  <a:schemeClr val="bg1"/>
                </a:solidFill>
                <a:effectLst>
                  <a:outerShdw blurRad="38100" dist="38100" dir="2700000" algn="tl">
                    <a:srgbClr val="000000">
                      <a:alpha val="43137"/>
                    </a:srgbClr>
                  </a:outerShdw>
                </a:effectLst>
                <a:latin typeface="Consolas" pitchFamily="49" charset="0"/>
              </a:rPr>
              <a:t> </a:t>
            </a:r>
            <a:r>
              <a:rPr lang="en-US" sz="2600" dirty="0" err="1">
                <a:solidFill>
                  <a:schemeClr val="bg1"/>
                </a:solidFill>
                <a:effectLst>
                  <a:outerShdw blurRad="38100" dist="38100" dir="2700000" algn="tl">
                    <a:srgbClr val="000000">
                      <a:alpha val="43137"/>
                    </a:srgbClr>
                  </a:outerShdw>
                </a:effectLst>
                <a:latin typeface="Consolas" pitchFamily="49" charset="0"/>
              </a:rPr>
              <a:t>iar</a:t>
            </a:r>
            <a:r>
              <a:rPr lang="en-US" sz="2600" dirty="0">
                <a:solidFill>
                  <a:schemeClr val="bg1"/>
                </a:solidFill>
                <a:effectLst>
                  <a:outerShdw blurRad="38100" dist="38100" dir="2700000" algn="tl">
                    <a:srgbClr val="000000">
                      <a:alpha val="43137"/>
                    </a:srgbClr>
                  </a:outerShdw>
                </a:effectLst>
                <a:latin typeface="Consolas" pitchFamily="49" charset="0"/>
              </a:rPr>
              <a:t>)</a:t>
            </a:r>
          </a:p>
          <a:p>
            <a:pPr>
              <a:defRPr/>
            </a:pPr>
            <a:r>
              <a:rPr lang="en-US" sz="2600" dirty="0">
                <a:solidFill>
                  <a:schemeClr val="bg1"/>
                </a:solidFill>
                <a:effectLst>
                  <a:outerShdw blurRad="38100" dist="38100" dir="2700000" algn="tl">
                    <a:srgbClr val="000000">
                      <a:alpha val="43137"/>
                    </a:srgbClr>
                  </a:outerShdw>
                </a:effectLst>
                <a:latin typeface="Consolas" pitchFamily="49" charset="0"/>
              </a:rPr>
              <a:t>{</a:t>
            </a:r>
          </a:p>
          <a:p>
            <a:pPr>
              <a:defRPr/>
            </a:pPr>
            <a:r>
              <a:rPr lang="en-US" sz="2600" dirty="0">
                <a:solidFill>
                  <a:schemeClr val="bg1"/>
                </a:solidFill>
                <a:effectLst>
                  <a:outerShdw blurRad="38100" dist="38100" dir="2700000" algn="tl">
                    <a:srgbClr val="000000">
                      <a:alpha val="43137"/>
                    </a:srgbClr>
                  </a:outerShdw>
                </a:effectLst>
                <a:latin typeface="Consolas" pitchFamily="49" charset="0"/>
              </a:rPr>
              <a:t>	</a:t>
            </a:r>
            <a:r>
              <a:rPr lang="en-US" sz="2600" dirty="0" err="1">
                <a:solidFill>
                  <a:schemeClr val="bg1"/>
                </a:solidFill>
                <a:effectLst>
                  <a:outerShdw blurRad="38100" dist="38100" dir="2700000" algn="tl">
                    <a:srgbClr val="000000">
                      <a:alpha val="43137"/>
                    </a:srgbClr>
                  </a:outerShdw>
                </a:effectLst>
                <a:latin typeface="Consolas" pitchFamily="49" charset="0"/>
              </a:rPr>
              <a:t>playerList</a:t>
            </a:r>
            <a:r>
              <a:rPr lang="en-US" sz="2600" dirty="0">
                <a:solidFill>
                  <a:schemeClr val="bg1"/>
                </a:solidFill>
                <a:effectLst>
                  <a:outerShdw blurRad="38100" dist="38100" dir="2700000" algn="tl">
                    <a:srgbClr val="000000">
                      <a:alpha val="43137"/>
                    </a:srgbClr>
                  </a:outerShdw>
                </a:effectLst>
                <a:latin typeface="Consolas" pitchFamily="49" charset="0"/>
              </a:rPr>
              <a:t> = </a:t>
            </a:r>
            <a:r>
              <a:rPr lang="en-US" sz="2600" dirty="0" err="1">
                <a:solidFill>
                  <a:schemeClr val="bg1"/>
                </a:solidFill>
                <a:effectLst>
                  <a:outerShdw blurRad="38100" dist="38100" dir="2700000" algn="tl">
                    <a:srgbClr val="000000">
                      <a:alpha val="43137"/>
                    </a:srgbClr>
                  </a:outerShdw>
                </a:effectLst>
                <a:latin typeface="Consolas" pitchFamily="49" charset="0"/>
              </a:rPr>
              <a:t>baseballService.EndGetPlayerList</a:t>
            </a:r>
            <a:r>
              <a:rPr lang="en-US" sz="2600" dirty="0">
                <a:solidFill>
                  <a:schemeClr val="bg1"/>
                </a:solidFill>
                <a:effectLst>
                  <a:outerShdw blurRad="38100" dist="38100" dir="2700000" algn="tl">
                    <a:srgbClr val="000000">
                      <a:alpha val="43137"/>
                    </a:srgbClr>
                  </a:outerShdw>
                </a:effectLst>
                <a:latin typeface="Consolas" pitchFamily="49" charset="0"/>
              </a:rPr>
              <a:t>(</a:t>
            </a:r>
            <a:r>
              <a:rPr lang="en-US" sz="2600" dirty="0" err="1">
                <a:solidFill>
                  <a:schemeClr val="bg1"/>
                </a:solidFill>
                <a:effectLst>
                  <a:outerShdw blurRad="38100" dist="38100" dir="2700000" algn="tl">
                    <a:srgbClr val="000000">
                      <a:alpha val="43137"/>
                    </a:srgbClr>
                  </a:outerShdw>
                </a:effectLst>
                <a:latin typeface="Consolas" pitchFamily="49" charset="0"/>
              </a:rPr>
              <a:t>iar</a:t>
            </a:r>
            <a:r>
              <a:rPr lang="en-US" sz="2600" dirty="0">
                <a:solidFill>
                  <a:schemeClr val="bg1"/>
                </a:solidFill>
                <a:effectLst>
                  <a:outerShdw blurRad="38100" dist="38100" dir="2700000" algn="tl">
                    <a:srgbClr val="000000">
                      <a:alpha val="43137"/>
                    </a:srgbClr>
                  </a:outerShdw>
                </a:effectLst>
                <a:latin typeface="Consolas" pitchFamily="49" charset="0"/>
              </a:rPr>
              <a:t>).</a:t>
            </a:r>
            <a:r>
              <a:rPr lang="en-US" sz="2600" dirty="0" err="1">
                <a:solidFill>
                  <a:schemeClr val="bg1"/>
                </a:solidFill>
                <a:effectLst>
                  <a:outerShdw blurRad="38100" dist="38100" dir="2700000" algn="tl">
                    <a:srgbClr val="000000">
                      <a:alpha val="43137"/>
                    </a:srgbClr>
                  </a:outerShdw>
                </a:effectLst>
                <a:latin typeface="Consolas" pitchFamily="49" charset="0"/>
              </a:rPr>
              <a:t>ToList</a:t>
            </a:r>
            <a:r>
              <a:rPr lang="en-US" sz="2600" dirty="0">
                <a:solidFill>
                  <a:schemeClr val="bg1"/>
                </a:solidFill>
                <a:effectLst>
                  <a:outerShdw blurRad="38100" dist="38100" dir="2700000" algn="tl">
                    <a:srgbClr val="000000">
                      <a:alpha val="43137"/>
                    </a:srgbClr>
                  </a:outerShdw>
                </a:effectLst>
                <a:latin typeface="Consolas" pitchFamily="49" charset="0"/>
              </a:rPr>
              <a:t>();</a:t>
            </a:r>
          </a:p>
          <a:p>
            <a:pPr>
              <a:defRPr/>
            </a:pPr>
            <a:r>
              <a:rPr lang="en-US" sz="2600" dirty="0">
                <a:solidFill>
                  <a:schemeClr val="bg1"/>
                </a:solidFill>
                <a:effectLst>
                  <a:outerShdw blurRad="38100" dist="38100" dir="2700000" algn="tl">
                    <a:srgbClr val="000000">
                      <a:alpha val="43137"/>
                    </a:srgbClr>
                  </a:outerShdw>
                </a:effectLst>
                <a:latin typeface="Consolas" pitchFamily="49" charset="0"/>
              </a:rPr>
              <a:t>}</a:t>
            </a:r>
          </a:p>
        </p:txBody>
      </p:sp>
      <p:sp>
        <p:nvSpPr>
          <p:cNvPr id="6" name="Content Placeholder 2"/>
          <p:cNvSpPr txBox="1">
            <a:spLocks/>
          </p:cNvSpPr>
          <p:nvPr/>
        </p:nvSpPr>
        <p:spPr bwMode="auto">
          <a:xfrm>
            <a:off x="387350" y="2703513"/>
            <a:ext cx="12901613" cy="554037"/>
          </a:xfrm>
          <a:prstGeom prst="rect">
            <a:avLst/>
          </a:prstGeom>
          <a:noFill/>
          <a:ln w="9525">
            <a:noFill/>
            <a:miter lim="800000"/>
            <a:headEnd/>
            <a:tailEnd/>
          </a:ln>
        </p:spPr>
        <p:txBody>
          <a:bodyPr lIns="0" tIns="0" rIns="0" bIns="0">
            <a:spAutoFit/>
          </a:bodyPr>
          <a:lstStyle/>
          <a:p>
            <a:pPr marL="459106" indent="-459106" defTabSz="1095376">
              <a:lnSpc>
                <a:spcPct val="90000"/>
              </a:lnSpc>
              <a:spcBef>
                <a:spcPts val="1400"/>
              </a:spcBef>
              <a:buClr>
                <a:schemeClr val="tx2"/>
              </a:buClr>
              <a:buSzPct val="95000"/>
              <a:defRPr/>
            </a:pPr>
            <a:r>
              <a:rPr lang="en-US" sz="4000" kern="0" dirty="0">
                <a:solidFill>
                  <a:schemeClr val="tx1"/>
                </a:solidFill>
                <a:effectLst>
                  <a:outerShdw blurRad="38100" dist="38100" dir="2700000" algn="tl">
                    <a:srgbClr val="000000">
                      <a:alpha val="43137"/>
                    </a:srgbClr>
                  </a:outerShdw>
                </a:effectLst>
                <a:latin typeface="+mn-lt"/>
                <a:cs typeface="Arial" pitchFamily="34" charset="0"/>
              </a:rPr>
              <a:t>Start the </a:t>
            </a:r>
            <a:r>
              <a:rPr lang="en-US" sz="4000" kern="0" dirty="0" err="1">
                <a:solidFill>
                  <a:schemeClr val="tx1"/>
                </a:solidFill>
                <a:effectLst>
                  <a:outerShdw blurRad="38100" dist="38100" dir="2700000" algn="tl">
                    <a:srgbClr val="000000">
                      <a:alpha val="43137"/>
                    </a:srgbClr>
                  </a:outerShdw>
                </a:effectLst>
                <a:latin typeface="+mn-lt"/>
                <a:cs typeface="Arial" pitchFamily="34" charset="0"/>
              </a:rPr>
              <a:t>async</a:t>
            </a:r>
            <a:r>
              <a:rPr lang="en-US" sz="4000" kern="0" dirty="0">
                <a:solidFill>
                  <a:schemeClr val="tx1"/>
                </a:solidFill>
                <a:effectLst>
                  <a:outerShdw blurRad="38100" dist="38100" dir="2700000" algn="tl">
                    <a:srgbClr val="000000">
                      <a:alpha val="43137"/>
                    </a:srgbClr>
                  </a:outerShdw>
                </a:effectLst>
                <a:latin typeface="+mn-lt"/>
                <a:cs typeface="Arial" pitchFamily="34" charset="0"/>
              </a:rPr>
              <a:t> web service call</a:t>
            </a:r>
          </a:p>
        </p:txBody>
      </p:sp>
      <p:sp>
        <p:nvSpPr>
          <p:cNvPr id="7" name="Content Placeholder 2"/>
          <p:cNvSpPr txBox="1">
            <a:spLocks/>
          </p:cNvSpPr>
          <p:nvPr/>
        </p:nvSpPr>
        <p:spPr bwMode="auto">
          <a:xfrm>
            <a:off x="463550" y="4899025"/>
            <a:ext cx="12901613" cy="554038"/>
          </a:xfrm>
          <a:prstGeom prst="rect">
            <a:avLst/>
          </a:prstGeom>
          <a:noFill/>
          <a:ln w="9525">
            <a:noFill/>
            <a:miter lim="800000"/>
            <a:headEnd/>
            <a:tailEnd/>
          </a:ln>
        </p:spPr>
        <p:txBody>
          <a:bodyPr lIns="0" tIns="0" rIns="0" bIns="0">
            <a:spAutoFit/>
          </a:bodyPr>
          <a:lstStyle/>
          <a:p>
            <a:pPr marL="459106" indent="-459106" defTabSz="1095376">
              <a:lnSpc>
                <a:spcPct val="90000"/>
              </a:lnSpc>
              <a:spcBef>
                <a:spcPts val="1400"/>
              </a:spcBef>
              <a:buClr>
                <a:schemeClr val="tx2"/>
              </a:buClr>
              <a:buSzPct val="95000"/>
              <a:defRPr/>
            </a:pPr>
            <a:r>
              <a:rPr lang="en-US" sz="4000" kern="0" dirty="0">
                <a:solidFill>
                  <a:schemeClr val="tx1"/>
                </a:solidFill>
                <a:effectLst>
                  <a:outerShdw blurRad="38100" dist="38100" dir="2700000" algn="tl">
                    <a:srgbClr val="000000">
                      <a:alpha val="43137"/>
                    </a:srgbClr>
                  </a:outerShdw>
                </a:effectLst>
                <a:latin typeface="+mn-lt"/>
                <a:cs typeface="Arial" pitchFamily="34" charset="0"/>
              </a:rPr>
              <a:t>Handle the web service completion event</a:t>
            </a: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4168" y="2825750"/>
            <a:ext cx="12308417" cy="914096"/>
          </a:xfrm>
        </p:spPr>
        <p:txBody>
          <a:bodyPr/>
          <a:lstStyle/>
          <a:p>
            <a:pPr defTabSz="1095376">
              <a:defRPr/>
            </a:pPr>
            <a:r>
              <a:rPr smtClean="0"/>
              <a:t>Web Services</a:t>
            </a:r>
            <a:endParaRPr/>
          </a:p>
        </p:txBody>
      </p:sp>
      <p:sp>
        <p:nvSpPr>
          <p:cNvPr id="4" name="Text Placeholder 3"/>
          <p:cNvSpPr>
            <a:spLocks noGrp="1"/>
          </p:cNvSpPr>
          <p:nvPr>
            <p:ph type="body" sz="quarter" idx="10"/>
          </p:nvPr>
        </p:nvSpPr>
        <p:spPr/>
        <p:txBody>
          <a:bodyPr/>
          <a:lstStyle/>
          <a:p>
            <a:pPr defTabSz="1095376">
              <a:defRPr/>
            </a:pPr>
            <a:r>
              <a:rPr/>
              <a:t>demo</a:t>
            </a:r>
          </a:p>
        </p:txBody>
      </p:sp>
      <p:pic>
        <p:nvPicPr>
          <p:cNvPr id="5" name="Picture 4" descr="4-01488_Flys.png"/>
          <p:cNvPicPr>
            <a:picLocks noChangeAspect="1"/>
          </p:cNvPicPr>
          <p:nvPr/>
        </p:nvPicPr>
        <p:blipFill>
          <a:blip r:embed="rId3">
            <a:duotone>
              <a:schemeClr val="accent5">
                <a:shade val="45000"/>
                <a:satMod val="135000"/>
              </a:schemeClr>
              <a:prstClr val="white"/>
            </a:duotone>
            <a:lum bright="-15000"/>
          </a:blip>
          <a:stretch>
            <a:fillRect/>
          </a:stretch>
        </p:blipFill>
        <p:spPr>
          <a:xfrm>
            <a:off x="7730067" y="2284413"/>
            <a:ext cx="6900333" cy="183896"/>
          </a:xfrm>
          <a:prstGeom prst="rect">
            <a:avLst/>
          </a:prstGeom>
        </p:spPr>
      </p:pic>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a:t>
            </a:r>
            <a:endParaRPr lang="en-US" dirty="0"/>
          </a:p>
        </p:txBody>
      </p:sp>
      <p:sp>
        <p:nvSpPr>
          <p:cNvPr id="3" name="Content Placeholder 2"/>
          <p:cNvSpPr>
            <a:spLocks noGrp="1"/>
          </p:cNvSpPr>
          <p:nvPr>
            <p:ph idx="1"/>
          </p:nvPr>
        </p:nvSpPr>
        <p:spPr>
          <a:xfrm>
            <a:off x="612141" y="1697357"/>
            <a:ext cx="13408659" cy="5997539"/>
          </a:xfrm>
        </p:spPr>
        <p:txBody>
          <a:bodyPr/>
          <a:lstStyle/>
          <a:p>
            <a:r>
              <a:rPr smtClean="0"/>
              <a:t>Silverlight provides an incredibly powerful client platform</a:t>
            </a:r>
          </a:p>
          <a:p>
            <a:pPr lvl="1"/>
            <a:r>
              <a:rPr smtClean="0"/>
              <a:t>Easy to deploy applications</a:t>
            </a:r>
          </a:p>
          <a:p>
            <a:pPr lvl="1"/>
            <a:r>
              <a:rPr smtClean="0"/>
              <a:t>Easy to create great looking applications</a:t>
            </a:r>
          </a:p>
          <a:p>
            <a:pPr lvl="1"/>
            <a:r>
              <a:rPr smtClean="0"/>
              <a:t>Easy to create fast and responsive applications</a:t>
            </a:r>
          </a:p>
          <a:p>
            <a:pPr lvl="1"/>
            <a:r>
              <a:rPr smtClean="0"/>
              <a:t>All enabled cross platform and cross browser</a:t>
            </a:r>
          </a:p>
          <a:p>
            <a:endParaRPr sz="1050"/>
          </a:p>
          <a:p>
            <a:r>
              <a:rPr smtClean="0"/>
              <a:t>Still many more features coming</a:t>
            </a:r>
          </a:p>
          <a:p>
            <a:pPr lvl="1"/>
            <a:r>
              <a:rPr smtClean="0"/>
              <a:t>Big missing features today: Layout, Styles, DataBinding</a:t>
            </a:r>
          </a:p>
          <a:p>
            <a:endParaRPr sz="1050"/>
          </a:p>
          <a:p>
            <a:r>
              <a:rPr smtClean="0"/>
              <a:t>Future alphas and betas coming this year</a:t>
            </a:r>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Learn More</a:t>
            </a:r>
            <a:endParaRPr lang="en-US" dirty="0"/>
          </a:p>
        </p:txBody>
      </p:sp>
      <p:sp>
        <p:nvSpPr>
          <p:cNvPr id="3" name="Content Placeholder 2"/>
          <p:cNvSpPr>
            <a:spLocks noGrp="1"/>
          </p:cNvSpPr>
          <p:nvPr>
            <p:ph idx="1"/>
          </p:nvPr>
        </p:nvSpPr>
        <p:spPr>
          <a:xfrm>
            <a:off x="631191" y="3088007"/>
            <a:ext cx="13999209" cy="2215991"/>
          </a:xfrm>
        </p:spPr>
        <p:txBody>
          <a:bodyPr/>
          <a:lstStyle/>
          <a:p>
            <a:pPr>
              <a:buNone/>
            </a:pPr>
            <a:r>
              <a:rPr sz="8000" smtClean="0"/>
              <a:t>http://weblogs.asp.net/scottgu</a:t>
            </a:r>
            <a:endParaRPr lang="en-US" sz="8000" dirty="0"/>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3" name="Text Box 3"/>
          <p:cNvSpPr txBox="1">
            <a:spLocks noChangeArrowheads="1"/>
          </p:cNvSpPr>
          <p:nvPr/>
        </p:nvSpPr>
        <p:spPr bwMode="blackWhite">
          <a:xfrm>
            <a:off x="609600" y="7300913"/>
            <a:ext cx="13411200" cy="603250"/>
          </a:xfrm>
          <a:prstGeom prst="rect">
            <a:avLst/>
          </a:prstGeom>
          <a:noFill/>
          <a:ln w="12700">
            <a:noFill/>
            <a:miter lim="800000"/>
            <a:headEnd type="none" w="sm" len="sm"/>
            <a:tailEnd type="none" w="sm" len="sm"/>
          </a:ln>
        </p:spPr>
        <p:txBody>
          <a:bodyPr lIns="109714" tIns="54858" rIns="109714" bIns="54858">
            <a:spAutoFit/>
          </a:bodyPr>
          <a:lstStyle/>
          <a:p>
            <a:pPr algn="ctr" defTabSz="1096963" eaLnBrk="0" hangingPunct="0"/>
            <a:r>
              <a:rPr lang="en-US" sz="800">
                <a:solidFill>
                  <a:schemeClr val="tx2"/>
                </a:solidFill>
                <a:latin typeface="Segoe"/>
                <a:cs typeface="Arial" charset="0"/>
              </a:rPr>
              <a:t>© 2007 Microsoft Corporation. All rights reserved. Microsoft, Windows, Windows Vista and other product names are or may be registered trademarks and/or trademarks in the U.S. and/or other countries.</a:t>
            </a:r>
          </a:p>
          <a:p>
            <a:pPr algn="ctr" defTabSz="1096963" eaLnBrk="0" hangingPunct="0"/>
            <a:r>
              <a:rPr lang="en-US" sz="800">
                <a:solidFill>
                  <a:schemeClr val="tx2"/>
                </a:solidFill>
                <a:latin typeface="Segoe"/>
                <a:cs typeface="Arial" charset="0"/>
              </a:rPr>
              <a:t>The information herein is for informational purposes only and represents the current view of Microsoft Corporation as of the date of this presentation.  Because Microsoft must respond to changing market conditions, </a:t>
            </a:r>
            <a:br>
              <a:rPr lang="en-US" sz="800">
                <a:solidFill>
                  <a:schemeClr val="tx2"/>
                </a:solidFill>
                <a:latin typeface="Segoe"/>
                <a:cs typeface="Arial" charset="0"/>
              </a:rPr>
            </a:br>
            <a:r>
              <a:rPr lang="en-US" sz="800">
                <a:solidFill>
                  <a:schemeClr val="tx2"/>
                </a:solidFill>
                <a:latin typeface="Segoe"/>
                <a:cs typeface="Arial" charset="0"/>
              </a:rPr>
              <a:t>it should not be interpreted to be a commitment on the part of Microsoft, and Microsoft cannot guarantee the accuracy of any information provided after the date of this presentation.  </a:t>
            </a:r>
            <a:br>
              <a:rPr lang="en-US" sz="800">
                <a:solidFill>
                  <a:schemeClr val="tx2"/>
                </a:solidFill>
                <a:latin typeface="Segoe"/>
                <a:cs typeface="Arial" charset="0"/>
              </a:rPr>
            </a:br>
            <a:r>
              <a:rPr lang="en-US" sz="800">
                <a:solidFill>
                  <a:schemeClr val="tx2"/>
                </a:solidFill>
                <a:latin typeface="Segoe"/>
                <a:cs typeface="Arial" charset="0"/>
              </a:rPr>
              <a:t>MICROSOFT MAKES NO WARRANTIES, EXPRESS, IMPLIED OR STATUTORY, AS TO THE INFORMATION IN THIS PRESENTATION.</a:t>
            </a:r>
          </a:p>
        </p:txBody>
      </p:sp>
      <p:pic>
        <p:nvPicPr>
          <p:cNvPr id="6" name="Picture 2" descr="Microsoft logo and tagline"/>
          <p:cNvPicPr>
            <a:picLocks noChangeAspect="1" noChangeArrowheads="1"/>
          </p:cNvPicPr>
          <p:nvPr/>
        </p:nvPicPr>
        <p:blipFill>
          <a:blip r:embed="rId3"/>
          <a:stretch>
            <a:fillRect/>
          </a:stretch>
        </p:blipFill>
        <p:spPr bwMode="black">
          <a:xfrm>
            <a:off x="3186113" y="3414713"/>
            <a:ext cx="8258175" cy="1781175"/>
          </a:xfrm>
          <a:prstGeom prst="rect">
            <a:avLst/>
          </a:prstGeom>
          <a:noFill/>
          <a:ln>
            <a:noFill/>
          </a:ln>
          <a:effectLst>
            <a:outerShdw blurRad="139700" algn="tl" rotWithShape="0">
              <a:schemeClr val="accent3"/>
            </a:outerShdw>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274321"/>
            <a:ext cx="13553802" cy="830997"/>
          </a:xfrm>
        </p:spPr>
        <p:txBody>
          <a:bodyPr/>
          <a:lstStyle/>
          <a:p>
            <a:pPr>
              <a:defRPr/>
            </a:pPr>
            <a:r>
              <a:rPr smtClean="0"/>
              <a:t>.NET for Silverlight &amp; the Desktop </a:t>
            </a:r>
            <a:endParaRPr/>
          </a:p>
        </p:txBody>
      </p:sp>
      <p:sp>
        <p:nvSpPr>
          <p:cNvPr id="3" name="Content Placeholder 2"/>
          <p:cNvSpPr>
            <a:spLocks noGrp="1"/>
          </p:cNvSpPr>
          <p:nvPr>
            <p:ph idx="1"/>
          </p:nvPr>
        </p:nvSpPr>
        <p:spPr>
          <a:xfrm>
            <a:off x="612775" y="1697038"/>
            <a:ext cx="14017625" cy="6081665"/>
          </a:xfrm>
        </p:spPr>
        <p:txBody>
          <a:bodyPr/>
          <a:lstStyle/>
          <a:p>
            <a:pPr marL="459106" indent="-459106" defTabSz="1095376">
              <a:defRPr/>
            </a:pPr>
            <a:r>
              <a:rPr/>
              <a:t>.NET for Silverlight is a </a:t>
            </a:r>
            <a:r>
              <a:rPr smtClean="0"/>
              <a:t>subset </a:t>
            </a:r>
            <a:r>
              <a:rPr/>
              <a:t>of </a:t>
            </a:r>
            <a:r>
              <a:rPr smtClean="0"/>
              <a:t>the full </a:t>
            </a:r>
            <a:r>
              <a:rPr/>
              <a:t>.</a:t>
            </a:r>
            <a:r>
              <a:rPr smtClean="0"/>
              <a:t>NET Framework</a:t>
            </a:r>
            <a:endParaRPr/>
          </a:p>
          <a:p>
            <a:pPr marL="845820" lvl="1" defTabSz="1095376">
              <a:defRPr/>
            </a:pPr>
            <a:r>
              <a:rPr smtClean="0"/>
              <a:t>Targetted support for RIA and Media scenarios</a:t>
            </a:r>
            <a:endParaRPr smtClean="0"/>
          </a:p>
          <a:p>
            <a:pPr marL="459106" indent="-459106" defTabSz="1095376">
              <a:defRPr/>
            </a:pPr>
            <a:endParaRPr sz="1400" smtClean="0"/>
          </a:p>
          <a:p>
            <a:pPr marL="459106" indent="-459106" defTabSz="1095376">
              <a:defRPr/>
            </a:pPr>
            <a:r>
              <a:rPr smtClean="0"/>
              <a:t>Common core .NET development model</a:t>
            </a:r>
            <a:endParaRPr/>
          </a:p>
          <a:p>
            <a:pPr marL="845820" lvl="1" defTabSz="1095376">
              <a:defRPr/>
            </a:pPr>
            <a:r>
              <a:rPr smtClean="0"/>
              <a:t>Common APIs across both browser and desktop scenarios </a:t>
            </a:r>
          </a:p>
          <a:p>
            <a:pPr marL="845820" lvl="1" defTabSz="1095376">
              <a:defRPr/>
            </a:pPr>
            <a:r>
              <a:rPr smtClean="0"/>
              <a:t>Common WPF UI programming model across both</a:t>
            </a:r>
            <a:endParaRPr smtClean="0"/>
          </a:p>
          <a:p>
            <a:pPr marL="845820" lvl="1" defTabSz="1095376">
              <a:defRPr/>
            </a:pPr>
            <a:r>
              <a:rPr smtClean="0"/>
              <a:t>Development and Designer </a:t>
            </a:r>
            <a:r>
              <a:rPr smtClean="0"/>
              <a:t>tools </a:t>
            </a:r>
            <a:r>
              <a:rPr smtClean="0"/>
              <a:t>are the </a:t>
            </a:r>
            <a:r>
              <a:rPr smtClean="0"/>
              <a:t>same</a:t>
            </a:r>
          </a:p>
          <a:p>
            <a:pPr marL="845820" lvl="1" defTabSz="1095376">
              <a:defRPr/>
            </a:pPr>
            <a:endParaRPr sz="1400" smtClean="0"/>
          </a:p>
          <a:p>
            <a:pPr marL="459106" indent="-459106" defTabSz="1095376">
              <a:defRPr/>
            </a:pPr>
            <a:r>
              <a:rPr/>
              <a:t>Highly compatible</a:t>
            </a:r>
          </a:p>
          <a:p>
            <a:pPr marL="845820" lvl="1" defTabSz="1095376">
              <a:defRPr/>
            </a:pPr>
            <a:r>
              <a:rPr smtClean="0"/>
              <a:t>Minimal changes needed to move from Silverlight to </a:t>
            </a:r>
            <a:r>
              <a:rPr smtClean="0"/>
              <a:t>Desktop</a:t>
            </a:r>
            <a:endParaRPr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1" y="2944934"/>
            <a:ext cx="13408659" cy="2742289"/>
          </a:xfrm>
        </p:spPr>
        <p:txBody>
          <a:bodyPr/>
          <a:lstStyle/>
          <a:p>
            <a:pPr algn="ctr">
              <a:defRPr/>
            </a:pPr>
            <a:r>
              <a:rPr sz="6600" smtClean="0"/>
              <a:t>Getting Started with .NET </a:t>
            </a:r>
            <a:br>
              <a:rPr sz="6600" smtClean="0"/>
            </a:br>
            <a:r>
              <a:rPr sz="6600" smtClean="0"/>
              <a:t>on Silverlight</a:t>
            </a:r>
            <a:br>
              <a:rPr sz="6600" smtClean="0"/>
            </a:br>
            <a:endParaRPr sz="660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X_2007_Template_16-9">
  <a:themeElements>
    <a:clrScheme name="Custom 1">
      <a:dk1>
        <a:srgbClr val="000000"/>
      </a:dk1>
      <a:lt1>
        <a:srgbClr val="FFFFFF"/>
      </a:lt1>
      <a:dk2>
        <a:srgbClr val="26357E"/>
      </a:dk2>
      <a:lt2>
        <a:srgbClr val="FFFFFF"/>
      </a:lt2>
      <a:accent1>
        <a:srgbClr val="FDE399"/>
      </a:accent1>
      <a:accent2>
        <a:srgbClr val="00B0F0"/>
      </a:accent2>
      <a:accent3>
        <a:srgbClr val="E76429"/>
      </a:accent3>
      <a:accent4>
        <a:srgbClr val="AAD228"/>
      </a:accent4>
      <a:accent5>
        <a:srgbClr val="FF9929"/>
      </a:accent5>
      <a:accent6>
        <a:srgbClr val="4747B7"/>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rgbClr val="7030A0"/>
            </a:gs>
            <a:gs pos="80000">
              <a:schemeClr val="accent6">
                <a:shade val="56000"/>
                <a:satMod val="145000"/>
              </a:schemeClr>
            </a:gs>
            <a:gs pos="88000">
              <a:schemeClr val="accent6">
                <a:shade val="63000"/>
                <a:satMod val="160000"/>
              </a:schemeClr>
            </a:gs>
            <a:gs pos="100000">
              <a:schemeClr val="accent6">
                <a:tint val="99555"/>
                <a:satMod val="155000"/>
              </a:schemeClr>
            </a:gs>
          </a:gsLst>
        </a:gradFill>
        <a:ln>
          <a:solidFill>
            <a:srgbClr val="9933FF"/>
          </a:solidFill>
          <a:headEnd type="none" w="med" len="med"/>
          <a:tailEnd type="none" w="med" len="med"/>
        </a:ln>
        <a:effectLst>
          <a:glow rad="63500">
            <a:schemeClr val="accent6">
              <a:satMod val="175000"/>
              <a:alpha val="40000"/>
            </a:schemeClr>
          </a:glow>
          <a:outerShdw blurRad="355600" dir="2700000" algn="tl" rotWithShape="0">
            <a:srgbClr val="9933FF"/>
          </a:outerShdw>
          <a:reflection blurRad="6350" stA="50000" endA="300" endPos="38500" dist="50800" dir="5400000" sy="-100000" algn="bl" rotWithShape="0"/>
        </a:effectLst>
        <a:scene3d>
          <a:camera prst="orthographicFront"/>
          <a:lightRig rig="threePt" dir="t"/>
        </a:scene3d>
        <a:sp3d extrusionH="38100" contourW="25400">
          <a:bevelT w="114300" prst="artDeco"/>
          <a:extrusionClr>
            <a:schemeClr val="accent6">
              <a:lumMod val="20000"/>
              <a:lumOff val="80000"/>
            </a:schemeClr>
          </a:extrusionClr>
          <a:contourClr>
            <a:srgbClr val="57257D"/>
          </a:contourClr>
        </a:sp3d>
      </a:spPr>
      <a:bodyPr vert="horz" wrap="square" lIns="109728" tIns="54864" rIns="109728" bIns="54864" numCol="1" rtlCol="0" anchor="ctr" anchorCtr="0" compatLnSpc="1">
        <a:prstTxWarp prst="textNoShape">
          <a:avLst/>
        </a:prstTxWarp>
      </a:bodyPr>
      <a:lstStyle>
        <a:defPPr algn="ctr" defTabSz="1096963">
          <a:defRPr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6"/>
        </a:lnRef>
        <a:fillRef idx="3">
          <a:schemeClr val="accent6"/>
        </a:fillRef>
        <a:effectRef idx="2">
          <a:schemeClr val="accent6"/>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4000" dirty="0" err="1" smtClean="0">
            <a:solidFill>
              <a:schemeClr val="tx1"/>
            </a:solidFill>
            <a:effectLst>
              <a:outerShdw blurRad="38100" dist="38100" dir="2700000" algn="tl">
                <a:srgbClr val="000000">
                  <a:alpha val="43137"/>
                </a:srgbClr>
              </a:outerShdw>
            </a:effectLst>
            <a:latin typeface="+mn-lt"/>
            <a:cs typeface="Arial"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Blue Template Default Colors">
      <a:dk1>
        <a:srgbClr val="000000"/>
      </a:dk1>
      <a:lt1>
        <a:srgbClr val="FFFFFF"/>
      </a:lt1>
      <a:dk2>
        <a:srgbClr val="26357E"/>
      </a:dk2>
      <a:lt2>
        <a:srgbClr val="FFFFFF"/>
      </a:lt2>
      <a:accent1>
        <a:srgbClr val="FDE399"/>
      </a:accent1>
      <a:accent2>
        <a:srgbClr val="3497AE"/>
      </a:accent2>
      <a:accent3>
        <a:srgbClr val="E76429"/>
      </a:accent3>
      <a:accent4>
        <a:srgbClr val="AAD228"/>
      </a:accent4>
      <a:accent5>
        <a:srgbClr val="FF9929"/>
      </a:accent5>
      <a:accent6>
        <a:srgbClr val="4747B7"/>
      </a:accent6>
      <a:hlink>
        <a:srgbClr val="FAD366"/>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Blue Template Default Colors">
      <a:dk1>
        <a:srgbClr val="000000"/>
      </a:dk1>
      <a:lt1>
        <a:srgbClr val="FFFFFF"/>
      </a:lt1>
      <a:dk2>
        <a:srgbClr val="26357E"/>
      </a:dk2>
      <a:lt2>
        <a:srgbClr val="FFFFFF"/>
      </a:lt2>
      <a:accent1>
        <a:srgbClr val="FDE399"/>
      </a:accent1>
      <a:accent2>
        <a:srgbClr val="3497AE"/>
      </a:accent2>
      <a:accent3>
        <a:srgbClr val="E76429"/>
      </a:accent3>
      <a:accent4>
        <a:srgbClr val="AAD228"/>
      </a:accent4>
      <a:accent5>
        <a:srgbClr val="FF9929"/>
      </a:accent5>
      <a:accent6>
        <a:srgbClr val="4747B7"/>
      </a:accent6>
      <a:hlink>
        <a:srgbClr val="FAD366"/>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MIX_2007_Template_16-9</Template>
  <TotalTime>13475</TotalTime>
  <Words>6749</Words>
  <Application>Microsoft PowerPoint</Application>
  <PresentationFormat>Custom</PresentationFormat>
  <Paragraphs>780</Paragraphs>
  <Slides>78</Slides>
  <Notes>38</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MIX_2007_Template_16-9</vt:lpstr>
      <vt:lpstr>Building Silverlight Applications using .NET (Part 1 &amp; 2)</vt:lpstr>
      <vt:lpstr>Agenda</vt:lpstr>
      <vt:lpstr>Download Slides + Samples</vt:lpstr>
      <vt:lpstr>Silverlight + .NET Overview</vt:lpstr>
      <vt:lpstr>Characteritics of an RIA</vt:lpstr>
      <vt:lpstr>.NET + Silverlight</vt:lpstr>
      <vt:lpstr>Silverlight Security Sandbox</vt:lpstr>
      <vt:lpstr>.NET for Silverlight &amp; the Desktop </vt:lpstr>
      <vt:lpstr>Getting Started with .NET  on Silverlight </vt:lpstr>
      <vt:lpstr>What You'll Need:</vt:lpstr>
      <vt:lpstr>What makes up a .NET Silverlight app</vt:lpstr>
      <vt:lpstr>Loading a Silverlight Application…</vt:lpstr>
      <vt:lpstr>Test.htm</vt:lpstr>
      <vt:lpstr>CreateSilverlight.js</vt:lpstr>
      <vt:lpstr>Page.xaml</vt:lpstr>
      <vt:lpstr>MyPage.xaml.cs</vt:lpstr>
      <vt:lpstr>Running Application…</vt:lpstr>
      <vt:lpstr>Getting Started</vt:lpstr>
      <vt:lpstr>XAML, Shapes and Controls</vt:lpstr>
      <vt:lpstr>XAML</vt:lpstr>
      <vt:lpstr>XAML Sample</vt:lpstr>
      <vt:lpstr>Markup = Object Model</vt:lpstr>
      <vt:lpstr>Shapes</vt:lpstr>
      <vt:lpstr>Controls (1)</vt:lpstr>
      <vt:lpstr>Controls (2)</vt:lpstr>
      <vt:lpstr>Controls (3)</vt:lpstr>
      <vt:lpstr>Shapes and Control Basics</vt:lpstr>
      <vt:lpstr>Layout</vt:lpstr>
      <vt:lpstr>Canvas</vt:lpstr>
      <vt:lpstr>Canvas (2)</vt:lpstr>
      <vt:lpstr>Canvas (3)</vt:lpstr>
      <vt:lpstr>Attached Properties</vt:lpstr>
      <vt:lpstr>Attached Properties (2)</vt:lpstr>
      <vt:lpstr>Canvas Basics</vt:lpstr>
      <vt:lpstr>Layout Managers</vt:lpstr>
      <vt:lpstr>Layout Manager Example</vt:lpstr>
      <vt:lpstr>Brushes</vt:lpstr>
      <vt:lpstr>Brushes</vt:lpstr>
      <vt:lpstr>Brushes (2)</vt:lpstr>
      <vt:lpstr>Brushes (3)</vt:lpstr>
      <vt:lpstr>Brushes (4)</vt:lpstr>
      <vt:lpstr>Brushes (5)</vt:lpstr>
      <vt:lpstr>Brushes (6)</vt:lpstr>
      <vt:lpstr>Brushes</vt:lpstr>
      <vt:lpstr>Transformations</vt:lpstr>
      <vt:lpstr>Transformations (2)</vt:lpstr>
      <vt:lpstr>Property Elements</vt:lpstr>
      <vt:lpstr>Property Elements (2)</vt:lpstr>
      <vt:lpstr>Transforms</vt:lpstr>
      <vt:lpstr>Events</vt:lpstr>
      <vt:lpstr>x:Name</vt:lpstr>
      <vt:lpstr>Page_Loaded Event</vt:lpstr>
      <vt:lpstr>UIElement Base Class Events</vt:lpstr>
      <vt:lpstr>Wiring Up Event Handlers</vt:lpstr>
      <vt:lpstr>Events</vt:lpstr>
      <vt:lpstr>Writing Custom Controls</vt:lpstr>
      <vt:lpstr>Writing custom controls</vt:lpstr>
      <vt:lpstr>XAML-able Custom Controls</vt:lpstr>
      <vt:lpstr>Custom Control</vt:lpstr>
      <vt:lpstr>HTML Integration</vt:lpstr>
      <vt:lpstr>Access the HTML DOM from Managed</vt:lpstr>
      <vt:lpstr>Access Managed Code from Script</vt:lpstr>
      <vt:lpstr>HTML Integration</vt:lpstr>
      <vt:lpstr>HTML and Script Integration</vt:lpstr>
      <vt:lpstr>Open File Dialog Support</vt:lpstr>
      <vt:lpstr>OpenFileDialog</vt:lpstr>
      <vt:lpstr>OpenFileDialog Security Constraints</vt:lpstr>
      <vt:lpstr>OpenFileDialog</vt:lpstr>
      <vt:lpstr>HTTP Networking Stack</vt:lpstr>
      <vt:lpstr>Browser based HTTP networking stack</vt:lpstr>
      <vt:lpstr>HTTP Networking</vt:lpstr>
      <vt:lpstr>Web Services</vt:lpstr>
      <vt:lpstr>Web Services</vt:lpstr>
      <vt:lpstr>Async Support</vt:lpstr>
      <vt:lpstr>Web Services</vt:lpstr>
      <vt:lpstr>Summary</vt:lpstr>
      <vt:lpstr>Learn More</vt:lpstr>
      <vt:lpstr>Slide 78</vt:lpstr>
    </vt:vector>
  </TitlesOfParts>
  <Manager>&lt;speech writer name&gt;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MIX 2007</dc:subject>
  <dc:creator>Jamie Cool</dc:creator>
  <dc:description>Template design: Silver Fox Productions
Formatter:
Event Date:
Event Location:
Speech Length:
Audience:</dc:description>
  <cp:lastModifiedBy>scottgu</cp:lastModifiedBy>
  <cp:revision>789</cp:revision>
  <dcterms:created xsi:type="dcterms:W3CDTF">2007-04-04T21:26:40Z</dcterms:created>
  <dcterms:modified xsi:type="dcterms:W3CDTF">2007-06-10T20:51:44Z</dcterms:modified>
</cp:coreProperties>
</file>