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charts/chart4.xml" ContentType="application/vnd.openxmlformats-officedocument.drawingml.chart+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723" r:id="rId2"/>
  </p:sldMasterIdLst>
  <p:notesMasterIdLst>
    <p:notesMasterId r:id="rId76"/>
  </p:notesMasterIdLst>
  <p:handoutMasterIdLst>
    <p:handoutMasterId r:id="rId77"/>
  </p:handoutMasterIdLst>
  <p:sldIdLst>
    <p:sldId id="387" r:id="rId3"/>
    <p:sldId id="390" r:id="rId4"/>
    <p:sldId id="426" r:id="rId5"/>
    <p:sldId id="469" r:id="rId6"/>
    <p:sldId id="393" r:id="rId7"/>
    <p:sldId id="483" r:id="rId8"/>
    <p:sldId id="484" r:id="rId9"/>
    <p:sldId id="486" r:id="rId10"/>
    <p:sldId id="497" r:id="rId11"/>
    <p:sldId id="488" r:id="rId12"/>
    <p:sldId id="489" r:id="rId13"/>
    <p:sldId id="490" r:id="rId14"/>
    <p:sldId id="498" r:id="rId15"/>
    <p:sldId id="499" r:id="rId16"/>
    <p:sldId id="493" r:id="rId17"/>
    <p:sldId id="494" r:id="rId18"/>
    <p:sldId id="500" r:id="rId19"/>
    <p:sldId id="507" r:id="rId20"/>
    <p:sldId id="496" r:id="rId21"/>
    <p:sldId id="481" r:id="rId22"/>
    <p:sldId id="417" r:id="rId23"/>
    <p:sldId id="434" r:id="rId24"/>
    <p:sldId id="478" r:id="rId25"/>
    <p:sldId id="482" r:id="rId26"/>
    <p:sldId id="413" r:id="rId27"/>
    <p:sldId id="435" r:id="rId28"/>
    <p:sldId id="541" r:id="rId29"/>
    <p:sldId id="442" r:id="rId30"/>
    <p:sldId id="443" r:id="rId31"/>
    <p:sldId id="411" r:id="rId32"/>
    <p:sldId id="444" r:id="rId33"/>
    <p:sldId id="479" r:id="rId34"/>
    <p:sldId id="516" r:id="rId35"/>
    <p:sldId id="518" r:id="rId36"/>
    <p:sldId id="519" r:id="rId37"/>
    <p:sldId id="520" r:id="rId38"/>
    <p:sldId id="521" r:id="rId39"/>
    <p:sldId id="522" r:id="rId40"/>
    <p:sldId id="523" r:id="rId41"/>
    <p:sldId id="524" r:id="rId42"/>
    <p:sldId id="525" r:id="rId43"/>
    <p:sldId id="526" r:id="rId44"/>
    <p:sldId id="527" r:id="rId45"/>
    <p:sldId id="528" r:id="rId46"/>
    <p:sldId id="529" r:id="rId47"/>
    <p:sldId id="530" r:id="rId48"/>
    <p:sldId id="531" r:id="rId49"/>
    <p:sldId id="532" r:id="rId50"/>
    <p:sldId id="533" r:id="rId51"/>
    <p:sldId id="534" r:id="rId52"/>
    <p:sldId id="535" r:id="rId53"/>
    <p:sldId id="536" r:id="rId54"/>
    <p:sldId id="537" r:id="rId55"/>
    <p:sldId id="538" r:id="rId56"/>
    <p:sldId id="539" r:id="rId57"/>
    <p:sldId id="397" r:id="rId58"/>
    <p:sldId id="454" r:id="rId59"/>
    <p:sldId id="455" r:id="rId60"/>
    <p:sldId id="430" r:id="rId61"/>
    <p:sldId id="431" r:id="rId62"/>
    <p:sldId id="438" r:id="rId63"/>
    <p:sldId id="473" r:id="rId64"/>
    <p:sldId id="501" r:id="rId65"/>
    <p:sldId id="461" r:id="rId66"/>
    <p:sldId id="463" r:id="rId67"/>
    <p:sldId id="506" r:id="rId68"/>
    <p:sldId id="503" r:id="rId69"/>
    <p:sldId id="505" r:id="rId70"/>
    <p:sldId id="405" r:id="rId71"/>
    <p:sldId id="517" r:id="rId72"/>
    <p:sldId id="403" r:id="rId73"/>
    <p:sldId id="540" r:id="rId74"/>
    <p:sldId id="404" r:id="rId75"/>
  </p:sldIdLst>
  <p:sldSz cx="14630400" cy="10972800"/>
  <p:notesSz cx="6858000" cy="9144000"/>
  <p:defaultTextStyle>
    <a:defPPr>
      <a:defRPr lang="en-US"/>
    </a:defPPr>
    <a:lvl1pPr algn="l" rtl="0" fontAlgn="base">
      <a:spcBef>
        <a:spcPct val="0"/>
      </a:spcBef>
      <a:spcAft>
        <a:spcPct val="0"/>
      </a:spcAft>
      <a:defRPr sz="2900" kern="1200">
        <a:solidFill>
          <a:schemeClr val="bg2"/>
        </a:solidFill>
        <a:latin typeface="Segoe Semibold" pitchFamily="34" charset="0"/>
        <a:ea typeface="+mn-ea"/>
        <a:cs typeface="+mn-cs"/>
      </a:defRPr>
    </a:lvl1pPr>
    <a:lvl2pPr marL="457200" algn="l" rtl="0" fontAlgn="base">
      <a:spcBef>
        <a:spcPct val="0"/>
      </a:spcBef>
      <a:spcAft>
        <a:spcPct val="0"/>
      </a:spcAft>
      <a:defRPr sz="2900" kern="1200">
        <a:solidFill>
          <a:schemeClr val="bg2"/>
        </a:solidFill>
        <a:latin typeface="Segoe Semibold" pitchFamily="34" charset="0"/>
        <a:ea typeface="+mn-ea"/>
        <a:cs typeface="+mn-cs"/>
      </a:defRPr>
    </a:lvl2pPr>
    <a:lvl3pPr marL="914400" algn="l" rtl="0" fontAlgn="base">
      <a:spcBef>
        <a:spcPct val="0"/>
      </a:spcBef>
      <a:spcAft>
        <a:spcPct val="0"/>
      </a:spcAft>
      <a:defRPr sz="2900" kern="1200">
        <a:solidFill>
          <a:schemeClr val="bg2"/>
        </a:solidFill>
        <a:latin typeface="Segoe Semibold" pitchFamily="34" charset="0"/>
        <a:ea typeface="+mn-ea"/>
        <a:cs typeface="+mn-cs"/>
      </a:defRPr>
    </a:lvl3pPr>
    <a:lvl4pPr marL="1371600" algn="l" rtl="0" fontAlgn="base">
      <a:spcBef>
        <a:spcPct val="0"/>
      </a:spcBef>
      <a:spcAft>
        <a:spcPct val="0"/>
      </a:spcAft>
      <a:defRPr sz="2900" kern="1200">
        <a:solidFill>
          <a:schemeClr val="bg2"/>
        </a:solidFill>
        <a:latin typeface="Segoe Semibold" pitchFamily="34" charset="0"/>
        <a:ea typeface="+mn-ea"/>
        <a:cs typeface="+mn-cs"/>
      </a:defRPr>
    </a:lvl4pPr>
    <a:lvl5pPr marL="1828800" algn="l" rtl="0" fontAlgn="base">
      <a:spcBef>
        <a:spcPct val="0"/>
      </a:spcBef>
      <a:spcAft>
        <a:spcPct val="0"/>
      </a:spcAft>
      <a:defRPr sz="2900" kern="1200">
        <a:solidFill>
          <a:schemeClr val="bg2"/>
        </a:solidFill>
        <a:latin typeface="Segoe Semibold" pitchFamily="34" charset="0"/>
        <a:ea typeface="+mn-ea"/>
        <a:cs typeface="+mn-cs"/>
      </a:defRPr>
    </a:lvl5pPr>
    <a:lvl6pPr marL="2286000" algn="l" defTabSz="914400" rtl="0" eaLnBrk="1" latinLnBrk="0" hangingPunct="1">
      <a:defRPr sz="2900" kern="1200">
        <a:solidFill>
          <a:schemeClr val="bg2"/>
        </a:solidFill>
        <a:latin typeface="Segoe Semibold" pitchFamily="34" charset="0"/>
        <a:ea typeface="+mn-ea"/>
        <a:cs typeface="+mn-cs"/>
      </a:defRPr>
    </a:lvl6pPr>
    <a:lvl7pPr marL="2743200" algn="l" defTabSz="914400" rtl="0" eaLnBrk="1" latinLnBrk="0" hangingPunct="1">
      <a:defRPr sz="2900" kern="1200">
        <a:solidFill>
          <a:schemeClr val="bg2"/>
        </a:solidFill>
        <a:latin typeface="Segoe Semibold" pitchFamily="34" charset="0"/>
        <a:ea typeface="+mn-ea"/>
        <a:cs typeface="+mn-cs"/>
      </a:defRPr>
    </a:lvl7pPr>
    <a:lvl8pPr marL="3200400" algn="l" defTabSz="914400" rtl="0" eaLnBrk="1" latinLnBrk="0" hangingPunct="1">
      <a:defRPr sz="2900" kern="1200">
        <a:solidFill>
          <a:schemeClr val="bg2"/>
        </a:solidFill>
        <a:latin typeface="Segoe Semibold" pitchFamily="34" charset="0"/>
        <a:ea typeface="+mn-ea"/>
        <a:cs typeface="+mn-cs"/>
      </a:defRPr>
    </a:lvl8pPr>
    <a:lvl9pPr marL="3657600" algn="l" defTabSz="914400" rtl="0" eaLnBrk="1" latinLnBrk="0" hangingPunct="1">
      <a:defRPr sz="2900" kern="1200">
        <a:solidFill>
          <a:schemeClr val="bg2"/>
        </a:solidFill>
        <a:latin typeface="Segoe Semibold"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hiddenSlides="1" frameSlides="1"/>
  <p:clrMru>
    <a:srgbClr val="ABC3EB"/>
    <a:srgbClr val="000000"/>
    <a:srgbClr val="2D8499"/>
    <a:srgbClr val="FFFFB9"/>
    <a:srgbClr val="FFFF99"/>
    <a:srgbClr val="F9C661"/>
    <a:srgbClr val="FFFFFF"/>
    <a:srgbClr val="FFCC00"/>
    <a:srgbClr val="FF9933"/>
    <a:srgbClr val="29292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3701" autoAdjust="0"/>
    <p:restoredTop sz="86811" autoAdjust="0"/>
  </p:normalViewPr>
  <p:slideViewPr>
    <p:cSldViewPr snapToGrid="0">
      <p:cViewPr varScale="1">
        <p:scale>
          <a:sx n="61" d="100"/>
          <a:sy n="61" d="100"/>
        </p:scale>
        <p:origin x="-300" y="-90"/>
      </p:cViewPr>
      <p:guideLst>
        <p:guide orient="horz" pos="229"/>
        <p:guide orient="horz" pos="1423"/>
        <p:guide orient="horz" pos="1919"/>
        <p:guide orient="horz" pos="4375"/>
        <p:guide orient="horz" pos="2381"/>
        <p:guide pos="384"/>
        <p:guide pos="733"/>
        <p:guide pos="8832"/>
        <p:guide pos="1381"/>
        <p:guide pos="8487"/>
      </p:guideLst>
    </p:cSldViewPr>
  </p:slideViewPr>
  <p:outlineViewPr>
    <p:cViewPr>
      <p:scale>
        <a:sx n="33" d="100"/>
        <a:sy n="33" d="100"/>
      </p:scale>
      <p:origin x="0" y="1824"/>
    </p:cViewPr>
  </p:outlineViewPr>
  <p:notesTextViewPr>
    <p:cViewPr>
      <p:scale>
        <a:sx n="100" d="100"/>
        <a:sy n="100" d="100"/>
      </p:scale>
      <p:origin x="0" y="0"/>
    </p:cViewPr>
  </p:notesTextViewPr>
  <p:sorterViewPr>
    <p:cViewPr>
      <p:scale>
        <a:sx n="75" d="100"/>
        <a:sy n="75" d="100"/>
      </p:scale>
      <p:origin x="0" y="8358"/>
    </p:cViewPr>
  </p:sorterViewPr>
  <p:notesViewPr>
    <p:cSldViewPr snapToGrid="0">
      <p:cViewPr varScale="1">
        <p:scale>
          <a:sx n="74" d="100"/>
          <a:sy n="74" d="100"/>
        </p:scale>
        <p:origin x="-3489" y="-9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6"/>
  <c:chart>
    <c:title>
      <c:tx>
        <c:rich>
          <a:bodyPr/>
          <a:lstStyle/>
          <a:p>
            <a:pPr>
              <a:defRPr>
                <a:solidFill>
                  <a:schemeClr val="tx1"/>
                </a:solidFill>
              </a:defRPr>
            </a:pPr>
            <a:r>
              <a:rPr lang="en-US" sz="1100" dirty="0" smtClean="0">
                <a:solidFill>
                  <a:schemeClr val="tx1"/>
                </a:solidFill>
              </a:rPr>
              <a:t>Global Broadband Households by Region</a:t>
            </a:r>
            <a:r>
              <a:rPr lang="en-US" dirty="0" smtClean="0">
                <a:solidFill>
                  <a:schemeClr val="tx1"/>
                </a:solidFill>
              </a:rPr>
              <a:t/>
            </a:r>
            <a:br>
              <a:rPr lang="en-US" dirty="0" smtClean="0">
                <a:solidFill>
                  <a:schemeClr val="tx1"/>
                </a:solidFill>
              </a:rPr>
            </a:br>
            <a:r>
              <a:rPr lang="en-US" sz="500" dirty="0" smtClean="0">
                <a:solidFill>
                  <a:schemeClr val="tx1"/>
                </a:solidFill>
              </a:rPr>
              <a:t>(Source:</a:t>
            </a:r>
            <a:r>
              <a:rPr lang="en-US" sz="500" baseline="0" dirty="0" smtClean="0">
                <a:solidFill>
                  <a:schemeClr val="tx1"/>
                </a:solidFill>
              </a:rPr>
              <a:t> Strategy Analytics, 12/2005)</a:t>
            </a:r>
            <a:endParaRPr lang="en-US" dirty="0">
              <a:solidFill>
                <a:schemeClr val="tx1"/>
              </a:solidFill>
            </a:endParaRPr>
          </a:p>
        </c:rich>
      </c:tx>
      <c:layout/>
    </c:title>
    <c:view3D>
      <c:rAngAx val="1"/>
    </c:view3D>
    <c:plotArea>
      <c:layout/>
      <c:bar3DChart>
        <c:barDir val="col"/>
        <c:grouping val="stacked"/>
        <c:ser>
          <c:idx val="0"/>
          <c:order val="0"/>
          <c:tx>
            <c:strRef>
              <c:f>Sheet1!$B$1</c:f>
              <c:strCache>
                <c:ptCount val="1"/>
                <c:pt idx="0">
                  <c:v>North America</c:v>
                </c:pt>
              </c:strCache>
            </c:strRef>
          </c:tx>
          <c:cat>
            <c:numRef>
              <c:f>Sheet1!$A$2:$A$6</c:f>
              <c:numCache>
                <c:formatCode>General</c:formatCode>
                <c:ptCount val="5"/>
                <c:pt idx="0">
                  <c:v>2006</c:v>
                </c:pt>
                <c:pt idx="1">
                  <c:v>2007</c:v>
                </c:pt>
                <c:pt idx="2">
                  <c:v>2008</c:v>
                </c:pt>
                <c:pt idx="3">
                  <c:v>2009</c:v>
                </c:pt>
                <c:pt idx="4">
                  <c:v>2010</c:v>
                </c:pt>
              </c:numCache>
            </c:numRef>
          </c:cat>
          <c:val>
            <c:numRef>
              <c:f>Sheet1!$B$2:$B$6</c:f>
              <c:numCache>
                <c:formatCode>General</c:formatCode>
                <c:ptCount val="5"/>
                <c:pt idx="0">
                  <c:v>50</c:v>
                </c:pt>
                <c:pt idx="1">
                  <c:v>65</c:v>
                </c:pt>
                <c:pt idx="2">
                  <c:v>75</c:v>
                </c:pt>
                <c:pt idx="3">
                  <c:v>85</c:v>
                </c:pt>
                <c:pt idx="4">
                  <c:v>90</c:v>
                </c:pt>
              </c:numCache>
            </c:numRef>
          </c:val>
        </c:ser>
        <c:ser>
          <c:idx val="1"/>
          <c:order val="1"/>
          <c:tx>
            <c:strRef>
              <c:f>Sheet1!$C$1</c:f>
              <c:strCache>
                <c:ptCount val="1"/>
                <c:pt idx="0">
                  <c:v>CALA</c:v>
                </c:pt>
              </c:strCache>
            </c:strRef>
          </c:tx>
          <c:cat>
            <c:numRef>
              <c:f>Sheet1!$A$2:$A$6</c:f>
              <c:numCache>
                <c:formatCode>General</c:formatCode>
                <c:ptCount val="5"/>
                <c:pt idx="0">
                  <c:v>2006</c:v>
                </c:pt>
                <c:pt idx="1">
                  <c:v>2007</c:v>
                </c:pt>
                <c:pt idx="2">
                  <c:v>2008</c:v>
                </c:pt>
                <c:pt idx="3">
                  <c:v>2009</c:v>
                </c:pt>
                <c:pt idx="4">
                  <c:v>2010</c:v>
                </c:pt>
              </c:numCache>
            </c:numRef>
          </c:cat>
          <c:val>
            <c:numRef>
              <c:f>Sheet1!$C$2:$C$6</c:f>
              <c:numCache>
                <c:formatCode>General</c:formatCode>
                <c:ptCount val="5"/>
                <c:pt idx="0">
                  <c:v>5</c:v>
                </c:pt>
                <c:pt idx="1">
                  <c:v>12</c:v>
                </c:pt>
                <c:pt idx="2">
                  <c:v>20</c:v>
                </c:pt>
                <c:pt idx="3">
                  <c:v>27</c:v>
                </c:pt>
                <c:pt idx="4">
                  <c:v>35</c:v>
                </c:pt>
              </c:numCache>
            </c:numRef>
          </c:val>
        </c:ser>
        <c:ser>
          <c:idx val="2"/>
          <c:order val="2"/>
          <c:tx>
            <c:strRef>
              <c:f>Sheet1!$D$1</c:f>
              <c:strCache>
                <c:ptCount val="1"/>
                <c:pt idx="0">
                  <c:v>EMEA</c:v>
                </c:pt>
              </c:strCache>
            </c:strRef>
          </c:tx>
          <c:cat>
            <c:numRef>
              <c:f>Sheet1!$A$2:$A$6</c:f>
              <c:numCache>
                <c:formatCode>General</c:formatCode>
                <c:ptCount val="5"/>
                <c:pt idx="0">
                  <c:v>2006</c:v>
                </c:pt>
                <c:pt idx="1">
                  <c:v>2007</c:v>
                </c:pt>
                <c:pt idx="2">
                  <c:v>2008</c:v>
                </c:pt>
                <c:pt idx="3">
                  <c:v>2009</c:v>
                </c:pt>
                <c:pt idx="4">
                  <c:v>2010</c:v>
                </c:pt>
              </c:numCache>
            </c:numRef>
          </c:cat>
          <c:val>
            <c:numRef>
              <c:f>Sheet1!$D$2:$D$6</c:f>
              <c:numCache>
                <c:formatCode>General</c:formatCode>
                <c:ptCount val="5"/>
                <c:pt idx="0">
                  <c:v>100</c:v>
                </c:pt>
                <c:pt idx="1">
                  <c:v>115</c:v>
                </c:pt>
                <c:pt idx="2">
                  <c:v>130</c:v>
                </c:pt>
                <c:pt idx="3">
                  <c:v>145</c:v>
                </c:pt>
                <c:pt idx="4">
                  <c:v>150</c:v>
                </c:pt>
              </c:numCache>
            </c:numRef>
          </c:val>
        </c:ser>
        <c:ser>
          <c:idx val="3"/>
          <c:order val="3"/>
          <c:tx>
            <c:strRef>
              <c:f>Sheet1!$E$1</c:f>
              <c:strCache>
                <c:ptCount val="1"/>
                <c:pt idx="0">
                  <c:v>Asia Pacific</c:v>
                </c:pt>
              </c:strCache>
            </c:strRef>
          </c:tx>
          <c:cat>
            <c:numRef>
              <c:f>Sheet1!$A$2:$A$6</c:f>
              <c:numCache>
                <c:formatCode>General</c:formatCode>
                <c:ptCount val="5"/>
                <c:pt idx="0">
                  <c:v>2006</c:v>
                </c:pt>
                <c:pt idx="1">
                  <c:v>2007</c:v>
                </c:pt>
                <c:pt idx="2">
                  <c:v>2008</c:v>
                </c:pt>
                <c:pt idx="3">
                  <c:v>2009</c:v>
                </c:pt>
                <c:pt idx="4">
                  <c:v>2010</c:v>
                </c:pt>
              </c:numCache>
            </c:numRef>
          </c:cat>
          <c:val>
            <c:numRef>
              <c:f>Sheet1!$E$2:$E$6</c:f>
              <c:numCache>
                <c:formatCode>General</c:formatCode>
                <c:ptCount val="5"/>
                <c:pt idx="0">
                  <c:v>107</c:v>
                </c:pt>
                <c:pt idx="1">
                  <c:v>131</c:v>
                </c:pt>
                <c:pt idx="2">
                  <c:v>151</c:v>
                </c:pt>
                <c:pt idx="3">
                  <c:v>151</c:v>
                </c:pt>
                <c:pt idx="4">
                  <c:v>151</c:v>
                </c:pt>
              </c:numCache>
            </c:numRef>
          </c:val>
        </c:ser>
        <c:shape val="cylinder"/>
        <c:axId val="69909120"/>
        <c:axId val="73404800"/>
        <c:axId val="0"/>
      </c:bar3DChart>
      <c:catAx>
        <c:axId val="69909120"/>
        <c:scaling>
          <c:orientation val="minMax"/>
        </c:scaling>
        <c:axPos val="b"/>
        <c:numFmt formatCode="General" sourceLinked="1"/>
        <c:tickLblPos val="nextTo"/>
        <c:txPr>
          <a:bodyPr/>
          <a:lstStyle/>
          <a:p>
            <a:pPr>
              <a:defRPr sz="800">
                <a:solidFill>
                  <a:schemeClr val="tx1"/>
                </a:solidFill>
              </a:defRPr>
            </a:pPr>
            <a:endParaRPr lang="en-US"/>
          </a:p>
        </c:txPr>
        <c:crossAx val="73404800"/>
        <c:crosses val="autoZero"/>
        <c:auto val="1"/>
        <c:lblAlgn val="ctr"/>
        <c:lblOffset val="100"/>
      </c:catAx>
      <c:valAx>
        <c:axId val="73404800"/>
        <c:scaling>
          <c:orientation val="minMax"/>
        </c:scaling>
        <c:axPos val="l"/>
        <c:majorGridlines/>
        <c:numFmt formatCode="General" sourceLinked="1"/>
        <c:tickLblPos val="nextTo"/>
        <c:txPr>
          <a:bodyPr/>
          <a:lstStyle/>
          <a:p>
            <a:pPr>
              <a:defRPr sz="1000">
                <a:solidFill>
                  <a:schemeClr val="tx1"/>
                </a:solidFill>
              </a:defRPr>
            </a:pPr>
            <a:endParaRPr lang="en-US"/>
          </a:p>
        </c:txPr>
        <c:crossAx val="69909120"/>
        <c:crosses val="autoZero"/>
        <c:crossBetween val="between"/>
      </c:valAx>
      <c:spPr>
        <a:solidFill>
          <a:srgbClr val="BFE7F7">
            <a:alpha val="7000"/>
          </a:srgbClr>
        </a:solidFill>
        <a:ln w="6350"/>
        <a:effectLst>
          <a:innerShdw blurRad="63500" dist="50800" dir="16200000">
            <a:prstClr val="black">
              <a:alpha val="50000"/>
            </a:prstClr>
          </a:innerShdw>
        </a:effectLst>
      </c:spPr>
    </c:plotArea>
    <c:legend>
      <c:legendPos val="b"/>
      <c:layout/>
      <c:txPr>
        <a:bodyPr/>
        <a:lstStyle/>
        <a:p>
          <a:pPr>
            <a:defRPr sz="1000">
              <a:solidFill>
                <a:schemeClr val="tx1"/>
              </a:solidFill>
            </a:defRPr>
          </a:pPr>
          <a:endParaRPr lang="en-US"/>
        </a:p>
      </c:txPr>
    </c:legend>
    <c:plotVisOnly val="1"/>
  </c:chart>
  <c:spPr>
    <a:solidFill>
      <a:srgbClr val="BFE7F7">
        <a:alpha val="0"/>
      </a:srgbClr>
    </a:solidFill>
    <a:ln>
      <a:noFill/>
    </a:ln>
  </c:spPr>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36"/>
  <c:chart>
    <c:title>
      <c:tx>
        <c:rich>
          <a:bodyPr/>
          <a:lstStyle/>
          <a:p>
            <a:pPr>
              <a:defRPr>
                <a:solidFill>
                  <a:schemeClr val="tx1"/>
                </a:solidFill>
              </a:defRPr>
            </a:pPr>
            <a:r>
              <a:rPr lang="en-US" sz="1100" dirty="0" smtClean="0">
                <a:solidFill>
                  <a:schemeClr val="tx1"/>
                </a:solidFill>
                <a:latin typeface="Segoe Semibold" pitchFamily="34" charset="0"/>
              </a:rPr>
              <a:t>Total Internet </a:t>
            </a:r>
            <a:r>
              <a:rPr lang="en-US" sz="1100" baseline="0" dirty="0" smtClean="0">
                <a:solidFill>
                  <a:schemeClr val="tx1"/>
                </a:solidFill>
                <a:latin typeface="Segoe Semibold" pitchFamily="34" charset="0"/>
              </a:rPr>
              <a:t>Video Ad </a:t>
            </a:r>
            <a:r>
              <a:rPr lang="en-US" sz="1100" dirty="0" smtClean="0">
                <a:solidFill>
                  <a:schemeClr val="tx1"/>
                </a:solidFill>
                <a:latin typeface="Segoe Semibold" pitchFamily="34" charset="0"/>
              </a:rPr>
              <a:t>Revenue (Billions)</a:t>
            </a:r>
            <a:br>
              <a:rPr lang="en-US" sz="1100" dirty="0" smtClean="0">
                <a:solidFill>
                  <a:schemeClr val="tx1"/>
                </a:solidFill>
                <a:latin typeface="Segoe Semibold" pitchFamily="34" charset="0"/>
              </a:rPr>
            </a:br>
            <a:r>
              <a:rPr lang="en-US" sz="500" dirty="0" smtClean="0">
                <a:solidFill>
                  <a:schemeClr val="tx1"/>
                </a:solidFill>
                <a:latin typeface="Segoe Semibold" pitchFamily="34" charset="0"/>
              </a:rPr>
              <a:t>
(Source: Yankee Group 12/2006</a:t>
            </a:r>
            <a:endParaRPr lang="en-US" sz="1100" dirty="0">
              <a:solidFill>
                <a:schemeClr val="tx1"/>
              </a:solidFill>
              <a:latin typeface="Segoe Semibold" pitchFamily="34" charset="0"/>
            </a:endParaRPr>
          </a:p>
        </c:rich>
      </c:tx>
      <c:layout/>
    </c:title>
    <c:plotArea>
      <c:layout/>
      <c:lineChart>
        <c:grouping val="standard"/>
        <c:ser>
          <c:idx val="0"/>
          <c:order val="0"/>
          <c:tx>
            <c:strRef>
              <c:f>Sheet1!$B$1</c:f>
              <c:strCache>
                <c:ptCount val="1"/>
                <c:pt idx="0">
                  <c:v>Total Revenue (B)</c:v>
                </c:pt>
              </c:strCache>
            </c:strRef>
          </c:tx>
          <c:marker>
            <c:symbol val="none"/>
          </c:marker>
          <c:dLbls>
            <c:txPr>
              <a:bodyPr/>
              <a:lstStyle/>
              <a:p>
                <a:pPr>
                  <a:defRPr sz="1000"/>
                </a:pPr>
                <a:endParaRPr lang="en-US"/>
              </a:p>
            </c:txPr>
            <c:showVal val="1"/>
          </c:dLbls>
          <c:cat>
            <c:numRef>
              <c:f>Sheet1!$A$2:$A$7</c:f>
              <c:numCache>
                <c:formatCode>General</c:formatCode>
                <c:ptCount val="6"/>
                <c:pt idx="0">
                  <c:v>2006</c:v>
                </c:pt>
                <c:pt idx="1">
                  <c:v>2007</c:v>
                </c:pt>
                <c:pt idx="2">
                  <c:v>2008</c:v>
                </c:pt>
                <c:pt idx="3">
                  <c:v>2009</c:v>
                </c:pt>
                <c:pt idx="4">
                  <c:v>2010</c:v>
                </c:pt>
                <c:pt idx="5">
                  <c:v>2011</c:v>
                </c:pt>
              </c:numCache>
            </c:numRef>
          </c:cat>
          <c:val>
            <c:numRef>
              <c:f>Sheet1!$B$2:$B$7</c:f>
              <c:numCache>
                <c:formatCode>General</c:formatCode>
                <c:ptCount val="6"/>
                <c:pt idx="0">
                  <c:v>0.91</c:v>
                </c:pt>
                <c:pt idx="1">
                  <c:v>1.49</c:v>
                </c:pt>
                <c:pt idx="2">
                  <c:v>2.21</c:v>
                </c:pt>
                <c:pt idx="3">
                  <c:v>3.16</c:v>
                </c:pt>
                <c:pt idx="4">
                  <c:v>3.84</c:v>
                </c:pt>
                <c:pt idx="5">
                  <c:v>4.2300000000000004</c:v>
                </c:pt>
              </c:numCache>
            </c:numRef>
          </c:val>
        </c:ser>
        <c:dLbls>
          <c:showVal val="1"/>
        </c:dLbls>
        <c:marker val="1"/>
        <c:axId val="73417088"/>
        <c:axId val="73418624"/>
      </c:lineChart>
      <c:catAx>
        <c:axId val="73417088"/>
        <c:scaling>
          <c:orientation val="minMax"/>
        </c:scaling>
        <c:axPos val="b"/>
        <c:numFmt formatCode="General" sourceLinked="1"/>
        <c:majorTickMark val="none"/>
        <c:tickLblPos val="nextTo"/>
        <c:txPr>
          <a:bodyPr/>
          <a:lstStyle/>
          <a:p>
            <a:pPr>
              <a:defRPr sz="800">
                <a:solidFill>
                  <a:schemeClr val="tx1"/>
                </a:solidFill>
              </a:defRPr>
            </a:pPr>
            <a:endParaRPr lang="en-US"/>
          </a:p>
        </c:txPr>
        <c:crossAx val="73418624"/>
        <c:crosses val="autoZero"/>
        <c:auto val="1"/>
        <c:lblAlgn val="ctr"/>
        <c:lblOffset val="100"/>
      </c:catAx>
      <c:valAx>
        <c:axId val="73418624"/>
        <c:scaling>
          <c:orientation val="minMax"/>
        </c:scaling>
        <c:delete val="1"/>
        <c:axPos val="l"/>
        <c:majorGridlines/>
        <c:numFmt formatCode="General" sourceLinked="1"/>
        <c:tickLblPos val="nextTo"/>
        <c:crossAx val="73417088"/>
        <c:crosses val="autoZero"/>
        <c:crossBetween val="between"/>
      </c:valAx>
      <c:spPr>
        <a:gradFill>
          <a:gsLst>
            <a:gs pos="0">
              <a:schemeClr val="tx1"/>
            </a:gs>
            <a:gs pos="50000">
              <a:srgbClr val="BFE7F7">
                <a:shade val="67500"/>
                <a:satMod val="115000"/>
              </a:srgbClr>
            </a:gs>
            <a:gs pos="100000">
              <a:srgbClr val="BFE7F7">
                <a:shade val="100000"/>
                <a:satMod val="115000"/>
              </a:srgbClr>
            </a:gs>
          </a:gsLst>
          <a:lin ang="5400000" scaled="0"/>
        </a:gradFill>
      </c:spPr>
    </c:plotArea>
    <c:plotVisOnly val="1"/>
    <c:dispBlanksAs val="gap"/>
  </c:chart>
  <c:spPr>
    <a:noFill/>
    <a:ln>
      <a:noFill/>
    </a:ln>
  </c:spPr>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Watched </c:v>
                </c:pt>
              </c:strCache>
            </c:strRef>
          </c:tx>
          <c:spPr>
            <a:solidFill>
              <a:srgbClr val="00B050"/>
            </a:solidFill>
          </c:spPr>
          <c:cat>
            <c:strRef>
              <c:f>Sheet1!$A$2</c:f>
              <c:strCache>
                <c:ptCount val="1"/>
                <c:pt idx="0">
                  <c:v>Bytes Delivered</c:v>
                </c:pt>
              </c:strCache>
            </c:strRef>
          </c:cat>
          <c:val>
            <c:numRef>
              <c:f>Sheet1!$B$2</c:f>
              <c:numCache>
                <c:formatCode>General</c:formatCode>
                <c:ptCount val="1"/>
                <c:pt idx="0">
                  <c:v>20</c:v>
                </c:pt>
              </c:numCache>
            </c:numRef>
          </c:val>
        </c:ser>
        <c:ser>
          <c:idx val="1"/>
          <c:order val="1"/>
          <c:tx>
            <c:strRef>
              <c:f>Sheet1!$C$1</c:f>
              <c:strCache>
                <c:ptCount val="1"/>
                <c:pt idx="0">
                  <c:v>Unwatched</c:v>
                </c:pt>
              </c:strCache>
            </c:strRef>
          </c:tx>
          <c:spPr>
            <a:solidFill>
              <a:srgbClr val="FF0000"/>
            </a:solidFill>
          </c:spPr>
          <c:cat>
            <c:strRef>
              <c:f>Sheet1!$A$2</c:f>
              <c:strCache>
                <c:ptCount val="1"/>
                <c:pt idx="0">
                  <c:v>Bytes Delivered</c:v>
                </c:pt>
              </c:strCache>
            </c:strRef>
          </c:cat>
          <c:val>
            <c:numRef>
              <c:f>Sheet1!$C$2</c:f>
              <c:numCache>
                <c:formatCode>General</c:formatCode>
                <c:ptCount val="1"/>
                <c:pt idx="0">
                  <c:v>80</c:v>
                </c:pt>
              </c:numCache>
            </c:numRef>
          </c:val>
        </c:ser>
        <c:overlap val="100"/>
        <c:axId val="139451008"/>
        <c:axId val="139452800"/>
      </c:barChart>
      <c:catAx>
        <c:axId val="139451008"/>
        <c:scaling>
          <c:orientation val="minMax"/>
        </c:scaling>
        <c:axPos val="b"/>
        <c:tickLblPos val="nextTo"/>
        <c:crossAx val="139452800"/>
        <c:crosses val="autoZero"/>
        <c:auto val="1"/>
        <c:lblAlgn val="ctr"/>
        <c:lblOffset val="100"/>
      </c:catAx>
      <c:valAx>
        <c:axId val="139452800"/>
        <c:scaling>
          <c:orientation val="minMax"/>
        </c:scaling>
        <c:axPos val="l"/>
        <c:majorGridlines/>
        <c:numFmt formatCode="0%" sourceLinked="1"/>
        <c:tickLblPos val="nextTo"/>
        <c:crossAx val="139451008"/>
        <c:crosses val="autoZero"/>
        <c:crossBetween val="between"/>
      </c:valAx>
    </c:plotArea>
    <c:legend>
      <c:legendPos val="b"/>
      <c:layout/>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Watched </c:v>
                </c:pt>
              </c:strCache>
            </c:strRef>
          </c:tx>
          <c:spPr>
            <a:solidFill>
              <a:srgbClr val="00B050"/>
            </a:solidFill>
          </c:spPr>
          <c:cat>
            <c:strRef>
              <c:f>Sheet1!$A$2</c:f>
              <c:strCache>
                <c:ptCount val="1"/>
                <c:pt idx="0">
                  <c:v>Bytes Delivered</c:v>
                </c:pt>
              </c:strCache>
            </c:strRef>
          </c:cat>
          <c:val>
            <c:numRef>
              <c:f>Sheet1!$B$2</c:f>
              <c:numCache>
                <c:formatCode>General</c:formatCode>
                <c:ptCount val="1"/>
                <c:pt idx="0">
                  <c:v>20</c:v>
                </c:pt>
              </c:numCache>
            </c:numRef>
          </c:val>
        </c:ser>
        <c:ser>
          <c:idx val="1"/>
          <c:order val="1"/>
          <c:tx>
            <c:strRef>
              <c:f>Sheet1!$C$1</c:f>
              <c:strCache>
                <c:ptCount val="1"/>
                <c:pt idx="0">
                  <c:v>Unwatched</c:v>
                </c:pt>
              </c:strCache>
            </c:strRef>
          </c:tx>
          <c:spPr>
            <a:solidFill>
              <a:srgbClr val="FF0000"/>
            </a:solidFill>
          </c:spPr>
          <c:cat>
            <c:strRef>
              <c:f>Sheet1!$A$2</c:f>
              <c:strCache>
                <c:ptCount val="1"/>
                <c:pt idx="0">
                  <c:v>Bytes Delivered</c:v>
                </c:pt>
              </c:strCache>
            </c:strRef>
          </c:cat>
          <c:val>
            <c:numRef>
              <c:f>Sheet1!$C$2</c:f>
              <c:numCache>
                <c:formatCode>General</c:formatCode>
                <c:ptCount val="1"/>
                <c:pt idx="0">
                  <c:v>80</c:v>
                </c:pt>
              </c:numCache>
            </c:numRef>
          </c:val>
        </c:ser>
        <c:overlap val="100"/>
        <c:axId val="142740096"/>
        <c:axId val="142745984"/>
      </c:barChart>
      <c:catAx>
        <c:axId val="142740096"/>
        <c:scaling>
          <c:orientation val="minMax"/>
        </c:scaling>
        <c:axPos val="b"/>
        <c:tickLblPos val="nextTo"/>
        <c:crossAx val="142745984"/>
        <c:crosses val="autoZero"/>
        <c:auto val="1"/>
        <c:lblAlgn val="ctr"/>
        <c:lblOffset val="100"/>
      </c:catAx>
      <c:valAx>
        <c:axId val="142745984"/>
        <c:scaling>
          <c:orientation val="minMax"/>
        </c:scaling>
        <c:axPos val="l"/>
        <c:majorGridlines/>
        <c:numFmt formatCode="0%" sourceLinked="1"/>
        <c:tickLblPos val="nextTo"/>
        <c:crossAx val="142740096"/>
        <c:crosses val="autoZero"/>
        <c:crossBetween val="between"/>
      </c:valAx>
    </c:plotArea>
    <c:legend>
      <c:legendPos val="b"/>
      <c:layout/>
    </c:legend>
    <c:plotVisOnly val="1"/>
  </c:chart>
  <c:spPr>
    <a:solidFill>
      <a:srgbClr val="FFFFFF">
        <a:lumMod val="95000"/>
        <a:alpha val="50000"/>
      </a:srgbClr>
    </a:solidFill>
  </c:spPr>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Watched </c:v>
                </c:pt>
              </c:strCache>
            </c:strRef>
          </c:tx>
          <c:spPr>
            <a:solidFill>
              <a:srgbClr val="00B050"/>
            </a:solidFill>
          </c:spPr>
          <c:cat>
            <c:strRef>
              <c:f>Sheet1!$A$2</c:f>
              <c:strCache>
                <c:ptCount val="1"/>
                <c:pt idx="0">
                  <c:v>Bytes Delivered</c:v>
                </c:pt>
              </c:strCache>
            </c:strRef>
          </c:cat>
          <c:val>
            <c:numRef>
              <c:f>Sheet1!$B$2</c:f>
              <c:numCache>
                <c:formatCode>General</c:formatCode>
                <c:ptCount val="1"/>
                <c:pt idx="0">
                  <c:v>20</c:v>
                </c:pt>
              </c:numCache>
            </c:numRef>
          </c:val>
        </c:ser>
        <c:ser>
          <c:idx val="1"/>
          <c:order val="1"/>
          <c:tx>
            <c:strRef>
              <c:f>Sheet1!$C$1</c:f>
              <c:strCache>
                <c:ptCount val="1"/>
                <c:pt idx="0">
                  <c:v>Unwatched</c:v>
                </c:pt>
              </c:strCache>
            </c:strRef>
          </c:tx>
          <c:spPr>
            <a:solidFill>
              <a:srgbClr val="FF0000"/>
            </a:solidFill>
          </c:spPr>
          <c:dPt>
            <c:idx val="0"/>
            <c:spPr>
              <a:solidFill>
                <a:srgbClr val="FFFFFF">
                  <a:alpha val="30000"/>
                </a:srgbClr>
              </a:solidFill>
            </c:spPr>
          </c:dPt>
          <c:cat>
            <c:strRef>
              <c:f>Sheet1!$A$2</c:f>
              <c:strCache>
                <c:ptCount val="1"/>
                <c:pt idx="0">
                  <c:v>Bytes Delivered</c:v>
                </c:pt>
              </c:strCache>
            </c:strRef>
          </c:cat>
          <c:val>
            <c:numRef>
              <c:f>Sheet1!$C$2</c:f>
              <c:numCache>
                <c:formatCode>General</c:formatCode>
                <c:ptCount val="1"/>
                <c:pt idx="0">
                  <c:v>80</c:v>
                </c:pt>
              </c:numCache>
            </c:numRef>
          </c:val>
        </c:ser>
        <c:overlap val="100"/>
        <c:axId val="142870784"/>
        <c:axId val="142876672"/>
      </c:barChart>
      <c:catAx>
        <c:axId val="142870784"/>
        <c:scaling>
          <c:orientation val="minMax"/>
        </c:scaling>
        <c:axPos val="b"/>
        <c:tickLblPos val="nextTo"/>
        <c:crossAx val="142876672"/>
        <c:crosses val="autoZero"/>
        <c:auto val="1"/>
        <c:lblAlgn val="ctr"/>
        <c:lblOffset val="100"/>
      </c:catAx>
      <c:valAx>
        <c:axId val="142876672"/>
        <c:scaling>
          <c:orientation val="minMax"/>
        </c:scaling>
        <c:axPos val="l"/>
        <c:majorGridlines/>
        <c:numFmt formatCode="0%" sourceLinked="1"/>
        <c:tickLblPos val="nextTo"/>
        <c:crossAx val="142870784"/>
        <c:crosses val="autoZero"/>
        <c:crossBetween val="between"/>
      </c:valAx>
    </c:plotArea>
    <c:legend>
      <c:legendPos val="b"/>
      <c:layout/>
    </c:legend>
    <c:plotVisOnly val="1"/>
  </c:chart>
  <c:spPr>
    <a:noFill/>
  </c:spPr>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Watched </c:v>
                </c:pt>
              </c:strCache>
            </c:strRef>
          </c:tx>
          <c:spPr>
            <a:solidFill>
              <a:srgbClr val="00B050"/>
            </a:solidFill>
          </c:spPr>
          <c:cat>
            <c:strRef>
              <c:f>Sheet1!$A$2</c:f>
              <c:strCache>
                <c:ptCount val="1"/>
                <c:pt idx="0">
                  <c:v>Bytes Delivered</c:v>
                </c:pt>
              </c:strCache>
            </c:strRef>
          </c:cat>
          <c:val>
            <c:numRef>
              <c:f>Sheet1!$B$2</c:f>
              <c:numCache>
                <c:formatCode>General</c:formatCode>
                <c:ptCount val="1"/>
                <c:pt idx="0">
                  <c:v>20</c:v>
                </c:pt>
              </c:numCache>
            </c:numRef>
          </c:val>
        </c:ser>
        <c:ser>
          <c:idx val="1"/>
          <c:order val="1"/>
          <c:tx>
            <c:strRef>
              <c:f>Sheet1!$C$1</c:f>
              <c:strCache>
                <c:ptCount val="1"/>
                <c:pt idx="0">
                  <c:v>Unwatched</c:v>
                </c:pt>
              </c:strCache>
            </c:strRef>
          </c:tx>
          <c:spPr>
            <a:solidFill>
              <a:srgbClr val="FF0000"/>
            </a:solidFill>
          </c:spPr>
          <c:dPt>
            <c:idx val="0"/>
            <c:spPr>
              <a:solidFill>
                <a:srgbClr val="FFFFFF">
                  <a:alpha val="30000"/>
                </a:srgbClr>
              </a:solidFill>
            </c:spPr>
          </c:dPt>
          <c:cat>
            <c:strRef>
              <c:f>Sheet1!$A$2</c:f>
              <c:strCache>
                <c:ptCount val="1"/>
                <c:pt idx="0">
                  <c:v>Bytes Delivered</c:v>
                </c:pt>
              </c:strCache>
            </c:strRef>
          </c:cat>
          <c:val>
            <c:numRef>
              <c:f>Sheet1!$C$2</c:f>
              <c:numCache>
                <c:formatCode>General</c:formatCode>
                <c:ptCount val="1"/>
                <c:pt idx="0">
                  <c:v>80</c:v>
                </c:pt>
              </c:numCache>
            </c:numRef>
          </c:val>
        </c:ser>
        <c:overlap val="100"/>
        <c:axId val="143066240"/>
        <c:axId val="143067776"/>
      </c:barChart>
      <c:catAx>
        <c:axId val="143066240"/>
        <c:scaling>
          <c:orientation val="minMax"/>
        </c:scaling>
        <c:axPos val="b"/>
        <c:tickLblPos val="nextTo"/>
        <c:crossAx val="143067776"/>
        <c:crosses val="autoZero"/>
        <c:auto val="1"/>
        <c:lblAlgn val="ctr"/>
        <c:lblOffset val="100"/>
      </c:catAx>
      <c:valAx>
        <c:axId val="143067776"/>
        <c:scaling>
          <c:orientation val="minMax"/>
        </c:scaling>
        <c:axPos val="l"/>
        <c:majorGridlines/>
        <c:numFmt formatCode="0%" sourceLinked="1"/>
        <c:tickLblPos val="nextTo"/>
        <c:crossAx val="143066240"/>
        <c:crosses val="autoZero"/>
        <c:crossBetween val="between"/>
      </c:valAx>
    </c:plotArea>
    <c:legend>
      <c:legendPos val="b"/>
      <c:layout/>
    </c:legend>
    <c:plotVisOnly val="1"/>
  </c:chart>
  <c:spPr>
    <a:noFill/>
  </c:spPr>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tx1"/>
                </a:solidFill>
              </a:defRPr>
            </a:lvl1pPr>
          </a:lstStyle>
          <a:p>
            <a:endParaRPr lang="en-US" dirty="0"/>
          </a:p>
        </p:txBody>
      </p:sp>
      <p:sp>
        <p:nvSpPr>
          <p:cNvPr id="19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defRPr>
            </a:lvl1pPr>
          </a:lstStyle>
          <a:p>
            <a:fld id="{B8988EE8-69E4-45D3-BF91-4B3FFB4DCC2B}" type="datetime8">
              <a:rPr lang="en-US"/>
              <a:pPr/>
              <a:t>5/30/2007 6:01 AM</a:t>
            </a:fld>
            <a:endParaRPr lang="en-US" dirty="0"/>
          </a:p>
        </p:txBody>
      </p:sp>
      <p:sp>
        <p:nvSpPr>
          <p:cNvPr id="19460" name="Rectangle 4"/>
          <p:cNvSpPr>
            <a:spLocks noGrp="1" noChangeArrowheads="1"/>
          </p:cNvSpPr>
          <p:nvPr>
            <p:ph type="ftr" sz="quarter" idx="2"/>
          </p:nvPr>
        </p:nvSpPr>
        <p:spPr bwMode="auto">
          <a:xfrm>
            <a:off x="0" y="8686800"/>
            <a:ext cx="61849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500">
                <a:latin typeface="Segoe" pitchFamily="34" charset="0"/>
                <a:cs typeface="Arial" charset="0"/>
              </a:defRPr>
            </a:lvl1pPr>
          </a:lstStyle>
          <a:p>
            <a:r>
              <a:rPr lang="en-US" dirty="0">
                <a:solidFill>
                  <a:srgbClr val="000000"/>
                </a:solidFill>
              </a:rPr>
              <a:t>© </a:t>
            </a:r>
            <a:r>
              <a:rPr lang="en-US" dirty="0" smtClean="0">
                <a:solidFill>
                  <a:srgbClr val="000000"/>
                </a:solidFill>
              </a:rPr>
              <a:t>2007 </a:t>
            </a:r>
            <a:r>
              <a:rPr lang="en-US" dirty="0">
                <a:solidFill>
                  <a:srgbClr val="000000"/>
                </a:solidFill>
              </a:rPr>
              <a:t>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p:txBody>
      </p:sp>
      <p:sp>
        <p:nvSpPr>
          <p:cNvPr id="19461" name="Rectangle 5"/>
          <p:cNvSpPr>
            <a:spLocks noGrp="1" noChangeArrowheads="1"/>
          </p:cNvSpPr>
          <p:nvPr>
            <p:ph type="sldNum" sz="quarter" idx="3"/>
          </p:nvPr>
        </p:nvSpPr>
        <p:spPr bwMode="auto">
          <a:xfrm>
            <a:off x="6246813" y="8686800"/>
            <a:ext cx="611187"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solidFill>
                  <a:schemeClr val="tx1"/>
                </a:solidFill>
              </a:defRPr>
            </a:lvl1pPr>
          </a:lstStyle>
          <a:p>
            <a:fld id="{5EF78607-D618-46D0-8905-7FF36D10D11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tx1"/>
                </a:solidFill>
              </a:defRPr>
            </a:lvl1pPr>
          </a:lstStyle>
          <a:p>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fld id="{81331B57-0BE5-4F82-AA58-76F53EFF3ADA}" type="datetime8">
              <a:rPr lang="en-US"/>
              <a:pPr/>
              <a:t>5/30/2007 6:01 AM</a:t>
            </a:fld>
            <a:endParaRPr lang="en-US"/>
          </a:p>
        </p:txBody>
      </p:sp>
      <p:sp>
        <p:nvSpPr>
          <p:cNvPr id="29700" name="Rectangle 4"/>
          <p:cNvSpPr>
            <a:spLocks noGrp="1" noRot="1" noChangeAspect="1" noChangeArrowheads="1" noTextEdit="1"/>
          </p:cNvSpPr>
          <p:nvPr>
            <p:ph type="sldImg" idx="2"/>
          </p:nvPr>
        </p:nvSpPr>
        <p:spPr bwMode="auto">
          <a:xfrm>
            <a:off x="1241425" y="558800"/>
            <a:ext cx="4183063" cy="313690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414338" y="3798888"/>
            <a:ext cx="6021387" cy="895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9702" name="Rectangle 6"/>
          <p:cNvSpPr>
            <a:spLocks noGrp="1" noChangeArrowheads="1"/>
          </p:cNvSpPr>
          <p:nvPr>
            <p:ph type="ftr" sz="quarter" idx="4"/>
          </p:nvPr>
        </p:nvSpPr>
        <p:spPr bwMode="auto">
          <a:xfrm>
            <a:off x="0" y="8672052"/>
            <a:ext cx="5959475" cy="47036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500">
                <a:latin typeface="Segoe" pitchFamily="34" charset="0"/>
                <a:cs typeface="Arial" charset="0"/>
              </a:defRPr>
            </a:lvl1p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29703" name="Rectangle 7"/>
          <p:cNvSpPr>
            <a:spLocks noGrp="1" noChangeArrowheads="1"/>
          </p:cNvSpPr>
          <p:nvPr>
            <p:ph type="sldNum" sz="quarter" idx="5"/>
          </p:nvPr>
        </p:nvSpPr>
        <p:spPr bwMode="auto">
          <a:xfrm>
            <a:off x="6184490" y="8685213"/>
            <a:ext cx="67192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EC87E0CF-87F6-4B58-B8B8-DCAB2DAAF3CA}" type="slidenum">
              <a:rPr lang="en-US"/>
              <a:pPr/>
              <a:t>‹#›</a:t>
            </a:fld>
            <a:endParaRPr lang="en-US" dirty="0"/>
          </a:p>
        </p:txBody>
      </p:sp>
    </p:spTree>
  </p:cSld>
  <p:clrMap bg1="lt1" tx1="dk1" bg2="lt2" tx2="dk2" accent1="accent1" accent2="accent2" accent3="accent3" accent4="accent4" accent5="accent5" accent6="accent6" hlink="hlink" folHlink="folHlink"/>
  <p:hf/>
  <p:notesStyle>
    <a:lvl1pPr algn="l" rtl="0" fontAlgn="base">
      <a:lnSpc>
        <a:spcPct val="90000"/>
      </a:lnSpc>
      <a:spcBef>
        <a:spcPct val="20000"/>
      </a:spcBef>
      <a:spcAft>
        <a:spcPct val="0"/>
      </a:spcAft>
      <a:defRPr sz="1000" kern="1200">
        <a:solidFill>
          <a:schemeClr val="tx1"/>
        </a:solidFill>
        <a:latin typeface="Segoe" pitchFamily="34" charset="0"/>
        <a:ea typeface="+mn-ea"/>
        <a:cs typeface="+mn-cs"/>
      </a:defRPr>
    </a:lvl1pPr>
    <a:lvl2pPr marL="198438" indent="-195263" algn="l" rtl="0" fontAlgn="base">
      <a:lnSpc>
        <a:spcPct val="90000"/>
      </a:lnSpc>
      <a:spcBef>
        <a:spcPct val="20000"/>
      </a:spcBef>
      <a:spcAft>
        <a:spcPct val="0"/>
      </a:spcAft>
      <a:buChar char="•"/>
      <a:defRPr sz="1000" kern="1200">
        <a:solidFill>
          <a:schemeClr val="tx1"/>
        </a:solidFill>
        <a:latin typeface="Segoe" pitchFamily="34" charset="0"/>
        <a:ea typeface="+mn-ea"/>
        <a:cs typeface="+mn-cs"/>
      </a:defRPr>
    </a:lvl2pPr>
    <a:lvl3pPr marL="404813" indent="-204788" algn="l" rtl="0" fontAlgn="base">
      <a:lnSpc>
        <a:spcPct val="90000"/>
      </a:lnSpc>
      <a:spcBef>
        <a:spcPct val="20000"/>
      </a:spcBef>
      <a:spcAft>
        <a:spcPct val="0"/>
      </a:spcAft>
      <a:buChar char="•"/>
      <a:defRPr sz="1000" kern="1200">
        <a:solidFill>
          <a:schemeClr val="tx1"/>
        </a:solidFill>
        <a:latin typeface="Segoe" pitchFamily="34" charset="0"/>
        <a:ea typeface="+mn-ea"/>
        <a:cs typeface="+mn-cs"/>
      </a:defRPr>
    </a:lvl3pPr>
    <a:lvl4pPr marL="592138" indent="-185738" algn="l" rtl="0" fontAlgn="base">
      <a:lnSpc>
        <a:spcPct val="90000"/>
      </a:lnSpc>
      <a:spcBef>
        <a:spcPct val="20000"/>
      </a:spcBef>
      <a:spcAft>
        <a:spcPct val="0"/>
      </a:spcAft>
      <a:buChar char="•"/>
      <a:defRPr sz="1000" kern="1200">
        <a:solidFill>
          <a:schemeClr val="tx1"/>
        </a:solidFill>
        <a:latin typeface="Segoe" pitchFamily="34" charset="0"/>
        <a:ea typeface="+mn-ea"/>
        <a:cs typeface="+mn-cs"/>
      </a:defRPr>
    </a:lvl4pPr>
    <a:lvl5pPr marL="768350" indent="-174625" algn="l" rtl="0" fontAlgn="base">
      <a:lnSpc>
        <a:spcPct val="90000"/>
      </a:lnSpc>
      <a:spcBef>
        <a:spcPct val="20000"/>
      </a:spcBef>
      <a:spcAft>
        <a:spcPct val="0"/>
      </a:spcAft>
      <a:buChar char="•"/>
      <a:defRPr sz="1000" kern="1200">
        <a:solidFill>
          <a:schemeClr val="tx1"/>
        </a:solidFill>
        <a:latin typeface="Segoe"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10</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51D35-0F83-49A2-8EC0-456B117C666C}" type="slidenum">
              <a:rPr lang="en-US"/>
              <a:pPr/>
              <a:t>11</a:t>
            </a:fld>
            <a:endParaRPr lang="en-US"/>
          </a:p>
        </p:txBody>
      </p:sp>
      <p:sp>
        <p:nvSpPr>
          <p:cNvPr id="449538" name="Rectangle 2"/>
          <p:cNvSpPr>
            <a:spLocks noGrp="1" noRot="1" noChangeAspect="1" noChangeArrowheads="1" noTextEdit="1"/>
          </p:cNvSpPr>
          <p:nvPr>
            <p:ph type="sldImg"/>
          </p:nvPr>
        </p:nvSpPr>
        <p:spPr>
          <a:xfrm>
            <a:off x="1241425" y="558800"/>
            <a:ext cx="4183063" cy="3136900"/>
          </a:xfrm>
          <a:ln/>
        </p:spPr>
      </p:sp>
      <p:sp>
        <p:nvSpPr>
          <p:cNvPr id="449539"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51D35-0F83-49A2-8EC0-456B117C666C}" type="slidenum">
              <a:rPr lang="en-US"/>
              <a:pPr/>
              <a:t>12</a:t>
            </a:fld>
            <a:endParaRPr lang="en-US"/>
          </a:p>
        </p:txBody>
      </p:sp>
      <p:sp>
        <p:nvSpPr>
          <p:cNvPr id="449538" name="Rectangle 2"/>
          <p:cNvSpPr>
            <a:spLocks noGrp="1" noRot="1" noChangeAspect="1" noChangeArrowheads="1" noTextEdit="1"/>
          </p:cNvSpPr>
          <p:nvPr>
            <p:ph type="sldImg"/>
          </p:nvPr>
        </p:nvSpPr>
        <p:spPr>
          <a:xfrm>
            <a:off x="1241425" y="558800"/>
            <a:ext cx="4183063" cy="3136900"/>
          </a:xfrm>
          <a:ln/>
        </p:spPr>
      </p:sp>
      <p:sp>
        <p:nvSpPr>
          <p:cNvPr id="449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13</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32500" lnSpcReduction="2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51D35-0F83-49A2-8EC0-456B117C666C}" type="slidenum">
              <a:rPr lang="en-US"/>
              <a:pPr/>
              <a:t>15</a:t>
            </a:fld>
            <a:endParaRPr lang="en-US"/>
          </a:p>
        </p:txBody>
      </p:sp>
      <p:sp>
        <p:nvSpPr>
          <p:cNvPr id="449538" name="Rectangle 2"/>
          <p:cNvSpPr>
            <a:spLocks noGrp="1" noRot="1" noChangeAspect="1" noChangeArrowheads="1" noTextEdit="1"/>
          </p:cNvSpPr>
          <p:nvPr>
            <p:ph type="sldImg"/>
          </p:nvPr>
        </p:nvSpPr>
        <p:spPr>
          <a:xfrm>
            <a:off x="1241425" y="558800"/>
            <a:ext cx="4183063" cy="3136900"/>
          </a:xfrm>
          <a:ln/>
        </p:spPr>
      </p:sp>
      <p:sp>
        <p:nvSpPr>
          <p:cNvPr id="449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51D35-0F83-49A2-8EC0-456B117C666C}" type="slidenum">
              <a:rPr lang="en-US"/>
              <a:pPr/>
              <a:t>16</a:t>
            </a:fld>
            <a:endParaRPr lang="en-US"/>
          </a:p>
        </p:txBody>
      </p:sp>
      <p:sp>
        <p:nvSpPr>
          <p:cNvPr id="449538" name="Rectangle 2"/>
          <p:cNvSpPr>
            <a:spLocks noGrp="1" noRot="1" noChangeAspect="1" noChangeArrowheads="1" noTextEdit="1"/>
          </p:cNvSpPr>
          <p:nvPr>
            <p:ph type="sldImg"/>
          </p:nvPr>
        </p:nvSpPr>
        <p:spPr>
          <a:xfrm>
            <a:off x="1241425" y="558800"/>
            <a:ext cx="4183063" cy="3136900"/>
          </a:xfrm>
          <a:ln/>
        </p:spPr>
      </p:sp>
      <p:sp>
        <p:nvSpPr>
          <p:cNvPr id="4495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21</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22</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23</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24</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25</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26</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28</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29</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6027C3B-7B42-4104-825F-B29C896174F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30</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31</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70000" lnSpcReduction="20000"/>
          </a:bodyPr>
          <a:lstStyle/>
          <a:p>
            <a:endParaRPr lang="en-US"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51</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52</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53</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10000"/>
          </a:bodyPr>
          <a:lstStyle/>
          <a:p>
            <a:pPr lvl="1"/>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10000"/>
          </a:bodyPr>
          <a:lstStyle/>
          <a:p>
            <a:pPr lvl="1"/>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7</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E8F8BAFA-07F2-4F6F-A1CA-4C9193493457}"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558800"/>
            <a:ext cx="4183063" cy="31369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5/30/2007 6:01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53854-5F84-476E-945D-093CDAFDDACE}" type="slidenum">
              <a:rPr lang="en-US"/>
              <a:pPr/>
              <a:t>9</a:t>
            </a:fld>
            <a:endParaRPr lang="en-US"/>
          </a:p>
        </p:txBody>
      </p:sp>
      <p:sp>
        <p:nvSpPr>
          <p:cNvPr id="451586" name="Rectangle 2"/>
          <p:cNvSpPr>
            <a:spLocks noGrp="1" noRot="1" noChangeAspect="1" noChangeArrowheads="1" noTextEdit="1"/>
          </p:cNvSpPr>
          <p:nvPr>
            <p:ph type="sldImg"/>
          </p:nvPr>
        </p:nvSpPr>
        <p:spPr>
          <a:xfrm>
            <a:off x="1241425" y="558800"/>
            <a:ext cx="4183063" cy="3136900"/>
          </a:xfrm>
          <a:ln/>
        </p:spPr>
      </p:sp>
      <p:sp>
        <p:nvSpPr>
          <p:cNvPr id="451587" name="Rectangle 3"/>
          <p:cNvSpPr>
            <a:spLocks noGrp="1" noChangeArrowheads="1"/>
          </p:cNvSpPr>
          <p:nvPr>
            <p:ph type="body" idx="1"/>
          </p:nvPr>
        </p:nvSpPr>
        <p:spPr>
          <a:xfrm>
            <a:off x="414338" y="3798888"/>
            <a:ext cx="6021387" cy="230832"/>
          </a:xfr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hasCustomPrompt="1"/>
          </p:nvPr>
        </p:nvSpPr>
        <p:spPr>
          <a:xfrm>
            <a:off x="1164168" y="3045885"/>
            <a:ext cx="12308417" cy="914096"/>
          </a:xfrm>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defTabSz="1095376" rtl="0" eaLnBrk="1" fontAlgn="base" hangingPunct="1">
              <a:lnSpc>
                <a:spcPct val="90000"/>
              </a:lnSpc>
              <a:spcBef>
                <a:spcPct val="0"/>
              </a:spcBef>
              <a:spcAft>
                <a:spcPct val="0"/>
              </a:spcAft>
              <a:defRPr kumimoji="0" lang="en-US" sz="6600" b="0" i="0" u="none" strike="noStrike" kern="0" cap="none" spc="-150"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mj-lt"/>
                <a:ea typeface="+mn-ea"/>
                <a:cs typeface="Arial" pitchFamily="34" charset="0"/>
              </a:defRPr>
            </a:lvl1pPr>
          </a:lstStyle>
          <a:p>
            <a:pPr marL="0" marR="0" lvl="0" indent="0" algn="l" defTabSz="1095376" rtl="0" eaLnBrk="1" fontAlgn="base" latinLnBrk="0" hangingPunct="1">
              <a:lnSpc>
                <a:spcPct val="90000"/>
              </a:lnSpc>
              <a:spcBef>
                <a:spcPct val="0"/>
              </a:spcBef>
              <a:spcAft>
                <a:spcPct val="0"/>
              </a:spcAft>
              <a:buClrTx/>
              <a:buSzTx/>
              <a:buFontTx/>
              <a:buNone/>
              <a:tabLst/>
              <a:defRPr/>
            </a:pPr>
            <a:r>
              <a:rPr lang="en-US" dirty="0" smtClean="0"/>
              <a:t>Click </a:t>
            </a:r>
            <a:r>
              <a:rPr lang="en-US" dirty="0"/>
              <a:t>to edit Master title </a:t>
            </a:r>
            <a:r>
              <a:rPr lang="en-US" dirty="0" smtClean="0"/>
              <a:t>style </a:t>
            </a:r>
            <a:endParaRPr lang="en-US" dirty="0"/>
          </a:p>
        </p:txBody>
      </p:sp>
      <p:sp>
        <p:nvSpPr>
          <p:cNvPr id="18435" name="Rectangle 3"/>
          <p:cNvSpPr>
            <a:spLocks noGrp="1" noChangeArrowheads="1"/>
          </p:cNvSpPr>
          <p:nvPr>
            <p:ph type="subTitle" idx="1"/>
          </p:nvPr>
        </p:nvSpPr>
        <p:spPr>
          <a:xfrm>
            <a:off x="1164168" y="6944784"/>
            <a:ext cx="12308417" cy="553998"/>
          </a:xfrm>
        </p:spPr>
        <p:txBody>
          <a:bodyPr lIns="0" tIns="0" rIns="0" bIns="0" anchor="t"/>
          <a:lstStyle>
            <a:lvl1pPr marL="0" indent="0">
              <a:spcBef>
                <a:spcPct val="0"/>
              </a:spcBef>
              <a:buFont typeface="Wingdings" pitchFamily="2" charset="2"/>
              <a:buNone/>
              <a:defRPr sz="4000">
                <a:solidFill>
                  <a:schemeClr val="tx2"/>
                </a:solidFill>
                <a:effectLst>
                  <a:outerShdw blurRad="38100" dist="38100" dir="2700000" algn="tl">
                    <a:srgbClr val="000000">
                      <a:alpha val="43137"/>
                    </a:srgbClr>
                  </a:outerShdw>
                </a:effectLst>
              </a:defRPr>
            </a:lvl1pPr>
          </a:lstStyle>
          <a:p>
            <a:r>
              <a:rPr lang="en-US" smtClean="0"/>
              <a:t>Click to edit Master subtitle style</a:t>
            </a:r>
            <a:endParaRPr lang="en-US" dirty="0"/>
          </a:p>
        </p:txBody>
      </p:sp>
      <p:pic>
        <p:nvPicPr>
          <p:cNvPr id="6" name="Picture 5" descr="5-00245_Logo_Bug_2.png"/>
          <p:cNvPicPr>
            <a:picLocks noChangeAspect="1"/>
          </p:cNvPicPr>
          <p:nvPr userDrawn="1"/>
        </p:nvPicPr>
        <p:blipFill>
          <a:blip r:embed="rId3">
            <a:duotone>
              <a:prstClr val="black"/>
              <a:srgbClr val="D9C3A5">
                <a:tint val="50000"/>
                <a:satMod val="180000"/>
              </a:srgbClr>
            </a:duotone>
            <a:lum bright="-37000"/>
          </a:blip>
          <a:stretch>
            <a:fillRect/>
          </a:stretch>
        </p:blipFill>
        <p:spPr>
          <a:xfrm>
            <a:off x="12197715" y="9627870"/>
            <a:ext cx="2190750" cy="952500"/>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tes Slide (you must hide it)">
    <p:bg bwMode="black">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effectLst/>
        </p:spPr>
        <p:txBody>
          <a:bodyPr/>
          <a:lstStyle>
            <a:lvl1pPr algn="l" rtl="0" fontAlgn="base">
              <a:lnSpc>
                <a:spcPct val="90000"/>
              </a:lnSpc>
              <a:spcBef>
                <a:spcPct val="0"/>
              </a:spcBef>
              <a:spcAft>
                <a:spcPct val="0"/>
              </a:spcAft>
              <a:defRPr lang="en-US" sz="6000" spc="-150" dirty="0">
                <a:ln w="3175">
                  <a:noFill/>
                </a:ln>
                <a:solidFill>
                  <a:srgbClr val="FFFFFF"/>
                </a:solidFill>
                <a:effectLst>
                  <a:outerShdw blurRad="88900" dist="12700" dir="2700000" algn="tl" rotWithShape="0">
                    <a:prstClr val="black"/>
                  </a:outerShdw>
                </a:effectLst>
                <a:latin typeface="+mj-lt"/>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612142" y="2263141"/>
            <a:ext cx="13408659" cy="2989536"/>
          </a:xfrm>
        </p:spPr>
        <p:txBody>
          <a:bodyPr/>
          <a:lstStyle>
            <a:lvl1pPr>
              <a:spcBef>
                <a:spcPts val="1400"/>
              </a:spcBef>
              <a:buFontTx/>
              <a:buBlip>
                <a:blip r:embed="rId2"/>
              </a:buBlip>
              <a:defRPr lang="en-US" sz="4000" dirty="0" smtClean="0">
                <a:solidFill>
                  <a:schemeClr val="tx1"/>
                </a:solidFill>
                <a:effectLst>
                  <a:outerShdw blurRad="38100" dist="38100" dir="2700000" algn="tl">
                    <a:srgbClr val="000000">
                      <a:alpha val="43137"/>
                    </a:srgbClr>
                  </a:outerShdw>
                </a:effectLst>
                <a:latin typeface="+mn-lt"/>
                <a:ea typeface="+mn-ea"/>
                <a:cs typeface="Arial" pitchFamily="34" charset="0"/>
              </a:defRPr>
            </a:lvl1pPr>
            <a:lvl2pPr algn="l" defTabSz="1095376" rtl="0" eaLnBrk="1" fontAlgn="base" hangingPunct="1">
              <a:lnSpc>
                <a:spcPct val="90000"/>
              </a:lnSpc>
              <a:spcBef>
                <a:spcPts val="1300"/>
              </a:spcBef>
              <a:spcAft>
                <a:spcPct val="0"/>
              </a:spcAft>
              <a:buClr>
                <a:schemeClr val="tx2"/>
              </a:buClr>
              <a:buSzPct val="75000"/>
              <a:buFontTx/>
              <a:buBlip>
                <a:blip r:embed="rId3"/>
              </a:buBlip>
              <a:defRPr lang="en-US" sz="3600" dirty="0" smtClean="0">
                <a:solidFill>
                  <a:schemeClr val="tx1"/>
                </a:solidFill>
                <a:effectLst>
                  <a:outerShdw blurRad="38100" dist="38100" dir="2700000" algn="tl">
                    <a:srgbClr val="000000">
                      <a:alpha val="43137"/>
                    </a:srgbClr>
                  </a:outerShdw>
                </a:effectLst>
                <a:latin typeface="+mn-lt"/>
                <a:cs typeface="Arial" pitchFamily="34" charset="0"/>
              </a:defRPr>
            </a:lvl2pPr>
            <a:lvl3pPr algn="l" defTabSz="1095376" rtl="0" eaLnBrk="1" fontAlgn="base" hangingPunct="1">
              <a:lnSpc>
                <a:spcPct val="90000"/>
              </a:lnSpc>
              <a:spcBef>
                <a:spcPts val="1200"/>
              </a:spcBef>
              <a:spcAft>
                <a:spcPct val="0"/>
              </a:spcAft>
              <a:buClr>
                <a:schemeClr val="tx2"/>
              </a:buClr>
              <a:buSzPct val="75000"/>
              <a:buFontTx/>
              <a:buBlip>
                <a:blip r:embed="rId3"/>
              </a:buBlip>
              <a:defRPr lang="en-US" sz="3200" dirty="0" smtClean="0">
                <a:solidFill>
                  <a:schemeClr val="tx1"/>
                </a:solidFill>
                <a:effectLst>
                  <a:outerShdw blurRad="38100" dist="38100" dir="2700000" algn="tl">
                    <a:srgbClr val="000000">
                      <a:alpha val="43137"/>
                    </a:srgbClr>
                  </a:outerShdw>
                </a:effectLst>
                <a:latin typeface="+mn-lt"/>
                <a:cs typeface="Arial" pitchFamily="34" charset="0"/>
              </a:defRPr>
            </a:lvl3pPr>
            <a:lvl4pPr algn="l" defTabSz="1095376" rtl="0" eaLnBrk="1" fontAlgn="base" hangingPunct="1">
              <a:lnSpc>
                <a:spcPct val="90000"/>
              </a:lnSpc>
              <a:spcBef>
                <a:spcPts val="1100"/>
              </a:spcBef>
              <a:spcAft>
                <a:spcPct val="0"/>
              </a:spcAft>
              <a:buClr>
                <a:schemeClr val="tx2"/>
              </a:buClr>
              <a:buSzPct val="75000"/>
              <a:buFontTx/>
              <a:buBlip>
                <a:blip r:embed="rId3"/>
              </a:buBlip>
              <a:defRPr lang="en-US" sz="2800" dirty="0" smtClean="0">
                <a:solidFill>
                  <a:schemeClr val="tx1"/>
                </a:solidFill>
                <a:effectLst>
                  <a:outerShdw blurRad="38100" dist="38100" dir="2700000" algn="tl">
                    <a:srgbClr val="000000">
                      <a:alpha val="43137"/>
                    </a:srgbClr>
                  </a:outerShdw>
                </a:effectLst>
                <a:latin typeface="+mn-lt"/>
                <a:cs typeface="Arial" pitchFamily="34" charset="0"/>
              </a:defRPr>
            </a:lvl4pPr>
            <a:lvl5pPr algn="l" defTabSz="1095376" rtl="0" eaLnBrk="1" fontAlgn="base" hangingPunct="1">
              <a:lnSpc>
                <a:spcPct val="90000"/>
              </a:lnSpc>
              <a:spcBef>
                <a:spcPts val="1000"/>
              </a:spcBef>
              <a:spcAft>
                <a:spcPct val="0"/>
              </a:spcAft>
              <a:buClr>
                <a:schemeClr val="tx2"/>
              </a:buClr>
              <a:buSzPct val="75000"/>
              <a:buFontTx/>
              <a:buBlip>
                <a:blip r:embed="rId3"/>
              </a:buBlip>
              <a:defRPr lang="en-US" sz="2800" dirty="0">
                <a:solidFill>
                  <a:schemeClr val="tx1"/>
                </a:solidFill>
                <a:effectLst>
                  <a:outerShdw blurRad="38100" dist="38100" dir="2700000" algn="tl">
                    <a:srgbClr val="000000">
                      <a:alpha val="43137"/>
                    </a:srgbClr>
                  </a:outerShdw>
                </a:effectLst>
                <a:latin typeface="+mn-lt"/>
                <a:cs typeface="Arial" pitchFamily="34" charset="0"/>
              </a:defRPr>
            </a:lvl5pPr>
          </a:lstStyle>
          <a:p>
            <a:pPr marL="459106" lvl="0"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Click to edit Master text styles</a:t>
            </a:r>
          </a:p>
          <a:p>
            <a:pPr marL="459106" lvl="1"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Second level</a:t>
            </a:r>
          </a:p>
          <a:p>
            <a:pPr marL="459106" lvl="2"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Third level</a:t>
            </a:r>
          </a:p>
          <a:p>
            <a:pPr marL="459106" lvl="3"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Fourth level</a:t>
            </a:r>
          </a:p>
          <a:p>
            <a:pPr marL="459106" lvl="4"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Fifth level</a:t>
            </a:r>
            <a:endParaRPr lang="en-US" dirty="0"/>
          </a:p>
        </p:txBody>
      </p:sp>
      <p:sp>
        <p:nvSpPr>
          <p:cNvPr id="7" name="Text Placeholder 6"/>
          <p:cNvSpPr>
            <a:spLocks noGrp="1"/>
          </p:cNvSpPr>
          <p:nvPr>
            <p:ph type="body" sz="quarter" idx="10"/>
          </p:nvPr>
        </p:nvSpPr>
        <p:spPr>
          <a:xfrm>
            <a:off x="2" y="9982200"/>
            <a:ext cx="14630401" cy="990600"/>
          </a:xfrm>
          <a:solidFill>
            <a:srgbClr val="FFFF99"/>
          </a:solidFill>
        </p:spPr>
        <p:txBody>
          <a:bodyPr wrap="square" lIns="182880" tIns="91440" rIns="182880" bIns="91440"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Slide - no bottom bar">
    <p:bg bwMode="black">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effectLst/>
        </p:spPr>
        <p:txBody>
          <a:bodyPr/>
          <a:lstStyle>
            <a:lvl1pPr algn="l" rtl="0" fontAlgn="base">
              <a:lnSpc>
                <a:spcPct val="90000"/>
              </a:lnSpc>
              <a:spcBef>
                <a:spcPct val="0"/>
              </a:spcBef>
              <a:spcAft>
                <a:spcPct val="0"/>
              </a:spcAft>
              <a:defRPr lang="en-US" sz="6000" spc="-150" dirty="0">
                <a:ln w="3175">
                  <a:noFill/>
                </a:ln>
                <a:solidFill>
                  <a:srgbClr val="FFFFFF"/>
                </a:solidFill>
                <a:effectLst>
                  <a:outerShdw blurRad="88900" dist="12700" dir="2700000" algn="tl" rotWithShape="0">
                    <a:prstClr val="black"/>
                  </a:outerShdw>
                </a:effectLst>
                <a:latin typeface="Segoe"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white">
          <a:xfrm>
            <a:off x="612142" y="2263141"/>
            <a:ext cx="13408659" cy="2989536"/>
          </a:xfrm>
        </p:spPr>
        <p:txBody>
          <a:bodyPr/>
          <a:lstStyle>
            <a:lvl1pPr>
              <a:spcBef>
                <a:spcPts val="1400"/>
              </a:spcBef>
              <a:buFontTx/>
              <a:buBlip>
                <a:blip r:embed="rId2"/>
              </a:buBlip>
              <a:defRPr lang="en-US" sz="4000" dirty="0" smtClean="0">
                <a:solidFill>
                  <a:schemeClr val="tx1"/>
                </a:solidFill>
                <a:effectLst>
                  <a:outerShdw blurRad="38100" dist="38100" dir="2700000" algn="tl">
                    <a:srgbClr val="000000">
                      <a:alpha val="43137"/>
                    </a:srgbClr>
                  </a:outerShdw>
                </a:effectLst>
                <a:latin typeface="+mn-lt"/>
                <a:ea typeface="+mn-ea"/>
                <a:cs typeface="Arial" pitchFamily="34" charset="0"/>
              </a:defRPr>
            </a:lvl1pPr>
            <a:lvl2pPr algn="l" defTabSz="1095376" rtl="0" eaLnBrk="1" fontAlgn="base" hangingPunct="1">
              <a:lnSpc>
                <a:spcPct val="90000"/>
              </a:lnSpc>
              <a:spcBef>
                <a:spcPts val="1300"/>
              </a:spcBef>
              <a:spcAft>
                <a:spcPct val="0"/>
              </a:spcAft>
              <a:buClr>
                <a:schemeClr val="tx2"/>
              </a:buClr>
              <a:buSzPct val="75000"/>
              <a:buFontTx/>
              <a:buBlip>
                <a:blip r:embed="rId3"/>
              </a:buBlip>
              <a:defRPr lang="en-US" sz="3600" dirty="0" smtClean="0">
                <a:solidFill>
                  <a:schemeClr val="tx1"/>
                </a:solidFill>
                <a:effectLst>
                  <a:outerShdw blurRad="38100" dist="38100" dir="2700000" algn="tl">
                    <a:srgbClr val="000000">
                      <a:alpha val="43137"/>
                    </a:srgbClr>
                  </a:outerShdw>
                </a:effectLst>
                <a:latin typeface="+mn-lt"/>
                <a:cs typeface="Arial" pitchFamily="34" charset="0"/>
              </a:defRPr>
            </a:lvl2pPr>
            <a:lvl3pPr algn="l" defTabSz="1095376" rtl="0" eaLnBrk="1" fontAlgn="base" hangingPunct="1">
              <a:lnSpc>
                <a:spcPct val="90000"/>
              </a:lnSpc>
              <a:spcBef>
                <a:spcPts val="1200"/>
              </a:spcBef>
              <a:spcAft>
                <a:spcPct val="0"/>
              </a:spcAft>
              <a:buClr>
                <a:schemeClr val="tx2"/>
              </a:buClr>
              <a:buSzPct val="75000"/>
              <a:buFontTx/>
              <a:buBlip>
                <a:blip r:embed="rId3"/>
              </a:buBlip>
              <a:defRPr lang="en-US" sz="3200" dirty="0" smtClean="0">
                <a:solidFill>
                  <a:schemeClr val="tx1"/>
                </a:solidFill>
                <a:effectLst>
                  <a:outerShdw blurRad="38100" dist="38100" dir="2700000" algn="tl">
                    <a:srgbClr val="000000">
                      <a:alpha val="43137"/>
                    </a:srgbClr>
                  </a:outerShdw>
                </a:effectLst>
                <a:latin typeface="+mn-lt"/>
                <a:cs typeface="Arial" pitchFamily="34" charset="0"/>
              </a:defRPr>
            </a:lvl3pPr>
            <a:lvl4pPr algn="l" defTabSz="1095376" rtl="0" eaLnBrk="1" fontAlgn="base" hangingPunct="1">
              <a:lnSpc>
                <a:spcPct val="90000"/>
              </a:lnSpc>
              <a:spcBef>
                <a:spcPts val="1100"/>
              </a:spcBef>
              <a:spcAft>
                <a:spcPct val="0"/>
              </a:spcAft>
              <a:buClr>
                <a:schemeClr val="tx2"/>
              </a:buClr>
              <a:buSzPct val="75000"/>
              <a:buFontTx/>
              <a:buBlip>
                <a:blip r:embed="rId3"/>
              </a:buBlip>
              <a:defRPr lang="en-US" sz="2800" dirty="0" smtClean="0">
                <a:solidFill>
                  <a:schemeClr val="tx1"/>
                </a:solidFill>
                <a:effectLst>
                  <a:outerShdw blurRad="38100" dist="38100" dir="2700000" algn="tl">
                    <a:srgbClr val="000000">
                      <a:alpha val="43137"/>
                    </a:srgbClr>
                  </a:outerShdw>
                </a:effectLst>
                <a:latin typeface="+mn-lt"/>
                <a:cs typeface="Arial" pitchFamily="34" charset="0"/>
              </a:defRPr>
            </a:lvl4pPr>
            <a:lvl5pPr algn="l" defTabSz="1095376" rtl="0" eaLnBrk="1" fontAlgn="base" hangingPunct="1">
              <a:lnSpc>
                <a:spcPct val="90000"/>
              </a:lnSpc>
              <a:spcBef>
                <a:spcPts val="1000"/>
              </a:spcBef>
              <a:spcAft>
                <a:spcPct val="0"/>
              </a:spcAft>
              <a:buClr>
                <a:schemeClr val="tx2"/>
              </a:buClr>
              <a:buSzPct val="75000"/>
              <a:buFontTx/>
              <a:buBlip>
                <a:blip r:embed="rId3"/>
              </a:buBlip>
              <a:defRPr lang="en-US" sz="2800" dirty="0">
                <a:solidFill>
                  <a:schemeClr val="tx1"/>
                </a:solidFill>
                <a:effectLst>
                  <a:outerShdw blurRad="38100" dist="38100" dir="2700000" algn="tl">
                    <a:srgbClr val="000000">
                      <a:alpha val="43137"/>
                    </a:srgbClr>
                  </a:outerShdw>
                </a:effectLst>
                <a:latin typeface="+mn-lt"/>
                <a:cs typeface="Arial" pitchFamily="34" charset="0"/>
              </a:defRPr>
            </a:lvl5pPr>
          </a:lstStyle>
          <a:p>
            <a:pPr marL="459106" lvl="0"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Click to edit Master text styles</a:t>
            </a:r>
          </a:p>
          <a:p>
            <a:pPr marL="459106" lvl="1"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Second level</a:t>
            </a:r>
          </a:p>
          <a:p>
            <a:pPr marL="459106" lvl="2"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Third level</a:t>
            </a:r>
          </a:p>
          <a:p>
            <a:pPr marL="459106" lvl="3"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Fourth level</a:t>
            </a:r>
          </a:p>
          <a:p>
            <a:pPr marL="459106" lvl="4" indent="-459106" algn="l" defTabSz="1095376" rtl="0" eaLnBrk="1" fontAlgn="base" hangingPunct="1">
              <a:lnSpc>
                <a:spcPct val="90000"/>
              </a:lnSpc>
              <a:spcBef>
                <a:spcPts val="1400"/>
              </a:spcBef>
              <a:spcAft>
                <a:spcPct val="0"/>
              </a:spcAft>
              <a:buClr>
                <a:schemeClr val="tx2"/>
              </a:buClr>
              <a:buSzPct val="85000"/>
              <a:buFontTx/>
              <a:buBlip>
                <a:blip r:embed="rId4"/>
              </a:buBlip>
            </a:pPr>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Untitled-1"/>
          <p:cNvPicPr>
            <a:picLocks noChangeAspect="1" noChangeArrowheads="1"/>
          </p:cNvPicPr>
          <p:nvPr/>
        </p:nvPicPr>
        <p:blipFill>
          <a:blip r:embed="rId2"/>
          <a:srcRect/>
          <a:stretch>
            <a:fillRect/>
          </a:stretch>
        </p:blipFill>
        <p:spPr bwMode="auto">
          <a:xfrm>
            <a:off x="12806680" y="340361"/>
            <a:ext cx="1463040" cy="269240"/>
          </a:xfrm>
          <a:prstGeom prst="rect">
            <a:avLst/>
          </a:prstGeom>
          <a:noFill/>
          <a:ln w="9525">
            <a:noFill/>
            <a:miter lim="800000"/>
            <a:headEnd/>
            <a:tailEnd/>
          </a:ln>
        </p:spPr>
      </p:pic>
      <p:pic>
        <p:nvPicPr>
          <p:cNvPr id="5" name="Picture 5" descr="Expression_PPT_01A_3"/>
          <p:cNvPicPr>
            <a:picLocks noChangeAspect="1" noChangeArrowheads="1"/>
          </p:cNvPicPr>
          <p:nvPr/>
        </p:nvPicPr>
        <p:blipFill>
          <a:blip r:embed="rId3"/>
          <a:srcRect/>
          <a:stretch>
            <a:fillRect/>
          </a:stretch>
        </p:blipFill>
        <p:spPr bwMode="auto">
          <a:xfrm>
            <a:off x="0" y="5120640"/>
            <a:ext cx="14630400" cy="5852160"/>
          </a:xfrm>
          <a:prstGeom prst="rect">
            <a:avLst/>
          </a:prstGeom>
          <a:noFill/>
          <a:ln w="9525">
            <a:noFill/>
            <a:miter lim="800000"/>
            <a:headEnd/>
            <a:tailEnd/>
          </a:ln>
        </p:spPr>
      </p:pic>
      <p:sp>
        <p:nvSpPr>
          <p:cNvPr id="47106" name="Rectangle 2"/>
          <p:cNvSpPr>
            <a:spLocks noGrp="1" noChangeArrowheads="1"/>
          </p:cNvSpPr>
          <p:nvPr>
            <p:ph type="ctrTitle"/>
          </p:nvPr>
        </p:nvSpPr>
        <p:spPr>
          <a:xfrm>
            <a:off x="736600" y="957582"/>
            <a:ext cx="13157200" cy="497059"/>
          </a:xfrm>
        </p:spPr>
        <p:txBody>
          <a:bodyPr tIns="0" bIns="0"/>
          <a:lstStyle>
            <a:lvl1pPr>
              <a:lnSpc>
                <a:spcPct val="95000"/>
              </a:lnSpc>
              <a:defRPr b="0"/>
            </a:lvl1pPr>
          </a:lstStyle>
          <a:p>
            <a:r>
              <a:rPr lang="en-US"/>
              <a:t>Click to edit Master title style</a:t>
            </a:r>
          </a:p>
        </p:txBody>
      </p:sp>
      <p:sp>
        <p:nvSpPr>
          <p:cNvPr id="47107" name="Rectangle 3"/>
          <p:cNvSpPr>
            <a:spLocks noGrp="1" noChangeArrowheads="1"/>
          </p:cNvSpPr>
          <p:nvPr>
            <p:ph type="subTitle" idx="1"/>
          </p:nvPr>
        </p:nvSpPr>
        <p:spPr>
          <a:xfrm>
            <a:off x="736600" y="2829560"/>
            <a:ext cx="10241280" cy="707886"/>
          </a:xfrm>
        </p:spPr>
        <p:txBody>
          <a:bodyPr tIns="0" bIns="0"/>
          <a:lstStyle>
            <a:lvl1pPr marL="0" indent="0">
              <a:spcBef>
                <a:spcPct val="0"/>
              </a:spcBef>
              <a:buFontTx/>
              <a:buNone/>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a:xfrm>
            <a:off x="731520" y="2194560"/>
            <a:ext cx="13167360" cy="28526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endParaRPr lang="en-IE"/>
          </a:p>
        </p:txBody>
      </p:sp>
      <p:sp>
        <p:nvSpPr>
          <p:cNvPr id="5" name="Slide Number Placeholder 4"/>
          <p:cNvSpPr>
            <a:spLocks noGrp="1"/>
          </p:cNvSpPr>
          <p:nvPr>
            <p:ph type="sldNum" sz="quarter" idx="11"/>
          </p:nvPr>
        </p:nvSpPr>
        <p:spPr/>
        <p:txBody>
          <a:bodyPr/>
          <a:lstStyle>
            <a:lvl1pPr>
              <a:defRPr/>
            </a:lvl1pPr>
          </a:lstStyle>
          <a:p>
            <a:pPr>
              <a:defRPr/>
            </a:pPr>
            <a:fld id="{48DCE073-60B4-4FFD-A405-DE245BA3F9A7}" type="slidenum">
              <a:rPr lang="en-US"/>
              <a:pPr>
                <a:defRPr/>
              </a:pPr>
              <a:t>‹#›</a:t>
            </a:fld>
            <a:endParaRPr lang="en-I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7051042"/>
            <a:ext cx="12435840" cy="1009061"/>
          </a:xfrm>
        </p:spPr>
        <p:txBody>
          <a:bodyPr/>
          <a:lstStyle>
            <a:lvl1pPr algn="l">
              <a:defRPr sz="5700" b="1" cap="all"/>
            </a:lvl1pPr>
          </a:lstStyle>
          <a:p>
            <a:r>
              <a:rPr lang="en-US" smtClean="0"/>
              <a:t>Click to edit Master title style</a:t>
            </a:r>
            <a:endParaRPr lang="en-IE"/>
          </a:p>
        </p:txBody>
      </p:sp>
      <p:sp>
        <p:nvSpPr>
          <p:cNvPr id="3" name="Text Placeholder 2"/>
          <p:cNvSpPr>
            <a:spLocks noGrp="1"/>
          </p:cNvSpPr>
          <p:nvPr>
            <p:ph type="body" idx="1"/>
          </p:nvPr>
        </p:nvSpPr>
        <p:spPr>
          <a:xfrm>
            <a:off x="1155701" y="4650741"/>
            <a:ext cx="12435840" cy="578174"/>
          </a:xfrm>
        </p:spPr>
        <p:txBody>
          <a:bodyPr anchor="b"/>
          <a:lstStyle>
            <a:lvl1pPr marL="0" indent="0">
              <a:buNone/>
              <a:defRPr sz="2900"/>
            </a:lvl1pPr>
            <a:lvl2pPr marL="653110" indent="0">
              <a:buNone/>
              <a:defRPr sz="2600"/>
            </a:lvl2pPr>
            <a:lvl3pPr marL="1306220" indent="0">
              <a:buNone/>
              <a:defRPr sz="2300"/>
            </a:lvl3pPr>
            <a:lvl4pPr marL="1959331" indent="0">
              <a:buNone/>
              <a:defRPr sz="2000"/>
            </a:lvl4pPr>
            <a:lvl5pPr marL="2612441" indent="0">
              <a:buNone/>
              <a:defRPr sz="2000"/>
            </a:lvl5pPr>
            <a:lvl6pPr marL="3265551" indent="0">
              <a:buNone/>
              <a:defRPr sz="2000"/>
            </a:lvl6pPr>
            <a:lvl7pPr marL="3918661" indent="0">
              <a:buNone/>
              <a:defRPr sz="2000"/>
            </a:lvl7pPr>
            <a:lvl8pPr marL="4571771" indent="0">
              <a:buNone/>
              <a:defRPr sz="2000"/>
            </a:lvl8pPr>
            <a:lvl9pPr marL="5224882" indent="0">
              <a:buNone/>
              <a:defRPr sz="20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IE"/>
          </a:p>
        </p:txBody>
      </p:sp>
      <p:sp>
        <p:nvSpPr>
          <p:cNvPr id="5" name="Slide Number Placeholder 4"/>
          <p:cNvSpPr>
            <a:spLocks noGrp="1"/>
          </p:cNvSpPr>
          <p:nvPr>
            <p:ph type="sldNum" sz="quarter" idx="11"/>
          </p:nvPr>
        </p:nvSpPr>
        <p:spPr/>
        <p:txBody>
          <a:bodyPr/>
          <a:lstStyle>
            <a:lvl1pPr>
              <a:defRPr/>
            </a:lvl1pPr>
          </a:lstStyle>
          <a:p>
            <a:pPr>
              <a:defRPr/>
            </a:pPr>
            <a:fld id="{A670377A-64E8-40C2-B333-E570FD0EC0D2}" type="slidenum">
              <a:rPr lang="en-US"/>
              <a:pPr>
                <a:defRPr/>
              </a:pPr>
              <a:t>‹#›</a:t>
            </a:fld>
            <a:endParaRPr lang="en-I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731520" y="2194560"/>
            <a:ext cx="6461760" cy="334354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7437120" y="2194560"/>
            <a:ext cx="6461760" cy="334354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4"/>
          <p:cNvSpPr>
            <a:spLocks noGrp="1"/>
          </p:cNvSpPr>
          <p:nvPr>
            <p:ph type="ftr" sz="quarter" idx="10"/>
          </p:nvPr>
        </p:nvSpPr>
        <p:spPr/>
        <p:txBody>
          <a:bodyPr/>
          <a:lstStyle>
            <a:lvl1pPr>
              <a:defRPr/>
            </a:lvl1pPr>
          </a:lstStyle>
          <a:p>
            <a:pPr>
              <a:defRPr/>
            </a:pPr>
            <a:endParaRPr lang="en-IE"/>
          </a:p>
        </p:txBody>
      </p:sp>
      <p:sp>
        <p:nvSpPr>
          <p:cNvPr id="6" name="Slide Number Placeholder 5"/>
          <p:cNvSpPr>
            <a:spLocks noGrp="1"/>
          </p:cNvSpPr>
          <p:nvPr>
            <p:ph type="sldNum" sz="quarter" idx="11"/>
          </p:nvPr>
        </p:nvSpPr>
        <p:spPr/>
        <p:txBody>
          <a:bodyPr/>
          <a:lstStyle>
            <a:lvl1pPr>
              <a:defRPr/>
            </a:lvl1pPr>
          </a:lstStyle>
          <a:p>
            <a:pPr>
              <a:defRPr/>
            </a:pPr>
            <a:fld id="{0BF38FCD-FA41-44C9-9F11-4C1A50BA756C}" type="slidenum">
              <a:rPr lang="en-US"/>
              <a:pPr>
                <a:defRPr/>
              </a:pPr>
              <a:t>‹#›</a:t>
            </a:fld>
            <a:endParaRPr lang="en-I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439421"/>
            <a:ext cx="13167360" cy="655118"/>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731521" y="2456181"/>
            <a:ext cx="6464301" cy="655118"/>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1" y="3479801"/>
            <a:ext cx="6464301" cy="2391747"/>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7432041" y="2456181"/>
            <a:ext cx="6466840" cy="655118"/>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3479801"/>
            <a:ext cx="6466840" cy="2391747"/>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6"/>
          <p:cNvSpPr>
            <a:spLocks noGrp="1"/>
          </p:cNvSpPr>
          <p:nvPr>
            <p:ph type="ftr" sz="quarter" idx="10"/>
          </p:nvPr>
        </p:nvSpPr>
        <p:spPr/>
        <p:txBody>
          <a:bodyPr/>
          <a:lstStyle>
            <a:lvl1pPr>
              <a:defRPr/>
            </a:lvl1pPr>
          </a:lstStyle>
          <a:p>
            <a:pPr>
              <a:defRPr/>
            </a:pPr>
            <a:endParaRPr lang="en-IE"/>
          </a:p>
        </p:txBody>
      </p:sp>
      <p:sp>
        <p:nvSpPr>
          <p:cNvPr id="8" name="Slide Number Placeholder 7"/>
          <p:cNvSpPr>
            <a:spLocks noGrp="1"/>
          </p:cNvSpPr>
          <p:nvPr>
            <p:ph type="sldNum" sz="quarter" idx="11"/>
          </p:nvPr>
        </p:nvSpPr>
        <p:spPr/>
        <p:txBody>
          <a:bodyPr/>
          <a:lstStyle>
            <a:lvl1pPr>
              <a:defRPr/>
            </a:lvl1pPr>
          </a:lstStyle>
          <a:p>
            <a:pPr>
              <a:defRPr/>
            </a:pPr>
            <a:fld id="{1C0C33EC-E47A-4AA7-AF56-2245C4E39C22}" type="slidenum">
              <a:rPr lang="en-US"/>
              <a:pPr>
                <a:defRPr/>
              </a:pPr>
              <a:t>‹#›</a:t>
            </a:fld>
            <a:endParaRPr lang="en-I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2"/>
          <p:cNvSpPr>
            <a:spLocks noGrp="1"/>
          </p:cNvSpPr>
          <p:nvPr>
            <p:ph type="ftr" sz="quarter" idx="10"/>
          </p:nvPr>
        </p:nvSpPr>
        <p:spPr/>
        <p:txBody>
          <a:bodyPr/>
          <a:lstStyle>
            <a:lvl1pPr>
              <a:defRPr/>
            </a:lvl1pPr>
          </a:lstStyle>
          <a:p>
            <a:pPr>
              <a:defRPr/>
            </a:pPr>
            <a:endParaRPr lang="en-IE"/>
          </a:p>
        </p:txBody>
      </p:sp>
      <p:sp>
        <p:nvSpPr>
          <p:cNvPr id="4" name="Slide Number Placeholder 3"/>
          <p:cNvSpPr>
            <a:spLocks noGrp="1"/>
          </p:cNvSpPr>
          <p:nvPr>
            <p:ph type="sldNum" sz="quarter" idx="11"/>
          </p:nvPr>
        </p:nvSpPr>
        <p:spPr/>
        <p:txBody>
          <a:bodyPr/>
          <a:lstStyle>
            <a:lvl1pPr>
              <a:defRPr/>
            </a:lvl1pPr>
          </a:lstStyle>
          <a:p>
            <a:pPr>
              <a:defRPr/>
            </a:pPr>
            <a:fld id="{4446D96F-1A05-4B17-827B-BF40064C7A04}" type="slidenum">
              <a:rPr lang="en-US"/>
              <a:pPr>
                <a:defRPr/>
              </a:pPr>
              <a:t>‹#›</a:t>
            </a:fld>
            <a:endParaRPr lang="en-I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IE"/>
          </a:p>
        </p:txBody>
      </p:sp>
      <p:sp>
        <p:nvSpPr>
          <p:cNvPr id="3" name="Slide Number Placeholder 2"/>
          <p:cNvSpPr>
            <a:spLocks noGrp="1"/>
          </p:cNvSpPr>
          <p:nvPr>
            <p:ph type="sldNum" sz="quarter" idx="11"/>
          </p:nvPr>
        </p:nvSpPr>
        <p:spPr/>
        <p:txBody>
          <a:bodyPr/>
          <a:lstStyle>
            <a:lvl1pPr>
              <a:defRPr/>
            </a:lvl1pPr>
          </a:lstStyle>
          <a:p>
            <a:pPr>
              <a:defRPr/>
            </a:pPr>
            <a:fld id="{1A51A177-1E9D-4CD4-895A-40DE267539F0}" type="slidenum">
              <a:rPr lang="en-US"/>
              <a:pPr>
                <a:defRPr/>
              </a:pPr>
              <a:t>‹#›</a:t>
            </a:fld>
            <a:endParaRPr lang="en-I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436880"/>
            <a:ext cx="4813301" cy="578174"/>
          </a:xfrm>
        </p:spPr>
        <p:txBody>
          <a:bodyPr anchor="b"/>
          <a:lstStyle>
            <a:lvl1pPr algn="l">
              <a:defRPr sz="2900" b="1"/>
            </a:lvl1pPr>
          </a:lstStyle>
          <a:p>
            <a:r>
              <a:rPr lang="en-US" smtClean="0"/>
              <a:t>Click to edit Master title style</a:t>
            </a:r>
            <a:endParaRPr lang="en-IE"/>
          </a:p>
        </p:txBody>
      </p:sp>
      <p:sp>
        <p:nvSpPr>
          <p:cNvPr id="3" name="Content Placeholder 2"/>
          <p:cNvSpPr>
            <a:spLocks noGrp="1"/>
          </p:cNvSpPr>
          <p:nvPr>
            <p:ph idx="1"/>
          </p:nvPr>
        </p:nvSpPr>
        <p:spPr>
          <a:xfrm>
            <a:off x="5720080" y="436880"/>
            <a:ext cx="8178800" cy="3114252"/>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731522" y="2296160"/>
            <a:ext cx="4813301" cy="43967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IE"/>
          </a:p>
        </p:txBody>
      </p:sp>
      <p:sp>
        <p:nvSpPr>
          <p:cNvPr id="6" name="Slide Number Placeholder 5"/>
          <p:cNvSpPr>
            <a:spLocks noGrp="1"/>
          </p:cNvSpPr>
          <p:nvPr>
            <p:ph type="sldNum" sz="quarter" idx="11"/>
          </p:nvPr>
        </p:nvSpPr>
        <p:spPr/>
        <p:txBody>
          <a:bodyPr/>
          <a:lstStyle>
            <a:lvl1pPr>
              <a:defRPr/>
            </a:lvl1pPr>
          </a:lstStyle>
          <a:p>
            <a:pPr>
              <a:defRPr/>
            </a:pPr>
            <a:fld id="{B3108A46-EB7E-434F-B969-99EC57FC64FA}" type="slidenum">
              <a:rPr lang="en-US"/>
              <a:pPr>
                <a:defRPr/>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slides">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1164168" y="3767668"/>
            <a:ext cx="12308417" cy="914096"/>
          </a:xfrm>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rtl="0" fontAlgn="base">
              <a:lnSpc>
                <a:spcPct val="90000"/>
              </a:lnSpc>
              <a:spcBef>
                <a:spcPct val="0"/>
              </a:spcBef>
              <a:spcAft>
                <a:spcPct val="0"/>
              </a:spcAft>
              <a:defRPr kumimoji="0" lang="en-US" sz="6600" b="0" i="0" u="none" strike="noStrike" kern="0" cap="none" spc="-150"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mj-lt"/>
                <a:ea typeface="+mn-ea"/>
                <a:cs typeface="Arial" pitchFamily="34" charset="0"/>
              </a:defRPr>
            </a:lvl1pPr>
          </a:lstStyle>
          <a:p>
            <a:pPr marL="0" marR="0" lvl="0" indent="0" algn="l" defTabSz="1095376" rtl="0" eaLnBrk="1" fontAlgn="base" latinLnBrk="0" hangingPunct="1">
              <a:lnSpc>
                <a:spcPct val="90000"/>
              </a:lnSpc>
              <a:spcBef>
                <a:spcPct val="0"/>
              </a:spcBef>
              <a:spcAft>
                <a:spcPct val="0"/>
              </a:spcAft>
              <a:buClrTx/>
              <a:buSzTx/>
              <a:buFontTx/>
              <a:buNone/>
              <a:tabLst/>
              <a:defRPr/>
            </a:pPr>
            <a:r>
              <a:rPr lang="en-US" smtClean="0"/>
              <a:t>Click to edit Master title style</a:t>
            </a:r>
            <a:endParaRPr lang="en-US" dirty="0"/>
          </a:p>
        </p:txBody>
      </p:sp>
      <p:sp>
        <p:nvSpPr>
          <p:cNvPr id="18435" name="Rectangle 3"/>
          <p:cNvSpPr>
            <a:spLocks noGrp="1" noChangeArrowheads="1"/>
          </p:cNvSpPr>
          <p:nvPr>
            <p:ph type="subTitle" idx="1"/>
          </p:nvPr>
        </p:nvSpPr>
        <p:spPr>
          <a:xfrm>
            <a:off x="1164168" y="6944784"/>
            <a:ext cx="12308417" cy="567848"/>
          </a:xfrm>
        </p:spPr>
        <p:txBody>
          <a:bodyPr lIns="0" tIns="0" rIns="0" bIns="0" anchor="t"/>
          <a:lstStyle>
            <a:lvl1pPr marL="0" indent="0">
              <a:spcBef>
                <a:spcPct val="0"/>
              </a:spcBef>
              <a:buFont typeface="Wingdings" pitchFamily="2" charset="2"/>
              <a:buNone/>
              <a:defRPr sz="4100">
                <a:solidFill>
                  <a:schemeClr val="tx2"/>
                </a:solidFill>
              </a:defRPr>
            </a:lvl1pPr>
          </a:lstStyle>
          <a:p>
            <a:r>
              <a:rPr lang="en-US" smtClean="0"/>
              <a:t>Click to edit Master subtitle style</a:t>
            </a:r>
            <a:endParaRPr lang="en-US" dirty="0"/>
          </a:p>
        </p:txBody>
      </p:sp>
      <p:sp>
        <p:nvSpPr>
          <p:cNvPr id="8" name="Text Placeholder 7"/>
          <p:cNvSpPr>
            <a:spLocks noGrp="1"/>
          </p:cNvSpPr>
          <p:nvPr>
            <p:ph type="body" sz="quarter" idx="10" hasCustomPrompt="1"/>
          </p:nvPr>
        </p:nvSpPr>
        <p:spPr>
          <a:xfrm>
            <a:off x="2192868" y="1150490"/>
            <a:ext cx="11279717" cy="1661993"/>
          </a:xfrm>
          <a:noFill/>
          <a:effectLst>
            <a:outerShdw blurRad="330200" dir="2700000" algn="tl" rotWithShape="0">
              <a:prstClr val="black"/>
            </a:outerShdw>
          </a:effectLst>
        </p:spPr>
        <p:txBody>
          <a:bodyPr wrap="square" lIns="0" tIns="0" rIns="0" bIns="0" rtlCol="0">
            <a:spAutoFit/>
            <a:scene3d>
              <a:camera prst="orthographicFront"/>
              <a:lightRig rig="flat" dir="tl">
                <a:rot lat="0" lon="0" rev="6600000"/>
              </a:lightRig>
            </a:scene3d>
          </a:bodyPr>
          <a:lstStyle>
            <a:lvl1pPr marL="0" indent="0" algn="r" rtl="0" fontAlgn="base">
              <a:spcBef>
                <a:spcPct val="0"/>
              </a:spcBef>
              <a:spcAft>
                <a:spcPct val="0"/>
              </a:spcAft>
              <a:buFont typeface="Arial" pitchFamily="34" charset="0"/>
              <a:buNone/>
              <a:defRPr lang="en-US" sz="12000" b="1" kern="1200" spc="-770" dirty="0" smtClean="0">
                <a:ln w="11430">
                  <a:solidFill>
                    <a:srgbClr val="FFC000"/>
                  </a:solidFill>
                </a:ln>
                <a:gradFill flip="none" rotWithShape="1">
                  <a:gsLst>
                    <a:gs pos="20000">
                      <a:schemeClr val="tx1"/>
                    </a:gs>
                    <a:gs pos="38000">
                      <a:schemeClr val="accent1">
                        <a:lumMod val="60000"/>
                        <a:lumOff val="40000"/>
                      </a:schemeClr>
                    </a:gs>
                    <a:gs pos="100000">
                      <a:schemeClr val="tx1"/>
                    </a:gs>
                  </a:gsLst>
                  <a:lin ang="5400000" scaled="1"/>
                  <a:tileRect/>
                </a:gradFill>
                <a:effectLst>
                  <a:outerShdw blurRad="114300" algn="tl" rotWithShape="0">
                    <a:srgbClr val="9933FF">
                      <a:alpha val="63000"/>
                    </a:srgbClr>
                  </a:outerShdw>
                </a:effectLst>
                <a:latin typeface="Segoe" pitchFamily="34" charset="0"/>
                <a:ea typeface="+mn-ea"/>
                <a:cs typeface="Arial" pitchFamily="34" charset="0"/>
              </a:defRPr>
            </a:lvl1pPr>
          </a:lstStyle>
          <a:p>
            <a:pPr lvl="0"/>
            <a:r>
              <a:rPr lang="en-US" dirty="0" smtClean="0"/>
              <a:t>click to…</a:t>
            </a:r>
          </a:p>
        </p:txBody>
      </p:sp>
      <p:pic>
        <p:nvPicPr>
          <p:cNvPr id="7" name="Picture 6" descr="5-00245_Logo_Bug_2.png"/>
          <p:cNvPicPr>
            <a:picLocks noChangeAspect="1"/>
          </p:cNvPicPr>
          <p:nvPr userDrawn="1"/>
        </p:nvPicPr>
        <p:blipFill>
          <a:blip r:embed="rId3">
            <a:duotone>
              <a:prstClr val="black"/>
              <a:srgbClr val="D9C3A5">
                <a:tint val="50000"/>
                <a:satMod val="180000"/>
              </a:srgbClr>
            </a:duotone>
            <a:lum bright="-37000"/>
          </a:blip>
          <a:stretch>
            <a:fillRect/>
          </a:stretch>
        </p:blipFill>
        <p:spPr>
          <a:xfrm>
            <a:off x="12197715" y="9627870"/>
            <a:ext cx="2190750" cy="952500"/>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7680960"/>
            <a:ext cx="8778240" cy="578174"/>
          </a:xfrm>
        </p:spPr>
        <p:txBody>
          <a:bodyPr anchor="b"/>
          <a:lstStyle>
            <a:lvl1pPr algn="l">
              <a:defRPr sz="2900" b="1"/>
            </a:lvl1pPr>
          </a:lstStyle>
          <a:p>
            <a:r>
              <a:rPr lang="en-US" smtClean="0"/>
              <a:t>Click to edit Master title style</a:t>
            </a:r>
            <a:endParaRPr lang="en-IE"/>
          </a:p>
        </p:txBody>
      </p:sp>
      <p:sp>
        <p:nvSpPr>
          <p:cNvPr id="3" name="Picture Placeholder 2"/>
          <p:cNvSpPr>
            <a:spLocks noGrp="1"/>
          </p:cNvSpPr>
          <p:nvPr>
            <p:ph type="pic" idx="1"/>
          </p:nvPr>
        </p:nvSpPr>
        <p:spPr>
          <a:xfrm>
            <a:off x="2867661" y="980440"/>
            <a:ext cx="8778240" cy="839784"/>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IE" noProof="0" smtClean="0"/>
          </a:p>
        </p:txBody>
      </p:sp>
      <p:sp>
        <p:nvSpPr>
          <p:cNvPr id="4" name="Text Placeholder 3"/>
          <p:cNvSpPr>
            <a:spLocks noGrp="1"/>
          </p:cNvSpPr>
          <p:nvPr>
            <p:ph type="body" sz="half" idx="2"/>
          </p:nvPr>
        </p:nvSpPr>
        <p:spPr>
          <a:xfrm>
            <a:off x="2867661" y="8587741"/>
            <a:ext cx="8778240" cy="43967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IE"/>
          </a:p>
        </p:txBody>
      </p:sp>
      <p:sp>
        <p:nvSpPr>
          <p:cNvPr id="6" name="Slide Number Placeholder 5"/>
          <p:cNvSpPr>
            <a:spLocks noGrp="1"/>
          </p:cNvSpPr>
          <p:nvPr>
            <p:ph type="sldNum" sz="quarter" idx="11"/>
          </p:nvPr>
        </p:nvSpPr>
        <p:spPr/>
        <p:txBody>
          <a:bodyPr/>
          <a:lstStyle>
            <a:lvl1pPr>
              <a:defRPr/>
            </a:lvl1pPr>
          </a:lstStyle>
          <a:p>
            <a:pPr>
              <a:defRPr/>
            </a:pPr>
            <a:fld id="{0C18BC7F-AC09-46B8-9583-4D9A63EE87C0}" type="slidenum">
              <a:rPr lang="en-US"/>
              <a:pPr>
                <a:defRPr/>
              </a:pPr>
              <a:t>‹#›</a:t>
            </a:fld>
            <a:endParaRPr lang="en-I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a:xfrm>
            <a:off x="7992649" y="2194561"/>
            <a:ext cx="5906232" cy="30894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endParaRPr lang="en-IE"/>
          </a:p>
        </p:txBody>
      </p:sp>
      <p:sp>
        <p:nvSpPr>
          <p:cNvPr id="5" name="Slide Number Placeholder 4"/>
          <p:cNvSpPr>
            <a:spLocks noGrp="1"/>
          </p:cNvSpPr>
          <p:nvPr>
            <p:ph type="sldNum" sz="quarter" idx="11"/>
          </p:nvPr>
        </p:nvSpPr>
        <p:spPr/>
        <p:txBody>
          <a:bodyPr/>
          <a:lstStyle>
            <a:lvl1pPr>
              <a:defRPr/>
            </a:lvl1pPr>
          </a:lstStyle>
          <a:p>
            <a:pPr>
              <a:defRPr/>
            </a:pPr>
            <a:fld id="{5E674E12-7B31-4E5E-8E96-4102EF1C2184}" type="slidenum">
              <a:rPr lang="en-US"/>
              <a:pPr>
                <a:defRPr/>
              </a:pPr>
              <a:t>‹#›</a:t>
            </a:fld>
            <a:endParaRPr lang="en-I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380740" y="866141"/>
            <a:ext cx="523220" cy="3246120"/>
          </a:xfrm>
        </p:spPr>
        <p:txBody>
          <a:bodyPr vert="eaVert"/>
          <a:lstStyle/>
          <a:p>
            <a:r>
              <a:rPr lang="en-US" smtClean="0"/>
              <a:t>Click to add title</a:t>
            </a:r>
            <a:endParaRPr lang="en-IE"/>
          </a:p>
        </p:txBody>
      </p:sp>
      <p:sp>
        <p:nvSpPr>
          <p:cNvPr id="3" name="Vertical Text Placeholder 2"/>
          <p:cNvSpPr>
            <a:spLocks noGrp="1"/>
          </p:cNvSpPr>
          <p:nvPr>
            <p:ph type="body" orient="vert" idx="1"/>
          </p:nvPr>
        </p:nvSpPr>
        <p:spPr>
          <a:xfrm>
            <a:off x="5616212" y="866141"/>
            <a:ext cx="4752070" cy="32461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endParaRPr lang="en-IE"/>
          </a:p>
        </p:txBody>
      </p:sp>
      <p:sp>
        <p:nvSpPr>
          <p:cNvPr id="5" name="Slide Number Placeholder 4"/>
          <p:cNvSpPr>
            <a:spLocks noGrp="1"/>
          </p:cNvSpPr>
          <p:nvPr>
            <p:ph type="sldNum" sz="quarter" idx="11"/>
          </p:nvPr>
        </p:nvSpPr>
        <p:spPr/>
        <p:txBody>
          <a:bodyPr/>
          <a:lstStyle>
            <a:lvl1pPr>
              <a:defRPr/>
            </a:lvl1pPr>
          </a:lstStyle>
          <a:p>
            <a:pPr>
              <a:defRPr/>
            </a:pPr>
            <a:fld id="{57CC0530-1190-46BE-BE2C-DCEEED75C17E}" type="slidenum">
              <a:rPr lang="en-US"/>
              <a:pPr>
                <a:defRPr/>
              </a:pPr>
              <a:t>‹#›</a:t>
            </a:fld>
            <a:endParaRPr lang="en-I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Text Placeholder 2"/>
          <p:cNvSpPr>
            <a:spLocks noGrp="1"/>
          </p:cNvSpPr>
          <p:nvPr>
            <p:ph type="body" idx="1"/>
          </p:nvPr>
        </p:nvSpPr>
        <p:spPr>
          <a:xfrm>
            <a:off x="731520" y="2194560"/>
            <a:ext cx="13167360" cy="28526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3"/>
          <p:cNvSpPr>
            <a:spLocks noGrp="1"/>
          </p:cNvSpPr>
          <p:nvPr>
            <p:ph type="ftr" sz="quarter" idx="10"/>
          </p:nvPr>
        </p:nvSpPr>
        <p:spPr/>
        <p:txBody>
          <a:bodyPr/>
          <a:lstStyle>
            <a:lvl1pPr>
              <a:defRPr/>
            </a:lvl1pPr>
          </a:lstStyle>
          <a:p>
            <a:pPr>
              <a:defRPr/>
            </a:pPr>
            <a:endParaRPr lang="en-IE"/>
          </a:p>
        </p:txBody>
      </p:sp>
      <p:sp>
        <p:nvSpPr>
          <p:cNvPr id="5" name="Slide Number Placeholder 4"/>
          <p:cNvSpPr>
            <a:spLocks noGrp="1"/>
          </p:cNvSpPr>
          <p:nvPr>
            <p:ph type="sldNum" sz="quarter" idx="11"/>
          </p:nvPr>
        </p:nvSpPr>
        <p:spPr/>
        <p:txBody>
          <a:bodyPr/>
          <a:lstStyle>
            <a:lvl1pPr>
              <a:defRPr/>
            </a:lvl1pPr>
          </a:lstStyle>
          <a:p>
            <a:pPr>
              <a:defRPr/>
            </a:pPr>
            <a:fld id="{5B691C95-55AE-457C-9EBC-0CB710D459DA}" type="slidenum">
              <a:rPr lang="en-US"/>
              <a:pPr>
                <a:defRPr/>
              </a:pPr>
              <a:t>‹#›</a:t>
            </a:fld>
            <a:endParaRPr lang="en-I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31521" y="866141"/>
            <a:ext cx="13172440" cy="28526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3" name="Footer Placeholder 2"/>
          <p:cNvSpPr>
            <a:spLocks noGrp="1"/>
          </p:cNvSpPr>
          <p:nvPr>
            <p:ph type="ftr" sz="quarter" idx="10"/>
          </p:nvPr>
        </p:nvSpPr>
        <p:spPr/>
        <p:txBody>
          <a:bodyPr/>
          <a:lstStyle>
            <a:lvl1pPr>
              <a:defRPr/>
            </a:lvl1pPr>
          </a:lstStyle>
          <a:p>
            <a:pPr>
              <a:defRPr/>
            </a:pPr>
            <a:endParaRPr lang="en-IE"/>
          </a:p>
        </p:txBody>
      </p:sp>
      <p:sp>
        <p:nvSpPr>
          <p:cNvPr id="4" name="Slide Number Placeholder 3"/>
          <p:cNvSpPr>
            <a:spLocks noGrp="1"/>
          </p:cNvSpPr>
          <p:nvPr>
            <p:ph type="sldNum" sz="quarter" idx="11"/>
          </p:nvPr>
        </p:nvSpPr>
        <p:spPr/>
        <p:txBody>
          <a:bodyPr/>
          <a:lstStyle>
            <a:lvl1pPr>
              <a:defRPr/>
            </a:lvl1pPr>
          </a:lstStyle>
          <a:p>
            <a:pPr>
              <a:defRPr/>
            </a:pPr>
            <a:fld id="{799A196E-B767-4DFE-AB91-03EFB7084A38}" type="slidenum">
              <a:rPr lang="en-US"/>
              <a:pPr>
                <a:defRPr/>
              </a:pPr>
              <a:t>‹#›</a:t>
            </a:fld>
            <a:endParaRPr lang="en-I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731520" y="2194560"/>
            <a:ext cx="6461760" cy="334354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7437120" y="2194560"/>
            <a:ext cx="6461760" cy="334354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4"/>
          <p:cNvSpPr>
            <a:spLocks noGrp="1"/>
          </p:cNvSpPr>
          <p:nvPr>
            <p:ph type="ftr" sz="quarter" idx="10"/>
          </p:nvPr>
        </p:nvSpPr>
        <p:spPr/>
        <p:txBody>
          <a:bodyPr/>
          <a:lstStyle>
            <a:lvl1pPr>
              <a:defRPr/>
            </a:lvl1pPr>
          </a:lstStyle>
          <a:p>
            <a:pPr>
              <a:defRPr/>
            </a:pPr>
            <a:endParaRPr lang="en-IE"/>
          </a:p>
        </p:txBody>
      </p:sp>
      <p:sp>
        <p:nvSpPr>
          <p:cNvPr id="6" name="Slide Number Placeholder 5"/>
          <p:cNvSpPr>
            <a:spLocks noGrp="1"/>
          </p:cNvSpPr>
          <p:nvPr>
            <p:ph type="sldNum" sz="quarter" idx="11"/>
          </p:nvPr>
        </p:nvSpPr>
        <p:spPr/>
        <p:txBody>
          <a:bodyPr/>
          <a:lstStyle>
            <a:lvl1pPr>
              <a:defRPr/>
            </a:lvl1pPr>
          </a:lstStyle>
          <a:p>
            <a:pPr>
              <a:defRPr/>
            </a:pPr>
            <a:fld id="{F8DD1CD9-CD58-4196-81CB-6B5C6B444A3A}" type="slidenum">
              <a:rPr lang="en-US"/>
              <a:pPr>
                <a:defRPr/>
              </a:pPr>
              <a:t>‹#›</a:t>
            </a:fld>
            <a:endParaRPr lang="en-I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731520" y="2194561"/>
            <a:ext cx="6461760" cy="35605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7437120" y="2194561"/>
            <a:ext cx="6461760" cy="35605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4"/>
          <p:cNvSpPr>
            <a:spLocks noGrp="1"/>
          </p:cNvSpPr>
          <p:nvPr>
            <p:ph type="ftr" sz="quarter" idx="10"/>
          </p:nvPr>
        </p:nvSpPr>
        <p:spPr/>
        <p:txBody>
          <a:bodyPr/>
          <a:lstStyle>
            <a:lvl1pPr>
              <a:defRPr/>
            </a:lvl1pPr>
          </a:lstStyle>
          <a:p>
            <a:pPr>
              <a:defRPr/>
            </a:pPr>
            <a:endParaRPr lang="en-IE"/>
          </a:p>
        </p:txBody>
      </p:sp>
      <p:sp>
        <p:nvSpPr>
          <p:cNvPr id="6" name="Slide Number Placeholder 5"/>
          <p:cNvSpPr>
            <a:spLocks noGrp="1"/>
          </p:cNvSpPr>
          <p:nvPr>
            <p:ph type="sldNum" sz="quarter" idx="11"/>
          </p:nvPr>
        </p:nvSpPr>
        <p:spPr/>
        <p:txBody>
          <a:bodyPr/>
          <a:lstStyle>
            <a:lvl1pPr>
              <a:defRPr/>
            </a:lvl1pPr>
          </a:lstStyle>
          <a:p>
            <a:pPr>
              <a:defRPr/>
            </a:pPr>
            <a:fld id="{C7A3B8FF-9BEC-434A-BF08-1C77DE64E883}" type="slidenum">
              <a:rPr lang="en-US"/>
              <a:pPr>
                <a:defRPr/>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defTabSz="1095376" rtl="0" eaLnBrk="1" fontAlgn="base" hangingPunct="1">
              <a:lnSpc>
                <a:spcPct val="90000"/>
              </a:lnSpc>
              <a:spcBef>
                <a:spcPct val="0"/>
              </a:spcBef>
              <a:spcAft>
                <a:spcPct val="0"/>
              </a:spcAft>
              <a:defRPr kumimoji="0" lang="en-US" sz="6000" b="0" i="0" u="none" strike="noStrike" kern="0" cap="none" spc="-150"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mj-lt"/>
                <a:ea typeface="+mn-ea"/>
                <a:cs typeface="Arial" pitchFamily="34" charset="0"/>
              </a:defRPr>
            </a:lvl1pPr>
          </a:lstStyle>
          <a:p>
            <a:pPr lvl="0" algn="l" defTabSz="1095376" rtl="0" eaLnBrk="1" fontAlgn="base" hangingPunct="1">
              <a:lnSpc>
                <a:spcPct val="90000"/>
              </a:lnSpc>
              <a:spcBef>
                <a:spcPct val="0"/>
              </a:spcBef>
              <a:spcAft>
                <a:spcPct val="0"/>
              </a:spcAft>
            </a:pPr>
            <a:r>
              <a:rPr lang="en-US" smtClean="0"/>
              <a:t>Click to edit Master title style</a:t>
            </a:r>
            <a:endParaRPr lang="en-US" dirty="0"/>
          </a:p>
        </p:txBody>
      </p:sp>
      <p:sp>
        <p:nvSpPr>
          <p:cNvPr id="3" name="Content Placeholder 2"/>
          <p:cNvSpPr>
            <a:spLocks noGrp="1"/>
          </p:cNvSpPr>
          <p:nvPr>
            <p:ph idx="1"/>
          </p:nvPr>
        </p:nvSpPr>
        <p:spPr>
          <a:xfrm>
            <a:off x="612142" y="2263143"/>
            <a:ext cx="13408659" cy="2989536"/>
          </a:xfrm>
        </p:spPr>
        <p:txBody>
          <a:bodyPr/>
          <a:lstStyle>
            <a:lvl1pPr>
              <a:defRPr lang="en-US" sz="4000" dirty="0" smtClean="0">
                <a:solidFill>
                  <a:schemeClr val="tx1"/>
                </a:solidFill>
                <a:effectLst>
                  <a:outerShdw blurRad="38100" dist="38100" dir="2700000" algn="tl">
                    <a:srgbClr val="000000">
                      <a:alpha val="43137"/>
                    </a:srgbClr>
                  </a:outerShdw>
                </a:effectLst>
                <a:latin typeface="+mn-lt"/>
                <a:ea typeface="+mn-ea"/>
                <a:cs typeface="Arial" pitchFamily="34" charset="0"/>
              </a:defRPr>
            </a:lvl1pPr>
            <a:lvl2pPr>
              <a:defRPr sz="3600">
                <a:latin typeface="+mn-lt"/>
              </a:defRPr>
            </a:lvl2pPr>
            <a:lvl3pPr>
              <a:defRPr sz="3200">
                <a:latin typeface="+mn-lt"/>
              </a:defRPr>
            </a:lvl3pPr>
            <a:lvl4pPr>
              <a:defRPr sz="2800">
                <a:latin typeface="+mn-lt"/>
              </a:defRPr>
            </a:lvl4pPr>
            <a:lvl5pPr>
              <a:defRPr sz="2800">
                <a:latin typeface="+mn-lt"/>
              </a:defRPr>
            </a:lvl5pPr>
          </a:lstStyle>
          <a:p>
            <a:pPr marL="459106" lvl="0"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Click to edit Master text styles</a:t>
            </a:r>
          </a:p>
          <a:p>
            <a:pPr marL="459106" lvl="1"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Second level</a:t>
            </a:r>
          </a:p>
          <a:p>
            <a:pPr marL="459106" lvl="2"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Third level</a:t>
            </a:r>
          </a:p>
          <a:p>
            <a:pPr marL="459106" lvl="3"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Fourth level</a:t>
            </a:r>
          </a:p>
          <a:p>
            <a:pPr marL="459106" lvl="4"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Fifth level</a:t>
            </a:r>
            <a:endParaRPr lang="en-US" dirty="0"/>
          </a:p>
        </p:txBody>
      </p:sp>
      <p:pic>
        <p:nvPicPr>
          <p:cNvPr id="6" name="Picture 5" descr="5-00245_Logo_Bug_2.png"/>
          <p:cNvPicPr>
            <a:picLocks noChangeAspect="1"/>
          </p:cNvPicPr>
          <p:nvPr userDrawn="1"/>
        </p:nvPicPr>
        <p:blipFill>
          <a:blip r:embed="rId4">
            <a:duotone>
              <a:prstClr val="black"/>
              <a:srgbClr val="D9C3A5">
                <a:tint val="50000"/>
                <a:satMod val="180000"/>
              </a:srgbClr>
            </a:duotone>
            <a:lum bright="-37000"/>
          </a:blip>
          <a:stretch>
            <a:fillRect/>
          </a:stretch>
        </p:blipFill>
        <p:spPr>
          <a:xfrm>
            <a:off x="12197715" y="9627870"/>
            <a:ext cx="2190750" cy="952500"/>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defTabSz="1095376" rtl="0" eaLnBrk="1" fontAlgn="base" hangingPunct="1">
              <a:lnSpc>
                <a:spcPct val="90000"/>
              </a:lnSpc>
              <a:spcBef>
                <a:spcPct val="0"/>
              </a:spcBef>
              <a:spcAft>
                <a:spcPct val="0"/>
              </a:spcAft>
              <a:defRPr kumimoji="0" lang="en-US" sz="6000" b="0" i="0" u="none" strike="noStrike" kern="0" cap="none" spc="-150"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mj-lt"/>
                <a:ea typeface="+mn-ea"/>
                <a:cs typeface="Arial" pitchFamily="34" charset="0"/>
              </a:defRPr>
            </a:lvl1pPr>
          </a:lstStyle>
          <a:p>
            <a:pPr lvl="0" algn="l" defTabSz="1095376" rtl="0" eaLnBrk="1" fontAlgn="base" hangingPunct="1">
              <a:lnSpc>
                <a:spcPct val="90000"/>
              </a:lnSpc>
              <a:spcBef>
                <a:spcPct val="0"/>
              </a:spcBef>
              <a:spcAft>
                <a:spcPct val="0"/>
              </a:spcAft>
            </a:pPr>
            <a:r>
              <a:rPr lang="en-US" smtClean="0"/>
              <a:t>Click to edit Master title style</a:t>
            </a:r>
            <a:endParaRPr lang="en-US" dirty="0"/>
          </a:p>
        </p:txBody>
      </p:sp>
      <p:sp>
        <p:nvSpPr>
          <p:cNvPr id="3" name="Content Placeholder 2"/>
          <p:cNvSpPr>
            <a:spLocks noGrp="1"/>
          </p:cNvSpPr>
          <p:nvPr>
            <p:ph sz="half" idx="1"/>
          </p:nvPr>
        </p:nvSpPr>
        <p:spPr>
          <a:xfrm>
            <a:off x="611718" y="2262719"/>
            <a:ext cx="6601883" cy="2213939"/>
          </a:xfrm>
        </p:spPr>
        <p:txBody>
          <a:bodyPr/>
          <a:lstStyle>
            <a:lvl1pPr marL="355600" indent="-355600">
              <a:defRPr lang="en-US" sz="2800" dirty="0" smtClean="0">
                <a:solidFill>
                  <a:schemeClr val="tx1"/>
                </a:solidFill>
                <a:effectLst>
                  <a:outerShdw blurRad="38100" dist="38100" dir="2700000" algn="tl">
                    <a:srgbClr val="000000">
                      <a:alpha val="43137"/>
                    </a:srgbClr>
                  </a:outerShdw>
                </a:effectLst>
                <a:latin typeface="+mn-lt"/>
                <a:ea typeface="+mn-ea"/>
                <a:cs typeface="Arial" pitchFamily="34" charset="0"/>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marL="459106" lvl="0"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Click to edit Master text styles</a:t>
            </a:r>
          </a:p>
          <a:p>
            <a:pPr marL="459106" lvl="1"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Second level</a:t>
            </a:r>
          </a:p>
          <a:p>
            <a:pPr marL="459106" lvl="2"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Third level</a:t>
            </a:r>
          </a:p>
          <a:p>
            <a:pPr marL="459106" lvl="3"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Fourth level</a:t>
            </a:r>
          </a:p>
          <a:p>
            <a:pPr marL="459106" lvl="4"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Fifth level</a:t>
            </a:r>
            <a:endParaRPr lang="en-US" dirty="0"/>
          </a:p>
        </p:txBody>
      </p:sp>
      <p:sp>
        <p:nvSpPr>
          <p:cNvPr id="4" name="Content Placeholder 3"/>
          <p:cNvSpPr>
            <a:spLocks noGrp="1"/>
          </p:cNvSpPr>
          <p:nvPr>
            <p:ph sz="half" idx="2"/>
          </p:nvPr>
        </p:nvSpPr>
        <p:spPr>
          <a:xfrm>
            <a:off x="7416800" y="2262719"/>
            <a:ext cx="6604000" cy="2213939"/>
          </a:xfrm>
        </p:spPr>
        <p:txBody>
          <a:bodyPr/>
          <a:lstStyle>
            <a:lvl1pPr marL="354013" indent="-354013">
              <a:defRPr lang="en-US" sz="2800" dirty="0" smtClean="0">
                <a:solidFill>
                  <a:schemeClr val="tx1"/>
                </a:solidFill>
                <a:effectLst>
                  <a:outerShdw blurRad="38100" dist="38100" dir="2700000" algn="tl">
                    <a:srgbClr val="000000">
                      <a:alpha val="43137"/>
                    </a:srgbClr>
                  </a:outerShdw>
                </a:effectLst>
                <a:latin typeface="+mn-lt"/>
                <a:ea typeface="+mn-ea"/>
                <a:cs typeface="Arial" pitchFamily="34" charset="0"/>
              </a:defRPr>
            </a:lvl1pPr>
            <a:lvl2pPr marL="720725" indent="-342900">
              <a:defRPr sz="2400">
                <a:latin typeface="+mn-lt"/>
              </a:defRPr>
            </a:lvl2pPr>
            <a:lvl3pPr marL="1039813" indent="-307975">
              <a:defRPr sz="2000">
                <a:latin typeface="+mn-lt"/>
              </a:defRPr>
            </a:lvl3pPr>
            <a:lvl4pPr marL="1314450" indent="-296863">
              <a:defRPr sz="1800">
                <a:latin typeface="+mn-lt"/>
              </a:defRPr>
            </a:lvl4pPr>
            <a:lvl5pPr marL="1611313" indent="-285750">
              <a:buNone/>
              <a:defRPr sz="1800">
                <a:latin typeface="+mn-lt"/>
              </a:defRPr>
            </a:lvl5pPr>
            <a:lvl6pPr>
              <a:defRPr sz="1800"/>
            </a:lvl6pPr>
            <a:lvl7pPr>
              <a:defRPr sz="1800"/>
            </a:lvl7pPr>
            <a:lvl8pPr>
              <a:defRPr sz="1800"/>
            </a:lvl8pPr>
            <a:lvl9pPr>
              <a:defRPr sz="1800"/>
            </a:lvl9pPr>
          </a:lstStyle>
          <a:p>
            <a:pPr marL="459106" lvl="0"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Click to edit Master text styles</a:t>
            </a:r>
          </a:p>
          <a:p>
            <a:pPr marL="459106" lvl="1"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Second level</a:t>
            </a:r>
          </a:p>
          <a:p>
            <a:pPr marL="459106" lvl="2"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Third level</a:t>
            </a:r>
          </a:p>
          <a:p>
            <a:pPr marL="459106" lvl="3"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Fourth level</a:t>
            </a:r>
          </a:p>
          <a:p>
            <a:pPr marL="459106" lvl="4" indent="-459106" algn="l" defTabSz="1095376" rtl="0" eaLnBrk="1" fontAlgn="base" hangingPunct="1">
              <a:lnSpc>
                <a:spcPct val="90000"/>
              </a:lnSpc>
              <a:spcBef>
                <a:spcPts val="1400"/>
              </a:spcBef>
              <a:spcAft>
                <a:spcPct val="0"/>
              </a:spcAft>
              <a:buClr>
                <a:schemeClr val="tx2"/>
              </a:buClr>
              <a:buSzPct val="85000"/>
              <a:buFontTx/>
              <a:buBlip>
                <a:blip r:embed="rId3"/>
              </a:buBlip>
            </a:pPr>
            <a:r>
              <a:rPr lang="en-US" smtClean="0"/>
              <a:t>Fifth level</a:t>
            </a:r>
            <a:endParaRPr lang="en-US" dirty="0"/>
          </a:p>
        </p:txBody>
      </p:sp>
      <p:pic>
        <p:nvPicPr>
          <p:cNvPr id="7" name="Picture 6" descr="5-00245_Logo_Bug_2.png"/>
          <p:cNvPicPr>
            <a:picLocks noChangeAspect="1"/>
          </p:cNvPicPr>
          <p:nvPr userDrawn="1"/>
        </p:nvPicPr>
        <p:blipFill>
          <a:blip r:embed="rId4">
            <a:duotone>
              <a:prstClr val="black"/>
              <a:srgbClr val="D9C3A5">
                <a:tint val="50000"/>
                <a:satMod val="180000"/>
              </a:srgbClr>
            </a:duotone>
            <a:lum bright="-37000"/>
          </a:blip>
          <a:stretch>
            <a:fillRect/>
          </a:stretch>
        </p:blipFill>
        <p:spPr>
          <a:xfrm>
            <a:off x="12197715" y="9627870"/>
            <a:ext cx="2190750" cy="952500"/>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142" y="365762"/>
            <a:ext cx="13408659" cy="830997"/>
          </a:xfrm>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defTabSz="1095376" rtl="0" eaLnBrk="1" fontAlgn="base" hangingPunct="1">
              <a:lnSpc>
                <a:spcPct val="90000"/>
              </a:lnSpc>
              <a:spcBef>
                <a:spcPct val="0"/>
              </a:spcBef>
              <a:spcAft>
                <a:spcPct val="0"/>
              </a:spcAft>
              <a:defRPr kumimoji="0" lang="en-US" sz="6000" b="0" i="0" u="none" strike="noStrike" kern="0" cap="none" spc="-150"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mj-lt"/>
                <a:ea typeface="+mn-ea"/>
                <a:cs typeface="Arial" pitchFamily="34" charset="0"/>
              </a:defRPr>
            </a:lvl1pPr>
          </a:lstStyle>
          <a:p>
            <a:pPr lvl="0" algn="l" defTabSz="1095376" rtl="0" eaLnBrk="1" fontAlgn="base" hangingPunct="1">
              <a:lnSpc>
                <a:spcPct val="90000"/>
              </a:lnSpc>
              <a:spcBef>
                <a:spcPct val="0"/>
              </a:spcBef>
              <a:spcAft>
                <a:spcPct val="0"/>
              </a:spcAft>
            </a:pPr>
            <a:r>
              <a:rPr lang="en-US" smtClean="0"/>
              <a:t>Click to edit Master title style</a:t>
            </a:r>
            <a:endParaRPr lang="en-US" dirty="0"/>
          </a:p>
        </p:txBody>
      </p:sp>
      <p:pic>
        <p:nvPicPr>
          <p:cNvPr id="5" name="Picture 4" descr="5-00245_Logo_Bug_2.png"/>
          <p:cNvPicPr>
            <a:picLocks noChangeAspect="1"/>
          </p:cNvPicPr>
          <p:nvPr userDrawn="1"/>
        </p:nvPicPr>
        <p:blipFill>
          <a:blip r:embed="rId3">
            <a:duotone>
              <a:prstClr val="black"/>
              <a:srgbClr val="D9C3A5">
                <a:tint val="50000"/>
                <a:satMod val="180000"/>
              </a:srgbClr>
            </a:duotone>
            <a:lum bright="-37000"/>
          </a:blip>
          <a:stretch>
            <a:fillRect/>
          </a:stretch>
        </p:blipFill>
        <p:spPr>
          <a:xfrm>
            <a:off x="12197715" y="9627870"/>
            <a:ext cx="2190750" cy="952500"/>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lk_I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descr="5-00245_Logo_Bug_2.png"/>
          <p:cNvPicPr>
            <a:picLocks noChangeAspect="1"/>
          </p:cNvPicPr>
          <p:nvPr userDrawn="1"/>
        </p:nvPicPr>
        <p:blipFill>
          <a:blip r:embed="rId3">
            <a:duotone>
              <a:prstClr val="black"/>
              <a:srgbClr val="D9C3A5">
                <a:tint val="50000"/>
                <a:satMod val="180000"/>
              </a:srgbClr>
            </a:duotone>
            <a:lum bright="-37000"/>
          </a:blip>
          <a:stretch>
            <a:fillRect/>
          </a:stretch>
        </p:blipFill>
        <p:spPr>
          <a:xfrm>
            <a:off x="12197715" y="9627870"/>
            <a:ext cx="2190750" cy="952500"/>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NoLogo">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Title and Text">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lvl1pPr algn="l" defTabSz="1095376" rtl="0" eaLnBrk="1" fontAlgn="base" hangingPunct="1">
              <a:lnSpc>
                <a:spcPct val="90000"/>
              </a:lnSpc>
              <a:spcBef>
                <a:spcPct val="0"/>
              </a:spcBef>
              <a:spcAft>
                <a:spcPct val="0"/>
              </a:spcAft>
              <a:defRPr kumimoji="0" lang="en-US" sz="6000" b="0" i="0" u="none" strike="noStrike" kern="0" cap="none" spc="-150" normalizeH="0" baseline="0" noProof="0" dirty="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mj-lt"/>
                <a:ea typeface="+mn-ea"/>
                <a:cs typeface="Arial" pitchFamily="34" charset="0"/>
              </a:defRPr>
            </a:lvl1pPr>
          </a:lstStyle>
          <a:p>
            <a:pPr lvl="0" algn="l" defTabSz="1095376" rtl="0" eaLnBrk="1" fontAlgn="base" hangingPunct="1">
              <a:lnSpc>
                <a:spcPct val="90000"/>
              </a:lnSpc>
              <a:spcBef>
                <a:spcPct val="0"/>
              </a:spcBef>
              <a:spcAft>
                <a:spcPct val="0"/>
              </a:spcAft>
            </a:pPr>
            <a:r>
              <a:rPr lang="en-US" smtClean="0"/>
              <a:t>Click to edit Master title style</a:t>
            </a:r>
            <a:endParaRPr lang="en-US" dirty="0"/>
          </a:p>
        </p:txBody>
      </p:sp>
      <p:sp>
        <p:nvSpPr>
          <p:cNvPr id="3" name="Text Placeholder 2"/>
          <p:cNvSpPr>
            <a:spLocks noGrp="1"/>
          </p:cNvSpPr>
          <p:nvPr>
            <p:ph type="body" idx="1"/>
          </p:nvPr>
        </p:nvSpPr>
        <p:spPr>
          <a:xfrm>
            <a:off x="612142" y="2263141"/>
            <a:ext cx="13408659" cy="2989536"/>
          </a:xfrm>
        </p:spPr>
        <p:txBody>
          <a:bodyPr/>
          <a:lstStyle>
            <a:lvl1pPr>
              <a:spcBef>
                <a:spcPts val="1400"/>
              </a:spcBef>
              <a:buFontTx/>
              <a:buBlip>
                <a:blip r:embed="rId3"/>
              </a:buBlip>
              <a:defRPr lang="en-US" sz="4000" dirty="0" smtClean="0">
                <a:solidFill>
                  <a:schemeClr val="tx1"/>
                </a:solidFill>
                <a:effectLst>
                  <a:outerShdw blurRad="38100" dist="38100" dir="2700000" algn="tl">
                    <a:srgbClr val="000000">
                      <a:alpha val="43137"/>
                    </a:srgbClr>
                  </a:outerShdw>
                </a:effectLst>
                <a:latin typeface="+mn-lt"/>
                <a:ea typeface="+mn-ea"/>
                <a:cs typeface="Arial" pitchFamily="34" charset="0"/>
              </a:defRPr>
            </a:lvl1pPr>
            <a:lvl2pPr algn="l" defTabSz="1095376" rtl="0" eaLnBrk="1" fontAlgn="base" hangingPunct="1">
              <a:lnSpc>
                <a:spcPct val="90000"/>
              </a:lnSpc>
              <a:spcBef>
                <a:spcPts val="1300"/>
              </a:spcBef>
              <a:spcAft>
                <a:spcPct val="0"/>
              </a:spcAft>
              <a:buClr>
                <a:schemeClr val="tx2"/>
              </a:buClr>
              <a:buSzPct val="75000"/>
              <a:buFontTx/>
              <a:buBlip>
                <a:blip r:embed="rId4"/>
              </a:buBlip>
              <a:defRPr lang="en-US" sz="3600" dirty="0" smtClean="0">
                <a:solidFill>
                  <a:schemeClr val="tx1"/>
                </a:solidFill>
                <a:effectLst>
                  <a:outerShdw blurRad="38100" dist="38100" dir="2700000" algn="tl">
                    <a:srgbClr val="000000">
                      <a:alpha val="43137"/>
                    </a:srgbClr>
                  </a:outerShdw>
                </a:effectLst>
                <a:latin typeface="+mn-lt"/>
                <a:cs typeface="Arial" pitchFamily="34" charset="0"/>
              </a:defRPr>
            </a:lvl2pPr>
            <a:lvl3pPr algn="l" defTabSz="1095376" rtl="0" eaLnBrk="1" fontAlgn="base" hangingPunct="1">
              <a:lnSpc>
                <a:spcPct val="90000"/>
              </a:lnSpc>
              <a:spcBef>
                <a:spcPts val="1200"/>
              </a:spcBef>
              <a:spcAft>
                <a:spcPct val="0"/>
              </a:spcAft>
              <a:buClr>
                <a:schemeClr val="tx2"/>
              </a:buClr>
              <a:buSzPct val="75000"/>
              <a:buFontTx/>
              <a:buBlip>
                <a:blip r:embed="rId4"/>
              </a:buBlip>
              <a:defRPr lang="en-US" sz="3200" dirty="0" smtClean="0">
                <a:solidFill>
                  <a:schemeClr val="tx1"/>
                </a:solidFill>
                <a:effectLst>
                  <a:outerShdw blurRad="38100" dist="38100" dir="2700000" algn="tl">
                    <a:srgbClr val="000000">
                      <a:alpha val="43137"/>
                    </a:srgbClr>
                  </a:outerShdw>
                </a:effectLst>
                <a:latin typeface="+mn-lt"/>
                <a:cs typeface="Arial" pitchFamily="34" charset="0"/>
              </a:defRPr>
            </a:lvl3pPr>
            <a:lvl4pPr algn="l" defTabSz="1095376" rtl="0" eaLnBrk="1" fontAlgn="base" hangingPunct="1">
              <a:lnSpc>
                <a:spcPct val="90000"/>
              </a:lnSpc>
              <a:spcBef>
                <a:spcPts val="1100"/>
              </a:spcBef>
              <a:spcAft>
                <a:spcPct val="0"/>
              </a:spcAft>
              <a:buClr>
                <a:schemeClr val="tx2"/>
              </a:buClr>
              <a:buSzPct val="75000"/>
              <a:buFontTx/>
              <a:buBlip>
                <a:blip r:embed="rId4"/>
              </a:buBlip>
              <a:defRPr lang="en-US" sz="2800" dirty="0" smtClean="0">
                <a:solidFill>
                  <a:schemeClr val="tx1"/>
                </a:solidFill>
                <a:effectLst>
                  <a:outerShdw blurRad="38100" dist="38100" dir="2700000" algn="tl">
                    <a:srgbClr val="000000">
                      <a:alpha val="43137"/>
                    </a:srgbClr>
                  </a:outerShdw>
                </a:effectLst>
                <a:latin typeface="+mn-lt"/>
                <a:cs typeface="Arial" pitchFamily="34" charset="0"/>
              </a:defRPr>
            </a:lvl4pPr>
            <a:lvl5pPr algn="l" defTabSz="1095376" rtl="0" eaLnBrk="1" fontAlgn="base" hangingPunct="1">
              <a:lnSpc>
                <a:spcPct val="90000"/>
              </a:lnSpc>
              <a:spcBef>
                <a:spcPts val="1000"/>
              </a:spcBef>
              <a:spcAft>
                <a:spcPct val="0"/>
              </a:spcAft>
              <a:buClr>
                <a:schemeClr val="tx2"/>
              </a:buClr>
              <a:buSzPct val="75000"/>
              <a:buFontTx/>
              <a:buBlip>
                <a:blip r:embed="rId4"/>
              </a:buBlip>
              <a:defRPr lang="en-US" sz="2800" dirty="0">
                <a:solidFill>
                  <a:schemeClr val="tx1"/>
                </a:solidFill>
                <a:effectLst>
                  <a:outerShdw blurRad="38100" dist="38100" dir="2700000" algn="tl">
                    <a:srgbClr val="000000">
                      <a:alpha val="43137"/>
                    </a:srgbClr>
                  </a:outerShdw>
                </a:effectLst>
                <a:latin typeface="+mn-lt"/>
                <a:cs typeface="Arial" pitchFamily="34" charset="0"/>
              </a:defRPr>
            </a:lvl5pPr>
          </a:lstStyle>
          <a:p>
            <a:pPr marL="459106" lvl="0" indent="-459106" algn="l" defTabSz="1095376" rtl="0" eaLnBrk="1" fontAlgn="base" hangingPunct="1">
              <a:lnSpc>
                <a:spcPct val="90000"/>
              </a:lnSpc>
              <a:spcBef>
                <a:spcPts val="1400"/>
              </a:spcBef>
              <a:spcAft>
                <a:spcPct val="0"/>
              </a:spcAft>
              <a:buClr>
                <a:schemeClr val="tx2"/>
              </a:buClr>
              <a:buSzPct val="85000"/>
              <a:buFontTx/>
              <a:buBlip>
                <a:blip r:embed="rId5"/>
              </a:buBlip>
            </a:pPr>
            <a:r>
              <a:rPr lang="en-US" smtClean="0"/>
              <a:t>Click to edit Master text styles</a:t>
            </a:r>
          </a:p>
          <a:p>
            <a:pPr marL="459106" lvl="1" indent="-459106" algn="l" defTabSz="1095376" rtl="0" eaLnBrk="1" fontAlgn="base" hangingPunct="1">
              <a:lnSpc>
                <a:spcPct val="90000"/>
              </a:lnSpc>
              <a:spcBef>
                <a:spcPts val="1400"/>
              </a:spcBef>
              <a:spcAft>
                <a:spcPct val="0"/>
              </a:spcAft>
              <a:buClr>
                <a:schemeClr val="tx2"/>
              </a:buClr>
              <a:buSzPct val="85000"/>
              <a:buFontTx/>
              <a:buBlip>
                <a:blip r:embed="rId5"/>
              </a:buBlip>
            </a:pPr>
            <a:r>
              <a:rPr lang="en-US" smtClean="0"/>
              <a:t>Second level</a:t>
            </a:r>
          </a:p>
          <a:p>
            <a:pPr marL="459106" lvl="2" indent="-459106" algn="l" defTabSz="1095376" rtl="0" eaLnBrk="1" fontAlgn="base" hangingPunct="1">
              <a:lnSpc>
                <a:spcPct val="90000"/>
              </a:lnSpc>
              <a:spcBef>
                <a:spcPts val="1400"/>
              </a:spcBef>
              <a:spcAft>
                <a:spcPct val="0"/>
              </a:spcAft>
              <a:buClr>
                <a:schemeClr val="tx2"/>
              </a:buClr>
              <a:buSzPct val="85000"/>
              <a:buFontTx/>
              <a:buBlip>
                <a:blip r:embed="rId5"/>
              </a:buBlip>
            </a:pPr>
            <a:r>
              <a:rPr lang="en-US" smtClean="0"/>
              <a:t>Third level</a:t>
            </a:r>
          </a:p>
          <a:p>
            <a:pPr marL="459106" lvl="3" indent="-459106" algn="l" defTabSz="1095376" rtl="0" eaLnBrk="1" fontAlgn="base" hangingPunct="1">
              <a:lnSpc>
                <a:spcPct val="90000"/>
              </a:lnSpc>
              <a:spcBef>
                <a:spcPts val="1400"/>
              </a:spcBef>
              <a:spcAft>
                <a:spcPct val="0"/>
              </a:spcAft>
              <a:buClr>
                <a:schemeClr val="tx2"/>
              </a:buClr>
              <a:buSzPct val="85000"/>
              <a:buFontTx/>
              <a:buBlip>
                <a:blip r:embed="rId5"/>
              </a:buBlip>
            </a:pPr>
            <a:r>
              <a:rPr lang="en-US" smtClean="0"/>
              <a:t>Fourth level</a:t>
            </a:r>
          </a:p>
          <a:p>
            <a:pPr marL="459106" lvl="4" indent="-459106" algn="l" defTabSz="1095376" rtl="0" eaLnBrk="1" fontAlgn="base" hangingPunct="1">
              <a:lnSpc>
                <a:spcPct val="90000"/>
              </a:lnSpc>
              <a:spcBef>
                <a:spcPts val="1400"/>
              </a:spcBef>
              <a:spcAft>
                <a:spcPct val="0"/>
              </a:spcAft>
              <a:buClr>
                <a:schemeClr val="tx2"/>
              </a:buClr>
              <a:buSzPct val="85000"/>
              <a:buFontTx/>
              <a:buBlip>
                <a:blip r:embed="rId5"/>
              </a:buBlip>
            </a:pPr>
            <a:r>
              <a:rPr lang="en-US" smtClean="0"/>
              <a:t>Fifth level</a:t>
            </a:r>
            <a:endParaRPr lang="en-US" dirty="0"/>
          </a:p>
        </p:txBody>
      </p:sp>
      <p:pic>
        <p:nvPicPr>
          <p:cNvPr id="5" name="Picture 4" descr="5-00245_Logo_Bug_2.png"/>
          <p:cNvPicPr>
            <a:picLocks noChangeAspect="1"/>
          </p:cNvPicPr>
          <p:nvPr userDrawn="1"/>
        </p:nvPicPr>
        <p:blipFill>
          <a:blip r:embed="rId6">
            <a:duotone>
              <a:prstClr val="black"/>
              <a:srgbClr val="D9C3A5">
                <a:tint val="50000"/>
                <a:satMod val="180000"/>
              </a:srgbClr>
            </a:duotone>
            <a:lum bright="-37000"/>
          </a:blip>
          <a:stretch>
            <a:fillRect/>
          </a:stretch>
        </p:blipFill>
        <p:spPr>
          <a:xfrm>
            <a:off x="12197715" y="9627870"/>
            <a:ext cx="2190750" cy="952500"/>
          </a:xfrm>
          <a:prstGeom prst="rect">
            <a:avLst/>
          </a:prstGeom>
        </p:spPr>
      </p:pic>
    </p:spTree>
  </p:cSld>
  <p:clrMapOvr>
    <a:overrideClrMapping bg1="dk2" tx1="lt1" bg2="dk1"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9.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4000" r="-4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2142" y="365762"/>
            <a:ext cx="13408659" cy="830997"/>
          </a:xfrm>
          <a:prstGeom prst="rect">
            <a:avLst/>
          </a:prstGeom>
          <a:noFill/>
          <a:ln w="9525">
            <a:noFill/>
            <a:miter lim="800000"/>
            <a:headEnd/>
            <a:tailEnd/>
          </a:ln>
          <a:effectLst>
            <a:outerShdw blurRad="330200" algn="tl" rotWithShape="0">
              <a:schemeClr val="accent3">
                <a:alpha val="79000"/>
              </a:schemeClr>
            </a:outerShdw>
          </a:effectLst>
        </p:spPr>
        <p:txBody>
          <a:bodyPr vert="horz" wrap="square" lIns="0" tIns="0" rIns="0" bIns="0" numCol="1" anchor="t" anchorCtr="0" compatLnSpc="1">
            <a:prstTxWarp prst="textNoShape">
              <a:avLst/>
            </a:prstTxWarp>
            <a:spAutoFit/>
          </a:bodyPr>
          <a:lstStyle/>
          <a:p>
            <a:pPr lvl="0"/>
            <a:r>
              <a:rPr lang="en-US" dirty="0" smtClean="0"/>
              <a:t>Click to edit Title Slide</a:t>
            </a:r>
          </a:p>
        </p:txBody>
      </p:sp>
      <p:sp>
        <p:nvSpPr>
          <p:cNvPr id="1027" name="Rectangle 8"/>
          <p:cNvSpPr>
            <a:spLocks noGrp="1" noChangeArrowheads="1"/>
          </p:cNvSpPr>
          <p:nvPr>
            <p:ph type="body" idx="1"/>
          </p:nvPr>
        </p:nvSpPr>
        <p:spPr bwMode="auto">
          <a:xfrm>
            <a:off x="612142" y="2263141"/>
            <a:ext cx="13408659" cy="298953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459106" lvl="0" indent="-459106" algn="l" defTabSz="1095376" rtl="0" eaLnBrk="1" fontAlgn="base" hangingPunct="1">
              <a:lnSpc>
                <a:spcPct val="90000"/>
              </a:lnSpc>
              <a:spcBef>
                <a:spcPts val="1400"/>
              </a:spcBef>
              <a:spcAft>
                <a:spcPct val="0"/>
              </a:spcAft>
              <a:buClr>
                <a:schemeClr val="tx2"/>
              </a:buClr>
              <a:buSzPct val="85000"/>
              <a:buFontTx/>
              <a:buBlip>
                <a:blip r:embed="rId14"/>
              </a:buBlip>
            </a:pPr>
            <a:r>
              <a:rPr lang="en-US" smtClean="0"/>
              <a:t>Click to edit Master text styles</a:t>
            </a:r>
          </a:p>
          <a:p>
            <a:pPr marL="459106" lvl="1" indent="-459106" algn="l" defTabSz="1095376" rtl="0" eaLnBrk="1" fontAlgn="base" hangingPunct="1">
              <a:lnSpc>
                <a:spcPct val="90000"/>
              </a:lnSpc>
              <a:spcBef>
                <a:spcPts val="1400"/>
              </a:spcBef>
              <a:spcAft>
                <a:spcPct val="0"/>
              </a:spcAft>
              <a:buClr>
                <a:schemeClr val="tx2"/>
              </a:buClr>
              <a:buSzPct val="85000"/>
              <a:buFontTx/>
              <a:buBlip>
                <a:blip r:embed="rId14"/>
              </a:buBlip>
            </a:pPr>
            <a:r>
              <a:rPr lang="en-US" smtClean="0"/>
              <a:t>Second level</a:t>
            </a:r>
          </a:p>
          <a:p>
            <a:pPr marL="459106" lvl="2" indent="-459106" algn="l" defTabSz="1095376" rtl="0" eaLnBrk="1" fontAlgn="base" hangingPunct="1">
              <a:lnSpc>
                <a:spcPct val="90000"/>
              </a:lnSpc>
              <a:spcBef>
                <a:spcPts val="1400"/>
              </a:spcBef>
              <a:spcAft>
                <a:spcPct val="0"/>
              </a:spcAft>
              <a:buClr>
                <a:schemeClr val="tx2"/>
              </a:buClr>
              <a:buSzPct val="85000"/>
              <a:buFontTx/>
              <a:buBlip>
                <a:blip r:embed="rId14"/>
              </a:buBlip>
            </a:pPr>
            <a:r>
              <a:rPr lang="en-US" smtClean="0"/>
              <a:t>Third level</a:t>
            </a:r>
          </a:p>
          <a:p>
            <a:pPr marL="459106" lvl="3" indent="-459106" algn="l" defTabSz="1095376" rtl="0" eaLnBrk="1" fontAlgn="base" hangingPunct="1">
              <a:lnSpc>
                <a:spcPct val="90000"/>
              </a:lnSpc>
              <a:spcBef>
                <a:spcPts val="1400"/>
              </a:spcBef>
              <a:spcAft>
                <a:spcPct val="0"/>
              </a:spcAft>
              <a:buClr>
                <a:schemeClr val="tx2"/>
              </a:buClr>
              <a:buSzPct val="85000"/>
              <a:buFontTx/>
              <a:buBlip>
                <a:blip r:embed="rId14"/>
              </a:buBlip>
            </a:pPr>
            <a:r>
              <a:rPr lang="en-US" smtClean="0"/>
              <a:t>Fourth level</a:t>
            </a:r>
          </a:p>
          <a:p>
            <a:pPr marL="459106" lvl="4" indent="-459106" algn="l" defTabSz="1095376" rtl="0" eaLnBrk="1" fontAlgn="base" hangingPunct="1">
              <a:lnSpc>
                <a:spcPct val="90000"/>
              </a:lnSpc>
              <a:spcBef>
                <a:spcPts val="1400"/>
              </a:spcBef>
              <a:spcAft>
                <a:spcPct val="0"/>
              </a:spcAft>
              <a:buClr>
                <a:schemeClr val="tx2"/>
              </a:buClr>
              <a:buSzPct val="85000"/>
              <a:buFontTx/>
              <a:buBlip>
                <a:blip r:embed="rId14"/>
              </a:buBlip>
            </a:pPr>
            <a:r>
              <a:rPr lang="en-US" smtClean="0"/>
              <a:t>Fifth level</a:t>
            </a:r>
            <a:endParaRPr lang="en-US" dirty="0" smtClean="0"/>
          </a:p>
        </p:txBody>
      </p:sp>
    </p:spTree>
  </p:cSld>
  <p:clrMap bg1="dk2" tx1="lt1" bg2="dk1" tx2="lt2" accent1="accent1" accent2="accent2" accent3="accent3" accent4="accent4" accent5="accent5" accent6="accent6" hlink="hlink" folHlink="folHlink"/>
  <p:sldLayoutIdLst>
    <p:sldLayoutId id="2147483662" r:id="rId1"/>
    <p:sldLayoutId id="2147483670" r:id="rId2"/>
    <p:sldLayoutId id="2147483663" r:id="rId3"/>
    <p:sldLayoutId id="2147483665" r:id="rId4"/>
    <p:sldLayoutId id="2147483667" r:id="rId5"/>
    <p:sldLayoutId id="2147483673" r:id="rId6"/>
    <p:sldLayoutId id="2147483668" r:id="rId7"/>
    <p:sldLayoutId id="2147483721" r:id="rId8"/>
    <p:sldLayoutId id="2147483669" r:id="rId9"/>
    <p:sldLayoutId id="2147483671" r:id="rId10"/>
    <p:sldLayoutId id="2147483672" r:id="rId11"/>
  </p:sldLayoutIdLst>
  <p:transition>
    <p:fade/>
  </p:transition>
  <p:timing>
    <p:tnLst>
      <p:par>
        <p:cTn id="1" dur="indefinite" restart="never" nodeType="tmRoot"/>
      </p:par>
    </p:tnLst>
  </p:timing>
  <p:txStyles>
    <p:titleStyle>
      <a:lvl1pPr algn="l" defTabSz="1095376" rtl="0" eaLnBrk="1" fontAlgn="base" hangingPunct="1">
        <a:lnSpc>
          <a:spcPct val="90000"/>
        </a:lnSpc>
        <a:spcBef>
          <a:spcPct val="0"/>
        </a:spcBef>
        <a:spcAft>
          <a:spcPct val="0"/>
        </a:spcAft>
        <a:defRPr kumimoji="0" lang="en-US" sz="6000" b="0" i="0" u="none" strike="noStrike" kern="0" cap="none" spc="-150" normalizeH="0" baseline="0" noProof="0" dirty="0" smtClean="0">
          <a:ln w="3175">
            <a:solidFill>
              <a:schemeClr val="accent3"/>
            </a:solidFill>
          </a:ln>
          <a:gradFill flip="none" rotWithShape="1">
            <a:gsLst>
              <a:gs pos="28000">
                <a:schemeClr val="tx2"/>
              </a:gs>
              <a:gs pos="56000">
                <a:schemeClr val="accent5">
                  <a:lumMod val="40000"/>
                  <a:lumOff val="60000"/>
                </a:schemeClr>
              </a:gs>
              <a:gs pos="52000">
                <a:schemeClr val="accent3">
                  <a:lumMod val="40000"/>
                  <a:lumOff val="60000"/>
                </a:schemeClr>
              </a:gs>
            </a:gsLst>
            <a:lin ang="5400000" scaled="1"/>
            <a:tileRect/>
          </a:gradFill>
          <a:effectLst>
            <a:outerShdw blurRad="50800" dist="38100" dir="2700000" algn="tl" rotWithShape="0">
              <a:prstClr val="black">
                <a:alpha val="40000"/>
              </a:prstClr>
            </a:outerShdw>
          </a:effectLst>
          <a:uLnTx/>
          <a:uFillTx/>
          <a:latin typeface="+mj-lt"/>
          <a:ea typeface="+mn-ea"/>
          <a:cs typeface="Arial" pitchFamily="34" charset="0"/>
        </a:defRPr>
      </a:lvl1pPr>
      <a:lvl2pPr algn="l" defTabSz="1095376" rtl="0" eaLnBrk="1" fontAlgn="base" hangingPunct="1">
        <a:lnSpc>
          <a:spcPct val="90000"/>
        </a:lnSpc>
        <a:spcBef>
          <a:spcPct val="0"/>
        </a:spcBef>
        <a:spcAft>
          <a:spcPct val="0"/>
        </a:spcAft>
        <a:defRPr sz="5400">
          <a:solidFill>
            <a:schemeClr val="tx2"/>
          </a:solidFill>
          <a:latin typeface="Segoe Semibold" pitchFamily="34" charset="0"/>
        </a:defRPr>
      </a:lvl2pPr>
      <a:lvl3pPr algn="l" defTabSz="1095376" rtl="0" eaLnBrk="1" fontAlgn="base" hangingPunct="1">
        <a:lnSpc>
          <a:spcPct val="90000"/>
        </a:lnSpc>
        <a:spcBef>
          <a:spcPct val="0"/>
        </a:spcBef>
        <a:spcAft>
          <a:spcPct val="0"/>
        </a:spcAft>
        <a:defRPr sz="5400">
          <a:solidFill>
            <a:schemeClr val="tx2"/>
          </a:solidFill>
          <a:latin typeface="Segoe Semibold" pitchFamily="34" charset="0"/>
        </a:defRPr>
      </a:lvl3pPr>
      <a:lvl4pPr algn="l" defTabSz="1095376" rtl="0" eaLnBrk="1" fontAlgn="base" hangingPunct="1">
        <a:lnSpc>
          <a:spcPct val="90000"/>
        </a:lnSpc>
        <a:spcBef>
          <a:spcPct val="0"/>
        </a:spcBef>
        <a:spcAft>
          <a:spcPct val="0"/>
        </a:spcAft>
        <a:defRPr sz="5400">
          <a:solidFill>
            <a:schemeClr val="tx2"/>
          </a:solidFill>
          <a:latin typeface="Segoe Semibold" pitchFamily="34" charset="0"/>
        </a:defRPr>
      </a:lvl4pPr>
      <a:lvl5pPr algn="l" defTabSz="1095376" rtl="0" eaLnBrk="1" fontAlgn="base" hangingPunct="1">
        <a:lnSpc>
          <a:spcPct val="90000"/>
        </a:lnSpc>
        <a:spcBef>
          <a:spcPct val="0"/>
        </a:spcBef>
        <a:spcAft>
          <a:spcPct val="0"/>
        </a:spcAft>
        <a:defRPr sz="5400">
          <a:solidFill>
            <a:schemeClr val="tx2"/>
          </a:solidFill>
          <a:latin typeface="Segoe Semibold" pitchFamily="34" charset="0"/>
        </a:defRPr>
      </a:lvl5pPr>
      <a:lvl6pPr marL="457182" algn="l" defTabSz="1096919" rtl="0" eaLnBrk="1" fontAlgn="base" hangingPunct="1">
        <a:lnSpc>
          <a:spcPct val="90000"/>
        </a:lnSpc>
        <a:spcBef>
          <a:spcPct val="0"/>
        </a:spcBef>
        <a:spcAft>
          <a:spcPct val="0"/>
        </a:spcAft>
        <a:defRPr sz="5400">
          <a:solidFill>
            <a:schemeClr val="tx2"/>
          </a:solidFill>
          <a:latin typeface="Segoe Semibold" pitchFamily="34" charset="0"/>
        </a:defRPr>
      </a:lvl6pPr>
      <a:lvl7pPr marL="914364" algn="l" defTabSz="1096919" rtl="0" eaLnBrk="1" fontAlgn="base" hangingPunct="1">
        <a:lnSpc>
          <a:spcPct val="90000"/>
        </a:lnSpc>
        <a:spcBef>
          <a:spcPct val="0"/>
        </a:spcBef>
        <a:spcAft>
          <a:spcPct val="0"/>
        </a:spcAft>
        <a:defRPr sz="5400">
          <a:solidFill>
            <a:schemeClr val="tx2"/>
          </a:solidFill>
          <a:latin typeface="Segoe Semibold" pitchFamily="34" charset="0"/>
        </a:defRPr>
      </a:lvl7pPr>
      <a:lvl8pPr marL="1371545" algn="l" defTabSz="1096919" rtl="0" eaLnBrk="1" fontAlgn="base" hangingPunct="1">
        <a:lnSpc>
          <a:spcPct val="90000"/>
        </a:lnSpc>
        <a:spcBef>
          <a:spcPct val="0"/>
        </a:spcBef>
        <a:spcAft>
          <a:spcPct val="0"/>
        </a:spcAft>
        <a:defRPr sz="5400">
          <a:solidFill>
            <a:schemeClr val="tx2"/>
          </a:solidFill>
          <a:latin typeface="Segoe Semibold" pitchFamily="34" charset="0"/>
        </a:defRPr>
      </a:lvl8pPr>
      <a:lvl9pPr marL="1828727" algn="l" defTabSz="1096919" rtl="0" eaLnBrk="1" fontAlgn="base" hangingPunct="1">
        <a:lnSpc>
          <a:spcPct val="90000"/>
        </a:lnSpc>
        <a:spcBef>
          <a:spcPct val="0"/>
        </a:spcBef>
        <a:spcAft>
          <a:spcPct val="0"/>
        </a:spcAft>
        <a:defRPr sz="5400">
          <a:solidFill>
            <a:schemeClr val="tx2"/>
          </a:solidFill>
          <a:latin typeface="Segoe Semibold" pitchFamily="34" charset="0"/>
        </a:defRPr>
      </a:lvl9pPr>
    </p:titleStyle>
    <p:bodyStyle>
      <a:lvl1pPr marL="459106" indent="-459106" algn="l" defTabSz="1095376" rtl="0" eaLnBrk="1" fontAlgn="base" hangingPunct="1">
        <a:lnSpc>
          <a:spcPct val="90000"/>
        </a:lnSpc>
        <a:spcBef>
          <a:spcPts val="1400"/>
        </a:spcBef>
        <a:spcAft>
          <a:spcPct val="0"/>
        </a:spcAft>
        <a:buClr>
          <a:schemeClr val="tx2"/>
        </a:buClr>
        <a:buSzPct val="95000"/>
        <a:buFontTx/>
        <a:buBlip>
          <a:blip r:embed="rId15"/>
        </a:buBlip>
        <a:defRPr lang="en-US" sz="4000" dirty="0" smtClean="0">
          <a:solidFill>
            <a:schemeClr val="tx1"/>
          </a:solidFill>
          <a:effectLst>
            <a:outerShdw blurRad="38100" dist="38100" dir="2700000" algn="tl">
              <a:srgbClr val="000000">
                <a:alpha val="43137"/>
              </a:srgbClr>
            </a:outerShdw>
          </a:effectLst>
          <a:latin typeface="+mn-lt"/>
          <a:ea typeface="+mn-ea"/>
          <a:cs typeface="Arial" pitchFamily="34" charset="0"/>
        </a:defRPr>
      </a:lvl1pPr>
      <a:lvl2pPr marL="845820" indent="-381000" algn="l" defTabSz="1095376" rtl="0" eaLnBrk="1" fontAlgn="base" hangingPunct="1">
        <a:lnSpc>
          <a:spcPct val="90000"/>
        </a:lnSpc>
        <a:spcBef>
          <a:spcPts val="1300"/>
        </a:spcBef>
        <a:spcAft>
          <a:spcPct val="0"/>
        </a:spcAft>
        <a:buClr>
          <a:schemeClr val="tx2"/>
        </a:buClr>
        <a:buSzPct val="75000"/>
        <a:buFontTx/>
        <a:buBlip>
          <a:blip r:embed="rId16"/>
        </a:buBlip>
        <a:defRPr lang="en-US" sz="3600" dirty="0" smtClean="0">
          <a:solidFill>
            <a:schemeClr val="tx1"/>
          </a:solidFill>
          <a:effectLst>
            <a:outerShdw blurRad="38100" dist="38100" dir="2700000" algn="tl">
              <a:srgbClr val="000000">
                <a:alpha val="43137"/>
              </a:srgbClr>
            </a:outerShdw>
          </a:effectLst>
          <a:latin typeface="+mn-lt"/>
          <a:cs typeface="Arial" pitchFamily="34" charset="0"/>
        </a:defRPr>
      </a:lvl2pPr>
      <a:lvl3pPr marL="1186816" indent="-339090" algn="l" defTabSz="1095376" rtl="0" eaLnBrk="1" fontAlgn="base" hangingPunct="1">
        <a:lnSpc>
          <a:spcPct val="90000"/>
        </a:lnSpc>
        <a:spcBef>
          <a:spcPts val="1200"/>
        </a:spcBef>
        <a:spcAft>
          <a:spcPct val="0"/>
        </a:spcAft>
        <a:buClr>
          <a:schemeClr val="tx2"/>
        </a:buClr>
        <a:buSzPct val="75000"/>
        <a:buFontTx/>
        <a:buBlip>
          <a:blip r:embed="rId16"/>
        </a:buBlip>
        <a:defRPr lang="en-US" sz="3200" dirty="0" smtClean="0">
          <a:solidFill>
            <a:schemeClr val="tx1"/>
          </a:solidFill>
          <a:effectLst>
            <a:outerShdw blurRad="38100" dist="38100" dir="2700000" algn="tl">
              <a:srgbClr val="000000">
                <a:alpha val="43137"/>
              </a:srgbClr>
            </a:outerShdw>
          </a:effectLst>
          <a:latin typeface="+mn-lt"/>
          <a:cs typeface="Arial" pitchFamily="34" charset="0"/>
        </a:defRPr>
      </a:lvl3pPr>
      <a:lvl4pPr marL="1520190" indent="-331470" algn="l" defTabSz="1095376" rtl="0" eaLnBrk="1" fontAlgn="base" hangingPunct="1">
        <a:lnSpc>
          <a:spcPct val="90000"/>
        </a:lnSpc>
        <a:spcBef>
          <a:spcPts val="1100"/>
        </a:spcBef>
        <a:spcAft>
          <a:spcPct val="0"/>
        </a:spcAft>
        <a:buClr>
          <a:schemeClr val="tx2"/>
        </a:buClr>
        <a:buSzPct val="75000"/>
        <a:buFontTx/>
        <a:buBlip>
          <a:blip r:embed="rId16"/>
        </a:buBlip>
        <a:defRPr lang="en-US" sz="2800" dirty="0" smtClean="0">
          <a:solidFill>
            <a:schemeClr val="tx1"/>
          </a:solidFill>
          <a:effectLst>
            <a:outerShdw blurRad="38100" dist="38100" dir="2700000" algn="tl">
              <a:srgbClr val="000000">
                <a:alpha val="43137"/>
              </a:srgbClr>
            </a:outerShdw>
          </a:effectLst>
          <a:latin typeface="+mn-lt"/>
          <a:cs typeface="Arial" pitchFamily="34" charset="0"/>
        </a:defRPr>
      </a:lvl4pPr>
      <a:lvl5pPr marL="1836420" indent="-312420" algn="l" defTabSz="1095376" rtl="0" eaLnBrk="1" fontAlgn="base" hangingPunct="1">
        <a:lnSpc>
          <a:spcPct val="90000"/>
        </a:lnSpc>
        <a:spcBef>
          <a:spcPts val="1000"/>
        </a:spcBef>
        <a:spcAft>
          <a:spcPct val="0"/>
        </a:spcAft>
        <a:buClr>
          <a:schemeClr val="tx2"/>
        </a:buClr>
        <a:buSzPct val="75000"/>
        <a:buFontTx/>
        <a:buBlip>
          <a:blip r:embed="rId16"/>
        </a:buBlip>
        <a:defRPr lang="en-US" sz="2800" dirty="0" smtClean="0">
          <a:solidFill>
            <a:schemeClr val="tx1"/>
          </a:solidFill>
          <a:effectLst>
            <a:outerShdw blurRad="38100" dist="38100" dir="2700000" algn="tl">
              <a:srgbClr val="000000">
                <a:alpha val="43137"/>
              </a:srgbClr>
            </a:outerShdw>
          </a:effectLst>
          <a:latin typeface="+mn-lt"/>
          <a:cs typeface="Arial" pitchFamily="34" charset="0"/>
        </a:defRPr>
      </a:lvl5pPr>
      <a:lvl6pPr marL="2293847" indent="-314312" algn="l" defTabSz="1096919" rtl="0" eaLnBrk="1" fontAlgn="base" hangingPunct="1">
        <a:lnSpc>
          <a:spcPct val="90000"/>
        </a:lnSpc>
        <a:spcBef>
          <a:spcPct val="30000"/>
        </a:spcBef>
        <a:spcAft>
          <a:spcPct val="0"/>
        </a:spcAft>
        <a:buClr>
          <a:schemeClr val="tx2"/>
        </a:buClr>
        <a:buSzPct val="80000"/>
        <a:buFont typeface="Wingdings" pitchFamily="2" charset="2"/>
        <a:buBlip>
          <a:blip r:embed="rId17"/>
        </a:buBlip>
        <a:defRPr sz="2400">
          <a:solidFill>
            <a:schemeClr val="tx1"/>
          </a:solidFill>
          <a:latin typeface="+mn-lt"/>
        </a:defRPr>
      </a:lvl6pPr>
      <a:lvl7pPr marL="2751028" indent="-314312" algn="l" defTabSz="1096919" rtl="0" eaLnBrk="1" fontAlgn="base" hangingPunct="1">
        <a:lnSpc>
          <a:spcPct val="90000"/>
        </a:lnSpc>
        <a:spcBef>
          <a:spcPct val="30000"/>
        </a:spcBef>
        <a:spcAft>
          <a:spcPct val="0"/>
        </a:spcAft>
        <a:buClr>
          <a:schemeClr val="tx2"/>
        </a:buClr>
        <a:buSzPct val="80000"/>
        <a:buFont typeface="Wingdings" pitchFamily="2" charset="2"/>
        <a:buBlip>
          <a:blip r:embed="rId17"/>
        </a:buBlip>
        <a:defRPr sz="2400">
          <a:solidFill>
            <a:schemeClr val="tx1"/>
          </a:solidFill>
          <a:latin typeface="+mn-lt"/>
        </a:defRPr>
      </a:lvl7pPr>
      <a:lvl8pPr marL="3208210" indent="-314312" algn="l" defTabSz="1096919" rtl="0" eaLnBrk="1" fontAlgn="base" hangingPunct="1">
        <a:lnSpc>
          <a:spcPct val="90000"/>
        </a:lnSpc>
        <a:spcBef>
          <a:spcPct val="30000"/>
        </a:spcBef>
        <a:spcAft>
          <a:spcPct val="0"/>
        </a:spcAft>
        <a:buClr>
          <a:schemeClr val="tx2"/>
        </a:buClr>
        <a:buSzPct val="80000"/>
        <a:buFont typeface="Wingdings" pitchFamily="2" charset="2"/>
        <a:buBlip>
          <a:blip r:embed="rId17"/>
        </a:buBlip>
        <a:defRPr sz="2400">
          <a:solidFill>
            <a:schemeClr val="tx1"/>
          </a:solidFill>
          <a:latin typeface="+mn-lt"/>
        </a:defRPr>
      </a:lvl8pPr>
      <a:lvl9pPr marL="3665392" indent="-314312" algn="l" defTabSz="1096919" rtl="0" eaLnBrk="1" fontAlgn="base" hangingPunct="1">
        <a:lnSpc>
          <a:spcPct val="90000"/>
        </a:lnSpc>
        <a:spcBef>
          <a:spcPct val="30000"/>
        </a:spcBef>
        <a:spcAft>
          <a:spcPct val="0"/>
        </a:spcAft>
        <a:buClr>
          <a:schemeClr val="tx2"/>
        </a:buClr>
        <a:buSzPct val="80000"/>
        <a:buFont typeface="Wingdings" pitchFamily="2" charset="2"/>
        <a:buBlip>
          <a:blip r:embed="rId17"/>
        </a:buBlip>
        <a:defRPr sz="2400">
          <a:solidFill>
            <a:schemeClr val="tx1"/>
          </a:solidFill>
          <a:latin typeface="+mn-lt"/>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36600" y="365760"/>
            <a:ext cx="13167360" cy="655118"/>
          </a:xfrm>
          <a:prstGeom prst="rect">
            <a:avLst/>
          </a:prstGeom>
          <a:noFill/>
          <a:ln w="9525">
            <a:noFill/>
            <a:miter lim="800000"/>
            <a:headEnd/>
            <a:tailEnd/>
          </a:ln>
        </p:spPr>
        <p:txBody>
          <a:bodyPr vert="horz" wrap="square" lIns="0" tIns="65311" rIns="0" bIns="65311" numCol="1" anchor="t" anchorCtr="0" compatLnSpc="1">
            <a:prstTxWarp prst="textNoShape">
              <a:avLst/>
            </a:prstTxWarp>
            <a:spAutoFit/>
          </a:bodyPr>
          <a:lstStyle/>
          <a:p>
            <a:pPr lvl="0"/>
            <a:r>
              <a:rPr lang="en-US" smtClean="0"/>
              <a:t>Click to edit Master title style</a:t>
            </a:r>
          </a:p>
        </p:txBody>
      </p:sp>
      <p:sp>
        <p:nvSpPr>
          <p:cNvPr id="2051" name="Rectangle 3"/>
          <p:cNvSpPr>
            <a:spLocks noGrp="1" noChangeArrowheads="1"/>
          </p:cNvSpPr>
          <p:nvPr>
            <p:ph type="body" idx="1"/>
          </p:nvPr>
        </p:nvSpPr>
        <p:spPr bwMode="auto">
          <a:xfrm>
            <a:off x="731520" y="2194561"/>
            <a:ext cx="13167360" cy="2317111"/>
          </a:xfrm>
          <a:prstGeom prst="rect">
            <a:avLst/>
          </a:prstGeom>
          <a:noFill/>
          <a:ln w="9525">
            <a:noFill/>
            <a:miter lim="800000"/>
            <a:headEnd/>
            <a:tailEnd/>
          </a:ln>
        </p:spPr>
        <p:txBody>
          <a:bodyPr vert="horz" wrap="square" lIns="0" tIns="65311" rIns="0" bIns="65311"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2052" name="Picture 4" descr="Untitled-1"/>
          <p:cNvPicPr>
            <a:picLocks noChangeAspect="1" noChangeArrowheads="1"/>
          </p:cNvPicPr>
          <p:nvPr/>
        </p:nvPicPr>
        <p:blipFill>
          <a:blip r:embed="rId17"/>
          <a:srcRect/>
          <a:stretch>
            <a:fillRect/>
          </a:stretch>
        </p:blipFill>
        <p:spPr bwMode="auto">
          <a:xfrm>
            <a:off x="6873240" y="10698480"/>
            <a:ext cx="1097280" cy="200661"/>
          </a:xfrm>
          <a:prstGeom prst="rect">
            <a:avLst/>
          </a:prstGeom>
          <a:noFill/>
          <a:ln w="9525">
            <a:noFill/>
            <a:miter lim="800000"/>
            <a:headEnd/>
            <a:tailEnd/>
          </a:ln>
        </p:spPr>
      </p:pic>
      <p:pic>
        <p:nvPicPr>
          <p:cNvPr id="2053" name="Picture 5" descr="Expression_PPT_01C_all"/>
          <p:cNvPicPr>
            <a:picLocks noChangeAspect="1" noChangeArrowheads="1"/>
          </p:cNvPicPr>
          <p:nvPr/>
        </p:nvPicPr>
        <p:blipFill>
          <a:blip r:embed="rId18"/>
          <a:srcRect/>
          <a:stretch>
            <a:fillRect/>
          </a:stretch>
        </p:blipFill>
        <p:spPr bwMode="auto">
          <a:xfrm>
            <a:off x="0" y="10241280"/>
            <a:ext cx="14630400" cy="365760"/>
          </a:xfrm>
          <a:prstGeom prst="rect">
            <a:avLst/>
          </a:prstGeom>
          <a:noFill/>
          <a:ln w="9525">
            <a:noFill/>
            <a:miter lim="800000"/>
            <a:headEnd/>
            <a:tailEnd/>
          </a:ln>
        </p:spPr>
      </p:pic>
      <p:sp>
        <p:nvSpPr>
          <p:cNvPr id="46086" name="Rectangle 6"/>
          <p:cNvSpPr>
            <a:spLocks noGrp="1" noChangeArrowheads="1"/>
          </p:cNvSpPr>
          <p:nvPr>
            <p:ph type="ftr" sz="quarter" idx="3"/>
          </p:nvPr>
        </p:nvSpPr>
        <p:spPr bwMode="auto">
          <a:xfrm>
            <a:off x="10850880" y="10601961"/>
            <a:ext cx="3169920" cy="24892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r">
              <a:defRPr sz="1100">
                <a:latin typeface="+mn-lt"/>
              </a:defRPr>
            </a:lvl1pPr>
          </a:lstStyle>
          <a:p>
            <a:pPr>
              <a:defRPr/>
            </a:pPr>
            <a:endParaRPr lang="en-US"/>
          </a:p>
        </p:txBody>
      </p:sp>
      <p:sp>
        <p:nvSpPr>
          <p:cNvPr id="46087" name="Rectangle 7"/>
          <p:cNvSpPr>
            <a:spLocks noGrp="1" noChangeArrowheads="1"/>
          </p:cNvSpPr>
          <p:nvPr>
            <p:ph type="sldNum" sz="quarter" idx="4"/>
          </p:nvPr>
        </p:nvSpPr>
        <p:spPr bwMode="auto">
          <a:xfrm>
            <a:off x="14020800" y="10601961"/>
            <a:ext cx="487680" cy="24892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r">
              <a:defRPr sz="1100">
                <a:latin typeface="+mn-lt"/>
              </a:defRPr>
            </a:lvl1pPr>
          </a:lstStyle>
          <a:p>
            <a:pPr>
              <a:defRPr/>
            </a:pPr>
            <a:fld id="{C4BABA25-FC57-4B40-8C55-AE615E24B5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l" rtl="0" eaLnBrk="0" fontAlgn="base" hangingPunct="0">
        <a:spcBef>
          <a:spcPct val="0"/>
        </a:spcBef>
        <a:spcAft>
          <a:spcPct val="0"/>
        </a:spcAft>
        <a:defRPr sz="3400" b="1">
          <a:solidFill>
            <a:schemeClr val="tx2"/>
          </a:solidFill>
          <a:latin typeface="+mj-lt"/>
          <a:ea typeface="+mj-ea"/>
          <a:cs typeface="+mj-cs"/>
        </a:defRPr>
      </a:lvl1pPr>
      <a:lvl2pPr algn="l" rtl="0" eaLnBrk="0" fontAlgn="base" hangingPunct="0">
        <a:spcBef>
          <a:spcPct val="0"/>
        </a:spcBef>
        <a:spcAft>
          <a:spcPct val="0"/>
        </a:spcAft>
        <a:defRPr sz="3400" b="1">
          <a:solidFill>
            <a:schemeClr val="tx2"/>
          </a:solidFill>
          <a:latin typeface="Calibri" pitchFamily="34" charset="0"/>
        </a:defRPr>
      </a:lvl2pPr>
      <a:lvl3pPr algn="l" rtl="0" eaLnBrk="0" fontAlgn="base" hangingPunct="0">
        <a:spcBef>
          <a:spcPct val="0"/>
        </a:spcBef>
        <a:spcAft>
          <a:spcPct val="0"/>
        </a:spcAft>
        <a:defRPr sz="3400" b="1">
          <a:solidFill>
            <a:schemeClr val="tx2"/>
          </a:solidFill>
          <a:latin typeface="Calibri" pitchFamily="34" charset="0"/>
        </a:defRPr>
      </a:lvl3pPr>
      <a:lvl4pPr algn="l" rtl="0" eaLnBrk="0" fontAlgn="base" hangingPunct="0">
        <a:spcBef>
          <a:spcPct val="0"/>
        </a:spcBef>
        <a:spcAft>
          <a:spcPct val="0"/>
        </a:spcAft>
        <a:defRPr sz="3400" b="1">
          <a:solidFill>
            <a:schemeClr val="tx2"/>
          </a:solidFill>
          <a:latin typeface="Calibri" pitchFamily="34" charset="0"/>
        </a:defRPr>
      </a:lvl4pPr>
      <a:lvl5pPr algn="l" rtl="0" eaLnBrk="0" fontAlgn="base" hangingPunct="0">
        <a:spcBef>
          <a:spcPct val="0"/>
        </a:spcBef>
        <a:spcAft>
          <a:spcPct val="0"/>
        </a:spcAft>
        <a:defRPr sz="3400" b="1">
          <a:solidFill>
            <a:schemeClr val="tx2"/>
          </a:solidFill>
          <a:latin typeface="Calibri" pitchFamily="34" charset="0"/>
        </a:defRPr>
      </a:lvl5pPr>
      <a:lvl6pPr marL="653110" algn="l" rtl="0" fontAlgn="base">
        <a:spcBef>
          <a:spcPct val="0"/>
        </a:spcBef>
        <a:spcAft>
          <a:spcPct val="0"/>
        </a:spcAft>
        <a:defRPr sz="3400" b="1">
          <a:solidFill>
            <a:schemeClr val="tx2"/>
          </a:solidFill>
          <a:latin typeface="Calibri" pitchFamily="34" charset="0"/>
        </a:defRPr>
      </a:lvl6pPr>
      <a:lvl7pPr marL="1306220" algn="l" rtl="0" fontAlgn="base">
        <a:spcBef>
          <a:spcPct val="0"/>
        </a:spcBef>
        <a:spcAft>
          <a:spcPct val="0"/>
        </a:spcAft>
        <a:defRPr sz="3400" b="1">
          <a:solidFill>
            <a:schemeClr val="tx2"/>
          </a:solidFill>
          <a:latin typeface="Calibri" pitchFamily="34" charset="0"/>
        </a:defRPr>
      </a:lvl7pPr>
      <a:lvl8pPr marL="1959331" algn="l" rtl="0" fontAlgn="base">
        <a:spcBef>
          <a:spcPct val="0"/>
        </a:spcBef>
        <a:spcAft>
          <a:spcPct val="0"/>
        </a:spcAft>
        <a:defRPr sz="3400" b="1">
          <a:solidFill>
            <a:schemeClr val="tx2"/>
          </a:solidFill>
          <a:latin typeface="Calibri" pitchFamily="34" charset="0"/>
        </a:defRPr>
      </a:lvl8pPr>
      <a:lvl9pPr marL="2612441" algn="l" rtl="0" fontAlgn="base">
        <a:spcBef>
          <a:spcPct val="0"/>
        </a:spcBef>
        <a:spcAft>
          <a:spcPct val="0"/>
        </a:spcAft>
        <a:defRPr sz="3400" b="1">
          <a:solidFill>
            <a:schemeClr val="tx2"/>
          </a:solidFill>
          <a:latin typeface="Calibri" pitchFamily="34" charset="0"/>
        </a:defRPr>
      </a:lvl9pPr>
    </p:titleStyle>
    <p:bodyStyle>
      <a:lvl1pPr marL="324288" indent="-324288" algn="l" rtl="0" eaLnBrk="0" fontAlgn="base" hangingPunct="0">
        <a:spcBef>
          <a:spcPct val="75000"/>
        </a:spcBef>
        <a:spcAft>
          <a:spcPct val="0"/>
        </a:spcAft>
        <a:buChar char="•"/>
        <a:defRPr sz="4600">
          <a:solidFill>
            <a:schemeClr val="tx1"/>
          </a:solidFill>
          <a:latin typeface="+mn-lt"/>
          <a:ea typeface="+mn-ea"/>
          <a:cs typeface="+mn-cs"/>
        </a:defRPr>
      </a:lvl1pPr>
      <a:lvl2pPr marL="657646" indent="-331091" algn="l" rtl="0" eaLnBrk="0" fontAlgn="base" hangingPunct="0">
        <a:spcBef>
          <a:spcPct val="25000"/>
        </a:spcBef>
        <a:spcAft>
          <a:spcPct val="0"/>
        </a:spcAft>
        <a:buChar char="–"/>
        <a:defRPr sz="4000">
          <a:solidFill>
            <a:schemeClr val="tx1"/>
          </a:solidFill>
          <a:latin typeface="+mn-lt"/>
        </a:defRPr>
      </a:lvl2pPr>
      <a:lvl3pPr marL="900295" indent="-240381" algn="l" rtl="0" eaLnBrk="0" fontAlgn="base" hangingPunct="0">
        <a:spcBef>
          <a:spcPct val="0"/>
        </a:spcBef>
        <a:spcAft>
          <a:spcPct val="0"/>
        </a:spcAft>
        <a:buFont typeface="Arial" charset="0"/>
        <a:buChar char="&gt;"/>
        <a:defRPr sz="2300">
          <a:solidFill>
            <a:schemeClr val="tx1"/>
          </a:solidFill>
          <a:latin typeface="+mn-lt"/>
        </a:defRPr>
      </a:lvl3pPr>
      <a:lvl4pPr marL="1145211" indent="-242649" algn="l" rtl="0" eaLnBrk="0" fontAlgn="base" hangingPunct="0">
        <a:spcBef>
          <a:spcPct val="0"/>
        </a:spcBef>
        <a:spcAft>
          <a:spcPct val="0"/>
        </a:spcAft>
        <a:buFont typeface="Segoe Semibold" pitchFamily="34" charset="0"/>
        <a:buChar char="»"/>
        <a:defRPr sz="2300">
          <a:solidFill>
            <a:schemeClr val="tx1"/>
          </a:solidFill>
          <a:latin typeface="+mn-lt"/>
        </a:defRPr>
      </a:lvl4pPr>
      <a:lvl5pPr marL="1387859" indent="-240381" algn="l" rtl="0" eaLnBrk="0" fontAlgn="base" hangingPunct="0">
        <a:spcBef>
          <a:spcPct val="20000"/>
        </a:spcBef>
        <a:spcAft>
          <a:spcPct val="0"/>
        </a:spcAft>
        <a:buFont typeface="Segoe Semibold" pitchFamily="34" charset="0"/>
        <a:buChar char="»"/>
        <a:defRPr sz="2900">
          <a:solidFill>
            <a:schemeClr val="tx1"/>
          </a:solidFill>
          <a:latin typeface="Arial" charset="0"/>
        </a:defRPr>
      </a:lvl5pPr>
      <a:lvl6pPr marL="2040969" indent="-240381" algn="l" rtl="0" fontAlgn="base">
        <a:spcBef>
          <a:spcPct val="20000"/>
        </a:spcBef>
        <a:spcAft>
          <a:spcPct val="0"/>
        </a:spcAft>
        <a:buFont typeface="Segoe Semibold" pitchFamily="34" charset="0"/>
        <a:buChar char="»"/>
        <a:defRPr>
          <a:solidFill>
            <a:schemeClr val="tx1"/>
          </a:solidFill>
          <a:latin typeface="Arial" charset="0"/>
        </a:defRPr>
      </a:lvl6pPr>
      <a:lvl7pPr marL="2694080" indent="-240381" algn="l" rtl="0" fontAlgn="base">
        <a:spcBef>
          <a:spcPct val="20000"/>
        </a:spcBef>
        <a:spcAft>
          <a:spcPct val="0"/>
        </a:spcAft>
        <a:buFont typeface="Segoe Semibold" pitchFamily="34" charset="0"/>
        <a:buChar char="»"/>
        <a:defRPr>
          <a:solidFill>
            <a:schemeClr val="tx1"/>
          </a:solidFill>
          <a:latin typeface="Arial" charset="0"/>
        </a:defRPr>
      </a:lvl7pPr>
      <a:lvl8pPr marL="3347190" indent="-240381" algn="l" rtl="0" fontAlgn="base">
        <a:spcBef>
          <a:spcPct val="20000"/>
        </a:spcBef>
        <a:spcAft>
          <a:spcPct val="0"/>
        </a:spcAft>
        <a:buFont typeface="Segoe Semibold" pitchFamily="34" charset="0"/>
        <a:buChar char="»"/>
        <a:defRPr>
          <a:solidFill>
            <a:schemeClr val="tx1"/>
          </a:solidFill>
          <a:latin typeface="Arial" charset="0"/>
        </a:defRPr>
      </a:lvl8pPr>
      <a:lvl9pPr marL="4000300" indent="-240381" algn="l" rtl="0" fontAlgn="base">
        <a:spcBef>
          <a:spcPct val="20000"/>
        </a:spcBef>
        <a:spcAft>
          <a:spcPct val="0"/>
        </a:spcAft>
        <a:buFont typeface="Segoe Semibold" pitchFamily="34" charset="0"/>
        <a:buChar char="»"/>
        <a:defRPr>
          <a:solidFill>
            <a:schemeClr val="tx1"/>
          </a:solidFill>
          <a:latin typeface="Arial" charset="0"/>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www.flickr.com/photos/lorri-m/75444421/"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hyperlink" Target="http://www.flickr.com/photos/lorri-m/75444421/"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www.flickr.com/photos/lorri-m/7544442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flickr.com/photos/lorri-m/75444421/"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hyperlink" Target="http://www.flickr.com/photos/lorri-m/75444421/"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www.flickr.com/photos/lorri-m/75444421/" TargetMode="External"/><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9.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hyperlink" Target="http://www.flickr.com/photos/lorri-m/75444421/"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hyperlink" Target="http://www.flickr.com/photos/goldfishah/117316631/" TargetMode="Externa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hyperlink" Target="http://smarx.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mixer1004.mixsandbox.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0.jpeg"/><Relationship Id="rId4" Type="http://schemas.openxmlformats.org/officeDocument/2006/relationships/image" Target="../media/image39.gif"/></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www.flickr.com/photos/goldfishah/117316631/"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www.flickr.com/photos/goldfishah/117316631/"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hyperlink" Target="http://www.flickr.com/photos/goldfishah/117316631/"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hyperlink" Target="http://www.flickr.com/photos/goldfishah/117316631/" TargetMode="Externa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8.wmf"/><Relationship Id="rId5" Type="http://schemas.openxmlformats.org/officeDocument/2006/relationships/hyperlink" Target="http://flickr.com/photos/tf5_bassist/206197171/" TargetMode="Externa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emf"/><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emf"/></Relationships>
</file>

<file path=ppt/slides/_rels/slide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image" Target="../media/image5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chart" Target="../charts/chart5.xml"/><Relationship Id="rId5" Type="http://schemas.openxmlformats.org/officeDocument/2006/relationships/image" Target="../media/image59.jpe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chart" Target="../charts/chart6.xml"/><Relationship Id="rId5" Type="http://schemas.openxmlformats.org/officeDocument/2006/relationships/image" Target="../media/image2.pn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flickr.com/photos/tf5_bassist/206197171/"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8.wmf"/></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png"/><Relationship Id="rId7" Type="http://schemas.openxmlformats.org/officeDocument/2006/relationships/image" Target="../media/image48.wmf"/><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hyperlink" Target="http://flickr.com/photos/tf5_bassist/206197171/" TargetMode="External"/><Relationship Id="rId5" Type="http://schemas.openxmlformats.org/officeDocument/2006/relationships/image" Target="../media/image47.jpeg"/><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48.wmf"/><Relationship Id="rId5" Type="http://schemas.openxmlformats.org/officeDocument/2006/relationships/hyperlink" Target="http://flickr.com/photos/tf5_bassist/206197171/" TargetMode="Externa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48.wmf"/><Relationship Id="rId5" Type="http://schemas.openxmlformats.org/officeDocument/2006/relationships/hyperlink" Target="http://flickr.com/photos/tf5_bassist/206197171/" TargetMode="Externa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hyperlink" Target="http://flickr.com/photos/tf5_bassist/206197171/"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8.wmf"/></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48.wmf"/><Relationship Id="rId5" Type="http://schemas.openxmlformats.org/officeDocument/2006/relationships/hyperlink" Target="http://flickr.com/photos/tf5_bassist/206197171/" TargetMode="Externa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www.flickr.com/photos/lorri-m/75444421/"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3.wmf"/><Relationship Id="rId7"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1.pn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72.jpe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image" Target="../media/image72.jpeg"/><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image" Target="../media/image72.jpeg"/><Relationship Id="rId5" Type="http://schemas.openxmlformats.org/officeDocument/2006/relationships/image" Target="../media/image80.emf"/><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72.jpeg"/><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67.jpeg"/></Relationships>
</file>

<file path=ppt/slides/_rels/slide69.xml.rels><?xml version="1.0" encoding="UTF-8" standalone="yes"?>
<Relationships xmlns="http://schemas.openxmlformats.org/package/2006/relationships"><Relationship Id="rId3" Type="http://schemas.openxmlformats.org/officeDocument/2006/relationships/hyperlink" Target="http://asp.net/"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hyperlink" Target="http://mixer1004.mixsandbox.com/" TargetMode="External"/><Relationship Id="rId4" Type="http://schemas.openxmlformats.org/officeDocument/2006/relationships/hyperlink" Target="http://www.microsoft.com/silverligh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hyperlink" Target="http://www.microsoft.com/expression" TargetMode="External"/><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www.seewindowsvista.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72.xml.rels><?xml version="1.0" encoding="UTF-8" standalone="yes"?>
<Relationships xmlns="http://schemas.openxmlformats.org/package/2006/relationships"><Relationship Id="rId3" Type="http://schemas.openxmlformats.org/officeDocument/2006/relationships/hyperlink" Target="http://shrinkster.com/oi8" TargetMode="External"/><Relationship Id="rId7" Type="http://schemas.openxmlformats.org/officeDocument/2006/relationships/hyperlink" Target="http://mixer1004.mixsandbox.com/"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hyperlink" Target="http://www.microsoft.com/silverlight/" TargetMode="External"/><Relationship Id="rId5" Type="http://schemas.openxmlformats.org/officeDocument/2006/relationships/hyperlink" Target="http://asp.net/" TargetMode="External"/><Relationship Id="rId4" Type="http://schemas.openxmlformats.org/officeDocument/2006/relationships/hyperlink" Target="http://blogs.msdn.com/brada"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4" descr="Flowing">
            <a:hlinkClick r:id="rId3" tooltip="Flowing"/>
          </p:cNvPr>
          <p:cNvPicPr>
            <a:picLocks noChangeAspect="1" noChangeArrowheads="1"/>
          </p:cNvPicPr>
          <p:nvPr/>
        </p:nvPicPr>
        <p:blipFill>
          <a:blip r:embed="rId4"/>
          <a:srcRect l="19878" r="15854"/>
          <a:stretch>
            <a:fillRect/>
          </a:stretch>
        </p:blipFill>
        <p:spPr bwMode="auto">
          <a:xfrm>
            <a:off x="3278035" y="927960"/>
            <a:ext cx="6745859" cy="7478736"/>
          </a:xfrm>
          <a:prstGeom prst="rect">
            <a:avLst/>
          </a:prstGeom>
          <a:ln w="228600" cap="sq" cmpd="thickThin">
            <a:solidFill>
              <a:srgbClr val="000000"/>
            </a:solidFill>
            <a:prstDash val="solid"/>
            <a:miter lim="800000"/>
          </a:ln>
          <a:effectLst>
            <a:innerShdw blurRad="76200">
              <a:srgbClr val="000000"/>
            </a:innerShdw>
          </a:effectLst>
        </p:spPr>
      </p:pic>
      <p:sp>
        <p:nvSpPr>
          <p:cNvPr id="7" name="Text Box 28"/>
          <p:cNvSpPr txBox="1">
            <a:spLocks noChangeArrowheads="1"/>
          </p:cNvSpPr>
          <p:nvPr/>
        </p:nvSpPr>
        <p:spPr bwMode="auto">
          <a:xfrm>
            <a:off x="5586418" y="8738305"/>
            <a:ext cx="3194919" cy="1424559"/>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3600" dirty="0" smtClean="0">
                <a:solidFill>
                  <a:srgbClr val="C95D03"/>
                </a:solidFill>
                <a:latin typeface="Segoe UI" pitchFamily="34" charset="0"/>
                <a:cs typeface="Segoe UI" pitchFamily="34" charset="0"/>
              </a:rPr>
              <a:t>Uninterrupted</a:t>
            </a:r>
            <a:r>
              <a:rPr lang="en-US" sz="1800" dirty="0" smtClean="0">
                <a:solidFill>
                  <a:srgbClr val="C95D03"/>
                </a:solidFill>
                <a:latin typeface="Segoe UI" pitchFamily="34" charset="0"/>
                <a:cs typeface="Segoe UI" pitchFamily="34" charset="0"/>
              </a:rPr>
              <a:t> </a:t>
            </a:r>
            <a:r>
              <a:rPr lang="en-US" sz="1800" dirty="0" smtClean="0">
                <a:solidFill>
                  <a:schemeClr val="tx1"/>
                </a:solidFill>
                <a:latin typeface="Segoe UI" pitchFamily="34" charset="0"/>
                <a:cs typeface="Segoe UI" pitchFamily="34" charset="0"/>
              </a:rPr>
              <a:t/>
            </a:r>
            <a:br>
              <a:rPr lang="en-US" sz="1800" dirty="0" smtClean="0">
                <a:solidFill>
                  <a:schemeClr val="tx1"/>
                </a:solidFill>
                <a:latin typeface="Segoe UI" pitchFamily="34" charset="0"/>
                <a:cs typeface="Segoe UI" pitchFamily="34" charset="0"/>
              </a:rPr>
            </a:br>
            <a:r>
              <a:rPr lang="en-US" sz="1800" dirty="0" smtClean="0">
                <a:solidFill>
                  <a:schemeClr val="tx1"/>
                </a:solidFill>
                <a:latin typeface="Segoe UI" pitchFamily="34" charset="0"/>
                <a:cs typeface="Segoe UI" pitchFamily="34" charset="0"/>
              </a:rPr>
              <a:t>   </a:t>
            </a:r>
            <a:r>
              <a:rPr lang="en-US" sz="4800" i="0" dirty="0" smtClean="0">
                <a:solidFill>
                  <a:schemeClr val="tx1"/>
                </a:solidFill>
                <a:latin typeface="Segoe UI" pitchFamily="34" charset="0"/>
                <a:cs typeface="Segoe UI" pitchFamily="34" charset="0"/>
              </a:rPr>
              <a:t>Flow </a:t>
            </a:r>
            <a:endParaRPr lang="en-US" sz="4800" dirty="0">
              <a:solidFill>
                <a:schemeClr val="tx1"/>
              </a:solidFill>
              <a:latin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59746" y="4317664"/>
            <a:ext cx="1763289" cy="2968192"/>
            <a:chOff x="12159745" y="2990598"/>
            <a:chExt cx="1763289" cy="2226144"/>
          </a:xfrm>
        </p:grpSpPr>
        <p:pic>
          <p:nvPicPr>
            <p:cNvPr id="12" name="Picture 34" descr="Flowing">
              <a:hlinkClick r:id="rId3" tooltip="Flowing"/>
            </p:cNvPr>
            <p:cNvPicPr>
              <a:picLocks noChangeAspect="1" noChangeArrowheads="1"/>
            </p:cNvPicPr>
            <p:nvPr/>
          </p:nvPicPr>
          <p:blipFill>
            <a:blip r:embed="rId4"/>
            <a:srcRect l="19878" r="15854"/>
            <a:stretch>
              <a:fillRect/>
            </a:stretch>
          </p:blipFill>
          <p:spPr bwMode="auto">
            <a:xfrm>
              <a:off x="12318520" y="2990598"/>
              <a:ext cx="1604514" cy="1334122"/>
            </a:xfrm>
            <a:prstGeom prst="rect">
              <a:avLst/>
            </a:prstGeom>
            <a:ln w="228600" cap="sq" cmpd="thickThin">
              <a:solidFill>
                <a:srgbClr val="000000"/>
              </a:solidFill>
              <a:prstDash val="solid"/>
              <a:miter lim="800000"/>
            </a:ln>
            <a:effectLst>
              <a:innerShdw blurRad="76200">
                <a:srgbClr val="000000"/>
              </a:innerShdw>
            </a:effectLst>
          </p:spPr>
        </p:pic>
        <p:sp>
          <p:nvSpPr>
            <p:cNvPr id="13" name="Text Box 28"/>
            <p:cNvSpPr txBox="1">
              <a:spLocks noChangeArrowheads="1"/>
            </p:cNvSpPr>
            <p:nvPr/>
          </p:nvSpPr>
          <p:spPr bwMode="auto">
            <a:xfrm>
              <a:off x="12159745" y="4586904"/>
              <a:ext cx="1757409" cy="629838"/>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1800" dirty="0" smtClean="0">
                  <a:solidFill>
                    <a:srgbClr val="C95D03"/>
                  </a:solidFill>
                  <a:latin typeface="Segoe UI" pitchFamily="34" charset="0"/>
                  <a:cs typeface="Segoe UI" pitchFamily="34" charset="0"/>
                </a:rPr>
                <a:t>Uninterrupted </a:t>
              </a:r>
              <a:r>
                <a:rPr lang="en-US" sz="1800" dirty="0" smtClean="0">
                  <a:solidFill>
                    <a:schemeClr val="tx1"/>
                  </a:solidFill>
                  <a:latin typeface="Segoe UI" pitchFamily="34" charset="0"/>
                  <a:cs typeface="Segoe UI" pitchFamily="34" charset="0"/>
                </a:rPr>
                <a:t/>
              </a:r>
              <a:br>
                <a:rPr lang="en-US" sz="1800" dirty="0" smtClean="0">
                  <a:solidFill>
                    <a:schemeClr val="tx1"/>
                  </a:solidFill>
                  <a:latin typeface="Segoe UI" pitchFamily="34" charset="0"/>
                  <a:cs typeface="Segoe UI" pitchFamily="34" charset="0"/>
                </a:rPr>
              </a:br>
              <a:r>
                <a:rPr lang="en-US" sz="1800" dirty="0" smtClean="0">
                  <a:solidFill>
                    <a:schemeClr val="tx1"/>
                  </a:solidFill>
                  <a:latin typeface="Segoe UI" pitchFamily="34" charset="0"/>
                  <a:cs typeface="Segoe UI" pitchFamily="34" charset="0"/>
                </a:rPr>
                <a:t>   </a:t>
              </a:r>
              <a:r>
                <a:rPr lang="en-US" sz="2800" i="0" dirty="0" smtClean="0">
                  <a:solidFill>
                    <a:schemeClr val="tx1"/>
                  </a:solidFill>
                  <a:latin typeface="Segoe UI" pitchFamily="34" charset="0"/>
                  <a:cs typeface="Segoe UI" pitchFamily="34" charset="0"/>
                </a:rPr>
                <a:t>Flow </a:t>
              </a:r>
              <a:endParaRPr lang="en-US" sz="2800" dirty="0">
                <a:solidFill>
                  <a:schemeClr val="tx1"/>
                </a:solidFill>
                <a:latin typeface="Segoe UI" pitchFamily="34" charset="0"/>
                <a:cs typeface="Segoe UI" pitchFamily="34" charset="0"/>
              </a:endParaRPr>
            </a:p>
          </p:txBody>
        </p:sp>
      </p:grpSp>
      <p:grpSp>
        <p:nvGrpSpPr>
          <p:cNvPr id="9" name="Group 8"/>
          <p:cNvGrpSpPr/>
          <p:nvPr/>
        </p:nvGrpSpPr>
        <p:grpSpPr>
          <a:xfrm>
            <a:off x="12094233" y="365481"/>
            <a:ext cx="2453696" cy="3406741"/>
            <a:chOff x="6452558" y="3759181"/>
            <a:chExt cx="2453696" cy="2555056"/>
          </a:xfrm>
        </p:grpSpPr>
        <p:pic>
          <p:nvPicPr>
            <p:cNvPr id="10" name="Picture 12"/>
            <p:cNvPicPr>
              <a:picLocks noChangeAspect="1" noChangeArrowheads="1"/>
            </p:cNvPicPr>
            <p:nvPr/>
          </p:nvPicPr>
          <p:blipFill>
            <a:blip r:embed="rId5"/>
            <a:srcRect l="6051" r="23334"/>
            <a:stretch>
              <a:fillRect/>
            </a:stretch>
          </p:blipFill>
          <p:spPr bwMode="auto">
            <a:xfrm>
              <a:off x="6452558" y="3759181"/>
              <a:ext cx="2087593" cy="1640956"/>
            </a:xfrm>
            <a:prstGeom prst="rect">
              <a:avLst/>
            </a:prstGeom>
            <a:ln w="228600" cap="sq" cmpd="thickThin">
              <a:solidFill>
                <a:srgbClr val="000000"/>
              </a:solidFill>
              <a:prstDash val="solid"/>
              <a:miter lim="800000"/>
            </a:ln>
            <a:effectLst>
              <a:innerShdw blurRad="76200">
                <a:srgbClr val="000000"/>
              </a:innerShdw>
            </a:effectLst>
          </p:spPr>
        </p:pic>
        <p:sp>
          <p:nvSpPr>
            <p:cNvPr id="17" name="Text Box 28"/>
            <p:cNvSpPr txBox="1">
              <a:spLocks noChangeArrowheads="1"/>
            </p:cNvSpPr>
            <p:nvPr/>
          </p:nvSpPr>
          <p:spPr bwMode="auto">
            <a:xfrm>
              <a:off x="6863126" y="5622075"/>
              <a:ext cx="2043128" cy="692162"/>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dirty="0" smtClean="0">
                  <a:solidFill>
                    <a:schemeClr val="tx1"/>
                  </a:solidFill>
                </a:rPr>
                <a:t>Look Great</a:t>
              </a:r>
            </a:p>
            <a:p>
              <a:pPr>
                <a:spcBef>
                  <a:spcPct val="30000"/>
                </a:spcBef>
              </a:pPr>
              <a:r>
                <a:rPr lang="en-US" sz="1800" dirty="0" smtClean="0">
                  <a:solidFill>
                    <a:srgbClr val="C95D03"/>
                  </a:solidFill>
                  <a:latin typeface="Segoe UI" pitchFamily="34" charset="0"/>
                  <a:cs typeface="Segoe UI" pitchFamily="34" charset="0"/>
                </a:rPr>
                <a:t>     and feel great</a:t>
              </a:r>
              <a:endParaRPr lang="en-US" sz="1800" dirty="0">
                <a:solidFill>
                  <a:schemeClr val="tx1"/>
                </a:solidFill>
              </a:endParaRPr>
            </a:p>
          </p:txBody>
        </p:sp>
      </p:grpSp>
      <p:pic>
        <p:nvPicPr>
          <p:cNvPr id="2050" name="Picture 2"/>
          <p:cNvPicPr>
            <a:picLocks noChangeAspect="1" noChangeArrowheads="1"/>
          </p:cNvPicPr>
          <p:nvPr/>
        </p:nvPicPr>
        <p:blipFill>
          <a:blip r:embed="rId6"/>
          <a:srcRect/>
          <a:stretch>
            <a:fillRect/>
          </a:stretch>
        </p:blipFill>
        <p:spPr bwMode="auto">
          <a:xfrm>
            <a:off x="304800" y="0"/>
            <a:ext cx="10309390" cy="109728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570200" y="3177307"/>
            <a:ext cx="10546703" cy="4775203"/>
          </a:xfrm>
          <a:prstGeom prst="rect">
            <a:avLst/>
          </a:prstGeom>
          <a:noFill/>
          <a:ln w="9525">
            <a:noFill/>
            <a:miter lim="800000"/>
            <a:headEnd/>
            <a:tailEnd/>
          </a:ln>
          <a:effectLst/>
        </p:spPr>
      </p:pic>
      <p:grpSp>
        <p:nvGrpSpPr>
          <p:cNvPr id="11" name="Group 10"/>
          <p:cNvGrpSpPr/>
          <p:nvPr/>
        </p:nvGrpSpPr>
        <p:grpSpPr>
          <a:xfrm>
            <a:off x="12159746" y="4343064"/>
            <a:ext cx="1763289" cy="2968192"/>
            <a:chOff x="12159745" y="2990598"/>
            <a:chExt cx="1763289" cy="2226144"/>
          </a:xfrm>
        </p:grpSpPr>
        <p:pic>
          <p:nvPicPr>
            <p:cNvPr id="12" name="Picture 34" descr="Flowing">
              <a:hlinkClick r:id="rId4" tooltip="Flowing"/>
            </p:cNvPr>
            <p:cNvPicPr>
              <a:picLocks noChangeAspect="1" noChangeArrowheads="1"/>
            </p:cNvPicPr>
            <p:nvPr/>
          </p:nvPicPr>
          <p:blipFill>
            <a:blip r:embed="rId5"/>
            <a:srcRect l="19878" r="15854"/>
            <a:stretch>
              <a:fillRect/>
            </a:stretch>
          </p:blipFill>
          <p:spPr bwMode="auto">
            <a:xfrm>
              <a:off x="12318520" y="2990598"/>
              <a:ext cx="1604514" cy="1334122"/>
            </a:xfrm>
            <a:prstGeom prst="rect">
              <a:avLst/>
            </a:prstGeom>
            <a:ln w="228600" cap="sq" cmpd="thickThin">
              <a:solidFill>
                <a:srgbClr val="000000"/>
              </a:solidFill>
              <a:prstDash val="solid"/>
              <a:miter lim="800000"/>
            </a:ln>
            <a:effectLst>
              <a:innerShdw blurRad="76200">
                <a:srgbClr val="000000"/>
              </a:innerShdw>
            </a:effectLst>
          </p:spPr>
        </p:pic>
        <p:sp>
          <p:nvSpPr>
            <p:cNvPr id="13" name="Text Box 28"/>
            <p:cNvSpPr txBox="1">
              <a:spLocks noChangeArrowheads="1"/>
            </p:cNvSpPr>
            <p:nvPr/>
          </p:nvSpPr>
          <p:spPr bwMode="auto">
            <a:xfrm>
              <a:off x="12159745" y="4586904"/>
              <a:ext cx="1757409" cy="629838"/>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1800" dirty="0" smtClean="0">
                  <a:solidFill>
                    <a:srgbClr val="C95D03"/>
                  </a:solidFill>
                  <a:latin typeface="Segoe UI" pitchFamily="34" charset="0"/>
                  <a:cs typeface="Segoe UI" pitchFamily="34" charset="0"/>
                </a:rPr>
                <a:t>Uninterrupted </a:t>
              </a:r>
              <a:r>
                <a:rPr lang="en-US" sz="1800" dirty="0" smtClean="0">
                  <a:solidFill>
                    <a:schemeClr val="tx1"/>
                  </a:solidFill>
                  <a:latin typeface="Segoe UI" pitchFamily="34" charset="0"/>
                  <a:cs typeface="Segoe UI" pitchFamily="34" charset="0"/>
                </a:rPr>
                <a:t/>
              </a:r>
              <a:br>
                <a:rPr lang="en-US" sz="1800" dirty="0" smtClean="0">
                  <a:solidFill>
                    <a:schemeClr val="tx1"/>
                  </a:solidFill>
                  <a:latin typeface="Segoe UI" pitchFamily="34" charset="0"/>
                  <a:cs typeface="Segoe UI" pitchFamily="34" charset="0"/>
                </a:rPr>
              </a:br>
              <a:r>
                <a:rPr lang="en-US" sz="1800" dirty="0" smtClean="0">
                  <a:solidFill>
                    <a:schemeClr val="tx1"/>
                  </a:solidFill>
                  <a:latin typeface="Segoe UI" pitchFamily="34" charset="0"/>
                  <a:cs typeface="Segoe UI" pitchFamily="34" charset="0"/>
                </a:rPr>
                <a:t>   </a:t>
              </a:r>
              <a:r>
                <a:rPr lang="en-US" sz="2800" i="0" dirty="0" smtClean="0">
                  <a:solidFill>
                    <a:schemeClr val="tx1"/>
                  </a:solidFill>
                  <a:latin typeface="Segoe UI" pitchFamily="34" charset="0"/>
                  <a:cs typeface="Segoe UI" pitchFamily="34" charset="0"/>
                </a:rPr>
                <a:t>Flow </a:t>
              </a:r>
              <a:endParaRPr lang="en-US" sz="2800" dirty="0">
                <a:solidFill>
                  <a:schemeClr val="tx1"/>
                </a:solidFill>
                <a:latin typeface="Segoe UI" pitchFamily="34" charset="0"/>
                <a:cs typeface="Segoe UI" pitchFamily="34" charset="0"/>
              </a:endParaRPr>
            </a:p>
          </p:txBody>
        </p:sp>
      </p:grpSp>
      <p:grpSp>
        <p:nvGrpSpPr>
          <p:cNvPr id="9" name="Group 8"/>
          <p:cNvGrpSpPr/>
          <p:nvPr/>
        </p:nvGrpSpPr>
        <p:grpSpPr>
          <a:xfrm>
            <a:off x="12094233" y="365481"/>
            <a:ext cx="2453696" cy="3406741"/>
            <a:chOff x="6452558" y="3759181"/>
            <a:chExt cx="2453696" cy="2555056"/>
          </a:xfrm>
        </p:grpSpPr>
        <p:pic>
          <p:nvPicPr>
            <p:cNvPr id="10" name="Picture 12"/>
            <p:cNvPicPr>
              <a:picLocks noChangeAspect="1" noChangeArrowheads="1"/>
            </p:cNvPicPr>
            <p:nvPr/>
          </p:nvPicPr>
          <p:blipFill>
            <a:blip r:embed="rId6"/>
            <a:srcRect l="6051" r="23334"/>
            <a:stretch>
              <a:fillRect/>
            </a:stretch>
          </p:blipFill>
          <p:spPr bwMode="auto">
            <a:xfrm>
              <a:off x="6452558" y="3759181"/>
              <a:ext cx="2087593" cy="1640956"/>
            </a:xfrm>
            <a:prstGeom prst="rect">
              <a:avLst/>
            </a:prstGeom>
            <a:ln w="228600" cap="sq" cmpd="thickThin">
              <a:solidFill>
                <a:srgbClr val="000000"/>
              </a:solidFill>
              <a:prstDash val="solid"/>
              <a:miter lim="800000"/>
            </a:ln>
            <a:effectLst>
              <a:innerShdw blurRad="76200">
                <a:srgbClr val="000000"/>
              </a:innerShdw>
            </a:effectLst>
          </p:spPr>
        </p:pic>
        <p:sp>
          <p:nvSpPr>
            <p:cNvPr id="17" name="Text Box 28"/>
            <p:cNvSpPr txBox="1">
              <a:spLocks noChangeArrowheads="1"/>
            </p:cNvSpPr>
            <p:nvPr/>
          </p:nvSpPr>
          <p:spPr bwMode="auto">
            <a:xfrm>
              <a:off x="6863126" y="5622075"/>
              <a:ext cx="2043128" cy="692162"/>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dirty="0" smtClean="0">
                  <a:solidFill>
                    <a:schemeClr val="tx1"/>
                  </a:solidFill>
                </a:rPr>
                <a:t>Look Great</a:t>
              </a:r>
            </a:p>
            <a:p>
              <a:pPr>
                <a:spcBef>
                  <a:spcPct val="30000"/>
                </a:spcBef>
              </a:pPr>
              <a:r>
                <a:rPr lang="en-US" sz="1800" dirty="0" smtClean="0">
                  <a:solidFill>
                    <a:srgbClr val="C95D03"/>
                  </a:solidFill>
                  <a:latin typeface="Segoe UI" pitchFamily="34" charset="0"/>
                  <a:cs typeface="Segoe UI" pitchFamily="34" charset="0"/>
                </a:rPr>
                <a:t>     and feel great</a:t>
              </a:r>
              <a:endParaRPr lang="en-US" sz="1800" dirty="0">
                <a:solidFill>
                  <a:schemeClr val="tx1"/>
                </a:solidFill>
              </a:endParaRPr>
            </a:p>
          </p:txBody>
        </p:sp>
      </p:grpSp>
      <p:pic>
        <p:nvPicPr>
          <p:cNvPr id="123906" name="Picture 2" descr="Microsoft ASP.NET AJAX"/>
          <p:cNvPicPr>
            <a:picLocks noChangeAspect="1" noChangeArrowheads="1"/>
          </p:cNvPicPr>
          <p:nvPr/>
        </p:nvPicPr>
        <p:blipFill>
          <a:blip r:embed="rId7"/>
          <a:srcRect/>
          <a:stretch>
            <a:fillRect/>
          </a:stretch>
        </p:blipFill>
        <p:spPr bwMode="auto">
          <a:xfrm rot="20950908">
            <a:off x="8537575" y="3581401"/>
            <a:ext cx="2476500" cy="166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4" descr="Flowing">
            <a:hlinkClick r:id="rId3" tooltip="Flowing"/>
          </p:cNvPr>
          <p:cNvPicPr>
            <a:picLocks noChangeAspect="1" noChangeArrowheads="1"/>
          </p:cNvPicPr>
          <p:nvPr/>
        </p:nvPicPr>
        <p:blipFill>
          <a:blip r:embed="rId4"/>
          <a:srcRect l="19878" r="15854"/>
          <a:stretch>
            <a:fillRect/>
          </a:stretch>
        </p:blipFill>
        <p:spPr bwMode="auto">
          <a:xfrm>
            <a:off x="3278035" y="927960"/>
            <a:ext cx="6745859" cy="7478736"/>
          </a:xfrm>
          <a:prstGeom prst="rect">
            <a:avLst/>
          </a:prstGeom>
          <a:ln w="228600" cap="sq" cmpd="thickThin">
            <a:solidFill>
              <a:srgbClr val="000000"/>
            </a:solidFill>
            <a:prstDash val="solid"/>
            <a:miter lim="800000"/>
          </a:ln>
          <a:effectLst>
            <a:innerShdw blurRad="76200">
              <a:srgbClr val="000000"/>
            </a:innerShdw>
          </a:effectLst>
        </p:spPr>
      </p:pic>
      <p:sp>
        <p:nvSpPr>
          <p:cNvPr id="7" name="Text Box 28"/>
          <p:cNvSpPr txBox="1">
            <a:spLocks noChangeArrowheads="1"/>
          </p:cNvSpPr>
          <p:nvPr/>
        </p:nvSpPr>
        <p:spPr bwMode="auto">
          <a:xfrm>
            <a:off x="5586418" y="8738305"/>
            <a:ext cx="3194919" cy="1424559"/>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3600" dirty="0" smtClean="0">
                <a:solidFill>
                  <a:srgbClr val="C95D03"/>
                </a:solidFill>
                <a:latin typeface="Segoe UI" pitchFamily="34" charset="0"/>
                <a:cs typeface="Segoe UI" pitchFamily="34" charset="0"/>
              </a:rPr>
              <a:t>Uninterrupted</a:t>
            </a:r>
            <a:r>
              <a:rPr lang="en-US" sz="1800" dirty="0" smtClean="0">
                <a:solidFill>
                  <a:srgbClr val="C95D03"/>
                </a:solidFill>
                <a:latin typeface="Segoe UI" pitchFamily="34" charset="0"/>
                <a:cs typeface="Segoe UI" pitchFamily="34" charset="0"/>
              </a:rPr>
              <a:t> </a:t>
            </a:r>
            <a:r>
              <a:rPr lang="en-US" sz="1800" dirty="0" smtClean="0">
                <a:solidFill>
                  <a:schemeClr val="tx1"/>
                </a:solidFill>
                <a:latin typeface="Segoe UI" pitchFamily="34" charset="0"/>
                <a:cs typeface="Segoe UI" pitchFamily="34" charset="0"/>
              </a:rPr>
              <a:t/>
            </a:r>
            <a:br>
              <a:rPr lang="en-US" sz="1800" dirty="0" smtClean="0">
                <a:solidFill>
                  <a:schemeClr val="tx1"/>
                </a:solidFill>
                <a:latin typeface="Segoe UI" pitchFamily="34" charset="0"/>
                <a:cs typeface="Segoe UI" pitchFamily="34" charset="0"/>
              </a:rPr>
            </a:br>
            <a:r>
              <a:rPr lang="en-US" sz="1800" dirty="0" smtClean="0">
                <a:solidFill>
                  <a:schemeClr val="tx1"/>
                </a:solidFill>
                <a:latin typeface="Segoe UI" pitchFamily="34" charset="0"/>
                <a:cs typeface="Segoe UI" pitchFamily="34" charset="0"/>
              </a:rPr>
              <a:t>   </a:t>
            </a:r>
            <a:r>
              <a:rPr lang="en-US" sz="4800" i="0" dirty="0" smtClean="0">
                <a:solidFill>
                  <a:schemeClr val="tx1"/>
                </a:solidFill>
                <a:latin typeface="Segoe UI" pitchFamily="34" charset="0"/>
                <a:cs typeface="Segoe UI" pitchFamily="34" charset="0"/>
              </a:rPr>
              <a:t>Flow </a:t>
            </a:r>
            <a:endParaRPr lang="en-US" sz="4800" dirty="0">
              <a:solidFill>
                <a:schemeClr val="tx1"/>
              </a:solidFill>
              <a:latin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MPj03142770000[1]"/>
          <p:cNvPicPr>
            <a:picLocks noChangeAspect="1" noChangeArrowheads="1"/>
          </p:cNvPicPr>
          <p:nvPr/>
        </p:nvPicPr>
        <p:blipFill>
          <a:blip r:embed="rId3"/>
          <a:srcRect/>
          <a:stretch>
            <a:fillRect/>
          </a:stretch>
        </p:blipFill>
        <p:spPr bwMode="auto">
          <a:xfrm>
            <a:off x="3334364" y="872855"/>
            <a:ext cx="6595328" cy="7592535"/>
          </a:xfrm>
          <a:prstGeom prst="rect">
            <a:avLst/>
          </a:prstGeom>
          <a:ln w="228600" cap="sq" cmpd="thickThin">
            <a:solidFill>
              <a:srgbClr val="000000"/>
            </a:solidFill>
            <a:prstDash val="solid"/>
            <a:miter lim="800000"/>
          </a:ln>
          <a:effectLst>
            <a:innerShdw blurRad="76200">
              <a:srgbClr val="000000"/>
            </a:innerShdw>
          </a:effectLst>
        </p:spPr>
      </p:pic>
      <p:sp>
        <p:nvSpPr>
          <p:cNvPr id="5" name="Text Box 14"/>
          <p:cNvSpPr txBox="1">
            <a:spLocks noChangeArrowheads="1"/>
          </p:cNvSpPr>
          <p:nvPr/>
        </p:nvSpPr>
        <p:spPr bwMode="auto">
          <a:xfrm>
            <a:off x="3973823" y="8526196"/>
            <a:ext cx="6086415" cy="1455337"/>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4800" i="0" dirty="0">
                <a:solidFill>
                  <a:schemeClr val="tx1"/>
                </a:solidFill>
                <a:latin typeface="Segoe UI" pitchFamily="34" charset="0"/>
                <a:cs typeface="Segoe UI" pitchFamily="34" charset="0"/>
              </a:rPr>
              <a:t>Immediate </a:t>
            </a:r>
            <a:r>
              <a:rPr lang="en-US" sz="4800" dirty="0" smtClean="0">
                <a:solidFill>
                  <a:schemeClr val="tx1"/>
                </a:solidFill>
                <a:latin typeface="Segoe UI" pitchFamily="34" charset="0"/>
                <a:cs typeface="Segoe UI" pitchFamily="34" charset="0"/>
              </a:rPr>
              <a:t>Response </a:t>
            </a:r>
            <a:r>
              <a:rPr lang="en-US" dirty="0" smtClean="0">
                <a:solidFill>
                  <a:schemeClr val="tx1"/>
                </a:solidFill>
                <a:latin typeface="Segoe UI" pitchFamily="34" charset="0"/>
                <a:cs typeface="Segoe UI" pitchFamily="34" charset="0"/>
              </a:rPr>
              <a:t/>
            </a:r>
            <a:br>
              <a:rPr lang="en-US" dirty="0" smtClean="0">
                <a:solidFill>
                  <a:schemeClr val="tx1"/>
                </a:solidFill>
                <a:latin typeface="Segoe UI" pitchFamily="34" charset="0"/>
                <a:cs typeface="Segoe UI" pitchFamily="34" charset="0"/>
              </a:rPr>
            </a:br>
            <a:r>
              <a:rPr lang="en-US" dirty="0" smtClean="0">
                <a:solidFill>
                  <a:schemeClr val="tx1"/>
                </a:solidFill>
                <a:latin typeface="Segoe UI" pitchFamily="34" charset="0"/>
                <a:cs typeface="Segoe UI" pitchFamily="34" charset="0"/>
              </a:rPr>
              <a:t>		</a:t>
            </a:r>
            <a:r>
              <a:rPr lang="en-US" sz="3800" dirty="0" smtClean="0">
                <a:solidFill>
                  <a:srgbClr val="C95D03"/>
                </a:solidFill>
                <a:latin typeface="Segoe UI" pitchFamily="34" charset="0"/>
                <a:cs typeface="Segoe UI" pitchFamily="34" charset="0"/>
              </a:rPr>
              <a:t>to user action</a:t>
            </a:r>
            <a:endParaRPr lang="en-US" sz="3800" i="0" dirty="0">
              <a:solidFill>
                <a:schemeClr val="tx1"/>
              </a:solidFill>
              <a:latin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596213" cy="10972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0" y="0"/>
            <a:ext cx="9648137" cy="10972800"/>
          </a:xfrm>
          <a:prstGeom prst="rect">
            <a:avLst/>
          </a:prstGeom>
          <a:noFill/>
          <a:ln w="9525">
            <a:noFill/>
            <a:miter lim="800000"/>
            <a:headEnd/>
            <a:tailEnd/>
          </a:ln>
          <a:effectLst/>
        </p:spPr>
      </p:pic>
      <p:grpSp>
        <p:nvGrpSpPr>
          <p:cNvPr id="13" name="Group 12"/>
          <p:cNvGrpSpPr/>
          <p:nvPr/>
        </p:nvGrpSpPr>
        <p:grpSpPr>
          <a:xfrm>
            <a:off x="11638196" y="4190664"/>
            <a:ext cx="1763289" cy="2968192"/>
            <a:chOff x="12159745" y="2990598"/>
            <a:chExt cx="1763289" cy="2226144"/>
          </a:xfrm>
        </p:grpSpPr>
        <p:pic>
          <p:nvPicPr>
            <p:cNvPr id="14" name="Picture 34" descr="Flowing">
              <a:hlinkClick r:id="rId5" tooltip="Flowing"/>
            </p:cNvPr>
            <p:cNvPicPr>
              <a:picLocks noChangeAspect="1" noChangeArrowheads="1"/>
            </p:cNvPicPr>
            <p:nvPr/>
          </p:nvPicPr>
          <p:blipFill>
            <a:blip r:embed="rId6"/>
            <a:srcRect l="19878" r="15854"/>
            <a:stretch>
              <a:fillRect/>
            </a:stretch>
          </p:blipFill>
          <p:spPr bwMode="auto">
            <a:xfrm>
              <a:off x="12318520" y="2990598"/>
              <a:ext cx="1604514" cy="1334122"/>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28"/>
            <p:cNvSpPr txBox="1">
              <a:spLocks noChangeArrowheads="1"/>
            </p:cNvSpPr>
            <p:nvPr/>
          </p:nvSpPr>
          <p:spPr bwMode="auto">
            <a:xfrm>
              <a:off x="12159745" y="4586904"/>
              <a:ext cx="1757409" cy="629838"/>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1800" dirty="0" smtClean="0">
                  <a:solidFill>
                    <a:srgbClr val="C95D03"/>
                  </a:solidFill>
                  <a:latin typeface="Segoe UI" pitchFamily="34" charset="0"/>
                  <a:cs typeface="Segoe UI" pitchFamily="34" charset="0"/>
                </a:rPr>
                <a:t>Uninterrupted </a:t>
              </a:r>
              <a:r>
                <a:rPr lang="en-US" sz="1800" dirty="0" smtClean="0">
                  <a:solidFill>
                    <a:schemeClr val="tx1"/>
                  </a:solidFill>
                  <a:latin typeface="Segoe UI" pitchFamily="34" charset="0"/>
                  <a:cs typeface="Segoe UI" pitchFamily="34" charset="0"/>
                </a:rPr>
                <a:t/>
              </a:r>
              <a:br>
                <a:rPr lang="en-US" sz="1800" dirty="0" smtClean="0">
                  <a:solidFill>
                    <a:schemeClr val="tx1"/>
                  </a:solidFill>
                  <a:latin typeface="Segoe UI" pitchFamily="34" charset="0"/>
                  <a:cs typeface="Segoe UI" pitchFamily="34" charset="0"/>
                </a:rPr>
              </a:br>
              <a:r>
                <a:rPr lang="en-US" sz="1800" dirty="0" smtClean="0">
                  <a:solidFill>
                    <a:schemeClr val="tx1"/>
                  </a:solidFill>
                  <a:latin typeface="Segoe UI" pitchFamily="34" charset="0"/>
                  <a:cs typeface="Segoe UI" pitchFamily="34" charset="0"/>
                </a:rPr>
                <a:t>   </a:t>
              </a:r>
              <a:r>
                <a:rPr lang="en-US" sz="2800" i="0" dirty="0" smtClean="0">
                  <a:solidFill>
                    <a:schemeClr val="tx1"/>
                  </a:solidFill>
                  <a:latin typeface="Segoe UI" pitchFamily="34" charset="0"/>
                  <a:cs typeface="Segoe UI" pitchFamily="34" charset="0"/>
                </a:rPr>
                <a:t>Flow </a:t>
              </a:r>
              <a:endParaRPr lang="en-US" sz="2800" dirty="0">
                <a:solidFill>
                  <a:schemeClr val="tx1"/>
                </a:solidFill>
                <a:latin typeface="Segoe UI" pitchFamily="34" charset="0"/>
                <a:cs typeface="Segoe UI" pitchFamily="34" charset="0"/>
              </a:endParaRPr>
            </a:p>
          </p:txBody>
        </p:sp>
      </p:grpSp>
      <p:grpSp>
        <p:nvGrpSpPr>
          <p:cNvPr id="21" name="Group 20"/>
          <p:cNvGrpSpPr/>
          <p:nvPr/>
        </p:nvGrpSpPr>
        <p:grpSpPr>
          <a:xfrm>
            <a:off x="11200046" y="7720659"/>
            <a:ext cx="3658955" cy="2972213"/>
            <a:chOff x="11523895" y="5790494"/>
            <a:chExt cx="3658955" cy="2229160"/>
          </a:xfrm>
        </p:grpSpPr>
        <p:pic>
          <p:nvPicPr>
            <p:cNvPr id="22" name="Picture 23" descr="MPj03142770000[1]"/>
            <p:cNvPicPr>
              <a:picLocks noChangeAspect="1" noChangeArrowheads="1"/>
            </p:cNvPicPr>
            <p:nvPr/>
          </p:nvPicPr>
          <p:blipFill>
            <a:blip r:embed="rId7"/>
            <a:srcRect/>
            <a:stretch>
              <a:fillRect/>
            </a:stretch>
          </p:blipFill>
          <p:spPr bwMode="auto">
            <a:xfrm>
              <a:off x="12257356" y="5790494"/>
              <a:ext cx="1762170" cy="1521456"/>
            </a:xfrm>
            <a:prstGeom prst="rect">
              <a:avLst/>
            </a:prstGeom>
            <a:ln w="228600" cap="sq" cmpd="thickThin">
              <a:solidFill>
                <a:srgbClr val="000000"/>
              </a:solidFill>
              <a:prstDash val="solid"/>
              <a:miter lim="800000"/>
            </a:ln>
            <a:effectLst>
              <a:innerShdw blurRad="76200">
                <a:srgbClr val="000000"/>
              </a:innerShdw>
            </a:effectLst>
          </p:spPr>
        </p:pic>
        <p:sp>
          <p:nvSpPr>
            <p:cNvPr id="23" name="Text Box 14"/>
            <p:cNvSpPr txBox="1">
              <a:spLocks noChangeArrowheads="1"/>
            </p:cNvSpPr>
            <p:nvPr/>
          </p:nvSpPr>
          <p:spPr bwMode="auto">
            <a:xfrm>
              <a:off x="11523895" y="7389816"/>
              <a:ext cx="3658955" cy="629838"/>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i="0" dirty="0">
                  <a:solidFill>
                    <a:schemeClr val="tx1"/>
                  </a:solidFill>
                  <a:latin typeface="Segoe UI" pitchFamily="34" charset="0"/>
                  <a:cs typeface="Segoe UI" pitchFamily="34" charset="0"/>
                </a:rPr>
                <a:t>Immediate </a:t>
              </a:r>
              <a:r>
                <a:rPr lang="en-US" sz="2800" dirty="0" smtClean="0">
                  <a:solidFill>
                    <a:schemeClr val="tx1"/>
                  </a:solidFill>
                  <a:latin typeface="Segoe UI" pitchFamily="34" charset="0"/>
                  <a:cs typeface="Segoe UI" pitchFamily="34" charset="0"/>
                </a:rPr>
                <a:t>Response </a:t>
              </a:r>
              <a:br>
                <a:rPr lang="en-US" sz="2800" dirty="0" smtClean="0">
                  <a:solidFill>
                    <a:schemeClr val="tx1"/>
                  </a:solidFill>
                  <a:latin typeface="Segoe UI" pitchFamily="34" charset="0"/>
                  <a:cs typeface="Segoe UI" pitchFamily="34" charset="0"/>
                </a:rPr>
              </a:br>
              <a:r>
                <a:rPr lang="en-US" sz="1800" dirty="0" smtClean="0">
                  <a:solidFill>
                    <a:srgbClr val="C95D03"/>
                  </a:solidFill>
                  <a:latin typeface="Segoe UI" pitchFamily="34" charset="0"/>
                  <a:cs typeface="Segoe UI" pitchFamily="34" charset="0"/>
                </a:rPr>
                <a:t>to user action</a:t>
              </a:r>
              <a:endParaRPr lang="en-US" sz="1800" i="0" dirty="0">
                <a:solidFill>
                  <a:schemeClr val="tx1"/>
                </a:solidFill>
                <a:latin typeface="Segoe UI" pitchFamily="34" charset="0"/>
                <a:cs typeface="Segoe UI" pitchFamily="34" charset="0"/>
              </a:endParaRPr>
            </a:p>
          </p:txBody>
        </p:sp>
      </p:grpSp>
      <p:grpSp>
        <p:nvGrpSpPr>
          <p:cNvPr id="16" name="Group 15"/>
          <p:cNvGrpSpPr/>
          <p:nvPr/>
        </p:nvGrpSpPr>
        <p:grpSpPr>
          <a:xfrm>
            <a:off x="11600094" y="304801"/>
            <a:ext cx="2405881" cy="3249881"/>
            <a:chOff x="6452558" y="3759181"/>
            <a:chExt cx="2722993" cy="2601714"/>
          </a:xfrm>
        </p:grpSpPr>
        <p:pic>
          <p:nvPicPr>
            <p:cNvPr id="17" name="Picture 12"/>
            <p:cNvPicPr>
              <a:picLocks noChangeAspect="1" noChangeArrowheads="1"/>
            </p:cNvPicPr>
            <p:nvPr/>
          </p:nvPicPr>
          <p:blipFill>
            <a:blip r:embed="rId8"/>
            <a:srcRect l="6051" r="23334"/>
            <a:stretch>
              <a:fillRect/>
            </a:stretch>
          </p:blipFill>
          <p:spPr bwMode="auto">
            <a:xfrm>
              <a:off x="6452558" y="3759181"/>
              <a:ext cx="2087593" cy="1640956"/>
            </a:xfrm>
            <a:prstGeom prst="rect">
              <a:avLst/>
            </a:prstGeom>
            <a:ln w="228600" cap="sq" cmpd="thickThin">
              <a:solidFill>
                <a:srgbClr val="000000"/>
              </a:solidFill>
              <a:prstDash val="solid"/>
              <a:miter lim="800000"/>
            </a:ln>
            <a:effectLst>
              <a:innerShdw blurRad="76200">
                <a:srgbClr val="000000"/>
              </a:innerShdw>
            </a:effectLst>
          </p:spPr>
        </p:pic>
        <p:sp>
          <p:nvSpPr>
            <p:cNvPr id="24" name="Text Box 28"/>
            <p:cNvSpPr txBox="1">
              <a:spLocks noChangeArrowheads="1"/>
            </p:cNvSpPr>
            <p:nvPr/>
          </p:nvSpPr>
          <p:spPr bwMode="auto">
            <a:xfrm>
              <a:off x="6863125" y="5622075"/>
              <a:ext cx="2312426" cy="738820"/>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dirty="0" smtClean="0">
                  <a:solidFill>
                    <a:schemeClr val="tx1"/>
                  </a:solidFill>
                </a:rPr>
                <a:t>Look Great</a:t>
              </a:r>
            </a:p>
            <a:p>
              <a:pPr>
                <a:spcBef>
                  <a:spcPct val="30000"/>
                </a:spcBef>
              </a:pPr>
              <a:r>
                <a:rPr lang="en-US" sz="1800" dirty="0" smtClean="0">
                  <a:solidFill>
                    <a:srgbClr val="C95D03"/>
                  </a:solidFill>
                  <a:latin typeface="Segoe UI" pitchFamily="34" charset="0"/>
                  <a:cs typeface="Segoe UI" pitchFamily="34" charset="0"/>
                </a:rPr>
                <a:t>     and feel great</a:t>
              </a:r>
              <a:endParaRPr lang="en-US" sz="1800" dirty="0">
                <a:solidFill>
                  <a:schemeClr val="tx1"/>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26"/>
                                        </p:tgtEl>
                                        <p:attrNameLst>
                                          <p:attrName>ppt_x</p:attrName>
                                        </p:attrNameLst>
                                      </p:cBhvr>
                                      <p:tavLst>
                                        <p:tav tm="0">
                                          <p:val>
                                            <p:strVal val="ppt_x"/>
                                          </p:val>
                                        </p:tav>
                                        <p:tav tm="100000">
                                          <p:val>
                                            <p:strVal val="ppt_x"/>
                                          </p:val>
                                        </p:tav>
                                      </p:tavLst>
                                    </p:anim>
                                    <p:anim calcmode="lin" valueType="num">
                                      <p:cBhvr additive="base">
                                        <p:cTn id="13" dur="500"/>
                                        <p:tgtEl>
                                          <p:spTgt spid="1026"/>
                                        </p:tgtEl>
                                        <p:attrNameLst>
                                          <p:attrName>ppt_y</p:attrName>
                                        </p:attrNameLst>
                                      </p:cBhvr>
                                      <p:tavLst>
                                        <p:tav tm="0">
                                          <p:val>
                                            <p:strVal val="ppt_y"/>
                                          </p:val>
                                        </p:tav>
                                        <p:tav tm="100000">
                                          <p:val>
                                            <p:strVal val="1+ppt_h/2"/>
                                          </p:val>
                                        </p:tav>
                                      </p:tavLst>
                                    </p:anim>
                                    <p:set>
                                      <p:cBhvr>
                                        <p:cTn id="14" dur="1" fill="hold">
                                          <p:stCondLst>
                                            <p:cond delay="499"/>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27"/>
                                        </p:tgtEl>
                                        <p:attrNameLst>
                                          <p:attrName>ppt_x</p:attrName>
                                        </p:attrNameLst>
                                      </p:cBhvr>
                                      <p:tavLst>
                                        <p:tav tm="0">
                                          <p:val>
                                            <p:strVal val="ppt_x"/>
                                          </p:val>
                                        </p:tav>
                                        <p:tav tm="100000">
                                          <p:val>
                                            <p:strVal val="ppt_x"/>
                                          </p:val>
                                        </p:tav>
                                      </p:tavLst>
                                    </p:anim>
                                    <p:anim calcmode="lin" valueType="num">
                                      <p:cBhvr additive="base">
                                        <p:cTn id="25" dur="500"/>
                                        <p:tgtEl>
                                          <p:spTgt spid="1027"/>
                                        </p:tgtEl>
                                        <p:attrNameLst>
                                          <p:attrName>ppt_y</p:attrName>
                                        </p:attrNameLst>
                                      </p:cBhvr>
                                      <p:tavLst>
                                        <p:tav tm="0">
                                          <p:val>
                                            <p:strVal val="ppt_y"/>
                                          </p:val>
                                        </p:tav>
                                        <p:tav tm="100000">
                                          <p:val>
                                            <p:strVal val="1+ppt_h/2"/>
                                          </p:val>
                                        </p:tav>
                                      </p:tavLst>
                                    </p:anim>
                                    <p:set>
                                      <p:cBhvr>
                                        <p:cTn id="26" dur="1" fill="hold">
                                          <p:stCondLst>
                                            <p:cond delay="4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638196" y="4190664"/>
            <a:ext cx="1763289" cy="2968192"/>
            <a:chOff x="12159745" y="2990598"/>
            <a:chExt cx="1763289" cy="2226144"/>
          </a:xfrm>
        </p:grpSpPr>
        <p:pic>
          <p:nvPicPr>
            <p:cNvPr id="19" name="Picture 34" descr="Flowing">
              <a:hlinkClick r:id="rId3" tooltip="Flowing"/>
            </p:cNvPr>
            <p:cNvPicPr>
              <a:picLocks noChangeAspect="1" noChangeArrowheads="1"/>
            </p:cNvPicPr>
            <p:nvPr/>
          </p:nvPicPr>
          <p:blipFill>
            <a:blip r:embed="rId4"/>
            <a:srcRect l="19878" r="15854"/>
            <a:stretch>
              <a:fillRect/>
            </a:stretch>
          </p:blipFill>
          <p:spPr bwMode="auto">
            <a:xfrm>
              <a:off x="12318520" y="2990598"/>
              <a:ext cx="1604514" cy="1334122"/>
            </a:xfrm>
            <a:prstGeom prst="rect">
              <a:avLst/>
            </a:prstGeom>
            <a:ln w="228600" cap="sq" cmpd="thickThin">
              <a:solidFill>
                <a:srgbClr val="000000"/>
              </a:solidFill>
              <a:prstDash val="solid"/>
              <a:miter lim="800000"/>
            </a:ln>
            <a:effectLst>
              <a:innerShdw blurRad="76200">
                <a:srgbClr val="000000"/>
              </a:innerShdw>
            </a:effectLst>
          </p:spPr>
        </p:pic>
        <p:sp>
          <p:nvSpPr>
            <p:cNvPr id="24" name="Text Box 28"/>
            <p:cNvSpPr txBox="1">
              <a:spLocks noChangeArrowheads="1"/>
            </p:cNvSpPr>
            <p:nvPr/>
          </p:nvSpPr>
          <p:spPr bwMode="auto">
            <a:xfrm>
              <a:off x="12159745" y="4586904"/>
              <a:ext cx="1757409" cy="629838"/>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1800" dirty="0" smtClean="0">
                  <a:solidFill>
                    <a:srgbClr val="C95D03"/>
                  </a:solidFill>
                  <a:latin typeface="Segoe UI" pitchFamily="34" charset="0"/>
                  <a:cs typeface="Segoe UI" pitchFamily="34" charset="0"/>
                </a:rPr>
                <a:t>Uninterrupted </a:t>
              </a:r>
              <a:r>
                <a:rPr lang="en-US" sz="1800" dirty="0" smtClean="0">
                  <a:solidFill>
                    <a:schemeClr val="tx1"/>
                  </a:solidFill>
                  <a:latin typeface="Segoe UI" pitchFamily="34" charset="0"/>
                  <a:cs typeface="Segoe UI" pitchFamily="34" charset="0"/>
                </a:rPr>
                <a:t/>
              </a:r>
              <a:br>
                <a:rPr lang="en-US" sz="1800" dirty="0" smtClean="0">
                  <a:solidFill>
                    <a:schemeClr val="tx1"/>
                  </a:solidFill>
                  <a:latin typeface="Segoe UI" pitchFamily="34" charset="0"/>
                  <a:cs typeface="Segoe UI" pitchFamily="34" charset="0"/>
                </a:rPr>
              </a:br>
              <a:r>
                <a:rPr lang="en-US" sz="1800" dirty="0" smtClean="0">
                  <a:solidFill>
                    <a:schemeClr val="tx1"/>
                  </a:solidFill>
                  <a:latin typeface="Segoe UI" pitchFamily="34" charset="0"/>
                  <a:cs typeface="Segoe UI" pitchFamily="34" charset="0"/>
                </a:rPr>
                <a:t>   </a:t>
              </a:r>
              <a:r>
                <a:rPr lang="en-US" sz="2800" i="0" dirty="0" smtClean="0">
                  <a:solidFill>
                    <a:schemeClr val="tx1"/>
                  </a:solidFill>
                  <a:latin typeface="Segoe UI" pitchFamily="34" charset="0"/>
                  <a:cs typeface="Segoe UI" pitchFamily="34" charset="0"/>
                </a:rPr>
                <a:t>Flow </a:t>
              </a:r>
              <a:endParaRPr lang="en-US" sz="2800" dirty="0">
                <a:solidFill>
                  <a:schemeClr val="tx1"/>
                </a:solidFill>
                <a:latin typeface="Segoe UI" pitchFamily="34" charset="0"/>
                <a:cs typeface="Segoe UI" pitchFamily="34" charset="0"/>
              </a:endParaRPr>
            </a:p>
          </p:txBody>
        </p:sp>
      </p:grpSp>
      <p:grpSp>
        <p:nvGrpSpPr>
          <p:cNvPr id="25" name="Group 24"/>
          <p:cNvGrpSpPr/>
          <p:nvPr/>
        </p:nvGrpSpPr>
        <p:grpSpPr>
          <a:xfrm>
            <a:off x="11200046" y="7720659"/>
            <a:ext cx="3658955" cy="2972213"/>
            <a:chOff x="11523895" y="5790494"/>
            <a:chExt cx="3658955" cy="2229160"/>
          </a:xfrm>
        </p:grpSpPr>
        <p:pic>
          <p:nvPicPr>
            <p:cNvPr id="26" name="Picture 23" descr="MPj03142770000[1]"/>
            <p:cNvPicPr>
              <a:picLocks noChangeAspect="1" noChangeArrowheads="1"/>
            </p:cNvPicPr>
            <p:nvPr/>
          </p:nvPicPr>
          <p:blipFill>
            <a:blip r:embed="rId5"/>
            <a:srcRect/>
            <a:stretch>
              <a:fillRect/>
            </a:stretch>
          </p:blipFill>
          <p:spPr bwMode="auto">
            <a:xfrm>
              <a:off x="12257356" y="5790494"/>
              <a:ext cx="1762170" cy="1521456"/>
            </a:xfrm>
            <a:prstGeom prst="rect">
              <a:avLst/>
            </a:prstGeom>
            <a:ln w="228600" cap="sq" cmpd="thickThin">
              <a:solidFill>
                <a:srgbClr val="000000"/>
              </a:solidFill>
              <a:prstDash val="solid"/>
              <a:miter lim="800000"/>
            </a:ln>
            <a:effectLst>
              <a:innerShdw blurRad="76200">
                <a:srgbClr val="000000"/>
              </a:innerShdw>
            </a:effectLst>
          </p:spPr>
        </p:pic>
        <p:sp>
          <p:nvSpPr>
            <p:cNvPr id="27" name="Text Box 14"/>
            <p:cNvSpPr txBox="1">
              <a:spLocks noChangeArrowheads="1"/>
            </p:cNvSpPr>
            <p:nvPr/>
          </p:nvSpPr>
          <p:spPr bwMode="auto">
            <a:xfrm>
              <a:off x="11523895" y="7389816"/>
              <a:ext cx="3658955" cy="629838"/>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i="0" dirty="0">
                  <a:solidFill>
                    <a:schemeClr val="tx1"/>
                  </a:solidFill>
                  <a:latin typeface="Segoe UI" pitchFamily="34" charset="0"/>
                  <a:cs typeface="Segoe UI" pitchFamily="34" charset="0"/>
                </a:rPr>
                <a:t>Immediate </a:t>
              </a:r>
              <a:r>
                <a:rPr lang="en-US" sz="2800" dirty="0" smtClean="0">
                  <a:solidFill>
                    <a:schemeClr val="tx1"/>
                  </a:solidFill>
                  <a:latin typeface="Segoe UI" pitchFamily="34" charset="0"/>
                  <a:cs typeface="Segoe UI" pitchFamily="34" charset="0"/>
                </a:rPr>
                <a:t>Response </a:t>
              </a:r>
              <a:br>
                <a:rPr lang="en-US" sz="2800" dirty="0" smtClean="0">
                  <a:solidFill>
                    <a:schemeClr val="tx1"/>
                  </a:solidFill>
                  <a:latin typeface="Segoe UI" pitchFamily="34" charset="0"/>
                  <a:cs typeface="Segoe UI" pitchFamily="34" charset="0"/>
                </a:rPr>
              </a:br>
              <a:r>
                <a:rPr lang="en-US" sz="1800" dirty="0" smtClean="0">
                  <a:solidFill>
                    <a:srgbClr val="C95D03"/>
                  </a:solidFill>
                  <a:latin typeface="Segoe UI" pitchFamily="34" charset="0"/>
                  <a:cs typeface="Segoe UI" pitchFamily="34" charset="0"/>
                </a:rPr>
                <a:t>to user action</a:t>
              </a:r>
              <a:endParaRPr lang="en-US" sz="1800" i="0" dirty="0">
                <a:solidFill>
                  <a:schemeClr val="tx1"/>
                </a:solidFill>
                <a:latin typeface="Segoe UI" pitchFamily="34" charset="0"/>
                <a:cs typeface="Segoe UI" pitchFamily="34" charset="0"/>
              </a:endParaRPr>
            </a:p>
          </p:txBody>
        </p:sp>
      </p:grpSp>
      <p:grpSp>
        <p:nvGrpSpPr>
          <p:cNvPr id="28" name="Group 27"/>
          <p:cNvGrpSpPr/>
          <p:nvPr/>
        </p:nvGrpSpPr>
        <p:grpSpPr>
          <a:xfrm>
            <a:off x="11600094" y="304801"/>
            <a:ext cx="2405881" cy="3249881"/>
            <a:chOff x="6452558" y="3759181"/>
            <a:chExt cx="2722993" cy="2601714"/>
          </a:xfrm>
        </p:grpSpPr>
        <p:pic>
          <p:nvPicPr>
            <p:cNvPr id="29" name="Picture 12"/>
            <p:cNvPicPr>
              <a:picLocks noChangeAspect="1" noChangeArrowheads="1"/>
            </p:cNvPicPr>
            <p:nvPr/>
          </p:nvPicPr>
          <p:blipFill>
            <a:blip r:embed="rId6"/>
            <a:srcRect l="6051" r="23334"/>
            <a:stretch>
              <a:fillRect/>
            </a:stretch>
          </p:blipFill>
          <p:spPr bwMode="auto">
            <a:xfrm>
              <a:off x="6452558" y="3759181"/>
              <a:ext cx="2087593" cy="1640956"/>
            </a:xfrm>
            <a:prstGeom prst="rect">
              <a:avLst/>
            </a:prstGeom>
            <a:ln w="228600" cap="sq" cmpd="thickThin">
              <a:solidFill>
                <a:srgbClr val="000000"/>
              </a:solidFill>
              <a:prstDash val="solid"/>
              <a:miter lim="800000"/>
            </a:ln>
            <a:effectLst>
              <a:innerShdw blurRad="76200">
                <a:srgbClr val="000000"/>
              </a:innerShdw>
            </a:effectLst>
          </p:spPr>
        </p:pic>
        <p:sp>
          <p:nvSpPr>
            <p:cNvPr id="30" name="Text Box 28"/>
            <p:cNvSpPr txBox="1">
              <a:spLocks noChangeArrowheads="1"/>
            </p:cNvSpPr>
            <p:nvPr/>
          </p:nvSpPr>
          <p:spPr bwMode="auto">
            <a:xfrm>
              <a:off x="6863125" y="5622075"/>
              <a:ext cx="2312426" cy="738820"/>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dirty="0" smtClean="0">
                  <a:solidFill>
                    <a:schemeClr val="tx1"/>
                  </a:solidFill>
                </a:rPr>
                <a:t>Look Great</a:t>
              </a:r>
            </a:p>
            <a:p>
              <a:pPr>
                <a:spcBef>
                  <a:spcPct val="30000"/>
                </a:spcBef>
              </a:pPr>
              <a:r>
                <a:rPr lang="en-US" sz="1800" dirty="0" smtClean="0">
                  <a:solidFill>
                    <a:srgbClr val="C95D03"/>
                  </a:solidFill>
                  <a:latin typeface="Segoe UI" pitchFamily="34" charset="0"/>
                  <a:cs typeface="Segoe UI" pitchFamily="34" charset="0"/>
                </a:rPr>
                <a:t>     and feel great</a:t>
              </a:r>
              <a:endParaRPr lang="en-US" sz="1800" dirty="0">
                <a:solidFill>
                  <a:schemeClr val="tx1"/>
                </a:solidFill>
              </a:endParaRPr>
            </a:p>
          </p:txBody>
        </p:sp>
      </p:grpSp>
      <p:pic>
        <p:nvPicPr>
          <p:cNvPr id="2050" name="Picture 2"/>
          <p:cNvPicPr>
            <a:picLocks noChangeAspect="1" noChangeArrowheads="1"/>
          </p:cNvPicPr>
          <p:nvPr/>
        </p:nvPicPr>
        <p:blipFill>
          <a:blip r:embed="rId7"/>
          <a:srcRect/>
          <a:stretch>
            <a:fillRect/>
          </a:stretch>
        </p:blipFill>
        <p:spPr bwMode="auto">
          <a:xfrm>
            <a:off x="1067426" y="3581401"/>
            <a:ext cx="10248275" cy="3721100"/>
          </a:xfrm>
          <a:prstGeom prst="rect">
            <a:avLst/>
          </a:prstGeom>
          <a:noFill/>
          <a:ln w="9525">
            <a:noFill/>
            <a:miter lim="800000"/>
            <a:headEnd/>
            <a:tailEnd/>
          </a:ln>
          <a:effectLst/>
        </p:spPr>
      </p:pic>
      <p:pic>
        <p:nvPicPr>
          <p:cNvPr id="12" name="Picture 2" descr="Microsoft ASP.NET AJAX"/>
          <p:cNvPicPr>
            <a:picLocks noChangeAspect="1" noChangeArrowheads="1"/>
          </p:cNvPicPr>
          <p:nvPr/>
        </p:nvPicPr>
        <p:blipFill>
          <a:blip r:embed="rId8"/>
          <a:srcRect/>
          <a:stretch>
            <a:fillRect/>
          </a:stretch>
        </p:blipFill>
        <p:spPr bwMode="auto">
          <a:xfrm rot="20950908">
            <a:off x="7832725" y="6248401"/>
            <a:ext cx="2476500" cy="166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MPj03142770000[1]"/>
          <p:cNvPicPr>
            <a:picLocks noChangeAspect="1" noChangeArrowheads="1"/>
          </p:cNvPicPr>
          <p:nvPr/>
        </p:nvPicPr>
        <p:blipFill>
          <a:blip r:embed="rId3"/>
          <a:srcRect/>
          <a:stretch>
            <a:fillRect/>
          </a:stretch>
        </p:blipFill>
        <p:spPr bwMode="auto">
          <a:xfrm>
            <a:off x="3334364" y="872855"/>
            <a:ext cx="6595328" cy="7592535"/>
          </a:xfrm>
          <a:prstGeom prst="rect">
            <a:avLst/>
          </a:prstGeom>
          <a:ln w="228600" cap="sq" cmpd="thickThin">
            <a:solidFill>
              <a:srgbClr val="000000"/>
            </a:solidFill>
            <a:prstDash val="solid"/>
            <a:miter lim="800000"/>
          </a:ln>
          <a:effectLst>
            <a:innerShdw blurRad="76200">
              <a:srgbClr val="000000"/>
            </a:innerShdw>
          </a:effectLst>
        </p:spPr>
      </p:pic>
      <p:sp>
        <p:nvSpPr>
          <p:cNvPr id="5" name="Text Box 14"/>
          <p:cNvSpPr txBox="1">
            <a:spLocks noChangeArrowheads="1"/>
          </p:cNvSpPr>
          <p:nvPr/>
        </p:nvSpPr>
        <p:spPr bwMode="auto">
          <a:xfrm>
            <a:off x="3973823" y="8526196"/>
            <a:ext cx="6086415" cy="1455337"/>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4800" i="0" dirty="0">
                <a:solidFill>
                  <a:schemeClr val="tx1"/>
                </a:solidFill>
                <a:latin typeface="Segoe UI" pitchFamily="34" charset="0"/>
                <a:cs typeface="Segoe UI" pitchFamily="34" charset="0"/>
              </a:rPr>
              <a:t>Immediate </a:t>
            </a:r>
            <a:r>
              <a:rPr lang="en-US" sz="4800" dirty="0" smtClean="0">
                <a:solidFill>
                  <a:schemeClr val="tx1"/>
                </a:solidFill>
                <a:latin typeface="Segoe UI" pitchFamily="34" charset="0"/>
                <a:cs typeface="Segoe UI" pitchFamily="34" charset="0"/>
              </a:rPr>
              <a:t>Response </a:t>
            </a:r>
            <a:r>
              <a:rPr lang="en-US" dirty="0" smtClean="0">
                <a:solidFill>
                  <a:schemeClr val="tx1"/>
                </a:solidFill>
                <a:latin typeface="Segoe UI" pitchFamily="34" charset="0"/>
                <a:cs typeface="Segoe UI" pitchFamily="34" charset="0"/>
              </a:rPr>
              <a:t/>
            </a:r>
            <a:br>
              <a:rPr lang="en-US" dirty="0" smtClean="0">
                <a:solidFill>
                  <a:schemeClr val="tx1"/>
                </a:solidFill>
                <a:latin typeface="Segoe UI" pitchFamily="34" charset="0"/>
                <a:cs typeface="Segoe UI" pitchFamily="34" charset="0"/>
              </a:rPr>
            </a:br>
            <a:r>
              <a:rPr lang="en-US" dirty="0" smtClean="0">
                <a:solidFill>
                  <a:schemeClr val="tx1"/>
                </a:solidFill>
                <a:latin typeface="Segoe UI" pitchFamily="34" charset="0"/>
                <a:cs typeface="Segoe UI" pitchFamily="34" charset="0"/>
              </a:rPr>
              <a:t>		</a:t>
            </a:r>
            <a:r>
              <a:rPr lang="en-US" sz="3800" dirty="0" smtClean="0">
                <a:solidFill>
                  <a:srgbClr val="C95D03"/>
                </a:solidFill>
                <a:latin typeface="Segoe UI" pitchFamily="34" charset="0"/>
                <a:cs typeface="Segoe UI" pitchFamily="34" charset="0"/>
              </a:rPr>
              <a:t>to user action</a:t>
            </a:r>
            <a:endParaRPr lang="en-US" sz="3800" i="0" dirty="0">
              <a:solidFill>
                <a:schemeClr val="tx1"/>
              </a:solidFill>
              <a:latin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Rectangle 2"/>
          <p:cNvPicPr>
            <a:picLocks noChangeArrowheads="1"/>
          </p:cNvPicPr>
          <p:nvPr/>
        </p:nvPicPr>
        <p:blipFill>
          <a:blip r:embed="rId3"/>
          <a:srcRect/>
          <a:stretch>
            <a:fillRect/>
          </a:stretch>
        </p:blipFill>
        <p:spPr bwMode="auto">
          <a:xfrm>
            <a:off x="-79375" y="-198966"/>
            <a:ext cx="14325600" cy="2535767"/>
          </a:xfrm>
          <a:prstGeom prst="rect">
            <a:avLst/>
          </a:prstGeom>
          <a:noFill/>
          <a:ln w="9525">
            <a:noFill/>
            <a:miter lim="800000"/>
            <a:headEnd/>
            <a:tailEnd/>
          </a:ln>
          <a:effectLst>
            <a:outerShdw algn="tl" rotWithShape="0">
              <a:srgbClr val="E76429">
                <a:alpha val="78999"/>
              </a:srgbClr>
            </a:outerShdw>
          </a:effectLst>
        </p:spPr>
      </p:pic>
      <p:sp>
        <p:nvSpPr>
          <p:cNvPr id="32" name="TextBox 31"/>
          <p:cNvSpPr txBox="1"/>
          <p:nvPr/>
        </p:nvSpPr>
        <p:spPr>
          <a:xfrm>
            <a:off x="1104900" y="2590801"/>
            <a:ext cx="5799986" cy="830997"/>
          </a:xfrm>
          <a:prstGeom prst="rect">
            <a:avLst/>
          </a:prstGeom>
          <a:noFill/>
        </p:spPr>
        <p:txBody>
          <a:bodyPr wrap="none">
            <a:spAutoFit/>
          </a:bodyPr>
          <a:lstStyle/>
          <a:p>
            <a:pPr>
              <a:defRPr/>
            </a:pPr>
            <a:r>
              <a:rPr lang="en-US" sz="4800" dirty="0" smtClean="0">
                <a:solidFill>
                  <a:schemeClr val="tx1"/>
                </a:solidFill>
                <a:effectLst>
                  <a:outerShdw blurRad="38100" dist="38100" dir="2700000" algn="tl">
                    <a:srgbClr val="000000"/>
                  </a:outerShdw>
                </a:effectLst>
                <a:latin typeface="Segoe"/>
                <a:cs typeface="Arial" charset="0"/>
              </a:rPr>
              <a:t>Rich and Expressive</a:t>
            </a:r>
            <a:endParaRPr lang="en-US" sz="4800" dirty="0">
              <a:solidFill>
                <a:schemeClr val="tx1"/>
              </a:solidFill>
              <a:effectLst>
                <a:outerShdw blurRad="38100" dist="38100" dir="2700000" algn="tl">
                  <a:srgbClr val="000000"/>
                </a:outerShdw>
              </a:effectLst>
              <a:latin typeface="Segoe"/>
              <a:cs typeface="Arial" charset="0"/>
            </a:endParaRPr>
          </a:p>
        </p:txBody>
      </p:sp>
      <p:sp>
        <p:nvSpPr>
          <p:cNvPr id="13" name="Text Box 11"/>
          <p:cNvSpPr txBox="1">
            <a:spLocks noChangeArrowheads="1"/>
          </p:cNvSpPr>
          <p:nvPr/>
        </p:nvSpPr>
        <p:spPr bwMode="auto">
          <a:xfrm>
            <a:off x="2072163" y="7490341"/>
            <a:ext cx="2593151" cy="922883"/>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i="0" dirty="0">
                <a:solidFill>
                  <a:schemeClr val="tx1"/>
                </a:solidFill>
                <a:latin typeface="+mn-lt"/>
              </a:rPr>
              <a:t>Look </a:t>
            </a:r>
            <a:r>
              <a:rPr lang="en-US" sz="2800" i="0" dirty="0" smtClean="0">
                <a:solidFill>
                  <a:schemeClr val="tx1"/>
                </a:solidFill>
                <a:latin typeface="+mn-lt"/>
              </a:rPr>
              <a:t>Great</a:t>
            </a:r>
          </a:p>
          <a:p>
            <a:pPr>
              <a:spcBef>
                <a:spcPct val="30000"/>
              </a:spcBef>
            </a:pPr>
            <a:r>
              <a:rPr lang="en-US" sz="1800" dirty="0" smtClean="0">
                <a:solidFill>
                  <a:srgbClr val="C95D03"/>
                </a:solidFill>
                <a:latin typeface="Segoe UI" pitchFamily="34" charset="0"/>
                <a:cs typeface="Segoe UI" pitchFamily="34" charset="0"/>
              </a:rPr>
              <a:t>	and feel great</a:t>
            </a:r>
            <a:endParaRPr lang="en-US" sz="1800" i="0" dirty="0">
              <a:solidFill>
                <a:schemeClr val="tx1"/>
              </a:solidFill>
              <a:latin typeface="+mn-lt"/>
            </a:endParaRPr>
          </a:p>
        </p:txBody>
      </p:sp>
      <p:pic>
        <p:nvPicPr>
          <p:cNvPr id="17" name="Picture 23" descr="MPj03142770000[1]"/>
          <p:cNvPicPr>
            <a:picLocks noChangeAspect="1" noChangeArrowheads="1"/>
          </p:cNvPicPr>
          <p:nvPr/>
        </p:nvPicPr>
        <p:blipFill>
          <a:blip r:embed="rId4"/>
          <a:srcRect/>
          <a:stretch>
            <a:fillRect/>
          </a:stretch>
        </p:blipFill>
        <p:spPr bwMode="auto">
          <a:xfrm>
            <a:off x="10977369" y="5151561"/>
            <a:ext cx="1841484" cy="2119915"/>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14"/>
          <p:cNvSpPr txBox="1">
            <a:spLocks noChangeArrowheads="1"/>
          </p:cNvSpPr>
          <p:nvPr/>
        </p:nvSpPr>
        <p:spPr bwMode="auto">
          <a:xfrm>
            <a:off x="9943302" y="7606046"/>
            <a:ext cx="3658955" cy="1009061"/>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i="0" dirty="0">
                <a:solidFill>
                  <a:schemeClr val="tx1"/>
                </a:solidFill>
                <a:latin typeface="Segoe UI" pitchFamily="34" charset="0"/>
                <a:cs typeface="Segoe UI" pitchFamily="34" charset="0"/>
              </a:rPr>
              <a:t>Immediate </a:t>
            </a:r>
            <a:r>
              <a:rPr lang="en-US" sz="2800" dirty="0" smtClean="0">
                <a:solidFill>
                  <a:schemeClr val="tx1"/>
                </a:solidFill>
                <a:latin typeface="Segoe UI" pitchFamily="34" charset="0"/>
                <a:cs typeface="Segoe UI" pitchFamily="34" charset="0"/>
              </a:rPr>
              <a:t>Response </a:t>
            </a:r>
            <a:r>
              <a:rPr lang="en-US" dirty="0" smtClean="0">
                <a:solidFill>
                  <a:schemeClr val="tx1"/>
                </a:solidFill>
                <a:latin typeface="Segoe UI" pitchFamily="34" charset="0"/>
                <a:cs typeface="Segoe UI" pitchFamily="34" charset="0"/>
              </a:rPr>
              <a:t/>
            </a:r>
            <a:br>
              <a:rPr lang="en-US" dirty="0" smtClean="0">
                <a:solidFill>
                  <a:schemeClr val="tx1"/>
                </a:solidFill>
                <a:latin typeface="Segoe UI" pitchFamily="34" charset="0"/>
                <a:cs typeface="Segoe UI" pitchFamily="34" charset="0"/>
              </a:rPr>
            </a:br>
            <a:r>
              <a:rPr lang="en-US" dirty="0" smtClean="0">
                <a:solidFill>
                  <a:schemeClr val="tx1"/>
                </a:solidFill>
                <a:latin typeface="Segoe UI" pitchFamily="34" charset="0"/>
                <a:cs typeface="Segoe UI" pitchFamily="34" charset="0"/>
              </a:rPr>
              <a:t>		</a:t>
            </a:r>
            <a:r>
              <a:rPr lang="en-US" sz="1800" dirty="0" smtClean="0">
                <a:solidFill>
                  <a:srgbClr val="C95D03"/>
                </a:solidFill>
                <a:latin typeface="Segoe UI" pitchFamily="34" charset="0"/>
                <a:cs typeface="Segoe UI" pitchFamily="34" charset="0"/>
              </a:rPr>
              <a:t>to user action</a:t>
            </a:r>
            <a:endParaRPr lang="en-US" sz="1800" i="0" dirty="0">
              <a:solidFill>
                <a:schemeClr val="tx1"/>
              </a:solidFill>
              <a:latin typeface="Segoe UI" pitchFamily="34" charset="0"/>
              <a:cs typeface="Segoe UI" pitchFamily="34" charset="0"/>
            </a:endParaRPr>
          </a:p>
        </p:txBody>
      </p:sp>
      <p:pic>
        <p:nvPicPr>
          <p:cNvPr id="19" name="Picture 34" descr="Flowing">
            <a:hlinkClick r:id="rId5" tooltip="Flowing"/>
          </p:cNvPr>
          <p:cNvPicPr>
            <a:picLocks noChangeAspect="1" noChangeArrowheads="1"/>
          </p:cNvPicPr>
          <p:nvPr/>
        </p:nvPicPr>
        <p:blipFill>
          <a:blip r:embed="rId6"/>
          <a:srcRect l="19878" r="15854"/>
          <a:stretch>
            <a:fillRect/>
          </a:stretch>
        </p:blipFill>
        <p:spPr bwMode="auto">
          <a:xfrm>
            <a:off x="6590581" y="5206662"/>
            <a:ext cx="1863306" cy="2065737"/>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2"/>
          <p:cNvPicPr>
            <a:picLocks noChangeAspect="1" noChangeArrowheads="1"/>
          </p:cNvPicPr>
          <p:nvPr/>
        </p:nvPicPr>
        <p:blipFill>
          <a:blip r:embed="rId7"/>
          <a:srcRect l="6051" r="23334"/>
          <a:stretch>
            <a:fillRect/>
          </a:stretch>
        </p:blipFill>
        <p:spPr bwMode="auto">
          <a:xfrm>
            <a:off x="1949570" y="5058248"/>
            <a:ext cx="2087593" cy="2187941"/>
          </a:xfrm>
          <a:prstGeom prst="rect">
            <a:avLst/>
          </a:prstGeom>
          <a:ln w="228600" cap="sq" cmpd="thickThin">
            <a:solidFill>
              <a:srgbClr val="000000"/>
            </a:solidFill>
            <a:prstDash val="solid"/>
            <a:miter lim="800000"/>
          </a:ln>
          <a:effectLst>
            <a:innerShdw blurRad="76200">
              <a:srgbClr val="000000"/>
            </a:innerShdw>
          </a:effectLst>
        </p:spPr>
      </p:pic>
      <p:sp>
        <p:nvSpPr>
          <p:cNvPr id="20" name="Text Box 28"/>
          <p:cNvSpPr txBox="1">
            <a:spLocks noChangeArrowheads="1"/>
          </p:cNvSpPr>
          <p:nvPr/>
        </p:nvSpPr>
        <p:spPr bwMode="auto">
          <a:xfrm>
            <a:off x="6863127" y="7496100"/>
            <a:ext cx="1757409" cy="839784"/>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1800" dirty="0" smtClean="0">
                <a:solidFill>
                  <a:srgbClr val="C95D03"/>
                </a:solidFill>
                <a:latin typeface="Segoe UI" pitchFamily="34" charset="0"/>
                <a:cs typeface="Segoe UI" pitchFamily="34" charset="0"/>
              </a:rPr>
              <a:t>Uninterrupted </a:t>
            </a:r>
            <a:r>
              <a:rPr lang="en-US" sz="1800" dirty="0" smtClean="0">
                <a:solidFill>
                  <a:schemeClr val="tx1"/>
                </a:solidFill>
                <a:latin typeface="Segoe UI" pitchFamily="34" charset="0"/>
                <a:cs typeface="Segoe UI" pitchFamily="34" charset="0"/>
              </a:rPr>
              <a:t/>
            </a:r>
            <a:br>
              <a:rPr lang="en-US" sz="1800" dirty="0" smtClean="0">
                <a:solidFill>
                  <a:schemeClr val="tx1"/>
                </a:solidFill>
                <a:latin typeface="Segoe UI" pitchFamily="34" charset="0"/>
                <a:cs typeface="Segoe UI" pitchFamily="34" charset="0"/>
              </a:rPr>
            </a:br>
            <a:r>
              <a:rPr lang="en-US" sz="1800" dirty="0" smtClean="0">
                <a:solidFill>
                  <a:schemeClr val="tx1"/>
                </a:solidFill>
                <a:latin typeface="Segoe UI" pitchFamily="34" charset="0"/>
                <a:cs typeface="Segoe UI" pitchFamily="34" charset="0"/>
              </a:rPr>
              <a:t>   </a:t>
            </a:r>
            <a:r>
              <a:rPr lang="en-US" sz="2800" i="0" dirty="0" smtClean="0">
                <a:solidFill>
                  <a:schemeClr val="tx1"/>
                </a:solidFill>
                <a:latin typeface="Segoe UI" pitchFamily="34" charset="0"/>
                <a:cs typeface="Segoe UI" pitchFamily="34" charset="0"/>
              </a:rPr>
              <a:t>Flow </a:t>
            </a:r>
            <a:endParaRPr lang="en-US" sz="2800" dirty="0">
              <a:solidFill>
                <a:schemeClr val="tx1"/>
              </a:solidFill>
              <a:latin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Rectangle 2"/>
          <p:cNvPicPr>
            <a:picLocks noChangeArrowheads="1"/>
          </p:cNvPicPr>
          <p:nvPr/>
        </p:nvPicPr>
        <p:blipFill>
          <a:blip r:embed="rId3"/>
          <a:srcRect/>
          <a:stretch>
            <a:fillRect/>
          </a:stretch>
        </p:blipFill>
        <p:spPr bwMode="auto">
          <a:xfrm>
            <a:off x="-79375" y="-198966"/>
            <a:ext cx="14325600" cy="2535767"/>
          </a:xfrm>
          <a:prstGeom prst="rect">
            <a:avLst/>
          </a:prstGeom>
          <a:noFill/>
          <a:ln w="9525">
            <a:noFill/>
            <a:miter lim="800000"/>
            <a:headEnd/>
            <a:tailEnd/>
          </a:ln>
          <a:effectLst>
            <a:outerShdw algn="tl" rotWithShape="0">
              <a:srgbClr val="E76429">
                <a:alpha val="78999"/>
              </a:srgbClr>
            </a:outerShdw>
          </a:effectLst>
        </p:spPr>
      </p:pic>
      <p:sp>
        <p:nvSpPr>
          <p:cNvPr id="32" name="TextBox 31"/>
          <p:cNvSpPr txBox="1"/>
          <p:nvPr/>
        </p:nvSpPr>
        <p:spPr>
          <a:xfrm>
            <a:off x="1104900" y="2590801"/>
            <a:ext cx="7314823" cy="830997"/>
          </a:xfrm>
          <a:prstGeom prst="rect">
            <a:avLst/>
          </a:prstGeom>
          <a:noFill/>
        </p:spPr>
        <p:txBody>
          <a:bodyPr wrap="none">
            <a:spAutoFit/>
          </a:bodyPr>
          <a:lstStyle/>
          <a:p>
            <a:pPr>
              <a:defRPr/>
            </a:pPr>
            <a:r>
              <a:rPr lang="en-US" sz="4800">
                <a:solidFill>
                  <a:schemeClr val="tx1"/>
                </a:solidFill>
                <a:effectLst>
                  <a:outerShdw blurRad="38100" dist="38100" dir="2700000" algn="tl">
                    <a:srgbClr val="000000"/>
                  </a:outerShdw>
                </a:effectLst>
                <a:latin typeface="Segoe"/>
                <a:cs typeface="Arial" charset="0"/>
              </a:rPr>
              <a:t>Engaging and easy to use</a:t>
            </a:r>
          </a:p>
        </p:txBody>
      </p:sp>
      <p:sp>
        <p:nvSpPr>
          <p:cNvPr id="44043" name="Text Box 19"/>
          <p:cNvSpPr txBox="1">
            <a:spLocks noChangeArrowheads="1"/>
          </p:cNvSpPr>
          <p:nvPr/>
        </p:nvSpPr>
        <p:spPr bwMode="auto">
          <a:xfrm>
            <a:off x="1471613" y="7641413"/>
            <a:ext cx="1719322" cy="839784"/>
          </a:xfrm>
          <a:prstGeom prst="rect">
            <a:avLst/>
          </a:prstGeom>
          <a:noFill/>
          <a:ln w="9525">
            <a:noFill/>
            <a:miter lim="800000"/>
            <a:headEnd/>
            <a:tailEnd/>
          </a:ln>
        </p:spPr>
        <p:txBody>
          <a:bodyPr wrap="none" lIns="130622" tIns="65311" rIns="130622" bIns="65311">
            <a:spAutoFit/>
          </a:bodyPr>
          <a:lstStyle/>
          <a:p>
            <a:r>
              <a:rPr lang="en-US" sz="2800" dirty="0">
                <a:solidFill>
                  <a:schemeClr val="tx1"/>
                </a:solidFill>
                <a:latin typeface="Segoe UI" pitchFamily="34" charset="0"/>
              </a:rPr>
              <a:t>Suggest </a:t>
            </a:r>
          </a:p>
          <a:p>
            <a:r>
              <a:rPr lang="en-US" sz="1800" dirty="0">
                <a:solidFill>
                  <a:schemeClr val="tx1"/>
                </a:solidFill>
                <a:latin typeface="Segoe UI" pitchFamily="34" charset="0"/>
              </a:rPr>
              <a:t>           </a:t>
            </a:r>
            <a:r>
              <a:rPr lang="en-US" sz="1800" dirty="0">
                <a:solidFill>
                  <a:srgbClr val="C95D03"/>
                </a:solidFill>
                <a:latin typeface="Segoe UI" pitchFamily="34" charset="0"/>
              </a:rPr>
              <a:t>options</a:t>
            </a:r>
          </a:p>
        </p:txBody>
      </p:sp>
      <p:sp>
        <p:nvSpPr>
          <p:cNvPr id="44041" name="Text Box 19"/>
          <p:cNvSpPr txBox="1">
            <a:spLocks noChangeArrowheads="1"/>
          </p:cNvSpPr>
          <p:nvPr/>
        </p:nvSpPr>
        <p:spPr bwMode="auto">
          <a:xfrm>
            <a:off x="5948336" y="7634236"/>
            <a:ext cx="2308009" cy="839784"/>
          </a:xfrm>
          <a:prstGeom prst="rect">
            <a:avLst/>
          </a:prstGeom>
          <a:noFill/>
          <a:ln w="9525">
            <a:noFill/>
            <a:miter lim="800000"/>
            <a:headEnd/>
            <a:tailEnd/>
          </a:ln>
        </p:spPr>
        <p:txBody>
          <a:bodyPr wrap="none" lIns="130622" tIns="65311" rIns="130622" bIns="65311">
            <a:spAutoFit/>
          </a:bodyPr>
          <a:lstStyle/>
          <a:p>
            <a:r>
              <a:rPr lang="en-US" sz="2800" dirty="0">
                <a:solidFill>
                  <a:schemeClr val="tx1"/>
                </a:solidFill>
                <a:latin typeface="Segoe UI" pitchFamily="34" charset="0"/>
              </a:rPr>
              <a:t>Preserve </a:t>
            </a:r>
          </a:p>
          <a:p>
            <a:r>
              <a:rPr lang="en-US" sz="1800" dirty="0">
                <a:solidFill>
                  <a:schemeClr val="tx1"/>
                </a:solidFill>
                <a:latin typeface="Segoe UI" pitchFamily="34" charset="0"/>
              </a:rPr>
              <a:t>      </a:t>
            </a:r>
            <a:r>
              <a:rPr lang="en-US" sz="1800" dirty="0" smtClean="0">
                <a:solidFill>
                  <a:srgbClr val="C95D03"/>
                </a:solidFill>
                <a:latin typeface="Segoe UI" pitchFamily="34" charset="0"/>
              </a:rPr>
              <a:t>user preferences</a:t>
            </a:r>
            <a:endParaRPr lang="en-US" sz="1800" dirty="0">
              <a:solidFill>
                <a:srgbClr val="C95D03"/>
              </a:solidFill>
              <a:latin typeface="Segoe UI" pitchFamily="34" charset="0"/>
            </a:endParaRPr>
          </a:p>
        </p:txBody>
      </p:sp>
      <p:sp>
        <p:nvSpPr>
          <p:cNvPr id="44039" name="Text Box 19"/>
          <p:cNvSpPr txBox="1">
            <a:spLocks noChangeArrowheads="1"/>
          </p:cNvSpPr>
          <p:nvPr/>
        </p:nvSpPr>
        <p:spPr bwMode="auto">
          <a:xfrm>
            <a:off x="10467095" y="7421355"/>
            <a:ext cx="1775427" cy="855173"/>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rPr>
              <a:t>enable</a:t>
            </a:r>
            <a:endParaRPr lang="en-US" sz="1800" dirty="0"/>
          </a:p>
          <a:p>
            <a:r>
              <a:rPr lang="en-US" dirty="0">
                <a:solidFill>
                  <a:schemeClr val="tx1"/>
                </a:solidFill>
              </a:rPr>
              <a:t>   </a:t>
            </a:r>
            <a:r>
              <a:rPr lang="en-US" sz="2800" dirty="0">
                <a:solidFill>
                  <a:schemeClr val="tx1"/>
                </a:solidFill>
                <a:latin typeface="Segoe UI" pitchFamily="34" charset="0"/>
              </a:rPr>
              <a:t>Sharing</a:t>
            </a:r>
          </a:p>
        </p:txBody>
      </p:sp>
      <p:pic>
        <p:nvPicPr>
          <p:cNvPr id="16" name="Picture 22" descr="MPj03853230000[1]"/>
          <p:cNvPicPr>
            <a:picLocks noChangeAspect="1" noChangeArrowheads="1"/>
          </p:cNvPicPr>
          <p:nvPr/>
        </p:nvPicPr>
        <p:blipFill>
          <a:blip r:embed="rId4" cstate="print"/>
          <a:srcRect/>
          <a:stretch>
            <a:fillRect/>
          </a:stretch>
        </p:blipFill>
        <p:spPr bwMode="auto">
          <a:xfrm>
            <a:off x="5986731" y="4309334"/>
            <a:ext cx="2253690" cy="3209241"/>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14" descr="Sharing!!!">
            <a:hlinkClick r:id="rId5" tooltip="Sharing!!!"/>
          </p:cNvPr>
          <p:cNvPicPr>
            <a:picLocks noChangeAspect="1" noChangeArrowheads="1"/>
          </p:cNvPicPr>
          <p:nvPr/>
        </p:nvPicPr>
        <p:blipFill>
          <a:blip r:embed="rId6"/>
          <a:srcRect l="10457" t="12259" r="40416" b="14682"/>
          <a:stretch>
            <a:fillRect/>
          </a:stretch>
        </p:blipFill>
        <p:spPr bwMode="auto">
          <a:xfrm>
            <a:off x="10287310" y="4508742"/>
            <a:ext cx="2433746" cy="2714445"/>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2" descr="sommelier.jpg"/>
          <p:cNvPicPr>
            <a:picLocks noChangeAspect="1" noChangeArrowheads="1"/>
          </p:cNvPicPr>
          <p:nvPr/>
        </p:nvPicPr>
        <p:blipFill>
          <a:blip r:embed="rId7"/>
          <a:srcRect l="10241" r="6421"/>
          <a:stretch>
            <a:fillRect/>
          </a:stretch>
        </p:blipFill>
        <p:spPr bwMode="auto">
          <a:xfrm>
            <a:off x="1257299" y="4622800"/>
            <a:ext cx="2506717" cy="2743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316481"/>
            <a:ext cx="12435840" cy="3444240"/>
          </a:xfrm>
        </p:spPr>
        <p:txBody>
          <a:bodyPr>
            <a:normAutofit fontScale="90000"/>
          </a:bodyPr>
          <a:lstStyle/>
          <a:p>
            <a:r>
              <a:rPr lang="en-US" b="1" dirty="0" smtClean="0"/>
              <a:t>Silverlight: Creating </a:t>
            </a:r>
            <a:r>
              <a:rPr lang="en-US" b="1" dirty="0"/>
              <a:t>and Delivering Amazing Video Experiences on the Web </a:t>
            </a:r>
            <a:br>
              <a:rPr lang="en-US" b="1" dirty="0"/>
            </a:br>
            <a:endParaRPr lang="en-US" dirty="0"/>
          </a:p>
        </p:txBody>
      </p:sp>
      <p:sp>
        <p:nvSpPr>
          <p:cNvPr id="3" name="Subtitle 2"/>
          <p:cNvSpPr>
            <a:spLocks noGrp="1"/>
          </p:cNvSpPr>
          <p:nvPr>
            <p:ph type="subTitle" idx="1"/>
          </p:nvPr>
        </p:nvSpPr>
        <p:spPr>
          <a:xfrm>
            <a:off x="1097280" y="6778530"/>
            <a:ext cx="3972025" cy="1551194"/>
          </a:xfrm>
        </p:spPr>
        <p:txBody>
          <a:bodyPr/>
          <a:lstStyle/>
          <a:p>
            <a:r>
              <a:rPr lang="en-US" dirty="0" smtClean="0"/>
              <a:t>Steve Marx</a:t>
            </a:r>
            <a:endParaRPr lang="en-US" dirty="0" smtClean="0"/>
          </a:p>
          <a:p>
            <a:r>
              <a:rPr sz="2400" smtClean="0"/>
              <a:t>Technical Evangelist</a:t>
            </a:r>
          </a:p>
          <a:p>
            <a:r>
              <a:rPr sz="2400" smtClean="0"/>
              <a:t>Microsoft Corporation</a:t>
            </a:r>
          </a:p>
          <a:p>
            <a:r>
              <a:rPr sz="2400" smtClean="0">
                <a:hlinkClick r:id="rId3"/>
              </a:rPr>
              <a:t>http://smarx.com</a:t>
            </a:r>
            <a:endParaRPr sz="2400" smtClean="0"/>
          </a:p>
        </p:txBody>
      </p:sp>
      <p:sp>
        <p:nvSpPr>
          <p:cNvPr id="5" name="Rectangle 4"/>
          <p:cNvSpPr/>
          <p:nvPr/>
        </p:nvSpPr>
        <p:spPr>
          <a:xfrm>
            <a:off x="6223167" y="9079149"/>
            <a:ext cx="5944256" cy="1031051"/>
          </a:xfrm>
          <a:prstGeom prst="rect">
            <a:avLst/>
          </a:prstGeom>
        </p:spPr>
        <p:txBody>
          <a:bodyPr wrap="square">
            <a:spAutoFit/>
          </a:bodyPr>
          <a:lstStyle/>
          <a:p>
            <a:r>
              <a:rPr lang="en-US" sz="3200" dirty="0" smtClean="0">
                <a:solidFill>
                  <a:schemeClr val="tx1">
                    <a:lumMod val="95000"/>
                  </a:schemeClr>
                </a:solidFill>
              </a:rPr>
              <a:t>See the demo live</a:t>
            </a:r>
            <a:endParaRPr lang="en-US" dirty="0" smtClean="0">
              <a:solidFill>
                <a:schemeClr val="tx1">
                  <a:lumMod val="95000"/>
                </a:schemeClr>
              </a:solidFill>
              <a:hlinkClick r:id="rId4"/>
            </a:endParaRPr>
          </a:p>
          <a:p>
            <a:r>
              <a:rPr lang="en-US" dirty="0" smtClean="0">
                <a:hlinkClick r:id="rId4"/>
              </a:rPr>
              <a:t>http://mixer1004.mixsandbox.com/</a:t>
            </a:r>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4886421" y="8705963"/>
            <a:ext cx="3567466" cy="2024723"/>
          </a:xfrm>
          <a:prstGeom prst="rect">
            <a:avLst/>
          </a:prstGeom>
          <a:noFill/>
          <a:ln w="9525">
            <a:noFill/>
            <a:miter lim="800000"/>
            <a:headEnd/>
            <a:tailEnd/>
          </a:ln>
          <a:effectLst/>
        </p:spPr>
        <p:txBody>
          <a:bodyPr wrap="square" lIns="130622" tIns="65311" rIns="130622" bIns="65311">
            <a:spAutoFit/>
          </a:bodyPr>
          <a:lstStyle/>
          <a:p>
            <a:r>
              <a:rPr lang="en-US" sz="5400" dirty="0" smtClean="0">
                <a:solidFill>
                  <a:schemeClr val="tx1"/>
                </a:solidFill>
                <a:latin typeface="Segoe UI" pitchFamily="34" charset="0"/>
              </a:rPr>
              <a:t>Suggest </a:t>
            </a:r>
          </a:p>
          <a:p>
            <a:r>
              <a:rPr lang="en-US" sz="4000" dirty="0" smtClean="0">
                <a:solidFill>
                  <a:schemeClr val="tx1"/>
                </a:solidFill>
                <a:latin typeface="Segoe UI" pitchFamily="34" charset="0"/>
              </a:rPr>
              <a:t>           </a:t>
            </a:r>
            <a:r>
              <a:rPr lang="en-US" sz="4000" dirty="0" smtClean="0">
                <a:solidFill>
                  <a:srgbClr val="C95D03"/>
                </a:solidFill>
                <a:latin typeface="Segoe UI" pitchFamily="34" charset="0"/>
              </a:rPr>
              <a:t>options</a:t>
            </a:r>
          </a:p>
          <a:p>
            <a:endParaRPr lang="en-US" i="0" dirty="0">
              <a:solidFill>
                <a:schemeClr val="tx1"/>
              </a:solidFill>
              <a:latin typeface="Segoe UI" pitchFamily="34" charset="0"/>
            </a:endParaRPr>
          </a:p>
        </p:txBody>
      </p:sp>
      <p:pic>
        <p:nvPicPr>
          <p:cNvPr id="4" name="Picture 2" descr="sommelier.jpg"/>
          <p:cNvPicPr>
            <a:picLocks noChangeAspect="1" noChangeArrowheads="1"/>
          </p:cNvPicPr>
          <p:nvPr/>
        </p:nvPicPr>
        <p:blipFill>
          <a:blip r:embed="rId3"/>
          <a:srcRect l="10241" r="6421"/>
          <a:stretch>
            <a:fillRect/>
          </a:stretch>
        </p:blipFill>
        <p:spPr bwMode="auto">
          <a:xfrm>
            <a:off x="3295650" y="1269999"/>
            <a:ext cx="6686550" cy="731735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a:srcRect/>
          <a:stretch>
            <a:fillRect/>
          </a:stretch>
        </p:blipFill>
        <p:spPr bwMode="auto">
          <a:xfrm>
            <a:off x="1923392" y="2099878"/>
            <a:ext cx="5656304" cy="4752867"/>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a:stretch>
            <a:fillRect/>
          </a:stretch>
        </p:blipFill>
        <p:spPr bwMode="auto">
          <a:xfrm>
            <a:off x="462708" y="0"/>
            <a:ext cx="9613068" cy="10972800"/>
          </a:xfrm>
          <a:prstGeom prst="rect">
            <a:avLst/>
          </a:prstGeom>
          <a:noFill/>
          <a:ln w="9525">
            <a:noFill/>
            <a:miter lim="800000"/>
            <a:headEnd/>
            <a:tailEnd/>
          </a:ln>
          <a:effectLst/>
        </p:spPr>
      </p:pic>
      <p:sp>
        <p:nvSpPr>
          <p:cNvPr id="7" name="Text Box 19"/>
          <p:cNvSpPr txBox="1">
            <a:spLocks noChangeArrowheads="1"/>
          </p:cNvSpPr>
          <p:nvPr/>
        </p:nvSpPr>
        <p:spPr bwMode="auto">
          <a:xfrm>
            <a:off x="12287885" y="2677256"/>
            <a:ext cx="1719322" cy="1286060"/>
          </a:xfrm>
          <a:prstGeom prst="rect">
            <a:avLst/>
          </a:prstGeom>
          <a:noFill/>
          <a:ln w="9525">
            <a:noFill/>
            <a:miter lim="800000"/>
            <a:headEnd/>
            <a:tailEnd/>
          </a:ln>
          <a:effectLst/>
        </p:spPr>
        <p:txBody>
          <a:bodyPr wrap="none" lIns="130622" tIns="65311" rIns="130622" bIns="65311">
            <a:spAutoFit/>
          </a:bodyPr>
          <a:lstStyle/>
          <a:p>
            <a:r>
              <a:rPr lang="en-US" sz="2800" dirty="0" smtClean="0">
                <a:solidFill>
                  <a:schemeClr val="tx1"/>
                </a:solidFill>
                <a:latin typeface="Segoe UI" pitchFamily="34" charset="0"/>
              </a:rPr>
              <a:t>Suggest </a:t>
            </a:r>
          </a:p>
          <a:p>
            <a:r>
              <a:rPr lang="en-US" sz="1800" dirty="0" smtClean="0">
                <a:solidFill>
                  <a:schemeClr val="tx1"/>
                </a:solidFill>
                <a:latin typeface="Segoe UI" pitchFamily="34" charset="0"/>
              </a:rPr>
              <a:t>           </a:t>
            </a:r>
            <a:r>
              <a:rPr lang="en-US" sz="1800" dirty="0" smtClean="0">
                <a:solidFill>
                  <a:srgbClr val="C95D03"/>
                </a:solidFill>
                <a:latin typeface="Segoe UI" pitchFamily="34" charset="0"/>
              </a:rPr>
              <a:t>options</a:t>
            </a:r>
          </a:p>
          <a:p>
            <a:endParaRPr lang="en-US" i="0" dirty="0">
              <a:solidFill>
                <a:schemeClr val="tx1"/>
              </a:solidFill>
              <a:latin typeface="Segoe UI" pitchFamily="34" charset="0"/>
            </a:endParaRPr>
          </a:p>
        </p:txBody>
      </p:sp>
      <p:pic>
        <p:nvPicPr>
          <p:cNvPr id="8" name="Picture 2" descr="sommelier.jpg"/>
          <p:cNvPicPr>
            <a:picLocks noChangeAspect="1" noChangeArrowheads="1"/>
          </p:cNvPicPr>
          <p:nvPr/>
        </p:nvPicPr>
        <p:blipFill>
          <a:blip r:embed="rId5"/>
          <a:srcRect l="10241" r="6421"/>
          <a:stretch>
            <a:fillRect/>
          </a:stretch>
        </p:blipFill>
        <p:spPr bwMode="auto">
          <a:xfrm>
            <a:off x="12172950" y="457200"/>
            <a:ext cx="1763986" cy="19304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26"/>
                                        </p:tgtEl>
                                        <p:attrNameLst>
                                          <p:attrName>ppt_x</p:attrName>
                                        </p:attrNameLst>
                                      </p:cBhvr>
                                      <p:tavLst>
                                        <p:tav tm="0">
                                          <p:val>
                                            <p:strVal val="ppt_x"/>
                                          </p:val>
                                        </p:tav>
                                        <p:tav tm="100000">
                                          <p:val>
                                            <p:strVal val="ppt_x"/>
                                          </p:val>
                                        </p:tav>
                                      </p:tavLst>
                                    </p:anim>
                                    <p:anim calcmode="lin" valueType="num">
                                      <p:cBhvr additive="base">
                                        <p:cTn id="25" dur="500"/>
                                        <p:tgtEl>
                                          <p:spTgt spid="1026"/>
                                        </p:tgtEl>
                                        <p:attrNameLst>
                                          <p:attrName>ppt_y</p:attrName>
                                        </p:attrNameLst>
                                      </p:cBhvr>
                                      <p:tavLst>
                                        <p:tav tm="0">
                                          <p:val>
                                            <p:strVal val="ppt_y"/>
                                          </p:val>
                                        </p:tav>
                                        <p:tav tm="100000">
                                          <p:val>
                                            <p:strVal val="1+ppt_h/2"/>
                                          </p:val>
                                        </p:tav>
                                      </p:tavLst>
                                    </p:anim>
                                    <p:set>
                                      <p:cBhvr>
                                        <p:cTn id="26"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457201" y="583043"/>
            <a:ext cx="10868891" cy="391671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331642" y="4808681"/>
            <a:ext cx="9286355" cy="6441209"/>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5482938" y="3486725"/>
            <a:ext cx="6577053" cy="7486076"/>
          </a:xfrm>
          <a:prstGeom prst="rect">
            <a:avLst/>
          </a:prstGeom>
          <a:noFill/>
          <a:ln w="9525">
            <a:noFill/>
            <a:miter lim="800000"/>
            <a:headEnd/>
            <a:tailEnd/>
          </a:ln>
          <a:effectLst/>
        </p:spPr>
      </p:pic>
      <p:sp>
        <p:nvSpPr>
          <p:cNvPr id="13" name="Text Box 19"/>
          <p:cNvSpPr txBox="1">
            <a:spLocks noChangeArrowheads="1"/>
          </p:cNvSpPr>
          <p:nvPr/>
        </p:nvSpPr>
        <p:spPr bwMode="auto">
          <a:xfrm>
            <a:off x="12287885" y="2677256"/>
            <a:ext cx="1719322" cy="1286060"/>
          </a:xfrm>
          <a:prstGeom prst="rect">
            <a:avLst/>
          </a:prstGeom>
          <a:noFill/>
          <a:ln w="9525">
            <a:noFill/>
            <a:miter lim="800000"/>
            <a:headEnd/>
            <a:tailEnd/>
          </a:ln>
          <a:effectLst/>
        </p:spPr>
        <p:txBody>
          <a:bodyPr wrap="none" lIns="130622" tIns="65311" rIns="130622" bIns="65311">
            <a:spAutoFit/>
          </a:bodyPr>
          <a:lstStyle/>
          <a:p>
            <a:r>
              <a:rPr lang="en-US" sz="2800" dirty="0" smtClean="0">
                <a:solidFill>
                  <a:schemeClr val="tx1"/>
                </a:solidFill>
                <a:latin typeface="Segoe UI" pitchFamily="34" charset="0"/>
              </a:rPr>
              <a:t>Suggest </a:t>
            </a:r>
          </a:p>
          <a:p>
            <a:r>
              <a:rPr lang="en-US" sz="1800" dirty="0" smtClean="0">
                <a:solidFill>
                  <a:schemeClr val="tx1"/>
                </a:solidFill>
                <a:latin typeface="Segoe UI" pitchFamily="34" charset="0"/>
              </a:rPr>
              <a:t>           </a:t>
            </a:r>
            <a:r>
              <a:rPr lang="en-US" sz="1800" dirty="0" smtClean="0">
                <a:solidFill>
                  <a:srgbClr val="C95D03"/>
                </a:solidFill>
                <a:latin typeface="Segoe UI" pitchFamily="34" charset="0"/>
              </a:rPr>
              <a:t>options</a:t>
            </a:r>
          </a:p>
          <a:p>
            <a:endParaRPr lang="en-US" i="0" dirty="0">
              <a:solidFill>
                <a:schemeClr val="tx1"/>
              </a:solidFill>
              <a:latin typeface="Segoe UI" pitchFamily="34" charset="0"/>
            </a:endParaRPr>
          </a:p>
        </p:txBody>
      </p:sp>
      <p:pic>
        <p:nvPicPr>
          <p:cNvPr id="14" name="Picture 2" descr="sommelier.jpg"/>
          <p:cNvPicPr>
            <a:picLocks noChangeAspect="1" noChangeArrowheads="1"/>
          </p:cNvPicPr>
          <p:nvPr/>
        </p:nvPicPr>
        <p:blipFill>
          <a:blip r:embed="rId6"/>
          <a:srcRect l="10241" r="6421"/>
          <a:stretch>
            <a:fillRect/>
          </a:stretch>
        </p:blipFill>
        <p:spPr bwMode="auto">
          <a:xfrm>
            <a:off x="12172950" y="457200"/>
            <a:ext cx="1763986" cy="193040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2" descr="Microsoft ASP.NET AJAX"/>
          <p:cNvPicPr>
            <a:picLocks noChangeAspect="1" noChangeArrowheads="1"/>
          </p:cNvPicPr>
          <p:nvPr/>
        </p:nvPicPr>
        <p:blipFill>
          <a:blip r:embed="rId7"/>
          <a:srcRect/>
          <a:stretch>
            <a:fillRect/>
          </a:stretch>
        </p:blipFill>
        <p:spPr bwMode="auto">
          <a:xfrm rot="20950908">
            <a:off x="10042524" y="6985001"/>
            <a:ext cx="2476500" cy="166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9" name="Text Box 19"/>
          <p:cNvSpPr txBox="1">
            <a:spLocks noChangeArrowheads="1"/>
          </p:cNvSpPr>
          <p:nvPr/>
        </p:nvSpPr>
        <p:spPr bwMode="auto">
          <a:xfrm>
            <a:off x="4231257" y="8457835"/>
            <a:ext cx="5619325" cy="1886224"/>
          </a:xfrm>
          <a:prstGeom prst="rect">
            <a:avLst/>
          </a:prstGeom>
          <a:noFill/>
          <a:ln w="9525">
            <a:noFill/>
            <a:miter lim="800000"/>
            <a:headEnd/>
            <a:tailEnd/>
          </a:ln>
          <a:effectLst/>
        </p:spPr>
        <p:txBody>
          <a:bodyPr wrap="square" lIns="130622" tIns="65311" rIns="130622" bIns="65311">
            <a:spAutoFit/>
          </a:bodyPr>
          <a:lstStyle/>
          <a:p>
            <a:r>
              <a:rPr lang="en-US" sz="6600" dirty="0" smtClean="0">
                <a:solidFill>
                  <a:schemeClr val="tx1"/>
                </a:solidFill>
                <a:latin typeface="Segoe UI" pitchFamily="34" charset="0"/>
              </a:rPr>
              <a:t>Suggest </a:t>
            </a:r>
          </a:p>
          <a:p>
            <a:r>
              <a:rPr lang="en-US" sz="4800" dirty="0" smtClean="0">
                <a:solidFill>
                  <a:schemeClr val="tx1"/>
                </a:solidFill>
                <a:latin typeface="Segoe UI" pitchFamily="34" charset="0"/>
              </a:rPr>
              <a:t>           </a:t>
            </a:r>
            <a:r>
              <a:rPr lang="en-US" sz="4800" dirty="0" smtClean="0">
                <a:solidFill>
                  <a:srgbClr val="C95D03"/>
                </a:solidFill>
                <a:latin typeface="Segoe UI" pitchFamily="34" charset="0"/>
              </a:rPr>
              <a:t>options</a:t>
            </a:r>
            <a:endParaRPr lang="en-US" sz="4800" dirty="0">
              <a:solidFill>
                <a:srgbClr val="C95D03"/>
              </a:solidFill>
              <a:latin typeface="Segoe UI" pitchFamily="34" charset="0"/>
            </a:endParaRPr>
          </a:p>
        </p:txBody>
      </p:sp>
      <p:pic>
        <p:nvPicPr>
          <p:cNvPr id="109570" name="Picture 2" descr="sommelier.jpg"/>
          <p:cNvPicPr>
            <a:picLocks noChangeAspect="1" noChangeArrowheads="1"/>
          </p:cNvPicPr>
          <p:nvPr/>
        </p:nvPicPr>
        <p:blipFill>
          <a:blip r:embed="rId3"/>
          <a:srcRect/>
          <a:stretch>
            <a:fillRect/>
          </a:stretch>
        </p:blipFill>
        <p:spPr bwMode="auto">
          <a:xfrm>
            <a:off x="3051175" y="1327149"/>
            <a:ext cx="7457069" cy="680085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ChangeArrowheads="1"/>
          </p:cNvSpPr>
          <p:nvPr/>
        </p:nvSpPr>
        <p:spPr bwMode="auto">
          <a:xfrm>
            <a:off x="3937515" y="8282151"/>
            <a:ext cx="5258244" cy="2255556"/>
          </a:xfrm>
          <a:prstGeom prst="rect">
            <a:avLst/>
          </a:prstGeom>
          <a:noFill/>
          <a:ln w="9525">
            <a:noFill/>
            <a:miter lim="800000"/>
            <a:headEnd/>
            <a:tailEnd/>
          </a:ln>
          <a:effectLst/>
        </p:spPr>
        <p:txBody>
          <a:bodyPr wrap="square" lIns="130622" tIns="65311" rIns="130622" bIns="65311">
            <a:spAutoFit/>
          </a:bodyPr>
          <a:lstStyle/>
          <a:p>
            <a:r>
              <a:rPr lang="en-US" sz="4800" dirty="0" smtClean="0">
                <a:solidFill>
                  <a:schemeClr val="tx1"/>
                </a:solidFill>
                <a:latin typeface="Segoe UI" pitchFamily="34" charset="0"/>
              </a:rPr>
              <a:t>Preserve </a:t>
            </a:r>
          </a:p>
          <a:p>
            <a:r>
              <a:rPr lang="en-US" sz="3600" dirty="0" smtClean="0">
                <a:solidFill>
                  <a:schemeClr val="tx1"/>
                </a:solidFill>
                <a:latin typeface="Segoe UI" pitchFamily="34" charset="0"/>
              </a:rPr>
              <a:t>      </a:t>
            </a:r>
            <a:r>
              <a:rPr lang="en-US" sz="3600" dirty="0" smtClean="0">
                <a:solidFill>
                  <a:srgbClr val="C95D03"/>
                </a:solidFill>
                <a:latin typeface="Segoe UI" pitchFamily="34" charset="0"/>
              </a:rPr>
              <a:t>user preferences</a:t>
            </a:r>
          </a:p>
          <a:p>
            <a:endParaRPr lang="en-US" sz="5400" i="0" dirty="0">
              <a:solidFill>
                <a:schemeClr val="tx1"/>
              </a:solidFill>
              <a:latin typeface="Segoe UI" pitchFamily="34" charset="0"/>
            </a:endParaRPr>
          </a:p>
        </p:txBody>
      </p:sp>
      <p:pic>
        <p:nvPicPr>
          <p:cNvPr id="5" name="Picture 22" descr="MPj03853230000[1]"/>
          <p:cNvPicPr>
            <a:picLocks noChangeAspect="1" noChangeArrowheads="1"/>
          </p:cNvPicPr>
          <p:nvPr/>
        </p:nvPicPr>
        <p:blipFill>
          <a:blip r:embed="rId3" cstate="print"/>
          <a:srcRect/>
          <a:stretch>
            <a:fillRect/>
          </a:stretch>
        </p:blipFill>
        <p:spPr bwMode="auto">
          <a:xfrm>
            <a:off x="3661470" y="636709"/>
            <a:ext cx="5196629" cy="727401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0"/>
            <a:ext cx="10577945" cy="10972800"/>
            <a:chOff x="2362200" y="547688"/>
            <a:chExt cx="9906000" cy="7134225"/>
          </a:xfrm>
        </p:grpSpPr>
        <p:pic>
          <p:nvPicPr>
            <p:cNvPr id="2051" name="Picture 3"/>
            <p:cNvPicPr>
              <a:picLocks noChangeAspect="1" noChangeArrowheads="1"/>
            </p:cNvPicPr>
            <p:nvPr/>
          </p:nvPicPr>
          <p:blipFill>
            <a:blip r:embed="rId3"/>
            <a:srcRect/>
            <a:stretch>
              <a:fillRect/>
            </a:stretch>
          </p:blipFill>
          <p:spPr bwMode="auto">
            <a:xfrm>
              <a:off x="2362200" y="547688"/>
              <a:ext cx="9906000" cy="7134225"/>
            </a:xfrm>
            <a:prstGeom prst="rect">
              <a:avLst/>
            </a:prstGeom>
            <a:noFill/>
            <a:ln w="9525">
              <a:noFill/>
              <a:miter lim="800000"/>
              <a:headEnd/>
              <a:tailEnd/>
            </a:ln>
            <a:effectLst/>
          </p:spPr>
        </p:pic>
        <p:pic>
          <p:nvPicPr>
            <p:cNvPr id="2052" name="Picture 4" descr="C:\Program Files\Microsoft Expression\MEDIA\OFFICE12\Bullets\BD21301_.gif"/>
            <p:cNvPicPr>
              <a:picLocks noChangeAspect="1" noChangeArrowheads="1"/>
            </p:cNvPicPr>
            <p:nvPr/>
          </p:nvPicPr>
          <p:blipFill>
            <a:blip r:embed="rId4"/>
            <a:stretch>
              <a:fillRect/>
            </a:stretch>
          </p:blipFill>
          <p:spPr bwMode="auto">
            <a:xfrm>
              <a:off x="3185370" y="3455581"/>
              <a:ext cx="159488" cy="159488"/>
            </a:xfrm>
            <a:prstGeom prst="rect">
              <a:avLst/>
            </a:prstGeom>
            <a:noFill/>
            <a:ln>
              <a:noFill/>
            </a:ln>
          </p:spPr>
        </p:pic>
        <p:pic>
          <p:nvPicPr>
            <p:cNvPr id="15" name="Picture 4" descr="C:\Program Files\Microsoft Expression\MEDIA\OFFICE12\Bullets\BD21301_.gif"/>
            <p:cNvPicPr>
              <a:picLocks noChangeAspect="1" noChangeArrowheads="1"/>
            </p:cNvPicPr>
            <p:nvPr/>
          </p:nvPicPr>
          <p:blipFill>
            <a:blip r:embed="rId4"/>
            <a:stretch>
              <a:fillRect/>
            </a:stretch>
          </p:blipFill>
          <p:spPr bwMode="auto">
            <a:xfrm>
              <a:off x="3826868" y="3469757"/>
              <a:ext cx="159488" cy="159488"/>
            </a:xfrm>
            <a:prstGeom prst="rect">
              <a:avLst/>
            </a:prstGeom>
            <a:noFill/>
            <a:ln>
              <a:noFill/>
            </a:ln>
          </p:spPr>
        </p:pic>
      </p:grpSp>
      <p:sp>
        <p:nvSpPr>
          <p:cNvPr id="10" name="Text Box 21"/>
          <p:cNvSpPr txBox="1">
            <a:spLocks noChangeArrowheads="1"/>
          </p:cNvSpPr>
          <p:nvPr/>
        </p:nvSpPr>
        <p:spPr bwMode="auto">
          <a:xfrm>
            <a:off x="12287886" y="6510860"/>
            <a:ext cx="2308009" cy="1332226"/>
          </a:xfrm>
          <a:prstGeom prst="rect">
            <a:avLst/>
          </a:prstGeom>
          <a:noFill/>
          <a:ln w="9525">
            <a:noFill/>
            <a:miter lim="800000"/>
            <a:headEnd/>
            <a:tailEnd/>
          </a:ln>
          <a:effectLst/>
        </p:spPr>
        <p:txBody>
          <a:bodyPr wrap="none" lIns="130622" tIns="65311" rIns="130622" bIns="65311">
            <a:spAutoFit/>
          </a:bodyPr>
          <a:lstStyle/>
          <a:p>
            <a:r>
              <a:rPr lang="en-US" sz="2800" dirty="0" smtClean="0">
                <a:solidFill>
                  <a:schemeClr val="tx1"/>
                </a:solidFill>
                <a:latin typeface="Segoe UI" pitchFamily="34" charset="0"/>
              </a:rPr>
              <a:t>Preserve </a:t>
            </a:r>
          </a:p>
          <a:p>
            <a:r>
              <a:rPr lang="en-US" sz="1800" dirty="0" smtClean="0">
                <a:solidFill>
                  <a:schemeClr val="tx1"/>
                </a:solidFill>
                <a:latin typeface="Segoe UI" pitchFamily="34" charset="0"/>
              </a:rPr>
              <a:t>      </a:t>
            </a:r>
            <a:r>
              <a:rPr lang="en-US" sz="1800" dirty="0" smtClean="0">
                <a:solidFill>
                  <a:srgbClr val="C95D03"/>
                </a:solidFill>
                <a:latin typeface="Segoe UI" pitchFamily="34" charset="0"/>
              </a:rPr>
              <a:t>user preferences</a:t>
            </a:r>
          </a:p>
          <a:p>
            <a:endParaRPr lang="en-US" sz="3200" i="0" dirty="0">
              <a:solidFill>
                <a:schemeClr val="tx1"/>
              </a:solidFill>
              <a:latin typeface="Segoe UI" pitchFamily="34" charset="0"/>
            </a:endParaRPr>
          </a:p>
        </p:txBody>
      </p:sp>
      <p:pic>
        <p:nvPicPr>
          <p:cNvPr id="11" name="Picture 22" descr="MPj03853230000[1]"/>
          <p:cNvPicPr>
            <a:picLocks noChangeAspect="1" noChangeArrowheads="1"/>
          </p:cNvPicPr>
          <p:nvPr/>
        </p:nvPicPr>
        <p:blipFill>
          <a:blip r:embed="rId5" cstate="print"/>
          <a:srcRect/>
          <a:stretch>
            <a:fillRect/>
          </a:stretch>
        </p:blipFill>
        <p:spPr bwMode="auto">
          <a:xfrm>
            <a:off x="12287886" y="4179291"/>
            <a:ext cx="1531775" cy="2144111"/>
          </a:xfrm>
          <a:prstGeom prst="rect">
            <a:avLst/>
          </a:prstGeom>
          <a:ln w="228600" cap="sq" cmpd="thickThin">
            <a:solidFill>
              <a:srgbClr val="000000"/>
            </a:solidFill>
            <a:prstDash val="solid"/>
            <a:miter lim="800000"/>
          </a:ln>
          <a:effectLst>
            <a:innerShdw blurRad="76200">
              <a:srgbClr val="000000"/>
            </a:innerShdw>
          </a:effectLst>
        </p:spPr>
      </p:pic>
      <p:sp>
        <p:nvSpPr>
          <p:cNvPr id="12" name="Text Box 19"/>
          <p:cNvSpPr txBox="1">
            <a:spLocks noChangeArrowheads="1"/>
          </p:cNvSpPr>
          <p:nvPr/>
        </p:nvSpPr>
        <p:spPr bwMode="auto">
          <a:xfrm>
            <a:off x="12287885" y="2677256"/>
            <a:ext cx="1719322" cy="1286060"/>
          </a:xfrm>
          <a:prstGeom prst="rect">
            <a:avLst/>
          </a:prstGeom>
          <a:noFill/>
          <a:ln w="9525">
            <a:noFill/>
            <a:miter lim="800000"/>
            <a:headEnd/>
            <a:tailEnd/>
          </a:ln>
          <a:effectLst/>
        </p:spPr>
        <p:txBody>
          <a:bodyPr wrap="none" lIns="130622" tIns="65311" rIns="130622" bIns="65311">
            <a:spAutoFit/>
          </a:bodyPr>
          <a:lstStyle/>
          <a:p>
            <a:r>
              <a:rPr lang="en-US" sz="2800" dirty="0" smtClean="0">
                <a:solidFill>
                  <a:schemeClr val="tx1"/>
                </a:solidFill>
                <a:latin typeface="Segoe UI" pitchFamily="34" charset="0"/>
              </a:rPr>
              <a:t>Suggest </a:t>
            </a:r>
          </a:p>
          <a:p>
            <a:r>
              <a:rPr lang="en-US" sz="1800" dirty="0" smtClean="0">
                <a:solidFill>
                  <a:schemeClr val="tx1"/>
                </a:solidFill>
                <a:latin typeface="Segoe UI" pitchFamily="34" charset="0"/>
              </a:rPr>
              <a:t>           </a:t>
            </a:r>
            <a:r>
              <a:rPr lang="en-US" sz="1800" dirty="0" smtClean="0">
                <a:solidFill>
                  <a:srgbClr val="C95D03"/>
                </a:solidFill>
                <a:latin typeface="Segoe UI" pitchFamily="34" charset="0"/>
              </a:rPr>
              <a:t>options</a:t>
            </a:r>
          </a:p>
          <a:p>
            <a:endParaRPr lang="en-US" i="0" dirty="0">
              <a:solidFill>
                <a:schemeClr val="tx1"/>
              </a:solidFill>
              <a:latin typeface="Segoe UI" pitchFamily="34" charset="0"/>
            </a:endParaRPr>
          </a:p>
        </p:txBody>
      </p:sp>
      <p:pic>
        <p:nvPicPr>
          <p:cNvPr id="13" name="Picture 2" descr="sommelier.jpg"/>
          <p:cNvPicPr>
            <a:picLocks noChangeAspect="1" noChangeArrowheads="1"/>
          </p:cNvPicPr>
          <p:nvPr/>
        </p:nvPicPr>
        <p:blipFill>
          <a:blip r:embed="rId6"/>
          <a:srcRect l="10241" r="6421"/>
          <a:stretch>
            <a:fillRect/>
          </a:stretch>
        </p:blipFill>
        <p:spPr bwMode="auto">
          <a:xfrm>
            <a:off x="12172950" y="457200"/>
            <a:ext cx="1763986" cy="19304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9"/>
                                        </p:tgtEl>
                                        <p:attrNameLst>
                                          <p:attrName>ppt_x</p:attrName>
                                        </p:attrNameLst>
                                      </p:cBhvr>
                                      <p:tavLst>
                                        <p:tav tm="0">
                                          <p:val>
                                            <p:strVal val="ppt_x"/>
                                          </p:val>
                                        </p:tav>
                                        <p:tav tm="100000">
                                          <p:val>
                                            <p:strVal val="ppt_x"/>
                                          </p:val>
                                        </p:tav>
                                      </p:tavLst>
                                    </p:anim>
                                    <p:anim calcmode="lin" valueType="num">
                                      <p:cBhvr additive="base">
                                        <p:cTn id="13" dur="500"/>
                                        <p:tgtEl>
                                          <p:spTgt spid="19"/>
                                        </p:tgtEl>
                                        <p:attrNameLst>
                                          <p:attrName>ppt_y</p:attrName>
                                        </p:attrNameLst>
                                      </p:cBhvr>
                                      <p:tavLst>
                                        <p:tav tm="0">
                                          <p:val>
                                            <p:strVal val="ppt_y"/>
                                          </p:val>
                                        </p:tav>
                                        <p:tav tm="100000">
                                          <p:val>
                                            <p:strVal val="1+ppt_h/2"/>
                                          </p:val>
                                        </p:tav>
                                      </p:tavLst>
                                    </p:anim>
                                    <p:set>
                                      <p:cBhvr>
                                        <p:cTn id="1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noChangeArrowheads="1"/>
          </p:cNvSpPr>
          <p:nvPr/>
        </p:nvSpPr>
        <p:spPr bwMode="auto">
          <a:xfrm>
            <a:off x="12287886" y="6510860"/>
            <a:ext cx="2308009" cy="1332226"/>
          </a:xfrm>
          <a:prstGeom prst="rect">
            <a:avLst/>
          </a:prstGeom>
          <a:noFill/>
          <a:ln w="9525">
            <a:noFill/>
            <a:miter lim="800000"/>
            <a:headEnd/>
            <a:tailEnd/>
          </a:ln>
          <a:effectLst/>
        </p:spPr>
        <p:txBody>
          <a:bodyPr wrap="none" lIns="130622" tIns="65311" rIns="130622" bIns="65311">
            <a:spAutoFit/>
          </a:bodyPr>
          <a:lstStyle/>
          <a:p>
            <a:r>
              <a:rPr lang="en-US" sz="2800" dirty="0" smtClean="0">
                <a:solidFill>
                  <a:schemeClr val="tx1"/>
                </a:solidFill>
                <a:latin typeface="Segoe UI" pitchFamily="34" charset="0"/>
              </a:rPr>
              <a:t>Preserve </a:t>
            </a:r>
          </a:p>
          <a:p>
            <a:r>
              <a:rPr lang="en-US" sz="1800" dirty="0" smtClean="0">
                <a:solidFill>
                  <a:schemeClr val="tx1"/>
                </a:solidFill>
                <a:latin typeface="Segoe UI" pitchFamily="34" charset="0"/>
              </a:rPr>
              <a:t>      </a:t>
            </a:r>
            <a:r>
              <a:rPr lang="en-US" sz="1800" dirty="0" smtClean="0">
                <a:solidFill>
                  <a:srgbClr val="C95D03"/>
                </a:solidFill>
                <a:latin typeface="Segoe UI" pitchFamily="34" charset="0"/>
              </a:rPr>
              <a:t>user preferences</a:t>
            </a:r>
          </a:p>
          <a:p>
            <a:endParaRPr lang="en-US" sz="3200" i="0" dirty="0">
              <a:solidFill>
                <a:schemeClr val="tx1"/>
              </a:solidFill>
              <a:latin typeface="Segoe UI" pitchFamily="34" charset="0"/>
            </a:endParaRPr>
          </a:p>
        </p:txBody>
      </p:sp>
      <p:pic>
        <p:nvPicPr>
          <p:cNvPr id="11" name="Picture 22" descr="MPj03853230000[1]"/>
          <p:cNvPicPr>
            <a:picLocks noChangeAspect="1" noChangeArrowheads="1"/>
          </p:cNvPicPr>
          <p:nvPr/>
        </p:nvPicPr>
        <p:blipFill>
          <a:blip r:embed="rId3" cstate="print"/>
          <a:srcRect/>
          <a:stretch>
            <a:fillRect/>
          </a:stretch>
        </p:blipFill>
        <p:spPr bwMode="auto">
          <a:xfrm>
            <a:off x="12287886" y="4179291"/>
            <a:ext cx="1531775" cy="2144111"/>
          </a:xfrm>
          <a:prstGeom prst="rect">
            <a:avLst/>
          </a:prstGeom>
          <a:ln w="228600" cap="sq" cmpd="thickThin">
            <a:solidFill>
              <a:srgbClr val="000000"/>
            </a:solidFill>
            <a:prstDash val="solid"/>
            <a:miter lim="800000"/>
          </a:ln>
          <a:effectLst>
            <a:innerShdw blurRad="76200">
              <a:srgbClr val="000000"/>
            </a:innerShdw>
          </a:effectLst>
        </p:spPr>
      </p:pic>
      <p:sp>
        <p:nvSpPr>
          <p:cNvPr id="12" name="Text Box 19"/>
          <p:cNvSpPr txBox="1">
            <a:spLocks noChangeArrowheads="1"/>
          </p:cNvSpPr>
          <p:nvPr/>
        </p:nvSpPr>
        <p:spPr bwMode="auto">
          <a:xfrm>
            <a:off x="12287885" y="2677256"/>
            <a:ext cx="1719322" cy="1286060"/>
          </a:xfrm>
          <a:prstGeom prst="rect">
            <a:avLst/>
          </a:prstGeom>
          <a:noFill/>
          <a:ln w="9525">
            <a:noFill/>
            <a:miter lim="800000"/>
            <a:headEnd/>
            <a:tailEnd/>
          </a:ln>
          <a:effectLst/>
        </p:spPr>
        <p:txBody>
          <a:bodyPr wrap="none" lIns="130622" tIns="65311" rIns="130622" bIns="65311">
            <a:spAutoFit/>
          </a:bodyPr>
          <a:lstStyle/>
          <a:p>
            <a:r>
              <a:rPr lang="en-US" sz="2800" dirty="0" smtClean="0">
                <a:solidFill>
                  <a:schemeClr val="tx1"/>
                </a:solidFill>
                <a:latin typeface="Segoe UI" pitchFamily="34" charset="0"/>
              </a:rPr>
              <a:t>Suggest </a:t>
            </a:r>
          </a:p>
          <a:p>
            <a:r>
              <a:rPr lang="en-US" sz="1800" dirty="0" smtClean="0">
                <a:solidFill>
                  <a:schemeClr val="tx1"/>
                </a:solidFill>
                <a:latin typeface="Segoe UI" pitchFamily="34" charset="0"/>
              </a:rPr>
              <a:t>           </a:t>
            </a:r>
            <a:r>
              <a:rPr lang="en-US" sz="1800" dirty="0" smtClean="0">
                <a:solidFill>
                  <a:srgbClr val="C95D03"/>
                </a:solidFill>
                <a:latin typeface="Segoe UI" pitchFamily="34" charset="0"/>
              </a:rPr>
              <a:t>options</a:t>
            </a:r>
          </a:p>
          <a:p>
            <a:endParaRPr lang="en-US" i="0" dirty="0">
              <a:solidFill>
                <a:schemeClr val="tx1"/>
              </a:solidFill>
              <a:latin typeface="Segoe UI" pitchFamily="34" charset="0"/>
            </a:endParaRPr>
          </a:p>
        </p:txBody>
      </p:sp>
      <p:pic>
        <p:nvPicPr>
          <p:cNvPr id="16" name="Picture 2" descr="sommelier.jpg"/>
          <p:cNvPicPr>
            <a:picLocks noChangeAspect="1" noChangeArrowheads="1"/>
          </p:cNvPicPr>
          <p:nvPr/>
        </p:nvPicPr>
        <p:blipFill>
          <a:blip r:embed="rId4"/>
          <a:srcRect l="10241" r="6421"/>
          <a:stretch>
            <a:fillRect/>
          </a:stretch>
        </p:blipFill>
        <p:spPr bwMode="auto">
          <a:xfrm>
            <a:off x="12172950" y="457200"/>
            <a:ext cx="1763986" cy="1930400"/>
          </a:xfrm>
          <a:prstGeom prst="rect">
            <a:avLst/>
          </a:prstGeom>
          <a:ln w="228600" cap="sq" cmpd="thickThin">
            <a:solidFill>
              <a:srgbClr val="000000"/>
            </a:solidFill>
            <a:prstDash val="solid"/>
            <a:miter lim="800000"/>
          </a:ln>
          <a:effectLst>
            <a:innerShdw blurRad="76200">
              <a:srgbClr val="000000"/>
            </a:innerShdw>
          </a:effectLst>
        </p:spPr>
      </p:pic>
      <p:pic>
        <p:nvPicPr>
          <p:cNvPr id="1026" name="Picture 2"/>
          <p:cNvPicPr>
            <a:picLocks noChangeAspect="1" noChangeArrowheads="1"/>
          </p:cNvPicPr>
          <p:nvPr/>
        </p:nvPicPr>
        <p:blipFill>
          <a:blip r:embed="rId5"/>
          <a:srcRect/>
          <a:stretch>
            <a:fillRect/>
          </a:stretch>
        </p:blipFill>
        <p:spPr bwMode="auto">
          <a:xfrm>
            <a:off x="728663" y="1492251"/>
            <a:ext cx="9993764" cy="2520949"/>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1090613" y="4559299"/>
            <a:ext cx="10918752" cy="5194300"/>
          </a:xfrm>
          <a:prstGeom prst="rect">
            <a:avLst/>
          </a:prstGeom>
          <a:noFill/>
          <a:ln w="9525">
            <a:noFill/>
            <a:miter lim="800000"/>
            <a:headEnd/>
            <a:tailEnd/>
          </a:ln>
          <a:effectLst/>
        </p:spPr>
      </p:pic>
      <p:pic>
        <p:nvPicPr>
          <p:cNvPr id="9" name="Picture 2" descr="Microsoft ASP.NET AJAX"/>
          <p:cNvPicPr>
            <a:picLocks noChangeAspect="1" noChangeArrowheads="1"/>
          </p:cNvPicPr>
          <p:nvPr/>
        </p:nvPicPr>
        <p:blipFill>
          <a:blip r:embed="rId7"/>
          <a:srcRect/>
          <a:stretch>
            <a:fillRect/>
          </a:stretch>
        </p:blipFill>
        <p:spPr bwMode="auto">
          <a:xfrm rot="20950908">
            <a:off x="9935275" y="6575605"/>
            <a:ext cx="2476500" cy="166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7" name="Group 16"/>
          <p:cNvGrpSpPr/>
          <p:nvPr/>
        </p:nvGrpSpPr>
        <p:grpSpPr>
          <a:xfrm>
            <a:off x="1196698" y="2823817"/>
            <a:ext cx="2476500" cy="1663700"/>
            <a:chOff x="997916" y="2177498"/>
            <a:chExt cx="2476500" cy="1247775"/>
          </a:xfrm>
        </p:grpSpPr>
        <p:pic>
          <p:nvPicPr>
            <p:cNvPr id="14" name="Picture 2" descr="Microsoft ASP.NET AJAX"/>
            <p:cNvPicPr>
              <a:picLocks noChangeAspect="1" noChangeArrowheads="1"/>
            </p:cNvPicPr>
            <p:nvPr/>
          </p:nvPicPr>
          <p:blipFill>
            <a:blip r:embed="rId7"/>
            <a:srcRect/>
            <a:stretch>
              <a:fillRect/>
            </a:stretch>
          </p:blipFill>
          <p:spPr bwMode="auto">
            <a:xfrm rot="20950908">
              <a:off x="997916" y="2177498"/>
              <a:ext cx="2476500" cy="124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1113183" y="2862469"/>
              <a:ext cx="1778051" cy="530914"/>
            </a:xfrm>
            <a:prstGeom prst="rect">
              <a:avLst/>
            </a:prstGeom>
            <a:noFill/>
          </p:spPr>
          <p:txBody>
            <a:bodyPr wrap="none" rtlCol="0">
              <a:spAutoFit/>
            </a:bodyPr>
            <a:lstStyle/>
            <a:p>
              <a:r>
                <a:rPr lang="en-US" sz="4000" dirty="0" smtClean="0">
                  <a:solidFill>
                    <a:srgbClr val="FF0000"/>
                  </a:solidFill>
                  <a:effectLst>
                    <a:outerShdw blurRad="38100" dist="38100" dir="2700000" algn="tl">
                      <a:srgbClr val="000000">
                        <a:alpha val="43137"/>
                      </a:srgbClr>
                    </a:outerShdw>
                  </a:effectLst>
                  <a:latin typeface="Forte" pitchFamily="66" charset="0"/>
                  <a:cs typeface="Arial" pitchFamily="34" charset="0"/>
                </a:rPr>
                <a:t>Futures</a:t>
              </a:r>
            </a:p>
          </p:txBody>
        </p:sp>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12142" y="2263141"/>
            <a:ext cx="13408659" cy="553998"/>
          </a:xfrm>
        </p:spPr>
        <p:txBody>
          <a:bodyPr/>
          <a:lstStyle/>
          <a:p>
            <a:endParaRPr lang="en-US"/>
          </a:p>
        </p:txBody>
      </p:sp>
      <p:pic>
        <p:nvPicPr>
          <p:cNvPr id="1027" name="Picture 3"/>
          <p:cNvPicPr>
            <a:picLocks noChangeAspect="1" noChangeArrowheads="1"/>
          </p:cNvPicPr>
          <p:nvPr/>
        </p:nvPicPr>
        <p:blipFill>
          <a:blip r:embed="rId3"/>
          <a:srcRect/>
          <a:stretch>
            <a:fillRect/>
          </a:stretch>
        </p:blipFill>
        <p:spPr bwMode="auto">
          <a:xfrm>
            <a:off x="2414222" y="3699608"/>
            <a:ext cx="9909035" cy="3709376"/>
          </a:xfrm>
          <a:prstGeom prst="rect">
            <a:avLst/>
          </a:prstGeom>
          <a:noFill/>
          <a:ln w="9525">
            <a:noFill/>
            <a:miter lim="800000"/>
            <a:headEnd/>
            <a:tailEnd/>
          </a:ln>
          <a:effectLst/>
        </p:spPr>
      </p:pic>
      <p:grpSp>
        <p:nvGrpSpPr>
          <p:cNvPr id="9" name="Group 8"/>
          <p:cNvGrpSpPr/>
          <p:nvPr/>
        </p:nvGrpSpPr>
        <p:grpSpPr>
          <a:xfrm>
            <a:off x="10200021" y="6082833"/>
            <a:ext cx="2476500" cy="1663700"/>
            <a:chOff x="997916" y="2177498"/>
            <a:chExt cx="2476500" cy="1247775"/>
          </a:xfrm>
        </p:grpSpPr>
        <p:pic>
          <p:nvPicPr>
            <p:cNvPr id="10" name="Picture 2" descr="Microsoft ASP.NET AJAX"/>
            <p:cNvPicPr>
              <a:picLocks noChangeAspect="1" noChangeArrowheads="1"/>
            </p:cNvPicPr>
            <p:nvPr/>
          </p:nvPicPr>
          <p:blipFill>
            <a:blip r:embed="rId4"/>
            <a:srcRect/>
            <a:stretch>
              <a:fillRect/>
            </a:stretch>
          </p:blipFill>
          <p:spPr bwMode="auto">
            <a:xfrm rot="20950908">
              <a:off x="997916" y="2177498"/>
              <a:ext cx="2476500" cy="124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1113183" y="2862469"/>
              <a:ext cx="1778051" cy="530914"/>
            </a:xfrm>
            <a:prstGeom prst="rect">
              <a:avLst/>
            </a:prstGeom>
            <a:noFill/>
          </p:spPr>
          <p:txBody>
            <a:bodyPr wrap="none" rtlCol="0">
              <a:spAutoFit/>
            </a:bodyPr>
            <a:lstStyle/>
            <a:p>
              <a:r>
                <a:rPr lang="en-US" sz="4000" dirty="0" smtClean="0">
                  <a:solidFill>
                    <a:srgbClr val="FF0000"/>
                  </a:solidFill>
                  <a:effectLst>
                    <a:outerShdw blurRad="38100" dist="38100" dir="2700000" algn="tl">
                      <a:srgbClr val="000000">
                        <a:alpha val="43137"/>
                      </a:srgbClr>
                    </a:outerShdw>
                  </a:effectLst>
                  <a:latin typeface="Forte" pitchFamily="66" charset="0"/>
                  <a:cs typeface="Arial" pitchFamily="34" charset="0"/>
                </a:rPr>
                <a:t>Futures</a:t>
              </a:r>
            </a:p>
          </p:txBody>
        </p:sp>
      </p:gr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ChangeArrowheads="1"/>
          </p:cNvSpPr>
          <p:nvPr/>
        </p:nvSpPr>
        <p:spPr bwMode="auto">
          <a:xfrm>
            <a:off x="3937515" y="8282151"/>
            <a:ext cx="5258244" cy="2255556"/>
          </a:xfrm>
          <a:prstGeom prst="rect">
            <a:avLst/>
          </a:prstGeom>
          <a:noFill/>
          <a:ln w="9525">
            <a:noFill/>
            <a:miter lim="800000"/>
            <a:headEnd/>
            <a:tailEnd/>
          </a:ln>
          <a:effectLst/>
        </p:spPr>
        <p:txBody>
          <a:bodyPr wrap="square" lIns="130622" tIns="65311" rIns="130622" bIns="65311">
            <a:spAutoFit/>
          </a:bodyPr>
          <a:lstStyle/>
          <a:p>
            <a:r>
              <a:rPr lang="en-US" sz="4800" dirty="0" smtClean="0">
                <a:solidFill>
                  <a:schemeClr val="tx1"/>
                </a:solidFill>
                <a:latin typeface="Segoe UI" pitchFamily="34" charset="0"/>
              </a:rPr>
              <a:t>Preserve </a:t>
            </a:r>
          </a:p>
          <a:p>
            <a:r>
              <a:rPr lang="en-US" sz="3600" dirty="0" smtClean="0">
                <a:solidFill>
                  <a:schemeClr val="tx1"/>
                </a:solidFill>
                <a:latin typeface="Segoe UI" pitchFamily="34" charset="0"/>
              </a:rPr>
              <a:t>      </a:t>
            </a:r>
            <a:r>
              <a:rPr lang="en-US" sz="3600" dirty="0" smtClean="0">
                <a:solidFill>
                  <a:srgbClr val="C95D03"/>
                </a:solidFill>
                <a:latin typeface="Segoe UI" pitchFamily="34" charset="0"/>
              </a:rPr>
              <a:t>user preferences</a:t>
            </a:r>
          </a:p>
          <a:p>
            <a:endParaRPr lang="en-US" sz="5400" i="0" dirty="0">
              <a:solidFill>
                <a:schemeClr val="tx1"/>
              </a:solidFill>
              <a:latin typeface="Segoe UI" pitchFamily="34" charset="0"/>
            </a:endParaRPr>
          </a:p>
        </p:txBody>
      </p:sp>
      <p:pic>
        <p:nvPicPr>
          <p:cNvPr id="5" name="Picture 22" descr="MPj03853230000[1]"/>
          <p:cNvPicPr>
            <a:picLocks noChangeAspect="1" noChangeArrowheads="1"/>
          </p:cNvPicPr>
          <p:nvPr/>
        </p:nvPicPr>
        <p:blipFill>
          <a:blip r:embed="rId3" cstate="print"/>
          <a:srcRect/>
          <a:stretch>
            <a:fillRect/>
          </a:stretch>
        </p:blipFill>
        <p:spPr bwMode="auto">
          <a:xfrm>
            <a:off x="3661470" y="636709"/>
            <a:ext cx="5196629" cy="727401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4955433" y="8587882"/>
            <a:ext cx="2839821" cy="1424559"/>
          </a:xfrm>
          <a:prstGeom prst="rect">
            <a:avLst/>
          </a:prstGeom>
          <a:noFill/>
          <a:ln w="9525">
            <a:noFill/>
            <a:miter lim="800000"/>
            <a:headEnd/>
            <a:tailEnd/>
          </a:ln>
          <a:effectLst/>
        </p:spPr>
        <p:txBody>
          <a:bodyPr wrap="none" lIns="130622" tIns="65311" rIns="130622" bIns="65311">
            <a:spAutoFit/>
          </a:bodyPr>
          <a:lstStyle/>
          <a:p>
            <a:r>
              <a:rPr lang="en-US" sz="3600" dirty="0" smtClean="0">
                <a:solidFill>
                  <a:srgbClr val="C95D03"/>
                </a:solidFill>
              </a:rPr>
              <a:t>enable</a:t>
            </a:r>
            <a:endParaRPr lang="en-US" sz="3600" dirty="0" smtClean="0"/>
          </a:p>
          <a:p>
            <a:r>
              <a:rPr lang="en-US" sz="4800" dirty="0" smtClean="0"/>
              <a:t>   </a:t>
            </a:r>
            <a:r>
              <a:rPr lang="en-US" sz="4800" dirty="0" smtClean="0">
                <a:solidFill>
                  <a:schemeClr val="tx1"/>
                </a:solidFill>
                <a:latin typeface="Segoe UI" pitchFamily="34" charset="0"/>
              </a:rPr>
              <a:t>Sharing</a:t>
            </a:r>
            <a:endParaRPr lang="en-US" sz="5400" dirty="0" smtClean="0">
              <a:solidFill>
                <a:schemeClr val="tx1"/>
              </a:solidFill>
              <a:latin typeface="Segoe UI" pitchFamily="34" charset="0"/>
            </a:endParaRPr>
          </a:p>
        </p:txBody>
      </p:sp>
      <p:pic>
        <p:nvPicPr>
          <p:cNvPr id="5" name="Picture 14" descr="Sharing!!!">
            <a:hlinkClick r:id="rId3" tooltip="Sharing!!!"/>
          </p:cNvPr>
          <p:cNvPicPr>
            <a:picLocks noChangeAspect="1" noChangeArrowheads="1"/>
          </p:cNvPicPr>
          <p:nvPr/>
        </p:nvPicPr>
        <p:blipFill>
          <a:blip r:embed="rId4"/>
          <a:srcRect l="10457" t="12259" r="40416" b="14682"/>
          <a:stretch>
            <a:fillRect/>
          </a:stretch>
        </p:blipFill>
        <p:spPr bwMode="auto">
          <a:xfrm>
            <a:off x="3350920" y="1047852"/>
            <a:ext cx="6241655" cy="696154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731520" y="2262131"/>
          <a:ext cx="6526531" cy="57642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7"/>
          <p:cNvGraphicFramePr>
            <a:graphicFrameLocks/>
          </p:cNvGraphicFramePr>
          <p:nvPr/>
        </p:nvGraphicFramePr>
        <p:xfrm>
          <a:off x="7868982" y="2427200"/>
          <a:ext cx="6228018" cy="5523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1"/>
          <p:cNvSpPr>
            <a:spLocks noGrp="1"/>
          </p:cNvSpPr>
          <p:nvPr>
            <p:ph type="title"/>
          </p:nvPr>
        </p:nvSpPr>
        <p:spPr>
          <a:xfrm>
            <a:off x="575733" y="853441"/>
            <a:ext cx="13411200" cy="830997"/>
          </a:xfrm>
        </p:spPr>
        <p:txBody>
          <a:bodyPr/>
          <a:lstStyle/>
          <a:p>
            <a:pPr>
              <a:defRPr/>
            </a:pPr>
            <a:r>
              <a:rPr smtClean="0"/>
              <a:t>Industry Trends in Web Media</a:t>
            </a:r>
            <a:endParaRPr dirty="0"/>
          </a:p>
        </p:txBody>
      </p:sp>
      <p:sp>
        <p:nvSpPr>
          <p:cNvPr id="13" name="Content Placeholder 12"/>
          <p:cNvSpPr>
            <a:spLocks noGrp="1"/>
          </p:cNvSpPr>
          <p:nvPr>
            <p:ph idx="1"/>
          </p:nvPr>
        </p:nvSpPr>
        <p:spPr>
          <a:xfrm>
            <a:off x="8046720" y="2194563"/>
            <a:ext cx="5486400" cy="318549"/>
          </a:xfrm>
        </p:spPr>
        <p:txBody>
          <a:bodyPr rtlCol="0"/>
          <a:lstStyle/>
          <a:p>
            <a:pPr algn="ctr">
              <a:buNone/>
              <a:defRPr/>
            </a:pPr>
            <a:r>
              <a:rPr lang="en-US" sz="2300" dirty="0" smtClean="0">
                <a:effectLst>
                  <a:outerShdw blurRad="38100" dist="38100" dir="2700000" algn="tl">
                    <a:srgbClr val="000000">
                      <a:alpha val="43137"/>
                    </a:srgbClr>
                  </a:outerShdw>
                </a:effectLst>
              </a:rPr>
              <a:t>Web Video Ad Revenue is Soaring</a:t>
            </a:r>
          </a:p>
        </p:txBody>
      </p:sp>
      <p:sp>
        <p:nvSpPr>
          <p:cNvPr id="15" name="Content Placeholder 12"/>
          <p:cNvSpPr>
            <a:spLocks noGrp="1"/>
          </p:cNvSpPr>
          <p:nvPr>
            <p:ph sz="half" idx="4294967295"/>
          </p:nvPr>
        </p:nvSpPr>
        <p:spPr>
          <a:xfrm>
            <a:off x="975360" y="1988915"/>
            <a:ext cx="5455920" cy="318549"/>
          </a:xfrm>
        </p:spPr>
        <p:txBody>
          <a:bodyPr rtlCol="0"/>
          <a:lstStyle/>
          <a:p>
            <a:pPr algn="ctr">
              <a:buNone/>
              <a:defRPr/>
            </a:pPr>
            <a:r>
              <a:rPr lang="en-US" sz="2300" dirty="0" smtClean="0">
                <a:effectLst>
                  <a:outerShdw blurRad="38100" dist="38100" dir="2700000" algn="tl">
                    <a:srgbClr val="000000">
                      <a:alpha val="43137"/>
                    </a:srgbClr>
                  </a:outerShdw>
                </a:effectLst>
              </a:rPr>
              <a:t>Growing Broadband Adoption</a:t>
            </a:r>
          </a:p>
        </p:txBody>
      </p:sp>
      <p:grpSp>
        <p:nvGrpSpPr>
          <p:cNvPr id="2" name="Group 7"/>
          <p:cNvGrpSpPr>
            <a:grpSpLocks/>
          </p:cNvGrpSpPr>
          <p:nvPr/>
        </p:nvGrpSpPr>
        <p:grpSpPr bwMode="auto">
          <a:xfrm>
            <a:off x="8713792" y="8073159"/>
            <a:ext cx="4966404" cy="2899641"/>
            <a:chOff x="2730" y="1374"/>
            <a:chExt cx="2357" cy="930"/>
          </a:xfrm>
        </p:grpSpPr>
        <p:pic>
          <p:nvPicPr>
            <p:cNvPr id="51212" name="Picture 8" descr="headline quote style 3 wide"/>
            <p:cNvPicPr>
              <a:picLocks noChangeAspect="1" noChangeArrowheads="1"/>
            </p:cNvPicPr>
            <p:nvPr/>
          </p:nvPicPr>
          <p:blipFill>
            <a:blip r:embed="rId5"/>
            <a:srcRect/>
            <a:stretch>
              <a:fillRect/>
            </a:stretch>
          </p:blipFill>
          <p:spPr bwMode="auto">
            <a:xfrm>
              <a:off x="2730" y="1374"/>
              <a:ext cx="2357" cy="930"/>
            </a:xfrm>
            <a:prstGeom prst="rect">
              <a:avLst/>
            </a:prstGeom>
            <a:noFill/>
            <a:ln w="9525">
              <a:noFill/>
              <a:miter lim="800000"/>
              <a:headEnd/>
              <a:tailEnd/>
            </a:ln>
          </p:spPr>
        </p:pic>
        <p:sp>
          <p:nvSpPr>
            <p:cNvPr id="51213" name="Text Box 9"/>
            <p:cNvSpPr txBox="1">
              <a:spLocks noChangeArrowheads="1"/>
            </p:cNvSpPr>
            <p:nvPr/>
          </p:nvSpPr>
          <p:spPr bwMode="auto">
            <a:xfrm>
              <a:off x="2842" y="1513"/>
              <a:ext cx="2175" cy="528"/>
            </a:xfrm>
            <a:prstGeom prst="rect">
              <a:avLst/>
            </a:prstGeom>
            <a:noFill/>
            <a:ln w="12700" algn="ctr">
              <a:noFill/>
              <a:miter lim="800000"/>
              <a:headEnd/>
              <a:tailEnd/>
            </a:ln>
          </p:spPr>
          <p:txBody>
            <a:bodyPr>
              <a:spAutoFit/>
            </a:bodyPr>
            <a:lstStyle/>
            <a:p>
              <a:r>
                <a:rPr lang="en-US" b="1" dirty="0" smtClean="0">
                  <a:latin typeface="Segoe Semibold" pitchFamily="34" charset="0"/>
                </a:rPr>
                <a:t>55% of online video consumed will be user-generated</a:t>
              </a:r>
              <a:r>
                <a:rPr lang="en-US" b="1" dirty="0" smtClean="0"/>
                <a:t> </a:t>
              </a:r>
              <a:r>
                <a:rPr lang="en-US" sz="1700" b="1" dirty="0" smtClean="0"/>
                <a:t>(by 2010)</a:t>
              </a:r>
            </a:p>
            <a:p>
              <a:endParaRPr lang="en-US" sz="700" b="1" dirty="0" smtClean="0"/>
            </a:p>
            <a:p>
              <a:r>
                <a:rPr lang="en-US" sz="700" b="1" dirty="0" smtClean="0"/>
                <a:t>(Source: Screen Digest December 2006)</a:t>
              </a:r>
              <a:endParaRPr lang="en-US" sz="700" b="1" dirty="0"/>
            </a:p>
          </p:txBody>
        </p:sp>
      </p:grpSp>
      <p:grpSp>
        <p:nvGrpSpPr>
          <p:cNvPr id="3" name="Group 13"/>
          <p:cNvGrpSpPr>
            <a:grpSpLocks/>
          </p:cNvGrpSpPr>
          <p:nvPr/>
        </p:nvGrpSpPr>
        <p:grpSpPr bwMode="auto">
          <a:xfrm>
            <a:off x="953329" y="7882203"/>
            <a:ext cx="5932214" cy="2884949"/>
            <a:chOff x="396" y="2571"/>
            <a:chExt cx="2295" cy="629"/>
          </a:xfrm>
        </p:grpSpPr>
        <p:pic>
          <p:nvPicPr>
            <p:cNvPr id="51210" name="Picture 14" descr="headline quote style 1 square"/>
            <p:cNvPicPr>
              <a:picLocks noChangeAspect="1" noChangeArrowheads="1"/>
            </p:cNvPicPr>
            <p:nvPr/>
          </p:nvPicPr>
          <p:blipFill>
            <a:blip r:embed="rId6"/>
            <a:srcRect/>
            <a:stretch>
              <a:fillRect/>
            </a:stretch>
          </p:blipFill>
          <p:spPr bwMode="auto">
            <a:xfrm>
              <a:off x="396" y="2571"/>
              <a:ext cx="2295" cy="629"/>
            </a:xfrm>
            <a:prstGeom prst="rect">
              <a:avLst/>
            </a:prstGeom>
            <a:noFill/>
            <a:ln w="9525">
              <a:noFill/>
              <a:miter lim="800000"/>
              <a:headEnd/>
              <a:tailEnd/>
            </a:ln>
          </p:spPr>
        </p:pic>
        <p:sp>
          <p:nvSpPr>
            <p:cNvPr id="51211" name="Text Box 15"/>
            <p:cNvSpPr txBox="1">
              <a:spLocks noChangeArrowheads="1"/>
            </p:cNvSpPr>
            <p:nvPr/>
          </p:nvSpPr>
          <p:spPr bwMode="auto">
            <a:xfrm>
              <a:off x="540" y="2655"/>
              <a:ext cx="2025" cy="359"/>
            </a:xfrm>
            <a:prstGeom prst="rect">
              <a:avLst/>
            </a:prstGeom>
            <a:noFill/>
            <a:ln w="12700" algn="ctr">
              <a:noFill/>
              <a:miter lim="800000"/>
              <a:headEnd/>
              <a:tailEnd/>
            </a:ln>
          </p:spPr>
          <p:txBody>
            <a:bodyPr>
              <a:spAutoFit/>
            </a:bodyPr>
            <a:lstStyle/>
            <a:p>
              <a:r>
                <a:rPr lang="en-US" b="1" dirty="0" smtClean="0">
                  <a:latin typeface="Segoe Semibold" pitchFamily="34" charset="0"/>
                </a:rPr>
                <a:t>Video streams viewed per month will rise from</a:t>
              </a:r>
              <a:br>
                <a:rPr lang="en-US" b="1" dirty="0" smtClean="0">
                  <a:latin typeface="Segoe Semibold" pitchFamily="34" charset="0"/>
                </a:rPr>
              </a:br>
              <a:r>
                <a:rPr lang="en-US" b="1" dirty="0" smtClean="0">
                  <a:latin typeface="Segoe Semibold" pitchFamily="34" charset="0"/>
                </a:rPr>
                <a:t>3bn </a:t>
              </a:r>
              <a:r>
                <a:rPr lang="en-US" sz="1700" b="1" dirty="0" smtClean="0"/>
                <a:t>(2006)</a:t>
              </a:r>
              <a:r>
                <a:rPr lang="en-US" b="1" dirty="0" smtClean="0">
                  <a:latin typeface="Segoe Semibold" pitchFamily="34" charset="0"/>
                </a:rPr>
                <a:t> to 12.4bn </a:t>
              </a:r>
              <a:r>
                <a:rPr lang="en-US" sz="1700" b="1" dirty="0" smtClean="0"/>
                <a:t>(2010)</a:t>
              </a:r>
              <a:r>
                <a:rPr lang="en-US" b="1" dirty="0">
                  <a:latin typeface="Segoe Semibold" pitchFamily="34" charset="0"/>
                </a:rPr>
                <a:t/>
              </a:r>
              <a:br>
                <a:rPr lang="en-US" b="1" dirty="0">
                  <a:latin typeface="Segoe Semibold" pitchFamily="34" charset="0"/>
                </a:rPr>
              </a:br>
              <a:endParaRPr lang="en-US" sz="700" b="1" dirty="0" smtClean="0"/>
            </a:p>
            <a:p>
              <a:r>
                <a:rPr lang="en-US" sz="700" b="1" dirty="0" smtClean="0"/>
                <a:t>(Source</a:t>
              </a:r>
              <a:r>
                <a:rPr lang="en-US" sz="700" b="1" dirty="0"/>
                <a:t>: Parks &amp; Assoc. 12/2006)</a:t>
              </a:r>
              <a:endParaRPr lang="en-US" b="1" dirty="0">
                <a:latin typeface="Segoe Semibold" pitchFamily="34" charset="0"/>
              </a:endParaRPr>
            </a:p>
          </p:txBody>
        </p:sp>
      </p:gr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3" name="Text Box 13"/>
          <p:cNvSpPr txBox="1">
            <a:spLocks noChangeArrowheads="1"/>
          </p:cNvSpPr>
          <p:nvPr/>
        </p:nvSpPr>
        <p:spPr bwMode="auto">
          <a:xfrm>
            <a:off x="12287886" y="9853088"/>
            <a:ext cx="1765809" cy="839784"/>
          </a:xfrm>
          <a:prstGeom prst="rect">
            <a:avLst/>
          </a:prstGeom>
          <a:noFill/>
          <a:ln w="9525">
            <a:noFill/>
            <a:miter lim="800000"/>
            <a:headEnd/>
            <a:tailEnd/>
          </a:ln>
          <a:effectLst/>
        </p:spPr>
        <p:txBody>
          <a:bodyPr wrap="none" lIns="130622" tIns="65311" rIns="130622" bIns="65311">
            <a:spAutoFit/>
          </a:bodyPr>
          <a:lstStyle/>
          <a:p>
            <a:r>
              <a:rPr lang="en-US" sz="1800" dirty="0" smtClean="0">
                <a:solidFill>
                  <a:srgbClr val="C95D03"/>
                </a:solidFill>
              </a:rPr>
              <a:t>enable</a:t>
            </a:r>
            <a:endParaRPr lang="en-US" sz="1800" dirty="0" smtClean="0"/>
          </a:p>
          <a:p>
            <a:r>
              <a:rPr lang="en-US" sz="2800" dirty="0" smtClean="0"/>
              <a:t>   </a:t>
            </a:r>
            <a:r>
              <a:rPr lang="en-US" sz="2800" dirty="0" smtClean="0">
                <a:solidFill>
                  <a:schemeClr val="tx1"/>
                </a:solidFill>
                <a:latin typeface="Segoe UI" pitchFamily="34" charset="0"/>
              </a:rPr>
              <a:t>Sharing</a:t>
            </a:r>
          </a:p>
        </p:txBody>
      </p:sp>
      <p:sp>
        <p:nvSpPr>
          <p:cNvPr id="450581" name="Text Box 21"/>
          <p:cNvSpPr txBox="1">
            <a:spLocks noChangeArrowheads="1"/>
          </p:cNvSpPr>
          <p:nvPr/>
        </p:nvSpPr>
        <p:spPr bwMode="auto">
          <a:xfrm>
            <a:off x="12287886" y="6510860"/>
            <a:ext cx="2308009" cy="1332226"/>
          </a:xfrm>
          <a:prstGeom prst="rect">
            <a:avLst/>
          </a:prstGeom>
          <a:noFill/>
          <a:ln w="9525">
            <a:noFill/>
            <a:miter lim="800000"/>
            <a:headEnd/>
            <a:tailEnd/>
          </a:ln>
          <a:effectLst/>
        </p:spPr>
        <p:txBody>
          <a:bodyPr wrap="none" lIns="130622" tIns="65311" rIns="130622" bIns="65311">
            <a:spAutoFit/>
          </a:bodyPr>
          <a:lstStyle/>
          <a:p>
            <a:r>
              <a:rPr lang="en-US" sz="2800" dirty="0" smtClean="0">
                <a:solidFill>
                  <a:schemeClr val="tx1"/>
                </a:solidFill>
                <a:latin typeface="Segoe UI" pitchFamily="34" charset="0"/>
              </a:rPr>
              <a:t>Preserve </a:t>
            </a:r>
          </a:p>
          <a:p>
            <a:r>
              <a:rPr lang="en-US" sz="1800" dirty="0" smtClean="0">
                <a:solidFill>
                  <a:schemeClr val="tx1"/>
                </a:solidFill>
                <a:latin typeface="Segoe UI" pitchFamily="34" charset="0"/>
              </a:rPr>
              <a:t>      </a:t>
            </a:r>
            <a:r>
              <a:rPr lang="en-US" sz="1800" dirty="0" smtClean="0">
                <a:solidFill>
                  <a:srgbClr val="C95D03"/>
                </a:solidFill>
                <a:latin typeface="Segoe UI" pitchFamily="34" charset="0"/>
              </a:rPr>
              <a:t>user preferences</a:t>
            </a:r>
          </a:p>
          <a:p>
            <a:endParaRPr lang="en-US" sz="3200" i="0" dirty="0">
              <a:solidFill>
                <a:schemeClr val="tx1"/>
              </a:solidFill>
              <a:latin typeface="Segoe UI" pitchFamily="34" charset="0"/>
            </a:endParaRPr>
          </a:p>
        </p:txBody>
      </p:sp>
      <p:pic>
        <p:nvPicPr>
          <p:cNvPr id="450582" name="Picture 22" descr="MPj03853230000[1]"/>
          <p:cNvPicPr>
            <a:picLocks noChangeAspect="1" noChangeArrowheads="1"/>
          </p:cNvPicPr>
          <p:nvPr/>
        </p:nvPicPr>
        <p:blipFill>
          <a:blip r:embed="rId3" cstate="print"/>
          <a:srcRect/>
          <a:stretch>
            <a:fillRect/>
          </a:stretch>
        </p:blipFill>
        <p:spPr bwMode="auto">
          <a:xfrm>
            <a:off x="12287886" y="4179291"/>
            <a:ext cx="1531775" cy="2144111"/>
          </a:xfrm>
          <a:prstGeom prst="rect">
            <a:avLst/>
          </a:prstGeom>
          <a:ln w="228600" cap="sq" cmpd="thickThin">
            <a:solidFill>
              <a:srgbClr val="000000"/>
            </a:solidFill>
            <a:prstDash val="solid"/>
            <a:miter lim="800000"/>
          </a:ln>
          <a:effectLst>
            <a:innerShdw blurRad="76200">
              <a:srgbClr val="000000"/>
            </a:innerShdw>
          </a:effectLst>
        </p:spPr>
      </p:pic>
      <p:pic>
        <p:nvPicPr>
          <p:cNvPr id="3074" name="Picture 2"/>
          <p:cNvPicPr>
            <a:picLocks noChangeAspect="1" noChangeArrowheads="1"/>
          </p:cNvPicPr>
          <p:nvPr/>
        </p:nvPicPr>
        <p:blipFill>
          <a:blip r:embed="rId4"/>
          <a:srcRect/>
          <a:stretch>
            <a:fillRect/>
          </a:stretch>
        </p:blipFill>
        <p:spPr bwMode="auto">
          <a:xfrm>
            <a:off x="605431" y="0"/>
            <a:ext cx="6086315" cy="111206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0" y="719280"/>
            <a:ext cx="11594054" cy="9921011"/>
          </a:xfrm>
          <a:prstGeom prst="rect">
            <a:avLst/>
          </a:prstGeom>
          <a:noFill/>
          <a:ln w="9525">
            <a:noFill/>
            <a:miter lim="800000"/>
            <a:headEnd/>
            <a:tailEnd/>
          </a:ln>
          <a:effectLst/>
        </p:spPr>
      </p:pic>
      <p:sp>
        <p:nvSpPr>
          <p:cNvPr id="19" name="Text Box 19"/>
          <p:cNvSpPr txBox="1">
            <a:spLocks noChangeArrowheads="1"/>
          </p:cNvSpPr>
          <p:nvPr/>
        </p:nvSpPr>
        <p:spPr bwMode="auto">
          <a:xfrm>
            <a:off x="12287885" y="2677256"/>
            <a:ext cx="1719322" cy="1286060"/>
          </a:xfrm>
          <a:prstGeom prst="rect">
            <a:avLst/>
          </a:prstGeom>
          <a:noFill/>
          <a:ln w="9525">
            <a:noFill/>
            <a:miter lim="800000"/>
            <a:headEnd/>
            <a:tailEnd/>
          </a:ln>
          <a:effectLst/>
        </p:spPr>
        <p:txBody>
          <a:bodyPr wrap="none" lIns="130622" tIns="65311" rIns="130622" bIns="65311">
            <a:spAutoFit/>
          </a:bodyPr>
          <a:lstStyle/>
          <a:p>
            <a:r>
              <a:rPr lang="en-US" sz="2800" dirty="0" smtClean="0">
                <a:solidFill>
                  <a:schemeClr val="tx1"/>
                </a:solidFill>
                <a:latin typeface="Segoe UI" pitchFamily="34" charset="0"/>
              </a:rPr>
              <a:t>Suggest </a:t>
            </a:r>
          </a:p>
          <a:p>
            <a:r>
              <a:rPr lang="en-US" sz="1800" dirty="0" smtClean="0">
                <a:solidFill>
                  <a:schemeClr val="tx1"/>
                </a:solidFill>
                <a:latin typeface="Segoe UI" pitchFamily="34" charset="0"/>
              </a:rPr>
              <a:t>           </a:t>
            </a:r>
            <a:r>
              <a:rPr lang="en-US" sz="1800" dirty="0" smtClean="0">
                <a:solidFill>
                  <a:srgbClr val="C95D03"/>
                </a:solidFill>
                <a:latin typeface="Segoe UI" pitchFamily="34" charset="0"/>
              </a:rPr>
              <a:t>options</a:t>
            </a:r>
          </a:p>
          <a:p>
            <a:endParaRPr lang="en-US" i="0" dirty="0">
              <a:solidFill>
                <a:schemeClr val="tx1"/>
              </a:solidFill>
              <a:latin typeface="Segoe UI" pitchFamily="34" charset="0"/>
            </a:endParaRPr>
          </a:p>
        </p:txBody>
      </p:sp>
      <p:pic>
        <p:nvPicPr>
          <p:cNvPr id="20" name="Picture 14" descr="Sharing!!!">
            <a:hlinkClick r:id="rId6" tooltip="Sharing!!!"/>
          </p:cNvPr>
          <p:cNvPicPr>
            <a:picLocks noChangeAspect="1" noChangeArrowheads="1"/>
          </p:cNvPicPr>
          <p:nvPr/>
        </p:nvPicPr>
        <p:blipFill>
          <a:blip r:embed="rId7"/>
          <a:srcRect l="10457" t="12259" r="40416" b="14682"/>
          <a:stretch>
            <a:fillRect/>
          </a:stretch>
        </p:blipFill>
        <p:spPr bwMode="auto">
          <a:xfrm>
            <a:off x="12287886" y="7948984"/>
            <a:ext cx="1535499" cy="1712599"/>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2" descr="sommelier.jpg"/>
          <p:cNvPicPr>
            <a:picLocks noChangeAspect="1" noChangeArrowheads="1"/>
          </p:cNvPicPr>
          <p:nvPr/>
        </p:nvPicPr>
        <p:blipFill>
          <a:blip r:embed="rId8"/>
          <a:srcRect l="10241" r="6421"/>
          <a:stretch>
            <a:fillRect/>
          </a:stretch>
        </p:blipFill>
        <p:spPr bwMode="auto">
          <a:xfrm>
            <a:off x="12172950" y="457200"/>
            <a:ext cx="1763986" cy="19304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074"/>
                                        </p:tgtEl>
                                        <p:attrNameLst>
                                          <p:attrName>ppt_x</p:attrName>
                                        </p:attrNameLst>
                                      </p:cBhvr>
                                      <p:tavLst>
                                        <p:tav tm="0">
                                          <p:val>
                                            <p:strVal val="ppt_x"/>
                                          </p:val>
                                        </p:tav>
                                        <p:tav tm="100000">
                                          <p:val>
                                            <p:strVal val="ppt_x"/>
                                          </p:val>
                                        </p:tav>
                                      </p:tavLst>
                                    </p:anim>
                                    <p:anim calcmode="lin" valueType="num">
                                      <p:cBhvr additive="base">
                                        <p:cTn id="13" dur="500"/>
                                        <p:tgtEl>
                                          <p:spTgt spid="3074"/>
                                        </p:tgtEl>
                                        <p:attrNameLst>
                                          <p:attrName>ppt_y</p:attrName>
                                        </p:attrNameLst>
                                      </p:cBhvr>
                                      <p:tavLst>
                                        <p:tav tm="0">
                                          <p:val>
                                            <p:strVal val="ppt_y"/>
                                          </p:val>
                                        </p:tav>
                                        <p:tav tm="100000">
                                          <p:val>
                                            <p:strVal val="1+ppt_h/2"/>
                                          </p:val>
                                        </p:tav>
                                      </p:tavLst>
                                    </p:anim>
                                    <p:set>
                                      <p:cBhvr>
                                        <p:cTn id="14" dur="1" fill="hold">
                                          <p:stCondLst>
                                            <p:cond delay="499"/>
                                          </p:stCondLst>
                                        </p:cTn>
                                        <p:tgtEl>
                                          <p:spTgt spid="307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075"/>
                                        </p:tgtEl>
                                        <p:attrNameLst>
                                          <p:attrName>ppt_x</p:attrName>
                                        </p:attrNameLst>
                                      </p:cBhvr>
                                      <p:tavLst>
                                        <p:tav tm="0">
                                          <p:val>
                                            <p:strVal val="ppt_x"/>
                                          </p:val>
                                        </p:tav>
                                        <p:tav tm="100000">
                                          <p:val>
                                            <p:strVal val="ppt_x"/>
                                          </p:val>
                                        </p:tav>
                                      </p:tavLst>
                                    </p:anim>
                                    <p:anim calcmode="lin" valueType="num">
                                      <p:cBhvr additive="base">
                                        <p:cTn id="25" dur="500"/>
                                        <p:tgtEl>
                                          <p:spTgt spid="3075"/>
                                        </p:tgtEl>
                                        <p:attrNameLst>
                                          <p:attrName>ppt_y</p:attrName>
                                        </p:attrNameLst>
                                      </p:cBhvr>
                                      <p:tavLst>
                                        <p:tav tm="0">
                                          <p:val>
                                            <p:strVal val="ppt_y"/>
                                          </p:val>
                                        </p:tav>
                                        <p:tav tm="100000">
                                          <p:val>
                                            <p:strVal val="1+ppt_h/2"/>
                                          </p:val>
                                        </p:tav>
                                      </p:tavLst>
                                    </p:anim>
                                    <p:set>
                                      <p:cBhvr>
                                        <p:cTn id="26" dur="1" fill="hold">
                                          <p:stCondLst>
                                            <p:cond delay="499"/>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Sharing!!!">
            <a:hlinkClick r:id="rId3" tooltip="Sharing!!!"/>
          </p:cNvPr>
          <p:cNvPicPr>
            <a:picLocks noChangeAspect="1" noChangeArrowheads="1"/>
          </p:cNvPicPr>
          <p:nvPr/>
        </p:nvPicPr>
        <p:blipFill>
          <a:blip r:embed="rId4"/>
          <a:srcRect l="10457" t="12259" r="40416" b="14682"/>
          <a:stretch>
            <a:fillRect/>
          </a:stretch>
        </p:blipFill>
        <p:spPr bwMode="auto">
          <a:xfrm>
            <a:off x="4098959" y="1771291"/>
            <a:ext cx="5671865" cy="6326037"/>
          </a:xfrm>
          <a:prstGeom prst="rect">
            <a:avLst/>
          </a:prstGeom>
          <a:ln w="228600" cap="sq" cmpd="thickThin">
            <a:solidFill>
              <a:srgbClr val="000000"/>
            </a:solidFill>
            <a:prstDash val="solid"/>
            <a:miter lim="800000"/>
          </a:ln>
          <a:effectLst>
            <a:innerShdw blurRad="76200">
              <a:srgbClr val="000000"/>
            </a:innerShdw>
          </a:effectLst>
        </p:spPr>
      </p:pic>
      <p:sp>
        <p:nvSpPr>
          <p:cNvPr id="5" name="Text Box 13"/>
          <p:cNvSpPr txBox="1">
            <a:spLocks noChangeArrowheads="1"/>
          </p:cNvSpPr>
          <p:nvPr/>
        </p:nvSpPr>
        <p:spPr bwMode="auto">
          <a:xfrm>
            <a:off x="4851916" y="8472863"/>
            <a:ext cx="3160422" cy="1578447"/>
          </a:xfrm>
          <a:prstGeom prst="rect">
            <a:avLst/>
          </a:prstGeom>
          <a:noFill/>
          <a:ln w="9525">
            <a:noFill/>
            <a:miter lim="800000"/>
            <a:headEnd/>
            <a:tailEnd/>
          </a:ln>
          <a:effectLst/>
        </p:spPr>
        <p:txBody>
          <a:bodyPr wrap="none" lIns="130622" tIns="65311" rIns="130622" bIns="65311">
            <a:spAutoFit/>
          </a:bodyPr>
          <a:lstStyle/>
          <a:p>
            <a:r>
              <a:rPr lang="en-US" sz="4000" dirty="0" smtClean="0">
                <a:solidFill>
                  <a:srgbClr val="C95D03"/>
                </a:solidFill>
              </a:rPr>
              <a:t>enable</a:t>
            </a:r>
            <a:endParaRPr lang="en-US" sz="4000" dirty="0" smtClean="0"/>
          </a:p>
          <a:p>
            <a:r>
              <a:rPr lang="en-US" sz="5400" dirty="0" smtClean="0"/>
              <a:t>   </a:t>
            </a:r>
            <a:r>
              <a:rPr lang="en-US" sz="5400" dirty="0" smtClean="0">
                <a:solidFill>
                  <a:schemeClr val="tx1"/>
                </a:solidFill>
                <a:latin typeface="Segoe UI" pitchFamily="34" charset="0"/>
              </a:rPr>
              <a:t>Sharing</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Rectangle 2"/>
          <p:cNvPicPr>
            <a:picLocks noChangeArrowheads="1"/>
          </p:cNvPicPr>
          <p:nvPr/>
        </p:nvPicPr>
        <p:blipFill>
          <a:blip r:embed="rId3"/>
          <a:srcRect/>
          <a:stretch>
            <a:fillRect/>
          </a:stretch>
        </p:blipFill>
        <p:spPr bwMode="auto">
          <a:xfrm>
            <a:off x="-79375" y="-198966"/>
            <a:ext cx="14325600" cy="2535767"/>
          </a:xfrm>
          <a:prstGeom prst="rect">
            <a:avLst/>
          </a:prstGeom>
          <a:noFill/>
          <a:ln w="9525">
            <a:noFill/>
            <a:miter lim="800000"/>
            <a:headEnd/>
            <a:tailEnd/>
          </a:ln>
          <a:effectLst>
            <a:outerShdw algn="tl" rotWithShape="0">
              <a:srgbClr val="E76429">
                <a:alpha val="78999"/>
              </a:srgbClr>
            </a:outerShdw>
          </a:effectLst>
        </p:spPr>
      </p:pic>
      <p:sp>
        <p:nvSpPr>
          <p:cNvPr id="32" name="TextBox 31"/>
          <p:cNvSpPr txBox="1"/>
          <p:nvPr/>
        </p:nvSpPr>
        <p:spPr>
          <a:xfrm>
            <a:off x="1104900" y="2590801"/>
            <a:ext cx="7314823" cy="830997"/>
          </a:xfrm>
          <a:prstGeom prst="rect">
            <a:avLst/>
          </a:prstGeom>
          <a:noFill/>
        </p:spPr>
        <p:txBody>
          <a:bodyPr wrap="none">
            <a:spAutoFit/>
          </a:bodyPr>
          <a:lstStyle/>
          <a:p>
            <a:pPr>
              <a:defRPr/>
            </a:pPr>
            <a:r>
              <a:rPr lang="en-US" sz="4800">
                <a:solidFill>
                  <a:schemeClr val="tx1"/>
                </a:solidFill>
                <a:effectLst>
                  <a:outerShdw blurRad="38100" dist="38100" dir="2700000" algn="tl">
                    <a:srgbClr val="000000"/>
                  </a:outerShdw>
                </a:effectLst>
                <a:latin typeface="Segoe"/>
                <a:cs typeface="Arial" charset="0"/>
              </a:rPr>
              <a:t>Engaging and easy to use</a:t>
            </a:r>
          </a:p>
        </p:txBody>
      </p:sp>
      <p:sp>
        <p:nvSpPr>
          <p:cNvPr id="44043" name="Text Box 19"/>
          <p:cNvSpPr txBox="1">
            <a:spLocks noChangeArrowheads="1"/>
          </p:cNvSpPr>
          <p:nvPr/>
        </p:nvSpPr>
        <p:spPr bwMode="auto">
          <a:xfrm>
            <a:off x="1471613" y="7641413"/>
            <a:ext cx="1719322" cy="839784"/>
          </a:xfrm>
          <a:prstGeom prst="rect">
            <a:avLst/>
          </a:prstGeom>
          <a:noFill/>
          <a:ln w="9525">
            <a:noFill/>
            <a:miter lim="800000"/>
            <a:headEnd/>
            <a:tailEnd/>
          </a:ln>
        </p:spPr>
        <p:txBody>
          <a:bodyPr wrap="none" lIns="130622" tIns="65311" rIns="130622" bIns="65311">
            <a:spAutoFit/>
          </a:bodyPr>
          <a:lstStyle/>
          <a:p>
            <a:r>
              <a:rPr lang="en-US" sz="2800" dirty="0">
                <a:solidFill>
                  <a:schemeClr val="tx1"/>
                </a:solidFill>
                <a:latin typeface="Segoe UI" pitchFamily="34" charset="0"/>
              </a:rPr>
              <a:t>Suggest </a:t>
            </a:r>
          </a:p>
          <a:p>
            <a:r>
              <a:rPr lang="en-US" sz="1800" dirty="0">
                <a:solidFill>
                  <a:schemeClr val="tx1"/>
                </a:solidFill>
                <a:latin typeface="Segoe UI" pitchFamily="34" charset="0"/>
              </a:rPr>
              <a:t>           </a:t>
            </a:r>
            <a:r>
              <a:rPr lang="en-US" sz="1800" dirty="0">
                <a:solidFill>
                  <a:srgbClr val="C95D03"/>
                </a:solidFill>
                <a:latin typeface="Segoe UI" pitchFamily="34" charset="0"/>
              </a:rPr>
              <a:t>options</a:t>
            </a:r>
          </a:p>
        </p:txBody>
      </p:sp>
      <p:sp>
        <p:nvSpPr>
          <p:cNvPr id="44041" name="Text Box 19"/>
          <p:cNvSpPr txBox="1">
            <a:spLocks noChangeArrowheads="1"/>
          </p:cNvSpPr>
          <p:nvPr/>
        </p:nvSpPr>
        <p:spPr bwMode="auto">
          <a:xfrm>
            <a:off x="5102948" y="7680243"/>
            <a:ext cx="2308009" cy="839784"/>
          </a:xfrm>
          <a:prstGeom prst="rect">
            <a:avLst/>
          </a:prstGeom>
          <a:noFill/>
          <a:ln w="9525">
            <a:noFill/>
            <a:miter lim="800000"/>
            <a:headEnd/>
            <a:tailEnd/>
          </a:ln>
        </p:spPr>
        <p:txBody>
          <a:bodyPr wrap="none" lIns="130622" tIns="65311" rIns="130622" bIns="65311">
            <a:spAutoFit/>
          </a:bodyPr>
          <a:lstStyle/>
          <a:p>
            <a:r>
              <a:rPr lang="en-US" sz="2800" dirty="0">
                <a:solidFill>
                  <a:schemeClr val="tx1"/>
                </a:solidFill>
                <a:latin typeface="Segoe UI" pitchFamily="34" charset="0"/>
              </a:rPr>
              <a:t>Preserve </a:t>
            </a:r>
          </a:p>
          <a:p>
            <a:r>
              <a:rPr lang="en-US" sz="1800" dirty="0">
                <a:solidFill>
                  <a:schemeClr val="tx1"/>
                </a:solidFill>
                <a:latin typeface="Segoe UI" pitchFamily="34" charset="0"/>
              </a:rPr>
              <a:t>      </a:t>
            </a:r>
            <a:r>
              <a:rPr lang="en-US" sz="1800" dirty="0" smtClean="0">
                <a:solidFill>
                  <a:srgbClr val="C95D03"/>
                </a:solidFill>
                <a:latin typeface="Segoe UI" pitchFamily="34" charset="0"/>
              </a:rPr>
              <a:t>user preferences</a:t>
            </a:r>
            <a:endParaRPr lang="en-US" sz="1800" dirty="0">
              <a:solidFill>
                <a:srgbClr val="C95D03"/>
              </a:solidFill>
              <a:latin typeface="Segoe UI" pitchFamily="34" charset="0"/>
            </a:endParaRPr>
          </a:p>
        </p:txBody>
      </p:sp>
      <p:sp>
        <p:nvSpPr>
          <p:cNvPr id="44039" name="Text Box 19"/>
          <p:cNvSpPr txBox="1">
            <a:spLocks noChangeArrowheads="1"/>
          </p:cNvSpPr>
          <p:nvPr/>
        </p:nvSpPr>
        <p:spPr bwMode="auto">
          <a:xfrm>
            <a:off x="8672802" y="7513369"/>
            <a:ext cx="1775427" cy="855173"/>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rPr>
              <a:t>enable</a:t>
            </a:r>
            <a:endParaRPr lang="en-US" sz="1800" dirty="0"/>
          </a:p>
          <a:p>
            <a:r>
              <a:rPr lang="en-US" dirty="0"/>
              <a:t>   </a:t>
            </a:r>
            <a:r>
              <a:rPr lang="en-US" sz="2800" dirty="0">
                <a:solidFill>
                  <a:schemeClr val="tx1"/>
                </a:solidFill>
                <a:latin typeface="Segoe UI" pitchFamily="34" charset="0"/>
              </a:rPr>
              <a:t>Sharing</a:t>
            </a:r>
          </a:p>
        </p:txBody>
      </p:sp>
      <p:pic>
        <p:nvPicPr>
          <p:cNvPr id="16" name="Picture 22" descr="MPj03853230000[1]"/>
          <p:cNvPicPr>
            <a:picLocks noChangeAspect="1" noChangeArrowheads="1"/>
          </p:cNvPicPr>
          <p:nvPr/>
        </p:nvPicPr>
        <p:blipFill>
          <a:blip r:embed="rId4" cstate="print"/>
          <a:srcRect/>
          <a:stretch>
            <a:fillRect/>
          </a:stretch>
        </p:blipFill>
        <p:spPr bwMode="auto">
          <a:xfrm>
            <a:off x="5141343" y="4355341"/>
            <a:ext cx="2253690" cy="3209241"/>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14" descr="Sharing!!!">
            <a:hlinkClick r:id="rId5" tooltip="Sharing!!!"/>
          </p:cNvPr>
          <p:cNvPicPr>
            <a:picLocks noChangeAspect="1" noChangeArrowheads="1"/>
          </p:cNvPicPr>
          <p:nvPr/>
        </p:nvPicPr>
        <p:blipFill>
          <a:blip r:embed="rId6"/>
          <a:srcRect l="10457" t="12259" r="40416" b="14682"/>
          <a:stretch>
            <a:fillRect/>
          </a:stretch>
        </p:blipFill>
        <p:spPr bwMode="auto">
          <a:xfrm>
            <a:off x="8493017" y="4600755"/>
            <a:ext cx="2433746" cy="2714445"/>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2" descr="sommelier.jpg"/>
          <p:cNvPicPr>
            <a:picLocks noChangeAspect="1" noChangeArrowheads="1"/>
          </p:cNvPicPr>
          <p:nvPr/>
        </p:nvPicPr>
        <p:blipFill>
          <a:blip r:embed="rId7"/>
          <a:srcRect l="10241" r="6421"/>
          <a:stretch>
            <a:fillRect/>
          </a:stretch>
        </p:blipFill>
        <p:spPr bwMode="auto">
          <a:xfrm>
            <a:off x="1371599" y="4724400"/>
            <a:ext cx="2506717" cy="2743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316481"/>
            <a:ext cx="12435840" cy="3444240"/>
          </a:xfrm>
        </p:spPr>
        <p:txBody>
          <a:bodyPr>
            <a:normAutofit/>
          </a:bodyPr>
          <a:lstStyle/>
          <a:p>
            <a:r>
              <a:rPr smtClean="0"/>
              <a:t>Deliver video </a:t>
            </a:r>
            <a:r>
              <a:rPr b="1" smtClean="0"/>
              <a:t>without going broke</a:t>
            </a:r>
            <a:r>
              <a:rPr lang="en-US" b="1" dirty="0"/>
              <a:t/>
            </a:r>
            <a:br>
              <a:rPr lang="en-US" b="1" dirty="0"/>
            </a:br>
            <a:endParaRPr lang="en-US" dirty="0"/>
          </a:p>
        </p:txBody>
      </p:sp>
      <p:pic>
        <p:nvPicPr>
          <p:cNvPr id="7" name="Picture 6" descr="C:\Users\brada\AppData\Local\Microsoft\Windows\Temporary Internet Files\Content.IE5\NZSC3I2S\MCBD09780_0000[1].wmf"/>
          <p:cNvPicPr>
            <a:picLocks noChangeAspect="1" noChangeArrowheads="1"/>
          </p:cNvPicPr>
          <p:nvPr/>
        </p:nvPicPr>
        <p:blipFill>
          <a:blip r:embed="rId3"/>
          <a:srcRect/>
          <a:stretch>
            <a:fillRect/>
          </a:stretch>
        </p:blipFill>
        <p:spPr bwMode="auto">
          <a:xfrm>
            <a:off x="8079139" y="4709123"/>
            <a:ext cx="3518490" cy="4688877"/>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Video Delivery Trends</a:t>
            </a:r>
            <a:endParaRPr lang="en-US" dirty="0"/>
          </a:p>
        </p:txBody>
      </p:sp>
      <p:pic>
        <p:nvPicPr>
          <p:cNvPr id="1026" name="Picture 2"/>
          <p:cNvPicPr>
            <a:picLocks noChangeAspect="1" noChangeArrowheads="1"/>
          </p:cNvPicPr>
          <p:nvPr/>
        </p:nvPicPr>
        <p:blipFill>
          <a:blip r:embed="rId3"/>
          <a:srcRect/>
          <a:stretch>
            <a:fillRect/>
          </a:stretch>
        </p:blipFill>
        <p:spPr bwMode="auto">
          <a:xfrm>
            <a:off x="552976" y="2138197"/>
            <a:ext cx="9279793" cy="8050177"/>
          </a:xfrm>
          <a:prstGeom prst="rect">
            <a:avLst/>
          </a:prstGeom>
          <a:noFill/>
          <a:ln w="9525">
            <a:noFill/>
            <a:miter lim="800000"/>
            <a:headEnd/>
            <a:tailEnd/>
          </a:ln>
          <a:effectLst/>
        </p:spPr>
      </p:pic>
      <p:graphicFrame>
        <p:nvGraphicFramePr>
          <p:cNvPr id="5" name="Chart 4"/>
          <p:cNvGraphicFramePr/>
          <p:nvPr/>
        </p:nvGraphicFramePr>
        <p:xfrm>
          <a:off x="10188209" y="2494910"/>
          <a:ext cx="4215741" cy="71137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Delivering Video</a:t>
            </a:r>
            <a:endParaRPr lang="en-US" dirty="0"/>
          </a:p>
        </p:txBody>
      </p:sp>
      <p:pic>
        <p:nvPicPr>
          <p:cNvPr id="5" name="Picture 2" descr="High-Velocity spray pattern of a leaky faucet."/>
          <p:cNvPicPr>
            <a:picLocks noChangeAspect="1" noChangeArrowheads="1"/>
          </p:cNvPicPr>
          <p:nvPr/>
        </p:nvPicPr>
        <p:blipFill>
          <a:blip r:embed="rId3"/>
          <a:stretch>
            <a:fillRect/>
          </a:stretch>
        </p:blipFill>
        <p:spPr bwMode="auto">
          <a:xfrm>
            <a:off x="6512500" y="3888746"/>
            <a:ext cx="1223010" cy="2286001"/>
          </a:xfrm>
          <a:prstGeom prst="rect">
            <a:avLst/>
          </a:prstGeom>
          <a:ln w="228600" cap="sq" cmpd="thickThin">
            <a:solidFill>
              <a:srgbClr val="000000"/>
            </a:solidFill>
            <a:prstDash val="solid"/>
            <a:miter lim="800000"/>
          </a:ln>
          <a:effectLst>
            <a:innerShdw blurRad="76200">
              <a:srgbClr val="000000"/>
            </a:innerShdw>
          </a:effectLst>
        </p:spPr>
      </p:pic>
      <p:sp>
        <p:nvSpPr>
          <p:cNvPr id="6" name="Text Box 19"/>
          <p:cNvSpPr txBox="1">
            <a:spLocks noChangeArrowheads="1"/>
          </p:cNvSpPr>
          <p:nvPr/>
        </p:nvSpPr>
        <p:spPr bwMode="auto">
          <a:xfrm>
            <a:off x="1259956" y="8768833"/>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7" name="Text Box 19"/>
          <p:cNvSpPr txBox="1">
            <a:spLocks noChangeArrowheads="1"/>
          </p:cNvSpPr>
          <p:nvPr/>
        </p:nvSpPr>
        <p:spPr bwMode="auto">
          <a:xfrm>
            <a:off x="5945159" y="6426710"/>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8"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381006" y="5766402"/>
            <a:ext cx="2143812" cy="2702097"/>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2" descr="High-Velocity spray pattern of a leaky faucet.">
            <a:hlinkClick r:id="rId5" tooltip="High-Velocity spray pattern of a leaky faucet."/>
          </p:cNvPr>
          <p:cNvPicPr>
            <a:picLocks noChangeAspect="1" noChangeArrowheads="1"/>
          </p:cNvPicPr>
          <p:nvPr/>
        </p:nvPicPr>
        <p:blipFill>
          <a:blip r:embed="rId6"/>
          <a:stretch>
            <a:fillRect/>
          </a:stretch>
        </p:blipFill>
        <p:spPr bwMode="auto">
          <a:xfrm>
            <a:off x="11020618" y="2011092"/>
            <a:ext cx="1425857" cy="2286001"/>
          </a:xfrm>
          <a:prstGeom prst="rect">
            <a:avLst/>
          </a:prstGeom>
          <a:solidFill>
            <a:schemeClr val="bg2"/>
          </a:solidFill>
          <a:ln w="228600" cap="sq" cmpd="thickThin">
            <a:solidFill>
              <a:srgbClr val="000000"/>
            </a:solidFill>
            <a:prstDash val="solid"/>
            <a:miter lim="800000"/>
          </a:ln>
          <a:effectLst>
            <a:innerShdw blurRad="76200">
              <a:srgbClr val="000000"/>
            </a:innerShdw>
          </a:effectLst>
        </p:spPr>
      </p:pic>
      <p:sp>
        <p:nvSpPr>
          <p:cNvPr id="10" name="Text Box 19"/>
          <p:cNvSpPr txBox="1">
            <a:spLocks noChangeArrowheads="1"/>
          </p:cNvSpPr>
          <p:nvPr/>
        </p:nvSpPr>
        <p:spPr bwMode="auto">
          <a:xfrm>
            <a:off x="10380138" y="4527845"/>
            <a:ext cx="2254602" cy="839784"/>
          </a:xfrm>
          <a:prstGeom prst="rect">
            <a:avLst/>
          </a:prstGeom>
          <a:noFill/>
          <a:ln w="9525">
            <a:noFill/>
            <a:miter lim="800000"/>
            <a:headEnd/>
            <a:tailEnd/>
          </a:ln>
        </p:spPr>
        <p:txBody>
          <a:bodyPr wrap="square" lIns="130622" tIns="65311" rIns="130622" bIns="65311">
            <a:spAutoFit/>
          </a:bodyPr>
          <a:lstStyle/>
          <a:p>
            <a:pPr algn="r"/>
            <a:r>
              <a:rPr lang="en-US" sz="2800" dirty="0" smtClean="0">
                <a:solidFill>
                  <a:schemeClr val="tx1"/>
                </a:solidFill>
                <a:latin typeface="Segoe UI" pitchFamily="34" charset="0"/>
              </a:rPr>
              <a:t>Outsource It</a:t>
            </a:r>
            <a:endParaRPr lang="en-US" sz="2800" dirty="0">
              <a:solidFill>
                <a:schemeClr val="tx1"/>
              </a:solidFill>
              <a:latin typeface="Segoe UI" pitchFamily="34" charset="0"/>
            </a:endParaRPr>
          </a:p>
          <a:p>
            <a:pPr algn="r"/>
            <a:r>
              <a:rPr lang="en-US" sz="1800" dirty="0" smtClean="0">
                <a:solidFill>
                  <a:srgbClr val="C95D03"/>
                </a:solidFill>
                <a:latin typeface="Segoe UI" pitchFamily="34" charset="0"/>
              </a:rPr>
              <a:t>and keep it simple</a:t>
            </a:r>
            <a:endParaRPr lang="en-US" sz="1800" dirty="0">
              <a:solidFill>
                <a:srgbClr val="C95D03"/>
              </a:solidFill>
              <a:latin typeface="Segoe UI" pitchFamily="34"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5718286" y="8768833"/>
            <a:ext cx="3193828" cy="1424559"/>
          </a:xfrm>
          <a:prstGeom prst="rect">
            <a:avLst/>
          </a:prstGeom>
          <a:noFill/>
          <a:ln w="9525">
            <a:noFill/>
            <a:miter lim="800000"/>
            <a:headEnd/>
            <a:tailEnd/>
          </a:ln>
        </p:spPr>
        <p:txBody>
          <a:bodyPr wrap="none" lIns="130622" tIns="65311" rIns="130622" bIns="65311">
            <a:spAutoFit/>
          </a:bodyPr>
          <a:lstStyle/>
          <a:p>
            <a:r>
              <a:rPr lang="en-US" sz="3600" dirty="0" smtClean="0">
                <a:solidFill>
                  <a:srgbClr val="C95D03"/>
                </a:solidFill>
                <a:latin typeface="Segoe UI" pitchFamily="34" charset="0"/>
              </a:rPr>
              <a:t>Why use</a:t>
            </a:r>
            <a:endParaRPr lang="en-US" sz="3600" dirty="0" smtClean="0">
              <a:solidFill>
                <a:schemeClr val="tx1"/>
              </a:solidFill>
              <a:latin typeface="Segoe UI" pitchFamily="34" charset="0"/>
            </a:endParaRPr>
          </a:p>
          <a:p>
            <a:r>
              <a:rPr lang="en-US" sz="4800" dirty="0" smtClean="0">
                <a:solidFill>
                  <a:schemeClr val="tx1"/>
                </a:solidFill>
                <a:latin typeface="Segoe UI" pitchFamily="34" charset="0"/>
              </a:rPr>
              <a:t>Silverlight?</a:t>
            </a:r>
            <a:endParaRPr lang="en-US" sz="3600" dirty="0">
              <a:solidFill>
                <a:srgbClr val="C95D03"/>
              </a:solidFill>
              <a:latin typeface="Segoe UI" pitchFamily="34" charset="0"/>
            </a:endParaRPr>
          </a:p>
        </p:txBody>
      </p:sp>
      <p:pic>
        <p:nvPicPr>
          <p:cNvPr id="8" name="Picture 1" descr="C:\Users\brada\AppData\Local\Microsoft\Windows\Temporary Internet Files\Content.Outlook\S18HRD4R\IMG_1359 (2).JPG"/>
          <p:cNvPicPr>
            <a:picLocks noChangeAspect="1" noChangeArrowheads="1"/>
          </p:cNvPicPr>
          <p:nvPr/>
        </p:nvPicPr>
        <p:blipFill>
          <a:blip r:embed="rId3"/>
          <a:stretch>
            <a:fillRect/>
          </a:stretch>
        </p:blipFill>
        <p:spPr bwMode="auto">
          <a:xfrm>
            <a:off x="4413304" y="1267961"/>
            <a:ext cx="5803793" cy="7315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3"/>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22" name="Picture 5"/>
          <p:cNvPicPr>
            <a:picLocks noChangeAspect="1" noChangeArrowheads="1"/>
          </p:cNvPicPr>
          <p:nvPr/>
        </p:nvPicPr>
        <p:blipFill>
          <a:blip r:embed="rId4"/>
          <a:srcRect/>
          <a:stretch>
            <a:fillRect/>
          </a:stretch>
        </p:blipFill>
        <p:spPr bwMode="auto">
          <a:xfrm>
            <a:off x="11175540" y="4109153"/>
            <a:ext cx="3065392" cy="5108985"/>
          </a:xfrm>
          <a:prstGeom prst="rect">
            <a:avLst/>
          </a:prstGeom>
          <a:solidFill>
            <a:schemeClr val="tx1"/>
          </a:solidFill>
          <a:ln w="9525">
            <a:noFill/>
            <a:miter lim="800000"/>
            <a:headEnd/>
            <a:tailEnd/>
          </a:ln>
          <a:effectLst/>
        </p:spPr>
      </p:pic>
      <p:pic>
        <p:nvPicPr>
          <p:cNvPr id="23" name="Picture 3"/>
          <p:cNvPicPr>
            <a:picLocks noChangeAspect="1" noChangeArrowheads="1"/>
          </p:cNvPicPr>
          <p:nvPr/>
        </p:nvPicPr>
        <p:blipFill>
          <a:blip r:embed="rId5"/>
          <a:srcRect/>
          <a:stretch>
            <a:fillRect/>
          </a:stretch>
        </p:blipFill>
        <p:spPr bwMode="auto">
          <a:xfrm>
            <a:off x="423332" y="925690"/>
            <a:ext cx="10397067" cy="9598593"/>
          </a:xfrm>
          <a:prstGeom prst="rect">
            <a:avLst/>
          </a:prstGeom>
          <a:solidFill>
            <a:schemeClr val="tx1"/>
          </a:solidFill>
          <a:ln w="9525">
            <a:noFill/>
            <a:miter lim="800000"/>
            <a:headEnd/>
            <a:tailEnd/>
          </a:ln>
          <a:effectLst/>
        </p:spPr>
      </p:pic>
      <p:pic>
        <p:nvPicPr>
          <p:cNvPr id="24" name="Picture 10" descr="ramprate_logo_new"/>
          <p:cNvPicPr>
            <a:picLocks noChangeAspect="1" noChangeArrowheads="1"/>
          </p:cNvPicPr>
          <p:nvPr/>
        </p:nvPicPr>
        <p:blipFill>
          <a:blip r:embed="rId6"/>
          <a:srcRect/>
          <a:stretch>
            <a:fillRect/>
          </a:stretch>
        </p:blipFill>
        <p:spPr bwMode="auto">
          <a:xfrm>
            <a:off x="522849" y="1062240"/>
            <a:ext cx="3248375" cy="807189"/>
          </a:xfrm>
          <a:prstGeom prst="rect">
            <a:avLst/>
          </a:prstGeom>
          <a:noFill/>
          <a:ln w="76200" cmpd="sng">
            <a:solidFill>
              <a:schemeClr val="tx2"/>
            </a:solidFill>
            <a:miter lim="800000"/>
            <a:headEnd/>
            <a:tailEnd/>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3"/>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3"/>
          <p:cNvPicPr>
            <a:picLocks noChangeAspect="1" noChangeArrowheads="1"/>
          </p:cNvPicPr>
          <p:nvPr/>
        </p:nvPicPr>
        <p:blipFill>
          <a:blip r:embed="rId4"/>
          <a:srcRect l="11648"/>
          <a:stretch>
            <a:fillRect/>
          </a:stretch>
        </p:blipFill>
        <p:spPr bwMode="auto">
          <a:xfrm>
            <a:off x="1292683" y="617520"/>
            <a:ext cx="7236635" cy="5681683"/>
          </a:xfrm>
          <a:prstGeom prst="rect">
            <a:avLst/>
          </a:prstGeom>
          <a:solidFill>
            <a:schemeClr val="tx1"/>
          </a:solidFill>
          <a:ln w="9525">
            <a:noFill/>
            <a:miter lim="800000"/>
            <a:headEnd/>
            <a:tailEnd/>
          </a:ln>
          <a:effectLst/>
        </p:spPr>
      </p:pic>
      <p:pic>
        <p:nvPicPr>
          <p:cNvPr id="7" name="Picture 2"/>
          <p:cNvPicPr>
            <a:picLocks noChangeAspect="1" noChangeArrowheads="1"/>
          </p:cNvPicPr>
          <p:nvPr/>
        </p:nvPicPr>
        <p:blipFill>
          <a:blip r:embed="rId5"/>
          <a:srcRect l="10906" r="4363"/>
          <a:stretch>
            <a:fillRect/>
          </a:stretch>
        </p:blipFill>
        <p:spPr bwMode="auto">
          <a:xfrm>
            <a:off x="3840284" y="6829152"/>
            <a:ext cx="4673637" cy="3692101"/>
          </a:xfrm>
          <a:prstGeom prst="rect">
            <a:avLst/>
          </a:prstGeom>
          <a:solidFill>
            <a:schemeClr val="tx1"/>
          </a:solidFill>
          <a:ln w="9525">
            <a:noFill/>
            <a:miter lim="800000"/>
            <a:headEnd/>
            <a:tailEnd/>
          </a:ln>
          <a:effectLst/>
        </p:spPr>
      </p:pic>
      <p:pic>
        <p:nvPicPr>
          <p:cNvPr id="8" name="Picture 3"/>
          <p:cNvPicPr>
            <a:picLocks noChangeAspect="1" noChangeArrowheads="1"/>
          </p:cNvPicPr>
          <p:nvPr/>
        </p:nvPicPr>
        <p:blipFill>
          <a:blip r:embed="rId6"/>
          <a:srcRect/>
          <a:stretch>
            <a:fillRect/>
          </a:stretch>
        </p:blipFill>
        <p:spPr bwMode="auto">
          <a:xfrm>
            <a:off x="8914074" y="4786523"/>
            <a:ext cx="4683387" cy="3656699"/>
          </a:xfrm>
          <a:prstGeom prst="rect">
            <a:avLst/>
          </a:prstGeom>
          <a:solidFill>
            <a:schemeClr val="tx1"/>
          </a:solid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3"/>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2"/>
          <p:cNvPicPr>
            <a:picLocks noChangeAspect="1" noChangeArrowheads="1"/>
          </p:cNvPicPr>
          <p:nvPr/>
        </p:nvPicPr>
        <p:blipFill>
          <a:blip r:embed="rId4"/>
          <a:srcRect l="2823" r="26817"/>
          <a:stretch>
            <a:fillRect/>
          </a:stretch>
        </p:blipFill>
        <p:spPr bwMode="auto">
          <a:xfrm>
            <a:off x="730495" y="1555531"/>
            <a:ext cx="5350858" cy="5279136"/>
          </a:xfrm>
          <a:prstGeom prst="rect">
            <a:avLst/>
          </a:prstGeom>
          <a:solidFill>
            <a:schemeClr val="tx1"/>
          </a:solidFill>
          <a:ln w="9525">
            <a:noFill/>
            <a:miter lim="800000"/>
            <a:headEnd/>
            <a:tailEnd/>
          </a:ln>
          <a:effectLst/>
        </p:spPr>
      </p:pic>
      <p:pic>
        <p:nvPicPr>
          <p:cNvPr id="6146" name="Chart 4" descr="image004"/>
          <p:cNvPicPr>
            <a:picLocks noChangeAspect="1" noChangeArrowheads="1"/>
          </p:cNvPicPr>
          <p:nvPr/>
        </p:nvPicPr>
        <p:blipFill>
          <a:blip r:embed="rId5"/>
          <a:srcRect/>
          <a:stretch>
            <a:fillRect/>
          </a:stretch>
        </p:blipFill>
        <p:spPr bwMode="auto">
          <a:xfrm>
            <a:off x="7003217" y="3993931"/>
            <a:ext cx="6557414" cy="528013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with Video on the Web</a:t>
            </a:r>
            <a:endParaRPr lang="en-US" dirty="0"/>
          </a:p>
        </p:txBody>
      </p:sp>
      <p:sp>
        <p:nvSpPr>
          <p:cNvPr id="4" name="Rectangle 3"/>
          <p:cNvSpPr/>
          <p:nvPr/>
        </p:nvSpPr>
        <p:spPr>
          <a:xfrm>
            <a:off x="745070" y="2353352"/>
            <a:ext cx="4845240" cy="1446550"/>
          </a:xfrm>
          <a:prstGeom prst="rect">
            <a:avLst/>
          </a:prstGeom>
        </p:spPr>
        <p:txBody>
          <a:bodyPr wrap="square">
            <a:spAutoFit/>
          </a:bodyPr>
          <a:lstStyle/>
          <a:p>
            <a:r>
              <a:rPr lang="en-US" sz="4400" dirty="0" smtClean="0">
                <a:solidFill>
                  <a:schemeClr val="tx1"/>
                </a:solidFill>
              </a:rPr>
              <a:t>Compelling Web </a:t>
            </a:r>
            <a:r>
              <a:rPr lang="en-US" sz="4400" b="1" dirty="0" smtClean="0">
                <a:solidFill>
                  <a:schemeClr val="tx1"/>
                </a:solidFill>
              </a:rPr>
              <a:t>User Experience</a:t>
            </a:r>
          </a:p>
        </p:txBody>
      </p:sp>
      <p:sp>
        <p:nvSpPr>
          <p:cNvPr id="5" name="Rectangle 4"/>
          <p:cNvSpPr/>
          <p:nvPr/>
        </p:nvSpPr>
        <p:spPr>
          <a:xfrm>
            <a:off x="9160935" y="1974273"/>
            <a:ext cx="4316075" cy="2123658"/>
          </a:xfrm>
          <a:prstGeom prst="rect">
            <a:avLst/>
          </a:prstGeom>
        </p:spPr>
        <p:txBody>
          <a:bodyPr wrap="square">
            <a:spAutoFit/>
          </a:bodyPr>
          <a:lstStyle/>
          <a:p>
            <a:r>
              <a:rPr lang="en-US" sz="4400" dirty="0" smtClean="0">
                <a:solidFill>
                  <a:schemeClr val="tx1"/>
                </a:solidFill>
              </a:rPr>
              <a:t>Delivering media </a:t>
            </a:r>
            <a:r>
              <a:rPr lang="en-US" sz="4400" b="1" dirty="0" smtClean="0">
                <a:solidFill>
                  <a:schemeClr val="tx1"/>
                </a:solidFill>
              </a:rPr>
              <a:t>without going broke</a:t>
            </a:r>
            <a:endParaRPr lang="en-US" sz="4400" dirty="0">
              <a:solidFill>
                <a:schemeClr val="tx1"/>
              </a:solidFill>
            </a:endParaRPr>
          </a:p>
        </p:txBody>
      </p:sp>
      <p:sp>
        <p:nvSpPr>
          <p:cNvPr id="6" name="Rectangle 5"/>
          <p:cNvSpPr/>
          <p:nvPr/>
        </p:nvSpPr>
        <p:spPr>
          <a:xfrm>
            <a:off x="947961" y="7950589"/>
            <a:ext cx="5892254" cy="769441"/>
          </a:xfrm>
          <a:prstGeom prst="rect">
            <a:avLst/>
          </a:prstGeom>
        </p:spPr>
        <p:txBody>
          <a:bodyPr wrap="none">
            <a:spAutoFit/>
          </a:bodyPr>
          <a:lstStyle/>
          <a:p>
            <a:r>
              <a:rPr lang="en-US" sz="4400" b="1" dirty="0" smtClean="0">
                <a:solidFill>
                  <a:schemeClr val="tx1"/>
                </a:solidFill>
              </a:rPr>
              <a:t>Monetization</a:t>
            </a:r>
            <a:r>
              <a:rPr lang="en-US" sz="4400" dirty="0" smtClean="0">
                <a:solidFill>
                  <a:schemeClr val="tx1"/>
                </a:solidFill>
              </a:rPr>
              <a:t> with Ads</a:t>
            </a:r>
            <a:endParaRPr lang="en-US" dirty="0">
              <a:solidFill>
                <a:schemeClr val="tx1"/>
              </a:solidFill>
            </a:endParaRPr>
          </a:p>
        </p:txBody>
      </p:sp>
      <p:sp>
        <p:nvSpPr>
          <p:cNvPr id="7" name="Rectangle 6"/>
          <p:cNvSpPr/>
          <p:nvPr/>
        </p:nvSpPr>
        <p:spPr>
          <a:xfrm>
            <a:off x="7699364" y="6731390"/>
            <a:ext cx="5975073" cy="1446550"/>
          </a:xfrm>
          <a:prstGeom prst="rect">
            <a:avLst/>
          </a:prstGeom>
        </p:spPr>
        <p:txBody>
          <a:bodyPr wrap="square">
            <a:spAutoFit/>
          </a:bodyPr>
          <a:lstStyle/>
          <a:p>
            <a:r>
              <a:rPr lang="en-US" sz="4400" b="1" dirty="0" smtClean="0">
                <a:solidFill>
                  <a:schemeClr val="tx1"/>
                </a:solidFill>
              </a:rPr>
              <a:t>User generated content</a:t>
            </a:r>
          </a:p>
        </p:txBody>
      </p:sp>
      <p:pic>
        <p:nvPicPr>
          <p:cNvPr id="208898" name="Picture 2" descr="C:\Users\brada\AppData\Local\Microsoft\Windows\Temporary Internet Files\Content.IE5\NZSC3I2S\MCBD09780_0000[1].wmf"/>
          <p:cNvPicPr>
            <a:picLocks noChangeAspect="1" noChangeArrowheads="1"/>
          </p:cNvPicPr>
          <p:nvPr/>
        </p:nvPicPr>
        <p:blipFill>
          <a:blip r:embed="rId3"/>
          <a:srcRect/>
          <a:stretch>
            <a:fillRect/>
          </a:stretch>
        </p:blipFill>
        <p:spPr bwMode="auto">
          <a:xfrm>
            <a:off x="12201960" y="3780868"/>
            <a:ext cx="2104590" cy="2804659"/>
          </a:xfrm>
          <a:prstGeom prst="rect">
            <a:avLst/>
          </a:prstGeom>
          <a:noFill/>
        </p:spPr>
      </p:pic>
      <p:pic>
        <p:nvPicPr>
          <p:cNvPr id="208899" name="Picture 3" descr="C:\Users\brada\AppData\Local\Microsoft\Windows\Temporary Internet Files\Content.IE5\OMBPPTQU\MPj04331180000[1].jpg"/>
          <p:cNvPicPr>
            <a:picLocks noChangeAspect="1" noChangeArrowheads="1"/>
          </p:cNvPicPr>
          <p:nvPr/>
        </p:nvPicPr>
        <p:blipFill>
          <a:blip r:embed="rId4" cstate="print"/>
          <a:srcRect/>
          <a:stretch>
            <a:fillRect/>
          </a:stretch>
        </p:blipFill>
        <p:spPr bwMode="auto">
          <a:xfrm>
            <a:off x="893618" y="5181603"/>
            <a:ext cx="2244436" cy="2992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8900" name="Picture 4" descr="C:\Users\brada\AppData\Local\Microsoft\Windows\Temporary Internet Files\Content.IE5\AJCS44K0\MCj03825850000[1].jpg"/>
          <p:cNvPicPr>
            <a:picLocks noChangeAspect="1" noChangeArrowheads="1"/>
          </p:cNvPicPr>
          <p:nvPr/>
        </p:nvPicPr>
        <p:blipFill>
          <a:blip r:embed="rId5"/>
          <a:srcRect/>
          <a:stretch>
            <a:fillRect/>
          </a:stretch>
        </p:blipFill>
        <p:spPr bwMode="auto">
          <a:xfrm>
            <a:off x="11582400" y="6908800"/>
            <a:ext cx="3048000" cy="4064000"/>
          </a:xfrm>
          <a:prstGeom prst="ellipse">
            <a:avLst/>
          </a:prstGeom>
          <a:ln>
            <a:noFill/>
          </a:ln>
          <a:effectLst>
            <a:softEdge rad="112500"/>
          </a:effectLst>
        </p:spPr>
      </p:pic>
      <p:pic>
        <p:nvPicPr>
          <p:cNvPr id="11" name="Picture 10" descr="starbucks"/>
          <p:cNvPicPr>
            <a:picLocks noChangeAspect="1" noChangeArrowheads="1"/>
          </p:cNvPicPr>
          <p:nvPr/>
        </p:nvPicPr>
        <p:blipFill>
          <a:blip r:embed="rId6" cstate="screen"/>
          <a:srcRect/>
          <a:stretch>
            <a:fillRect/>
          </a:stretch>
        </p:blipFill>
        <p:spPr bwMode="auto">
          <a:xfrm>
            <a:off x="5719666" y="2157347"/>
            <a:ext cx="1673402" cy="2706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5718286" y="8768833"/>
            <a:ext cx="3193828" cy="1424559"/>
          </a:xfrm>
          <a:prstGeom prst="rect">
            <a:avLst/>
          </a:prstGeom>
          <a:noFill/>
          <a:ln w="9525">
            <a:noFill/>
            <a:miter lim="800000"/>
            <a:headEnd/>
            <a:tailEnd/>
          </a:ln>
        </p:spPr>
        <p:txBody>
          <a:bodyPr wrap="none" lIns="130622" tIns="65311" rIns="130622" bIns="65311">
            <a:spAutoFit/>
          </a:bodyPr>
          <a:lstStyle/>
          <a:p>
            <a:r>
              <a:rPr lang="en-US" sz="3600" dirty="0" smtClean="0">
                <a:solidFill>
                  <a:srgbClr val="C95D03"/>
                </a:solidFill>
                <a:latin typeface="Segoe UI" pitchFamily="34" charset="0"/>
              </a:rPr>
              <a:t>Why use</a:t>
            </a:r>
            <a:endParaRPr lang="en-US" sz="3600" dirty="0" smtClean="0">
              <a:solidFill>
                <a:schemeClr val="tx1"/>
              </a:solidFill>
              <a:latin typeface="Segoe UI" pitchFamily="34" charset="0"/>
            </a:endParaRPr>
          </a:p>
          <a:p>
            <a:r>
              <a:rPr lang="en-US" sz="4800" dirty="0" smtClean="0">
                <a:solidFill>
                  <a:schemeClr val="tx1"/>
                </a:solidFill>
                <a:latin typeface="Segoe UI" pitchFamily="34" charset="0"/>
              </a:rPr>
              <a:t>Silverlight?</a:t>
            </a:r>
            <a:endParaRPr lang="en-US" sz="3600" dirty="0">
              <a:solidFill>
                <a:srgbClr val="C95D03"/>
              </a:solidFill>
              <a:latin typeface="Segoe UI" pitchFamily="34" charset="0"/>
            </a:endParaRPr>
          </a:p>
        </p:txBody>
      </p:sp>
      <p:pic>
        <p:nvPicPr>
          <p:cNvPr id="8" name="Picture 1" descr="C:\Users\brada\AppData\Local\Microsoft\Windows\Temporary Internet Files\Content.Outlook\S18HRD4R\IMG_1359 (2).JPG"/>
          <p:cNvPicPr>
            <a:picLocks noChangeAspect="1" noChangeArrowheads="1"/>
          </p:cNvPicPr>
          <p:nvPr/>
        </p:nvPicPr>
        <p:blipFill>
          <a:blip r:embed="rId3"/>
          <a:stretch>
            <a:fillRect/>
          </a:stretch>
        </p:blipFill>
        <p:spPr bwMode="auto">
          <a:xfrm>
            <a:off x="4413304" y="1267961"/>
            <a:ext cx="5803793" cy="7315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igh-Velocity spray pattern of a leaky faucet."/>
          <p:cNvPicPr>
            <a:picLocks noChangeAspect="1" noChangeArrowheads="1"/>
          </p:cNvPicPr>
          <p:nvPr/>
        </p:nvPicPr>
        <p:blipFill>
          <a:blip r:embed="rId3"/>
          <a:stretch>
            <a:fillRect/>
          </a:stretch>
        </p:blipFill>
        <p:spPr bwMode="auto">
          <a:xfrm>
            <a:off x="5251258" y="1219200"/>
            <a:ext cx="3913630" cy="7315200"/>
          </a:xfrm>
          <a:prstGeom prst="rect">
            <a:avLst/>
          </a:prstGeom>
          <a:ln w="228600" cap="sq" cmpd="thickThin">
            <a:solidFill>
              <a:srgbClr val="000000"/>
            </a:solidFill>
            <a:prstDash val="solid"/>
            <a:miter lim="800000"/>
          </a:ln>
          <a:effectLst>
            <a:innerShdw blurRad="76200">
              <a:srgbClr val="000000"/>
            </a:innerShdw>
          </a:effectLst>
        </p:spPr>
      </p:pic>
      <p:sp>
        <p:nvSpPr>
          <p:cNvPr id="7" name="Text Box 19"/>
          <p:cNvSpPr txBox="1">
            <a:spLocks noChangeArrowheads="1"/>
          </p:cNvSpPr>
          <p:nvPr/>
        </p:nvSpPr>
        <p:spPr bwMode="auto">
          <a:xfrm>
            <a:off x="5363991" y="8823054"/>
            <a:ext cx="3902419" cy="1424559"/>
          </a:xfrm>
          <a:prstGeom prst="rect">
            <a:avLst/>
          </a:prstGeom>
          <a:noFill/>
          <a:ln w="9525">
            <a:noFill/>
            <a:miter lim="800000"/>
            <a:headEnd/>
            <a:tailEnd/>
          </a:ln>
        </p:spPr>
        <p:txBody>
          <a:bodyPr wrap="none" lIns="130622" tIns="65311" rIns="130622" bIns="65311">
            <a:spAutoFit/>
          </a:bodyPr>
          <a:lstStyle/>
          <a:p>
            <a:pPr algn="ctr"/>
            <a:r>
              <a:rPr lang="en-US" sz="4800" dirty="0" smtClean="0">
                <a:solidFill>
                  <a:schemeClr val="tx1"/>
                </a:solidFill>
                <a:latin typeface="Segoe UI" pitchFamily="34" charset="0"/>
              </a:rPr>
              <a:t>Do It Yourself</a:t>
            </a:r>
          </a:p>
          <a:p>
            <a:pPr algn="ctr"/>
            <a:r>
              <a:rPr lang="en-US" sz="3600" dirty="0" smtClean="0">
                <a:solidFill>
                  <a:srgbClr val="C95D03"/>
                </a:solidFill>
                <a:latin typeface="Segoe UI" pitchFamily="34" charset="0"/>
              </a:rPr>
              <a:t>if you want</a:t>
            </a:r>
            <a:endParaRPr lang="en-US" sz="3600" dirty="0">
              <a:solidFill>
                <a:srgbClr val="C95D03"/>
              </a:solidFill>
              <a:latin typeface="Segoe UI" pitchFamily="34" charset="0"/>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igh-Velocity spray pattern of a leaky faucet."/>
          <p:cNvPicPr>
            <a:picLocks noChangeAspect="1" noChangeArrowheads="1"/>
          </p:cNvPicPr>
          <p:nvPr/>
        </p:nvPicPr>
        <p:blipFill>
          <a:blip r:embed="rId3"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17"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4098" name="Picture 2" descr="C:\Users\Chriskno.REDMOND\AppData\Local\Microsoft\Windows\Temporary Internet Files\Content.IE5\AIZ3K699\MPj04032170000[1].jpg"/>
          <p:cNvPicPr>
            <a:picLocks noChangeAspect="1" noChangeArrowheads="1"/>
          </p:cNvPicPr>
          <p:nvPr/>
        </p:nvPicPr>
        <p:blipFill>
          <a:blip r:embed="rId5"/>
          <a:srcRect l="4687" r="4687"/>
          <a:stretch>
            <a:fillRect/>
          </a:stretch>
        </p:blipFill>
        <p:spPr bwMode="auto">
          <a:xfrm>
            <a:off x="516628" y="0"/>
            <a:ext cx="11208170" cy="10989096"/>
          </a:xfrm>
          <a:prstGeom prst="rect">
            <a:avLst/>
          </a:prstGeom>
          <a:noFill/>
        </p:spPr>
      </p:pic>
      <p:graphicFrame>
        <p:nvGraphicFramePr>
          <p:cNvPr id="7" name="Chart 6"/>
          <p:cNvGraphicFramePr/>
          <p:nvPr/>
        </p:nvGraphicFramePr>
        <p:xfrm>
          <a:off x="7523837" y="3859042"/>
          <a:ext cx="4215741" cy="711375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igh-Velocity spray pattern of a leaky faucet."/>
          <p:cNvPicPr>
            <a:picLocks noChangeAspect="1" noChangeArrowheads="1"/>
          </p:cNvPicPr>
          <p:nvPr/>
        </p:nvPicPr>
        <p:blipFill>
          <a:blip r:embed="rId3"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17"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5124" name="Picture 4" descr="C:\Users\Chriskno.REDMOND\AppData\Local\Microsoft\Windows\Temporary Internet Files\Content.IE5\VFV9FDQ4\MPj04033760000[1].jpg"/>
          <p:cNvPicPr>
            <a:picLocks noChangeAspect="1" noChangeArrowheads="1"/>
          </p:cNvPicPr>
          <p:nvPr/>
        </p:nvPicPr>
        <p:blipFill>
          <a:blip r:embed="rId5" cstate="print"/>
          <a:srcRect/>
          <a:stretch>
            <a:fillRect/>
          </a:stretch>
        </p:blipFill>
        <p:spPr bwMode="auto">
          <a:xfrm>
            <a:off x="1031102" y="1849822"/>
            <a:ext cx="5854226" cy="5201724"/>
          </a:xfrm>
          <a:prstGeom prst="rect">
            <a:avLst/>
          </a:prstGeom>
          <a:noFill/>
        </p:spPr>
      </p:pic>
      <p:graphicFrame>
        <p:nvGraphicFramePr>
          <p:cNvPr id="7" name="Chart 6"/>
          <p:cNvGraphicFramePr/>
          <p:nvPr/>
        </p:nvGraphicFramePr>
        <p:xfrm>
          <a:off x="7523837" y="3859042"/>
          <a:ext cx="4215741" cy="711375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igh-Velocity spray pattern of a leaky faucet."/>
          <p:cNvPicPr>
            <a:picLocks noChangeAspect="1" noChangeArrowheads="1"/>
          </p:cNvPicPr>
          <p:nvPr/>
        </p:nvPicPr>
        <p:blipFill>
          <a:blip r:embed="rId3"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17"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BitRateThrottleIcon.jpg"/>
          <p:cNvPicPr>
            <a:picLocks noChangeAspect="1"/>
          </p:cNvPicPr>
          <p:nvPr/>
        </p:nvPicPr>
        <p:blipFill>
          <a:blip r:embed="rId5"/>
          <a:stretch>
            <a:fillRect/>
          </a:stretch>
        </p:blipFill>
        <p:spPr>
          <a:xfrm>
            <a:off x="1334813" y="609600"/>
            <a:ext cx="9753600" cy="9753600"/>
          </a:xfrm>
          <a:prstGeom prst="rect">
            <a:avLst/>
          </a:prstGeom>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igh-Velocity spray pattern of a leaky faucet."/>
          <p:cNvPicPr>
            <a:picLocks noChangeAspect="1" noChangeArrowheads="1"/>
          </p:cNvPicPr>
          <p:nvPr/>
        </p:nvPicPr>
        <p:blipFill>
          <a:blip r:embed="rId3"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17"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BitRateThrottleUI.jpg"/>
          <p:cNvPicPr>
            <a:picLocks noChangeAspect="1"/>
          </p:cNvPicPr>
          <p:nvPr/>
        </p:nvPicPr>
        <p:blipFill>
          <a:blip r:embed="rId5"/>
          <a:stretch>
            <a:fillRect/>
          </a:stretch>
        </p:blipFill>
        <p:spPr>
          <a:xfrm>
            <a:off x="1335024" y="609600"/>
            <a:ext cx="9753600" cy="9753600"/>
          </a:xfrm>
          <a:prstGeom prst="rect">
            <a:avLst/>
          </a:prstGeom>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igh-Velocity spray pattern of a leaky faucet."/>
          <p:cNvPicPr>
            <a:picLocks noChangeAspect="1" noChangeArrowheads="1"/>
          </p:cNvPicPr>
          <p:nvPr/>
        </p:nvPicPr>
        <p:blipFill>
          <a:blip r:embed="rId3"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17"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grpSp>
        <p:nvGrpSpPr>
          <p:cNvPr id="2" name="Group 10"/>
          <p:cNvGrpSpPr/>
          <p:nvPr/>
        </p:nvGrpSpPr>
        <p:grpSpPr>
          <a:xfrm>
            <a:off x="643076" y="2712992"/>
            <a:ext cx="11678929" cy="4297408"/>
            <a:chOff x="122813" y="2034744"/>
            <a:chExt cx="11678929" cy="3223056"/>
          </a:xfrm>
        </p:grpSpPr>
        <p:pic>
          <p:nvPicPr>
            <p:cNvPr id="9" name="Picture 2" descr="\\eventsql\dvd27\Clip_Installer\DVD_ART\BoxShots_Logos\Windows Media\Windows Media logo h r.png"/>
            <p:cNvPicPr>
              <a:picLocks noChangeAspect="1" noChangeArrowheads="1"/>
            </p:cNvPicPr>
            <p:nvPr/>
          </p:nvPicPr>
          <p:blipFill>
            <a:blip r:embed="rId5"/>
            <a:srcRect/>
            <a:stretch>
              <a:fillRect/>
            </a:stretch>
          </p:blipFill>
          <p:spPr bwMode="auto">
            <a:xfrm>
              <a:off x="122813" y="2034744"/>
              <a:ext cx="9369349" cy="3223056"/>
            </a:xfrm>
            <a:prstGeom prst="rect">
              <a:avLst/>
            </a:prstGeom>
            <a:noFill/>
          </p:spPr>
        </p:pic>
        <p:sp>
          <p:nvSpPr>
            <p:cNvPr id="10" name="Rectangle 9"/>
            <p:cNvSpPr/>
            <p:nvPr/>
          </p:nvSpPr>
          <p:spPr>
            <a:xfrm>
              <a:off x="5410896" y="3894088"/>
              <a:ext cx="6390846" cy="133882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1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Calibri" pitchFamily="34" charset="0"/>
                  <a:cs typeface="Microsoft Sans Serif" pitchFamily="34" charset="0"/>
                </a:rPr>
                <a:t>Services</a:t>
              </a:r>
              <a:endParaRPr lang="en-US" sz="11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effectLst>
                <a:latin typeface="Calibri" pitchFamily="34" charset="0"/>
                <a:cs typeface="Microsoft Sans Serif" pitchFamily="34" charset="0"/>
              </a:endParaRPr>
            </a:p>
          </p:txBody>
        </p:sp>
      </p:gr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igh-Velocity spray pattern of a leaky faucet."/>
          <p:cNvPicPr>
            <a:picLocks noChangeAspect="1" noChangeArrowheads="1"/>
          </p:cNvPicPr>
          <p:nvPr/>
        </p:nvPicPr>
        <p:blipFill>
          <a:blip r:embed="rId3"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17"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sp>
        <p:nvSpPr>
          <p:cNvPr id="11" name="Text Placeholder 2"/>
          <p:cNvSpPr txBox="1">
            <a:spLocks/>
          </p:cNvSpPr>
          <p:nvPr/>
        </p:nvSpPr>
        <p:spPr bwMode="auto">
          <a:xfrm>
            <a:off x="612142" y="2263142"/>
            <a:ext cx="10865156" cy="348813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459106" marR="0" lvl="0" indent="-459106" algn="l" defTabSz="1095376" rtl="0" eaLnBrk="1" fontAlgn="base" latinLnBrk="0" hangingPunct="1">
              <a:lnSpc>
                <a:spcPct val="90000"/>
              </a:lnSpc>
              <a:spcBef>
                <a:spcPts val="1400"/>
              </a:spcBef>
              <a:spcAft>
                <a:spcPct val="0"/>
              </a:spcAft>
              <a:buClr>
                <a:schemeClr val="tx2"/>
              </a:buClr>
              <a:buSzPct val="85000"/>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Why stream?</a:t>
            </a: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5"/>
              </a:buBlip>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Live Streaming</a:t>
            </a: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5"/>
              </a:buBlip>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Fast Streaming</a:t>
            </a: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5"/>
              </a:buBlip>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Logging</a:t>
            </a: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5"/>
              </a:buBlip>
              <a:tabLst/>
              <a:defRPr/>
            </a:pPr>
            <a:r>
              <a:rPr lang="en-US" sz="4000" kern="0" dirty="0" smtClean="0">
                <a:solidFill>
                  <a:schemeClr val="tx1"/>
                </a:solidFill>
                <a:effectLst>
                  <a:outerShdw blurRad="38100" dist="38100" dir="2700000" algn="tl">
                    <a:srgbClr val="000000">
                      <a:alpha val="43137"/>
                    </a:srgbClr>
                  </a:outerShdw>
                </a:effectLst>
                <a:latin typeface="+mn-lt"/>
                <a:cs typeface="Arial" pitchFamily="34" charset="0"/>
              </a:rPr>
              <a:t>Caching and </a:t>
            </a:r>
            <a:r>
              <a:rPr lang="en-US" sz="4000" kern="0" dirty="0" err="1" smtClean="0">
                <a:solidFill>
                  <a:schemeClr val="tx1"/>
                </a:solidFill>
                <a:effectLst>
                  <a:outerShdw blurRad="38100" dist="38100" dir="2700000" algn="tl">
                    <a:srgbClr val="000000">
                      <a:alpha val="43137"/>
                    </a:srgbClr>
                  </a:outerShdw>
                </a:effectLst>
                <a:latin typeface="+mn-lt"/>
                <a:cs typeface="Arial" pitchFamily="34" charset="0"/>
              </a:rPr>
              <a:t>Proxying</a:t>
            </a:r>
            <a:endPar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endParaRPr>
          </a:p>
        </p:txBody>
      </p:sp>
      <p:graphicFrame>
        <p:nvGraphicFramePr>
          <p:cNvPr id="8" name="Chart 7"/>
          <p:cNvGraphicFramePr/>
          <p:nvPr/>
        </p:nvGraphicFramePr>
        <p:xfrm>
          <a:off x="7523837" y="3859042"/>
          <a:ext cx="4215741" cy="711375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2" descr="High-Velocity spray pattern of a leaky faucet."/>
          <p:cNvPicPr>
            <a:picLocks noChangeAspect="1" noChangeArrowheads="1"/>
          </p:cNvPicPr>
          <p:nvPr/>
        </p:nvPicPr>
        <p:blipFill>
          <a:blip r:embed="rId3"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17"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1"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p:cNvSpPr txBox="1"/>
          <p:nvPr/>
        </p:nvSpPr>
        <p:spPr>
          <a:xfrm>
            <a:off x="1970690" y="3468414"/>
            <a:ext cx="9774620" cy="1323439"/>
          </a:xfrm>
          <a:prstGeom prst="rect">
            <a:avLst/>
          </a:prstGeom>
          <a:noFill/>
        </p:spPr>
        <p:txBody>
          <a:bodyPr wrap="square" rtlCol="0">
            <a:spAutoFit/>
          </a:bodyPr>
          <a:lstStyle/>
          <a:p>
            <a:r>
              <a:rPr lang="en-US" sz="4000" dirty="0" smtClean="0">
                <a:solidFill>
                  <a:schemeClr val="tx1"/>
                </a:solidFill>
                <a:effectLst>
                  <a:outerShdw blurRad="38100" dist="38100" dir="2700000" algn="tl">
                    <a:srgbClr val="000000">
                      <a:alpha val="43137"/>
                    </a:srgbClr>
                  </a:outerShdw>
                </a:effectLst>
                <a:latin typeface="+mn-lt"/>
                <a:cs typeface="Arial" pitchFamily="34" charset="0"/>
              </a:rPr>
              <a:t>Insert Cache/Proxy Plug-in screenshot and </a:t>
            </a:r>
            <a:r>
              <a:rPr lang="en-US" sz="4000" dirty="0" err="1" smtClean="0">
                <a:solidFill>
                  <a:schemeClr val="tx1"/>
                </a:solidFill>
                <a:effectLst>
                  <a:outerShdw blurRad="38100" dist="38100" dir="2700000" algn="tl">
                    <a:srgbClr val="000000">
                      <a:alpha val="43137"/>
                    </a:srgbClr>
                  </a:outerShdw>
                </a:effectLst>
                <a:latin typeface="+mn-lt"/>
                <a:cs typeface="Arial" pitchFamily="34" charset="0"/>
              </a:rPr>
              <a:t>UnHide</a:t>
            </a:r>
            <a:endParaRPr lang="en-US" sz="4000" dirty="0" smtClean="0">
              <a:solidFill>
                <a:schemeClr val="tx1"/>
              </a:solidFill>
              <a:effectLst>
                <a:outerShdw blurRad="38100" dist="38100" dir="2700000" algn="tl">
                  <a:srgbClr val="000000">
                    <a:alpha val="43137"/>
                  </a:srgbClr>
                </a:outerShdw>
              </a:effectLst>
              <a:latin typeface="+mn-lt"/>
              <a:cs typeface="Arial" pitchFamily="34" charset="0"/>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igh-Velocity spray pattern of a leaky faucet."/>
          <p:cNvPicPr>
            <a:picLocks noChangeAspect="1" noChangeArrowheads="1"/>
          </p:cNvPicPr>
          <p:nvPr/>
        </p:nvPicPr>
        <p:blipFill>
          <a:blip r:embed="rId3"/>
          <a:stretch>
            <a:fillRect/>
          </a:stretch>
        </p:blipFill>
        <p:spPr bwMode="auto">
          <a:xfrm>
            <a:off x="5251258" y="1219200"/>
            <a:ext cx="3913630" cy="7315200"/>
          </a:xfrm>
          <a:prstGeom prst="rect">
            <a:avLst/>
          </a:prstGeom>
          <a:ln w="228600" cap="sq" cmpd="thickThin">
            <a:solidFill>
              <a:srgbClr val="000000"/>
            </a:solidFill>
            <a:prstDash val="solid"/>
            <a:miter lim="800000"/>
          </a:ln>
          <a:effectLst>
            <a:innerShdw blurRad="76200">
              <a:srgbClr val="000000"/>
            </a:innerShdw>
          </a:effectLst>
        </p:spPr>
      </p:pic>
      <p:sp>
        <p:nvSpPr>
          <p:cNvPr id="7" name="Text Box 19"/>
          <p:cNvSpPr txBox="1">
            <a:spLocks noChangeArrowheads="1"/>
          </p:cNvSpPr>
          <p:nvPr/>
        </p:nvSpPr>
        <p:spPr bwMode="auto">
          <a:xfrm>
            <a:off x="5363991" y="8823054"/>
            <a:ext cx="3902419" cy="1424559"/>
          </a:xfrm>
          <a:prstGeom prst="rect">
            <a:avLst/>
          </a:prstGeom>
          <a:noFill/>
          <a:ln w="9525">
            <a:noFill/>
            <a:miter lim="800000"/>
            <a:headEnd/>
            <a:tailEnd/>
          </a:ln>
        </p:spPr>
        <p:txBody>
          <a:bodyPr wrap="none" lIns="130622" tIns="65311" rIns="130622" bIns="65311">
            <a:spAutoFit/>
          </a:bodyPr>
          <a:lstStyle/>
          <a:p>
            <a:pPr algn="ctr"/>
            <a:r>
              <a:rPr lang="en-US" sz="4800" dirty="0" smtClean="0">
                <a:solidFill>
                  <a:schemeClr val="tx1"/>
                </a:solidFill>
                <a:latin typeface="Segoe UI" pitchFamily="34" charset="0"/>
              </a:rPr>
              <a:t>Do It Yourself</a:t>
            </a:r>
          </a:p>
          <a:p>
            <a:pPr algn="ctr"/>
            <a:r>
              <a:rPr lang="en-US" sz="3600" dirty="0" smtClean="0">
                <a:solidFill>
                  <a:srgbClr val="C95D03"/>
                </a:solidFill>
                <a:latin typeface="Segoe UI" pitchFamily="34" charset="0"/>
              </a:rPr>
              <a:t>if you want</a:t>
            </a:r>
            <a:endParaRPr lang="en-US" sz="3600" dirty="0">
              <a:solidFill>
                <a:srgbClr val="C95D03"/>
              </a:solidFill>
              <a:latin typeface="Segoe UI"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8185" y="2075502"/>
            <a:ext cx="12503706" cy="914096"/>
          </a:xfrm>
        </p:spPr>
        <p:txBody>
          <a:bodyPr/>
          <a:lstStyle/>
          <a:p>
            <a:r>
              <a:rPr lang="en-US" dirty="0" smtClean="0"/>
              <a:t>Compelling Web </a:t>
            </a:r>
            <a:r>
              <a:rPr lang="en-US" b="1" dirty="0" smtClean="0"/>
              <a:t>User Experience </a:t>
            </a:r>
            <a:endParaRPr lang="en-US" dirty="0"/>
          </a:p>
        </p:txBody>
      </p:sp>
      <p:pic>
        <p:nvPicPr>
          <p:cNvPr id="4" name="Picture 3" descr="starbucks"/>
          <p:cNvPicPr>
            <a:picLocks noChangeAspect="1" noChangeArrowheads="1"/>
          </p:cNvPicPr>
          <p:nvPr/>
        </p:nvPicPr>
        <p:blipFill>
          <a:blip r:embed="rId3" cstate="screen"/>
          <a:srcRect/>
          <a:stretch>
            <a:fillRect/>
          </a:stretch>
        </p:blipFill>
        <p:spPr bwMode="auto">
          <a:xfrm>
            <a:off x="4777274" y="3390739"/>
            <a:ext cx="4410279" cy="7134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igh-Velocity spray pattern of a leaky faucet.">
            <a:hlinkClick r:id="rId3" tooltip="High-Velocity spray pattern of a leaky faucet."/>
          </p:cNvPr>
          <p:cNvPicPr>
            <a:picLocks noChangeAspect="1" noChangeArrowheads="1"/>
          </p:cNvPicPr>
          <p:nvPr/>
        </p:nvPicPr>
        <p:blipFill>
          <a:blip r:embed="rId4"/>
          <a:stretch>
            <a:fillRect/>
          </a:stretch>
        </p:blipFill>
        <p:spPr bwMode="auto">
          <a:xfrm>
            <a:off x="5033830" y="1219200"/>
            <a:ext cx="4562740" cy="7315200"/>
          </a:xfrm>
          <a:prstGeom prst="rect">
            <a:avLst/>
          </a:prstGeom>
          <a:solidFill>
            <a:schemeClr val="bg2"/>
          </a:solidFill>
          <a:ln w="228600" cap="sq" cmpd="thickThin">
            <a:solidFill>
              <a:srgbClr val="000000"/>
            </a:solidFill>
            <a:prstDash val="solid"/>
            <a:miter lim="800000"/>
          </a:ln>
          <a:effectLst>
            <a:innerShdw blurRad="76200">
              <a:srgbClr val="000000"/>
            </a:innerShdw>
          </a:effectLst>
        </p:spPr>
      </p:pic>
      <p:sp>
        <p:nvSpPr>
          <p:cNvPr id="10" name="Text Box 19"/>
          <p:cNvSpPr txBox="1">
            <a:spLocks noChangeArrowheads="1"/>
          </p:cNvSpPr>
          <p:nvPr/>
        </p:nvSpPr>
        <p:spPr bwMode="auto">
          <a:xfrm>
            <a:off x="5273566" y="8863175"/>
            <a:ext cx="4083269" cy="1424559"/>
          </a:xfrm>
          <a:prstGeom prst="rect">
            <a:avLst/>
          </a:prstGeom>
          <a:noFill/>
          <a:ln w="9525">
            <a:noFill/>
            <a:miter lim="800000"/>
            <a:headEnd/>
            <a:tailEnd/>
          </a:ln>
        </p:spPr>
        <p:txBody>
          <a:bodyPr wrap="square" lIns="130622" tIns="65311" rIns="130622" bIns="65311">
            <a:spAutoFit/>
          </a:bodyPr>
          <a:lstStyle/>
          <a:p>
            <a:pPr algn="r"/>
            <a:r>
              <a:rPr lang="en-US" sz="4800" dirty="0" smtClean="0">
                <a:solidFill>
                  <a:schemeClr val="tx1"/>
                </a:solidFill>
                <a:latin typeface="Segoe UI" pitchFamily="34" charset="0"/>
              </a:rPr>
              <a:t>Outsource It</a:t>
            </a:r>
            <a:endParaRPr lang="en-US" sz="4800" dirty="0">
              <a:solidFill>
                <a:schemeClr val="tx1"/>
              </a:solidFill>
              <a:latin typeface="Segoe UI" pitchFamily="34" charset="0"/>
            </a:endParaRPr>
          </a:p>
          <a:p>
            <a:pPr algn="r"/>
            <a:r>
              <a:rPr lang="en-US" sz="3600" dirty="0" smtClean="0">
                <a:solidFill>
                  <a:srgbClr val="C95D03"/>
                </a:solidFill>
                <a:latin typeface="Segoe UI" pitchFamily="34" charset="0"/>
              </a:rPr>
              <a:t>and keep it simple</a:t>
            </a:r>
            <a:endParaRPr lang="en-US" sz="3600" dirty="0">
              <a:solidFill>
                <a:srgbClr val="C95D03"/>
              </a:solidFill>
              <a:latin typeface="Segoe UI" pitchFamily="34" charset="0"/>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srcRect/>
          <a:stretch>
            <a:fillRect/>
          </a:stretch>
        </p:blipFill>
        <p:spPr bwMode="auto">
          <a:xfrm>
            <a:off x="1147435" y="1360434"/>
            <a:ext cx="7858125" cy="8420100"/>
          </a:xfrm>
          <a:prstGeom prst="rect">
            <a:avLst/>
          </a:prstGeom>
          <a:noFill/>
          <a:ln w="9525">
            <a:noFill/>
            <a:miter lim="800000"/>
            <a:headEnd/>
            <a:tailEnd/>
          </a:ln>
          <a:effectLst/>
        </p:spPr>
      </p:pic>
      <p:pic>
        <p:nvPicPr>
          <p:cNvPr id="17" name="Picture 2" descr="High-Velocity spray pattern of a leaky faucet."/>
          <p:cNvPicPr>
            <a:picLocks noChangeAspect="1" noChangeArrowheads="1"/>
          </p:cNvPicPr>
          <p:nvPr/>
        </p:nvPicPr>
        <p:blipFill>
          <a:blip r:embed="rId4"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8"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21"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2" name="Picture 1" descr="C:\Users\brada\AppData\Local\Microsoft\Windows\Temporary Internet Files\Content.Outlook\S18HRD4R\IMG_1359 (2).JPG"/>
          <p:cNvPicPr>
            <a:picLocks noChangeAspect="1" noChangeArrowheads="1"/>
          </p:cNvPicPr>
          <p:nvPr/>
        </p:nvPicPr>
        <p:blipFill>
          <a:blip r:embed="rId5"/>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23" name="Picture 2" descr="High-Velocity spray pattern of a leaky faucet.">
            <a:hlinkClick r:id="rId6" tooltip="High-Velocity spray pattern of a leaky faucet."/>
          </p:cNvPr>
          <p:cNvPicPr>
            <a:picLocks noChangeAspect="1" noChangeArrowheads="1"/>
          </p:cNvPicPr>
          <p:nvPr/>
        </p:nvPicPr>
        <p:blipFill>
          <a:blip r:embed="rId7"/>
          <a:stretch>
            <a:fillRect/>
          </a:stretch>
        </p:blipFill>
        <p:spPr bwMode="auto">
          <a:xfrm>
            <a:off x="12509091" y="7742725"/>
            <a:ext cx="1201521" cy="1926336"/>
          </a:xfrm>
          <a:prstGeom prst="rect">
            <a:avLst/>
          </a:prstGeom>
          <a:solidFill>
            <a:schemeClr val="bg2"/>
          </a:solidFill>
          <a:ln w="228600" cap="sq" cmpd="thickThin">
            <a:solidFill>
              <a:srgbClr val="000000"/>
            </a:solidFill>
            <a:prstDash val="solid"/>
            <a:miter lim="800000"/>
          </a:ln>
          <a:effectLst>
            <a:innerShdw blurRad="76200">
              <a:srgbClr val="000000"/>
            </a:innerShdw>
          </a:effectLst>
        </p:spPr>
      </p:pic>
      <p:sp>
        <p:nvSpPr>
          <p:cNvPr id="24" name="Text Box 19"/>
          <p:cNvSpPr txBox="1">
            <a:spLocks noChangeArrowheads="1"/>
          </p:cNvSpPr>
          <p:nvPr/>
        </p:nvSpPr>
        <p:spPr bwMode="auto">
          <a:xfrm>
            <a:off x="11982549" y="9853088"/>
            <a:ext cx="2254602" cy="839784"/>
          </a:xfrm>
          <a:prstGeom prst="rect">
            <a:avLst/>
          </a:prstGeom>
          <a:noFill/>
          <a:ln w="9525">
            <a:noFill/>
            <a:miter lim="800000"/>
            <a:headEnd/>
            <a:tailEnd/>
          </a:ln>
        </p:spPr>
        <p:txBody>
          <a:bodyPr wrap="square" lIns="130622" tIns="65311" rIns="130622" bIns="65311">
            <a:spAutoFit/>
          </a:bodyPr>
          <a:lstStyle/>
          <a:p>
            <a:pPr algn="r"/>
            <a:r>
              <a:rPr lang="en-US" sz="2800" dirty="0" smtClean="0">
                <a:solidFill>
                  <a:schemeClr val="tx1"/>
                </a:solidFill>
                <a:latin typeface="Segoe UI" pitchFamily="34" charset="0"/>
              </a:rPr>
              <a:t>Outsource It</a:t>
            </a:r>
            <a:endParaRPr lang="en-US" sz="2800" dirty="0">
              <a:solidFill>
                <a:schemeClr val="tx1"/>
              </a:solidFill>
              <a:latin typeface="Segoe UI" pitchFamily="34" charset="0"/>
            </a:endParaRPr>
          </a:p>
          <a:p>
            <a:pPr algn="r"/>
            <a:r>
              <a:rPr lang="en-US" sz="1800" dirty="0" smtClean="0">
                <a:solidFill>
                  <a:srgbClr val="C95D03"/>
                </a:solidFill>
                <a:latin typeface="Segoe UI" pitchFamily="34" charset="0"/>
              </a:rPr>
              <a:t>and keep it simple</a:t>
            </a:r>
            <a:endParaRPr lang="en-US" sz="1800" dirty="0">
              <a:solidFill>
                <a:srgbClr val="C95D03"/>
              </a:solidFill>
              <a:latin typeface="Segoe UI" pitchFamily="34" charset="0"/>
            </a:endParaRPr>
          </a:p>
        </p:txBody>
      </p:sp>
      <p:pic>
        <p:nvPicPr>
          <p:cNvPr id="7170" name="Picture 2"/>
          <p:cNvPicPr>
            <a:picLocks noChangeAspect="1" noChangeArrowheads="1"/>
          </p:cNvPicPr>
          <p:nvPr/>
        </p:nvPicPr>
        <p:blipFill>
          <a:blip r:embed="rId8"/>
          <a:srcRect/>
          <a:stretch>
            <a:fillRect/>
          </a:stretch>
        </p:blipFill>
        <p:spPr bwMode="auto">
          <a:xfrm>
            <a:off x="2941255" y="3852916"/>
            <a:ext cx="7486650" cy="6756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igh-Velocity spray pattern of a leaky faucet."/>
          <p:cNvPicPr>
            <a:picLocks noChangeAspect="1" noChangeArrowheads="1"/>
          </p:cNvPicPr>
          <p:nvPr/>
        </p:nvPicPr>
        <p:blipFill>
          <a:blip r:embed="rId3"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8"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21"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2"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23" name="Picture 2" descr="High-Velocity spray pattern of a leaky faucet.">
            <a:hlinkClick r:id="rId5" tooltip="High-Velocity spray pattern of a leaky faucet."/>
          </p:cNvPr>
          <p:cNvPicPr>
            <a:picLocks noChangeAspect="1" noChangeArrowheads="1"/>
          </p:cNvPicPr>
          <p:nvPr/>
        </p:nvPicPr>
        <p:blipFill>
          <a:blip r:embed="rId6"/>
          <a:stretch>
            <a:fillRect/>
          </a:stretch>
        </p:blipFill>
        <p:spPr bwMode="auto">
          <a:xfrm>
            <a:off x="12509091" y="7742725"/>
            <a:ext cx="1201521" cy="1926336"/>
          </a:xfrm>
          <a:prstGeom prst="rect">
            <a:avLst/>
          </a:prstGeom>
          <a:solidFill>
            <a:schemeClr val="bg2"/>
          </a:solidFill>
          <a:ln w="228600" cap="sq" cmpd="thickThin">
            <a:solidFill>
              <a:srgbClr val="000000"/>
            </a:solidFill>
            <a:prstDash val="solid"/>
            <a:miter lim="800000"/>
          </a:ln>
          <a:effectLst>
            <a:innerShdw blurRad="76200">
              <a:srgbClr val="000000"/>
            </a:innerShdw>
          </a:effectLst>
        </p:spPr>
      </p:pic>
      <p:sp>
        <p:nvSpPr>
          <p:cNvPr id="24" name="Text Box 19"/>
          <p:cNvSpPr txBox="1">
            <a:spLocks noChangeArrowheads="1"/>
          </p:cNvSpPr>
          <p:nvPr/>
        </p:nvSpPr>
        <p:spPr bwMode="auto">
          <a:xfrm>
            <a:off x="11982549" y="9853088"/>
            <a:ext cx="2254602" cy="839784"/>
          </a:xfrm>
          <a:prstGeom prst="rect">
            <a:avLst/>
          </a:prstGeom>
          <a:noFill/>
          <a:ln w="9525">
            <a:noFill/>
            <a:miter lim="800000"/>
            <a:headEnd/>
            <a:tailEnd/>
          </a:ln>
        </p:spPr>
        <p:txBody>
          <a:bodyPr wrap="square" lIns="130622" tIns="65311" rIns="130622" bIns="65311">
            <a:spAutoFit/>
          </a:bodyPr>
          <a:lstStyle/>
          <a:p>
            <a:pPr algn="r"/>
            <a:r>
              <a:rPr lang="en-US" sz="2800" dirty="0" smtClean="0">
                <a:solidFill>
                  <a:schemeClr val="tx1"/>
                </a:solidFill>
                <a:latin typeface="Segoe UI" pitchFamily="34" charset="0"/>
              </a:rPr>
              <a:t>Outsource It</a:t>
            </a:r>
            <a:endParaRPr lang="en-US" sz="2800" dirty="0">
              <a:solidFill>
                <a:schemeClr val="tx1"/>
              </a:solidFill>
              <a:latin typeface="Segoe UI" pitchFamily="34" charset="0"/>
            </a:endParaRPr>
          </a:p>
          <a:p>
            <a:pPr algn="r"/>
            <a:r>
              <a:rPr lang="en-US" sz="1800" dirty="0" smtClean="0">
                <a:solidFill>
                  <a:srgbClr val="C95D03"/>
                </a:solidFill>
                <a:latin typeface="Segoe UI" pitchFamily="34" charset="0"/>
              </a:rPr>
              <a:t>and keep it simple</a:t>
            </a:r>
            <a:endParaRPr lang="en-US" sz="1800" dirty="0">
              <a:solidFill>
                <a:srgbClr val="C95D03"/>
              </a:solidFill>
              <a:latin typeface="Segoe UI" pitchFamily="34" charset="0"/>
            </a:endParaRPr>
          </a:p>
        </p:txBody>
      </p:sp>
      <p:sp>
        <p:nvSpPr>
          <p:cNvPr id="9" name="Text Placeholder 2"/>
          <p:cNvSpPr txBox="1">
            <a:spLocks/>
          </p:cNvSpPr>
          <p:nvPr/>
        </p:nvSpPr>
        <p:spPr bwMode="auto">
          <a:xfrm>
            <a:off x="612142" y="2263142"/>
            <a:ext cx="10865156" cy="42216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459106" marR="0" lvl="0" indent="-459106" algn="l" defTabSz="1095376" rtl="0" eaLnBrk="1" fontAlgn="base" latinLnBrk="0" hangingPunct="1">
              <a:lnSpc>
                <a:spcPct val="90000"/>
              </a:lnSpc>
              <a:spcBef>
                <a:spcPts val="1400"/>
              </a:spcBef>
              <a:spcAft>
                <a:spcPct val="0"/>
              </a:spcAft>
              <a:buClr>
                <a:schemeClr val="tx2"/>
              </a:buClr>
              <a:buSzPct val="85000"/>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Peer-to-Peer a la </a:t>
            </a:r>
            <a:r>
              <a:rPr kumimoji="0" lang="en-US" sz="4000" b="0" i="0" u="none" strike="noStrike" kern="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Skinkers</a:t>
            </a:r>
            <a:endPar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endParaRP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7"/>
              </a:buBlip>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Best of p2p and TV,</a:t>
            </a:r>
            <a:r>
              <a:rPr kumimoji="0" lang="en-US" sz="4000" b="0" i="0" u="none" strike="noStrike" kern="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 using MS technology</a:t>
            </a:r>
            <a:endPar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endParaRP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7"/>
              </a:buBlip>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Runs on Silverlight!</a:t>
            </a: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7"/>
              </a:buBlip>
              <a:tabLst/>
              <a:defRPr/>
            </a:pPr>
            <a:r>
              <a:rPr lang="en-US" sz="4000" kern="0" dirty="0" smtClean="0">
                <a:solidFill>
                  <a:schemeClr val="tx1"/>
                </a:solidFill>
                <a:effectLst>
                  <a:outerShdw blurRad="38100" dist="38100" dir="2700000" algn="tl">
                    <a:srgbClr val="000000">
                      <a:alpha val="43137"/>
                    </a:srgbClr>
                  </a:outerShdw>
                </a:effectLst>
                <a:latin typeface="+mn-lt"/>
                <a:cs typeface="Arial" pitchFamily="34" charset="0"/>
              </a:rPr>
              <a:t>No changes to content required</a:t>
            </a:r>
            <a:endPar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endParaRP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7"/>
              </a:buBlip>
              <a:tabLst/>
              <a:defRPr/>
            </a:pPr>
            <a:r>
              <a:rPr lang="en-US" sz="4000" kern="0" dirty="0" smtClean="0">
                <a:solidFill>
                  <a:schemeClr val="tx1"/>
                </a:solidFill>
                <a:effectLst>
                  <a:outerShdw blurRad="38100" dist="38100" dir="2700000" algn="tl">
                    <a:srgbClr val="000000">
                      <a:alpha val="43137"/>
                    </a:srgbClr>
                  </a:outerShdw>
                </a:effectLst>
                <a:latin typeface="+mn-lt"/>
                <a:cs typeface="Arial" pitchFamily="34" charset="0"/>
              </a:rPr>
              <a:t>Rolling out with BBC, CNN, etc.</a:t>
            </a: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7"/>
              </a:buBlip>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Looking for beta testers and early adopters</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igh-Velocity spray pattern of a leaky faucet."/>
          <p:cNvPicPr>
            <a:picLocks noChangeAspect="1" noChangeArrowheads="1"/>
          </p:cNvPicPr>
          <p:nvPr/>
        </p:nvPicPr>
        <p:blipFill>
          <a:blip r:embed="rId3" cstate="print"/>
          <a:stretch>
            <a:fillRect/>
          </a:stretch>
        </p:blipFill>
        <p:spPr bwMode="auto">
          <a:xfrm>
            <a:off x="12594557" y="4069352"/>
            <a:ext cx="1030589" cy="1926336"/>
          </a:xfrm>
          <a:prstGeom prst="rect">
            <a:avLst/>
          </a:prstGeom>
          <a:ln w="228600" cap="sq" cmpd="thickThin">
            <a:solidFill>
              <a:srgbClr val="000000"/>
            </a:solidFill>
            <a:prstDash val="solid"/>
            <a:miter lim="800000"/>
          </a:ln>
          <a:effectLst>
            <a:innerShdw blurRad="76200">
              <a:srgbClr val="000000"/>
            </a:innerShdw>
          </a:effectLst>
        </p:spPr>
      </p:pic>
      <p:sp>
        <p:nvSpPr>
          <p:cNvPr id="18" name="Text Box 19"/>
          <p:cNvSpPr txBox="1">
            <a:spLocks noChangeArrowheads="1"/>
          </p:cNvSpPr>
          <p:nvPr/>
        </p:nvSpPr>
        <p:spPr bwMode="auto">
          <a:xfrm>
            <a:off x="12124451" y="2650257"/>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21" name="Text Box 19"/>
          <p:cNvSpPr txBox="1">
            <a:spLocks noChangeArrowheads="1"/>
          </p:cNvSpPr>
          <p:nvPr/>
        </p:nvSpPr>
        <p:spPr bwMode="auto">
          <a:xfrm>
            <a:off x="11916894" y="6200925"/>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22"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2345684" y="483197"/>
            <a:ext cx="1528332" cy="1926336"/>
          </a:xfrm>
          <a:prstGeom prst="rect">
            <a:avLst/>
          </a:prstGeom>
          <a:ln w="228600" cap="sq" cmpd="thickThin">
            <a:solidFill>
              <a:srgbClr val="000000"/>
            </a:solidFill>
            <a:prstDash val="solid"/>
            <a:miter lim="800000"/>
          </a:ln>
          <a:effectLst>
            <a:innerShdw blurRad="76200">
              <a:srgbClr val="000000"/>
            </a:innerShdw>
          </a:effectLst>
        </p:spPr>
      </p:pic>
      <p:pic>
        <p:nvPicPr>
          <p:cNvPr id="23" name="Picture 2" descr="High-Velocity spray pattern of a leaky faucet.">
            <a:hlinkClick r:id="rId5" tooltip="High-Velocity spray pattern of a leaky faucet."/>
          </p:cNvPr>
          <p:cNvPicPr>
            <a:picLocks noChangeAspect="1" noChangeArrowheads="1"/>
          </p:cNvPicPr>
          <p:nvPr/>
        </p:nvPicPr>
        <p:blipFill>
          <a:blip r:embed="rId6"/>
          <a:stretch>
            <a:fillRect/>
          </a:stretch>
        </p:blipFill>
        <p:spPr bwMode="auto">
          <a:xfrm>
            <a:off x="12509091" y="7742725"/>
            <a:ext cx="1201521" cy="1926336"/>
          </a:xfrm>
          <a:prstGeom prst="rect">
            <a:avLst/>
          </a:prstGeom>
          <a:solidFill>
            <a:schemeClr val="bg2"/>
          </a:solidFill>
          <a:ln w="228600" cap="sq" cmpd="thickThin">
            <a:solidFill>
              <a:srgbClr val="000000"/>
            </a:solidFill>
            <a:prstDash val="solid"/>
            <a:miter lim="800000"/>
          </a:ln>
          <a:effectLst>
            <a:innerShdw blurRad="76200">
              <a:srgbClr val="000000"/>
            </a:innerShdw>
          </a:effectLst>
        </p:spPr>
      </p:pic>
      <p:sp>
        <p:nvSpPr>
          <p:cNvPr id="24" name="Text Box 19"/>
          <p:cNvSpPr txBox="1">
            <a:spLocks noChangeArrowheads="1"/>
          </p:cNvSpPr>
          <p:nvPr/>
        </p:nvSpPr>
        <p:spPr bwMode="auto">
          <a:xfrm>
            <a:off x="11982549" y="9853088"/>
            <a:ext cx="2254602" cy="839784"/>
          </a:xfrm>
          <a:prstGeom prst="rect">
            <a:avLst/>
          </a:prstGeom>
          <a:noFill/>
          <a:ln w="9525">
            <a:noFill/>
            <a:miter lim="800000"/>
            <a:headEnd/>
            <a:tailEnd/>
          </a:ln>
        </p:spPr>
        <p:txBody>
          <a:bodyPr wrap="square" lIns="130622" tIns="65311" rIns="130622" bIns="65311">
            <a:spAutoFit/>
          </a:bodyPr>
          <a:lstStyle/>
          <a:p>
            <a:pPr algn="r"/>
            <a:r>
              <a:rPr lang="en-US" sz="2800" dirty="0" smtClean="0">
                <a:solidFill>
                  <a:schemeClr val="tx1"/>
                </a:solidFill>
                <a:latin typeface="Segoe UI" pitchFamily="34" charset="0"/>
              </a:rPr>
              <a:t>Outsource It</a:t>
            </a:r>
            <a:endParaRPr lang="en-US" sz="2800" dirty="0">
              <a:solidFill>
                <a:schemeClr val="tx1"/>
              </a:solidFill>
              <a:latin typeface="Segoe UI" pitchFamily="34" charset="0"/>
            </a:endParaRPr>
          </a:p>
          <a:p>
            <a:pPr algn="r"/>
            <a:r>
              <a:rPr lang="en-US" sz="1800" dirty="0" smtClean="0">
                <a:solidFill>
                  <a:srgbClr val="C95D03"/>
                </a:solidFill>
                <a:latin typeface="Segoe UI" pitchFamily="34" charset="0"/>
              </a:rPr>
              <a:t>and keep it simple</a:t>
            </a:r>
            <a:endParaRPr lang="en-US" sz="1800" dirty="0">
              <a:solidFill>
                <a:srgbClr val="C95D03"/>
              </a:solidFill>
              <a:latin typeface="Segoe UI" pitchFamily="34" charset="0"/>
            </a:endParaRPr>
          </a:p>
        </p:txBody>
      </p:sp>
      <p:sp>
        <p:nvSpPr>
          <p:cNvPr id="9" name="Text Placeholder 2"/>
          <p:cNvSpPr txBox="1">
            <a:spLocks/>
          </p:cNvSpPr>
          <p:nvPr/>
        </p:nvSpPr>
        <p:spPr bwMode="auto">
          <a:xfrm>
            <a:off x="612142" y="2263142"/>
            <a:ext cx="10865156" cy="348813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459106" marR="0" lvl="0" indent="-459106" algn="l" defTabSz="1095376" rtl="0" eaLnBrk="1" fontAlgn="base" latinLnBrk="0" hangingPunct="1">
              <a:lnSpc>
                <a:spcPct val="90000"/>
              </a:lnSpc>
              <a:spcBef>
                <a:spcPts val="1400"/>
              </a:spcBef>
              <a:spcAft>
                <a:spcPct val="0"/>
              </a:spcAft>
              <a:buClr>
                <a:schemeClr val="tx2"/>
              </a:buClr>
              <a:buSzPct val="85000"/>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Silverlight Streaming by Windows Live</a:t>
            </a: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7"/>
              </a:buBlip>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No server maintenance</a:t>
            </a: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7"/>
              </a:buBlip>
              <a:tabLst/>
              <a:defRPr/>
            </a:pPr>
            <a:r>
              <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rPr>
              <a:t>Cached in edge servers worldwide</a:t>
            </a: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7"/>
              </a:buBlip>
              <a:tabLst/>
              <a:defRPr/>
            </a:pPr>
            <a:r>
              <a:rPr lang="en-US" sz="4000" kern="0" dirty="0" smtClean="0">
                <a:solidFill>
                  <a:schemeClr val="tx1"/>
                </a:solidFill>
                <a:effectLst>
                  <a:outerShdw blurRad="38100" dist="38100" dir="2700000" algn="tl">
                    <a:srgbClr val="000000">
                      <a:alpha val="43137"/>
                    </a:srgbClr>
                  </a:outerShdw>
                </a:effectLst>
                <a:latin typeface="+mn-lt"/>
                <a:cs typeface="Arial" pitchFamily="34" charset="0"/>
              </a:rPr>
              <a:t>4 GB storage</a:t>
            </a:r>
            <a:endPar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endParaRPr>
          </a:p>
          <a:p>
            <a:pPr marL="459106" marR="0" lvl="0" indent="-459106" algn="l" defTabSz="1095376" rtl="0" eaLnBrk="1" fontAlgn="base" latinLnBrk="0" hangingPunct="1">
              <a:lnSpc>
                <a:spcPct val="90000"/>
              </a:lnSpc>
              <a:spcBef>
                <a:spcPts val="1400"/>
              </a:spcBef>
              <a:spcAft>
                <a:spcPct val="0"/>
              </a:spcAft>
              <a:buClr>
                <a:schemeClr val="tx2"/>
              </a:buClr>
              <a:buSzPct val="85000"/>
              <a:buFontTx/>
              <a:buBlip>
                <a:blip r:embed="rId7"/>
              </a:buBlip>
              <a:tabLst/>
              <a:defRPr/>
            </a:pPr>
            <a:r>
              <a:rPr lang="en-US" sz="4000" kern="0" dirty="0" smtClean="0">
                <a:solidFill>
                  <a:schemeClr val="tx1"/>
                </a:solidFill>
                <a:effectLst>
                  <a:outerShdw blurRad="38100" dist="38100" dir="2700000" algn="tl">
                    <a:srgbClr val="000000">
                      <a:alpha val="43137"/>
                    </a:srgbClr>
                  </a:outerShdw>
                </a:effectLst>
                <a:latin typeface="+mn-lt"/>
                <a:cs typeface="Arial" pitchFamily="34" charset="0"/>
              </a:rPr>
              <a:t>Free!</a:t>
            </a:r>
            <a:endParaRPr kumimoji="0" lang="en-US" sz="40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Arial" pitchFamily="34" charset="0"/>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igh-Velocity spray pattern of a leaky faucet.">
            <a:hlinkClick r:id="rId3" tooltip="High-Velocity spray pattern of a leaky faucet."/>
          </p:cNvPr>
          <p:cNvPicPr>
            <a:picLocks noChangeAspect="1" noChangeArrowheads="1"/>
          </p:cNvPicPr>
          <p:nvPr/>
        </p:nvPicPr>
        <p:blipFill>
          <a:blip r:embed="rId4"/>
          <a:stretch>
            <a:fillRect/>
          </a:stretch>
        </p:blipFill>
        <p:spPr bwMode="auto">
          <a:xfrm>
            <a:off x="5033830" y="1219200"/>
            <a:ext cx="4562740" cy="7315200"/>
          </a:xfrm>
          <a:prstGeom prst="rect">
            <a:avLst/>
          </a:prstGeom>
          <a:solidFill>
            <a:schemeClr val="bg2"/>
          </a:solidFill>
          <a:ln w="228600" cap="sq" cmpd="thickThin">
            <a:solidFill>
              <a:srgbClr val="000000"/>
            </a:solidFill>
            <a:prstDash val="solid"/>
            <a:miter lim="800000"/>
          </a:ln>
          <a:effectLst>
            <a:innerShdw blurRad="76200">
              <a:srgbClr val="000000"/>
            </a:innerShdw>
          </a:effectLst>
        </p:spPr>
      </p:pic>
      <p:sp>
        <p:nvSpPr>
          <p:cNvPr id="10" name="Text Box 19"/>
          <p:cNvSpPr txBox="1">
            <a:spLocks noChangeArrowheads="1"/>
          </p:cNvSpPr>
          <p:nvPr/>
        </p:nvSpPr>
        <p:spPr bwMode="auto">
          <a:xfrm>
            <a:off x="5273566" y="8863175"/>
            <a:ext cx="4083269" cy="1424559"/>
          </a:xfrm>
          <a:prstGeom prst="rect">
            <a:avLst/>
          </a:prstGeom>
          <a:noFill/>
          <a:ln w="9525">
            <a:noFill/>
            <a:miter lim="800000"/>
            <a:headEnd/>
            <a:tailEnd/>
          </a:ln>
        </p:spPr>
        <p:txBody>
          <a:bodyPr wrap="square" lIns="130622" tIns="65311" rIns="130622" bIns="65311">
            <a:spAutoFit/>
          </a:bodyPr>
          <a:lstStyle/>
          <a:p>
            <a:pPr algn="r"/>
            <a:r>
              <a:rPr lang="en-US" sz="4800" dirty="0" smtClean="0">
                <a:solidFill>
                  <a:schemeClr val="tx1"/>
                </a:solidFill>
                <a:latin typeface="Segoe UI" pitchFamily="34" charset="0"/>
              </a:rPr>
              <a:t>Outsource It</a:t>
            </a:r>
            <a:endParaRPr lang="en-US" sz="4800" dirty="0">
              <a:solidFill>
                <a:schemeClr val="tx1"/>
              </a:solidFill>
              <a:latin typeface="Segoe UI" pitchFamily="34" charset="0"/>
            </a:endParaRPr>
          </a:p>
          <a:p>
            <a:pPr algn="r"/>
            <a:r>
              <a:rPr lang="en-US" sz="3600" dirty="0" smtClean="0">
                <a:solidFill>
                  <a:srgbClr val="C95D03"/>
                </a:solidFill>
                <a:latin typeface="Segoe UI" pitchFamily="34" charset="0"/>
              </a:rPr>
              <a:t>and keep it simple</a:t>
            </a:r>
            <a:endParaRPr lang="en-US" sz="3600" dirty="0">
              <a:solidFill>
                <a:srgbClr val="C95D03"/>
              </a:solidFill>
              <a:latin typeface="Segoe UI" pitchFamily="34" charset="0"/>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Delivering Video</a:t>
            </a:r>
            <a:endParaRPr lang="en-US" dirty="0"/>
          </a:p>
        </p:txBody>
      </p:sp>
      <p:pic>
        <p:nvPicPr>
          <p:cNvPr id="5" name="Picture 2" descr="High-Velocity spray pattern of a leaky faucet."/>
          <p:cNvPicPr>
            <a:picLocks noChangeAspect="1" noChangeArrowheads="1"/>
          </p:cNvPicPr>
          <p:nvPr/>
        </p:nvPicPr>
        <p:blipFill>
          <a:blip r:embed="rId3"/>
          <a:stretch>
            <a:fillRect/>
          </a:stretch>
        </p:blipFill>
        <p:spPr bwMode="auto">
          <a:xfrm>
            <a:off x="6512500" y="3888746"/>
            <a:ext cx="1223010" cy="2286001"/>
          </a:xfrm>
          <a:prstGeom prst="rect">
            <a:avLst/>
          </a:prstGeom>
          <a:ln w="228600" cap="sq" cmpd="thickThin">
            <a:solidFill>
              <a:srgbClr val="000000"/>
            </a:solidFill>
            <a:prstDash val="solid"/>
            <a:miter lim="800000"/>
          </a:ln>
          <a:effectLst>
            <a:innerShdw blurRad="76200">
              <a:srgbClr val="000000"/>
            </a:innerShdw>
          </a:effectLst>
        </p:spPr>
      </p:pic>
      <p:sp>
        <p:nvSpPr>
          <p:cNvPr id="6" name="Text Box 19"/>
          <p:cNvSpPr txBox="1">
            <a:spLocks noChangeArrowheads="1"/>
          </p:cNvSpPr>
          <p:nvPr/>
        </p:nvSpPr>
        <p:spPr bwMode="auto">
          <a:xfrm>
            <a:off x="1259956" y="8768833"/>
            <a:ext cx="1970801" cy="839784"/>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latin typeface="Segoe UI" pitchFamily="34" charset="0"/>
              </a:rPr>
              <a:t>Why use</a:t>
            </a:r>
            <a:endParaRPr lang="en-US" sz="1800" dirty="0" smtClean="0">
              <a:solidFill>
                <a:schemeClr val="tx1"/>
              </a:solidFill>
              <a:latin typeface="Segoe UI" pitchFamily="34" charset="0"/>
            </a:endParaRPr>
          </a:p>
          <a:p>
            <a:r>
              <a:rPr lang="en-US" sz="2800" dirty="0" smtClean="0">
                <a:solidFill>
                  <a:schemeClr val="tx1"/>
                </a:solidFill>
                <a:latin typeface="Segoe UI" pitchFamily="34" charset="0"/>
              </a:rPr>
              <a:t>Silverlight?</a:t>
            </a:r>
            <a:endParaRPr lang="en-US" sz="1800" dirty="0">
              <a:solidFill>
                <a:srgbClr val="C95D03"/>
              </a:solidFill>
              <a:latin typeface="Segoe UI" pitchFamily="34" charset="0"/>
            </a:endParaRPr>
          </a:p>
        </p:txBody>
      </p:sp>
      <p:sp>
        <p:nvSpPr>
          <p:cNvPr id="7" name="Text Box 19"/>
          <p:cNvSpPr txBox="1">
            <a:spLocks noChangeArrowheads="1"/>
          </p:cNvSpPr>
          <p:nvPr/>
        </p:nvSpPr>
        <p:spPr bwMode="auto">
          <a:xfrm>
            <a:off x="5945159" y="6426710"/>
            <a:ext cx="2385915" cy="839784"/>
          </a:xfrm>
          <a:prstGeom prst="rect">
            <a:avLst/>
          </a:prstGeom>
          <a:noFill/>
          <a:ln w="9525">
            <a:noFill/>
            <a:miter lim="800000"/>
            <a:headEnd/>
            <a:tailEnd/>
          </a:ln>
        </p:spPr>
        <p:txBody>
          <a:bodyPr wrap="none" lIns="130622" tIns="65311" rIns="130622" bIns="65311">
            <a:spAutoFit/>
          </a:bodyPr>
          <a:lstStyle/>
          <a:p>
            <a:pPr algn="ctr"/>
            <a:r>
              <a:rPr lang="en-US" sz="2800" dirty="0" smtClean="0">
                <a:solidFill>
                  <a:schemeClr val="tx1"/>
                </a:solidFill>
                <a:latin typeface="Segoe UI" pitchFamily="34" charset="0"/>
              </a:rPr>
              <a:t>Do It Yourself</a:t>
            </a:r>
          </a:p>
          <a:p>
            <a:pPr algn="ctr"/>
            <a:r>
              <a:rPr lang="en-US" sz="1800" dirty="0" smtClean="0">
                <a:solidFill>
                  <a:srgbClr val="C95D03"/>
                </a:solidFill>
                <a:latin typeface="Segoe UI" pitchFamily="34" charset="0"/>
              </a:rPr>
              <a:t>if you want</a:t>
            </a:r>
            <a:endParaRPr lang="en-US" sz="1800" dirty="0">
              <a:solidFill>
                <a:srgbClr val="C95D03"/>
              </a:solidFill>
              <a:latin typeface="Segoe UI" pitchFamily="34" charset="0"/>
            </a:endParaRPr>
          </a:p>
        </p:txBody>
      </p:sp>
      <p:pic>
        <p:nvPicPr>
          <p:cNvPr id="8" name="Picture 1" descr="C:\Users\brada\AppData\Local\Microsoft\Windows\Temporary Internet Files\Content.Outlook\S18HRD4R\IMG_1359 (2).JPG"/>
          <p:cNvPicPr>
            <a:picLocks noChangeAspect="1" noChangeArrowheads="1"/>
          </p:cNvPicPr>
          <p:nvPr/>
        </p:nvPicPr>
        <p:blipFill>
          <a:blip r:embed="rId4"/>
          <a:stretch>
            <a:fillRect/>
          </a:stretch>
        </p:blipFill>
        <p:spPr bwMode="auto">
          <a:xfrm>
            <a:off x="1381006" y="5766402"/>
            <a:ext cx="2143812" cy="2702097"/>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2" descr="High-Velocity spray pattern of a leaky faucet.">
            <a:hlinkClick r:id="rId5" tooltip="High-Velocity spray pattern of a leaky faucet."/>
          </p:cNvPr>
          <p:cNvPicPr>
            <a:picLocks noChangeAspect="1" noChangeArrowheads="1"/>
          </p:cNvPicPr>
          <p:nvPr/>
        </p:nvPicPr>
        <p:blipFill>
          <a:blip r:embed="rId6"/>
          <a:stretch>
            <a:fillRect/>
          </a:stretch>
        </p:blipFill>
        <p:spPr bwMode="auto">
          <a:xfrm>
            <a:off x="11020618" y="2011092"/>
            <a:ext cx="1425857" cy="2286001"/>
          </a:xfrm>
          <a:prstGeom prst="rect">
            <a:avLst/>
          </a:prstGeom>
          <a:solidFill>
            <a:schemeClr val="bg2"/>
          </a:solidFill>
          <a:ln w="228600" cap="sq" cmpd="thickThin">
            <a:solidFill>
              <a:srgbClr val="000000"/>
            </a:solidFill>
            <a:prstDash val="solid"/>
            <a:miter lim="800000"/>
          </a:ln>
          <a:effectLst>
            <a:innerShdw blurRad="76200">
              <a:srgbClr val="000000"/>
            </a:innerShdw>
          </a:effectLst>
        </p:spPr>
      </p:pic>
      <p:sp>
        <p:nvSpPr>
          <p:cNvPr id="10" name="Text Box 19"/>
          <p:cNvSpPr txBox="1">
            <a:spLocks noChangeArrowheads="1"/>
          </p:cNvSpPr>
          <p:nvPr/>
        </p:nvSpPr>
        <p:spPr bwMode="auto">
          <a:xfrm>
            <a:off x="10380138" y="4527845"/>
            <a:ext cx="2254602" cy="839784"/>
          </a:xfrm>
          <a:prstGeom prst="rect">
            <a:avLst/>
          </a:prstGeom>
          <a:noFill/>
          <a:ln w="9525">
            <a:noFill/>
            <a:miter lim="800000"/>
            <a:headEnd/>
            <a:tailEnd/>
          </a:ln>
        </p:spPr>
        <p:txBody>
          <a:bodyPr wrap="square" lIns="130622" tIns="65311" rIns="130622" bIns="65311">
            <a:spAutoFit/>
          </a:bodyPr>
          <a:lstStyle/>
          <a:p>
            <a:pPr algn="r"/>
            <a:r>
              <a:rPr lang="en-US" sz="2800" dirty="0" smtClean="0">
                <a:solidFill>
                  <a:schemeClr val="tx1"/>
                </a:solidFill>
                <a:latin typeface="Segoe UI" pitchFamily="34" charset="0"/>
              </a:rPr>
              <a:t>Outsource It</a:t>
            </a:r>
            <a:endParaRPr lang="en-US" sz="2800" dirty="0">
              <a:solidFill>
                <a:schemeClr val="tx1"/>
              </a:solidFill>
              <a:latin typeface="Segoe UI" pitchFamily="34" charset="0"/>
            </a:endParaRPr>
          </a:p>
          <a:p>
            <a:pPr algn="r"/>
            <a:r>
              <a:rPr lang="en-US" sz="1800" dirty="0" smtClean="0">
                <a:solidFill>
                  <a:srgbClr val="C95D03"/>
                </a:solidFill>
                <a:latin typeface="Segoe UI" pitchFamily="34" charset="0"/>
              </a:rPr>
              <a:t>and keep it simple</a:t>
            </a:r>
            <a:endParaRPr lang="en-US" sz="1800" dirty="0">
              <a:solidFill>
                <a:srgbClr val="C95D03"/>
              </a:solidFill>
              <a:latin typeface="Segoe UI" pitchFamily="34" charset="0"/>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50432" y="2930867"/>
            <a:ext cx="12308417" cy="914096"/>
          </a:xfrm>
        </p:spPr>
        <p:txBody>
          <a:bodyPr/>
          <a:lstStyle/>
          <a:p>
            <a:r>
              <a:rPr lang="en-US" b="1" dirty="0" smtClean="0"/>
              <a:t>Monetization</a:t>
            </a:r>
            <a:endParaRPr lang="en-US" dirty="0"/>
          </a:p>
        </p:txBody>
      </p:sp>
      <p:sp>
        <p:nvSpPr>
          <p:cNvPr id="5" name="Subtitle 4"/>
          <p:cNvSpPr>
            <a:spLocks noGrp="1"/>
          </p:cNvSpPr>
          <p:nvPr>
            <p:ph type="subTitle" idx="1"/>
          </p:nvPr>
        </p:nvSpPr>
        <p:spPr>
          <a:xfrm>
            <a:off x="1629996" y="4115320"/>
            <a:ext cx="3011016" cy="553998"/>
          </a:xfrm>
        </p:spPr>
        <p:txBody>
          <a:bodyPr/>
          <a:lstStyle/>
          <a:p>
            <a:r>
              <a:rPr smtClean="0"/>
              <a:t>via ads</a:t>
            </a:r>
            <a:endParaRPr lang="en-US" dirty="0"/>
          </a:p>
        </p:txBody>
      </p:sp>
      <p:pic>
        <p:nvPicPr>
          <p:cNvPr id="6" name="Picture 3" descr="C:\Users\brada\AppData\Local\Microsoft\Windows\Temporary Internet Files\Content.IE5\OMBPPTQU\MPj04331180000[1].jpg"/>
          <p:cNvPicPr>
            <a:picLocks noChangeAspect="1" noChangeArrowheads="1"/>
          </p:cNvPicPr>
          <p:nvPr/>
        </p:nvPicPr>
        <p:blipFill>
          <a:blip r:embed="rId3" cstate="print"/>
          <a:srcRect/>
          <a:stretch>
            <a:fillRect/>
          </a:stretch>
        </p:blipFill>
        <p:spPr bwMode="auto">
          <a:xfrm>
            <a:off x="7252854" y="831275"/>
            <a:ext cx="6276107" cy="8368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222375" y="366184"/>
            <a:ext cx="13408025" cy="830997"/>
          </a:xfrm>
        </p:spPr>
        <p:txBody>
          <a:bodyPr/>
          <a:lstStyle/>
          <a:p>
            <a:r>
              <a:rPr b="1" smtClean="0"/>
              <a:t>Monetization</a:t>
            </a:r>
            <a:r>
              <a:rPr smtClean="0"/>
              <a:t> Principles </a:t>
            </a:r>
            <a:endParaRPr lang="en-US" dirty="0"/>
          </a:p>
        </p:txBody>
      </p:sp>
      <p:sp>
        <p:nvSpPr>
          <p:cNvPr id="15" name="Text Box 19"/>
          <p:cNvSpPr txBox="1">
            <a:spLocks noChangeArrowheads="1"/>
          </p:cNvSpPr>
          <p:nvPr/>
        </p:nvSpPr>
        <p:spPr bwMode="auto">
          <a:xfrm>
            <a:off x="3224546" y="6357795"/>
            <a:ext cx="1789854" cy="839784"/>
          </a:xfrm>
          <a:prstGeom prst="rect">
            <a:avLst/>
          </a:prstGeom>
          <a:noFill/>
          <a:ln w="9525">
            <a:noFill/>
            <a:miter lim="800000"/>
            <a:headEnd/>
            <a:tailEnd/>
          </a:ln>
        </p:spPr>
        <p:txBody>
          <a:bodyPr wrap="none" lIns="130622" tIns="65311" rIns="130622" bIns="65311">
            <a:spAutoFit/>
          </a:bodyPr>
          <a:lstStyle/>
          <a:p>
            <a:r>
              <a:rPr lang="en-US" sz="2800" dirty="0" smtClean="0">
                <a:solidFill>
                  <a:schemeClr val="tx1"/>
                </a:solidFill>
                <a:latin typeface="Segoe UI" pitchFamily="34" charset="0"/>
              </a:rPr>
              <a:t>Be Found</a:t>
            </a:r>
            <a:endParaRPr lang="en-US" sz="2800" dirty="0">
              <a:solidFill>
                <a:schemeClr val="tx1"/>
              </a:solidFill>
              <a:latin typeface="Segoe UI" pitchFamily="34" charset="0"/>
            </a:endParaRPr>
          </a:p>
          <a:p>
            <a:r>
              <a:rPr lang="en-US" sz="1800" dirty="0">
                <a:solidFill>
                  <a:schemeClr val="tx1"/>
                </a:solidFill>
                <a:latin typeface="Segoe UI" pitchFamily="34" charset="0"/>
              </a:rPr>
              <a:t>           </a:t>
            </a:r>
            <a:r>
              <a:rPr lang="en-US" sz="1800" dirty="0" smtClean="0">
                <a:solidFill>
                  <a:srgbClr val="C95D03"/>
                </a:solidFill>
                <a:latin typeface="Segoe UI" pitchFamily="34" charset="0"/>
              </a:rPr>
              <a:t>by users</a:t>
            </a:r>
            <a:endParaRPr lang="en-US" sz="1800" dirty="0">
              <a:solidFill>
                <a:srgbClr val="C95D03"/>
              </a:solidFill>
              <a:latin typeface="Segoe UI" pitchFamily="34" charset="0"/>
            </a:endParaRPr>
          </a:p>
        </p:txBody>
      </p:sp>
      <p:sp>
        <p:nvSpPr>
          <p:cNvPr id="19" name="Text Box 19"/>
          <p:cNvSpPr txBox="1">
            <a:spLocks noChangeArrowheads="1"/>
          </p:cNvSpPr>
          <p:nvPr/>
        </p:nvSpPr>
        <p:spPr bwMode="auto">
          <a:xfrm>
            <a:off x="9200500" y="9378658"/>
            <a:ext cx="1831532" cy="855173"/>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rPr>
              <a:t>Let ads</a:t>
            </a:r>
            <a:endParaRPr lang="en-US" sz="1800" dirty="0"/>
          </a:p>
          <a:p>
            <a:r>
              <a:rPr lang="en-US" dirty="0"/>
              <a:t>   </a:t>
            </a:r>
            <a:r>
              <a:rPr lang="en-US" sz="2800" dirty="0" smtClean="0">
                <a:solidFill>
                  <a:schemeClr val="tx1"/>
                </a:solidFill>
                <a:latin typeface="Segoe UI" pitchFamily="34" charset="0"/>
              </a:rPr>
              <a:t>Be Seen</a:t>
            </a:r>
            <a:endParaRPr lang="en-US" sz="2800" dirty="0">
              <a:solidFill>
                <a:schemeClr val="tx1"/>
              </a:solidFill>
              <a:latin typeface="Segoe UI" pitchFamily="34" charset="0"/>
            </a:endParaRPr>
          </a:p>
        </p:txBody>
      </p:sp>
      <p:pic>
        <p:nvPicPr>
          <p:cNvPr id="2050" name="Picture 2" descr="C:\Users\brada\AppData\Local\Microsoft\Windows\Temporary Internet Files\Content.IE5\HUMW9WF4\MPj04286400000[1].jpg"/>
          <p:cNvPicPr>
            <a:picLocks noChangeAspect="1" noChangeArrowheads="1"/>
          </p:cNvPicPr>
          <p:nvPr/>
        </p:nvPicPr>
        <p:blipFill>
          <a:blip r:embed="rId3" cstate="print"/>
          <a:srcRect/>
          <a:stretch>
            <a:fillRect/>
          </a:stretch>
        </p:blipFill>
        <p:spPr bwMode="auto">
          <a:xfrm>
            <a:off x="8735744" y="6562858"/>
            <a:ext cx="2821823" cy="2502612"/>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1" descr="C:\Users\brada\AppData\Local\Microsoft\Windows\Temporary Internet Files\Content.Outlook\S18HRD4R\IMG_1359 (2).JPG"/>
          <p:cNvPicPr>
            <a:picLocks noChangeAspect="1" noChangeArrowheads="1"/>
          </p:cNvPicPr>
          <p:nvPr/>
        </p:nvPicPr>
        <p:blipFill>
          <a:blip r:embed="rId4" cstate="print"/>
          <a:srcRect t="9620" r="22839" b="41699"/>
          <a:stretch>
            <a:fillRect/>
          </a:stretch>
        </p:blipFill>
        <p:spPr bwMode="auto">
          <a:xfrm>
            <a:off x="3017782" y="3355365"/>
            <a:ext cx="2409108" cy="270209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5681304" y="8998634"/>
            <a:ext cx="3335085" cy="1424559"/>
          </a:xfrm>
          <a:prstGeom prst="rect">
            <a:avLst/>
          </a:prstGeom>
          <a:noFill/>
          <a:ln w="9525">
            <a:noFill/>
            <a:miter lim="800000"/>
            <a:headEnd/>
            <a:tailEnd/>
          </a:ln>
        </p:spPr>
        <p:txBody>
          <a:bodyPr wrap="none" lIns="130622" tIns="65311" rIns="130622" bIns="65311">
            <a:spAutoFit/>
          </a:bodyPr>
          <a:lstStyle/>
          <a:p>
            <a:r>
              <a:rPr lang="en-US" sz="4800" dirty="0" smtClean="0">
                <a:solidFill>
                  <a:schemeClr val="tx1"/>
                </a:solidFill>
                <a:latin typeface="Segoe UI" pitchFamily="34" charset="0"/>
              </a:rPr>
              <a:t>Be Found</a:t>
            </a:r>
            <a:endParaRPr lang="en-US" sz="4800" dirty="0">
              <a:solidFill>
                <a:schemeClr val="tx1"/>
              </a:solidFill>
              <a:latin typeface="Segoe UI" pitchFamily="34" charset="0"/>
            </a:endParaRPr>
          </a:p>
          <a:p>
            <a:r>
              <a:rPr lang="en-US" sz="3600" dirty="0">
                <a:solidFill>
                  <a:schemeClr val="tx1"/>
                </a:solidFill>
                <a:latin typeface="Segoe UI" pitchFamily="34" charset="0"/>
              </a:rPr>
              <a:t>           </a:t>
            </a:r>
            <a:r>
              <a:rPr lang="en-US" sz="3600" dirty="0" smtClean="0">
                <a:solidFill>
                  <a:srgbClr val="C95D03"/>
                </a:solidFill>
                <a:latin typeface="Segoe UI" pitchFamily="34" charset="0"/>
              </a:rPr>
              <a:t>by users</a:t>
            </a:r>
            <a:endParaRPr lang="en-US" sz="3600" dirty="0">
              <a:solidFill>
                <a:srgbClr val="C95D03"/>
              </a:solidFill>
              <a:latin typeface="Segoe UI" pitchFamily="34" charset="0"/>
            </a:endParaRPr>
          </a:p>
        </p:txBody>
      </p:sp>
      <p:pic>
        <p:nvPicPr>
          <p:cNvPr id="5" name="Picture 1" descr="C:\Users\brada\AppData\Local\Microsoft\Windows\Temporary Internet Files\Content.Outlook\S18HRD4R\IMG_1359 (2).JPG"/>
          <p:cNvPicPr>
            <a:picLocks noChangeAspect="1" noChangeArrowheads="1"/>
          </p:cNvPicPr>
          <p:nvPr/>
        </p:nvPicPr>
        <p:blipFill>
          <a:blip r:embed="rId3"/>
          <a:srcRect t="9620" r="22839" b="41699"/>
          <a:stretch>
            <a:fillRect/>
          </a:stretch>
        </p:blipFill>
        <p:spPr bwMode="auto">
          <a:xfrm>
            <a:off x="3524249" y="1082501"/>
            <a:ext cx="6938283" cy="778209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888695" y="438741"/>
            <a:ext cx="10645214" cy="1053406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rot="20777292">
            <a:off x="1388919" y="2796309"/>
            <a:ext cx="2209800" cy="5588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rot="935082">
            <a:off x="901673" y="3380511"/>
            <a:ext cx="2500051" cy="837624"/>
          </a:xfrm>
          <a:prstGeom prst="rect">
            <a:avLst/>
          </a:prstGeom>
          <a:noFill/>
          <a:ln w="9525">
            <a:noFill/>
            <a:miter lim="800000"/>
            <a:headEnd/>
            <a:tailEnd/>
          </a:ln>
          <a:effectLst/>
        </p:spPr>
      </p:pic>
      <p:sp>
        <p:nvSpPr>
          <p:cNvPr id="11" name="Text Box 19"/>
          <p:cNvSpPr txBox="1">
            <a:spLocks noChangeArrowheads="1"/>
          </p:cNvSpPr>
          <p:nvPr/>
        </p:nvSpPr>
        <p:spPr bwMode="auto">
          <a:xfrm>
            <a:off x="12417814" y="2941932"/>
            <a:ext cx="1789854" cy="839784"/>
          </a:xfrm>
          <a:prstGeom prst="rect">
            <a:avLst/>
          </a:prstGeom>
          <a:noFill/>
          <a:ln w="9525">
            <a:noFill/>
            <a:miter lim="800000"/>
            <a:headEnd/>
            <a:tailEnd/>
          </a:ln>
        </p:spPr>
        <p:txBody>
          <a:bodyPr wrap="none" lIns="130622" tIns="65311" rIns="130622" bIns="65311">
            <a:spAutoFit/>
          </a:bodyPr>
          <a:lstStyle/>
          <a:p>
            <a:r>
              <a:rPr lang="en-US" sz="2800" dirty="0" smtClean="0">
                <a:solidFill>
                  <a:schemeClr val="tx1"/>
                </a:solidFill>
                <a:latin typeface="Segoe UI" pitchFamily="34" charset="0"/>
              </a:rPr>
              <a:t>Be Found</a:t>
            </a:r>
            <a:endParaRPr lang="en-US" sz="2800" dirty="0">
              <a:solidFill>
                <a:schemeClr val="tx1"/>
              </a:solidFill>
              <a:latin typeface="Segoe UI" pitchFamily="34" charset="0"/>
            </a:endParaRPr>
          </a:p>
          <a:p>
            <a:r>
              <a:rPr lang="en-US" sz="1800" dirty="0">
                <a:solidFill>
                  <a:schemeClr val="tx1"/>
                </a:solidFill>
                <a:latin typeface="Segoe UI" pitchFamily="34" charset="0"/>
              </a:rPr>
              <a:t>           </a:t>
            </a:r>
            <a:r>
              <a:rPr lang="en-US" sz="1800" dirty="0" smtClean="0">
                <a:solidFill>
                  <a:srgbClr val="C95D03"/>
                </a:solidFill>
                <a:latin typeface="Segoe UI" pitchFamily="34" charset="0"/>
              </a:rPr>
              <a:t>by users</a:t>
            </a:r>
            <a:endParaRPr lang="en-US" sz="1800" dirty="0">
              <a:solidFill>
                <a:srgbClr val="C95D03"/>
              </a:solidFill>
              <a:latin typeface="Segoe UI" pitchFamily="34" charset="0"/>
            </a:endParaRPr>
          </a:p>
        </p:txBody>
      </p:sp>
      <p:pic>
        <p:nvPicPr>
          <p:cNvPr id="12" name="Picture 1" descr="C:\Users\brada\AppData\Local\Microsoft\Windows\Temporary Internet Files\Content.Outlook\S18HRD4R\IMG_1359 (2).JPG"/>
          <p:cNvPicPr>
            <a:picLocks noChangeAspect="1" noChangeArrowheads="1"/>
          </p:cNvPicPr>
          <p:nvPr/>
        </p:nvPicPr>
        <p:blipFill>
          <a:blip r:embed="rId6" cstate="print"/>
          <a:srcRect t="9620" r="22839" b="41699"/>
          <a:stretch>
            <a:fillRect/>
          </a:stretch>
        </p:blipFill>
        <p:spPr bwMode="auto">
          <a:xfrm>
            <a:off x="12458700" y="625302"/>
            <a:ext cx="1842962" cy="206709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104900" y="2590801"/>
            <a:ext cx="5799986" cy="830997"/>
          </a:xfrm>
          <a:prstGeom prst="rect">
            <a:avLst/>
          </a:prstGeom>
          <a:noFill/>
        </p:spPr>
        <p:txBody>
          <a:bodyPr wrap="none">
            <a:spAutoFit/>
          </a:bodyPr>
          <a:lstStyle/>
          <a:p>
            <a:pPr>
              <a:defRPr/>
            </a:pPr>
            <a:r>
              <a:rPr lang="en-US" sz="4800" dirty="0" smtClean="0">
                <a:solidFill>
                  <a:schemeClr val="tx1"/>
                </a:solidFill>
                <a:effectLst>
                  <a:outerShdw blurRad="38100" dist="38100" dir="2700000" algn="tl">
                    <a:srgbClr val="000000"/>
                  </a:outerShdw>
                </a:effectLst>
                <a:latin typeface="Segoe"/>
                <a:cs typeface="Arial" charset="0"/>
              </a:rPr>
              <a:t>Rich and Expressive</a:t>
            </a:r>
            <a:endParaRPr lang="en-US" sz="4800" dirty="0">
              <a:solidFill>
                <a:schemeClr val="tx1"/>
              </a:solidFill>
              <a:effectLst>
                <a:outerShdw blurRad="38100" dist="38100" dir="2700000" algn="tl">
                  <a:srgbClr val="000000"/>
                </a:outerShdw>
              </a:effectLst>
              <a:latin typeface="Segoe"/>
              <a:cs typeface="Arial" charset="0"/>
            </a:endParaRPr>
          </a:p>
        </p:txBody>
      </p:sp>
      <p:sp>
        <p:nvSpPr>
          <p:cNvPr id="13" name="Text Box 11"/>
          <p:cNvSpPr txBox="1">
            <a:spLocks noChangeArrowheads="1"/>
          </p:cNvSpPr>
          <p:nvPr/>
        </p:nvSpPr>
        <p:spPr bwMode="auto">
          <a:xfrm>
            <a:off x="2072163" y="7490341"/>
            <a:ext cx="2593151" cy="922883"/>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i="0" dirty="0">
                <a:solidFill>
                  <a:schemeClr val="tx1"/>
                </a:solidFill>
                <a:latin typeface="+mn-lt"/>
              </a:rPr>
              <a:t>Look </a:t>
            </a:r>
            <a:r>
              <a:rPr lang="en-US" sz="2800" i="0" dirty="0" smtClean="0">
                <a:solidFill>
                  <a:schemeClr val="tx1"/>
                </a:solidFill>
                <a:latin typeface="+mn-lt"/>
              </a:rPr>
              <a:t>Great</a:t>
            </a:r>
          </a:p>
          <a:p>
            <a:pPr>
              <a:spcBef>
                <a:spcPct val="30000"/>
              </a:spcBef>
            </a:pPr>
            <a:r>
              <a:rPr lang="en-US" sz="1800" dirty="0" smtClean="0">
                <a:solidFill>
                  <a:srgbClr val="C95D03"/>
                </a:solidFill>
                <a:latin typeface="Segoe UI" pitchFamily="34" charset="0"/>
                <a:cs typeface="Segoe UI" pitchFamily="34" charset="0"/>
              </a:rPr>
              <a:t>	and feel great</a:t>
            </a:r>
            <a:endParaRPr lang="en-US" sz="1800" i="0" dirty="0">
              <a:solidFill>
                <a:schemeClr val="tx1"/>
              </a:solidFill>
              <a:latin typeface="+mn-lt"/>
            </a:endParaRPr>
          </a:p>
        </p:txBody>
      </p:sp>
      <p:pic>
        <p:nvPicPr>
          <p:cNvPr id="17" name="Picture 23" descr="MPj03142770000[1]"/>
          <p:cNvPicPr>
            <a:picLocks noChangeAspect="1" noChangeArrowheads="1"/>
          </p:cNvPicPr>
          <p:nvPr/>
        </p:nvPicPr>
        <p:blipFill>
          <a:blip r:embed="rId3"/>
          <a:srcRect/>
          <a:stretch>
            <a:fillRect/>
          </a:stretch>
        </p:blipFill>
        <p:spPr bwMode="auto">
          <a:xfrm>
            <a:off x="10977369" y="5151561"/>
            <a:ext cx="1841484" cy="2119915"/>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14"/>
          <p:cNvSpPr txBox="1">
            <a:spLocks noChangeArrowheads="1"/>
          </p:cNvSpPr>
          <p:nvPr/>
        </p:nvSpPr>
        <p:spPr bwMode="auto">
          <a:xfrm>
            <a:off x="9943302" y="7606046"/>
            <a:ext cx="3658955" cy="1009061"/>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i="0" dirty="0">
                <a:solidFill>
                  <a:schemeClr val="tx1"/>
                </a:solidFill>
                <a:latin typeface="Segoe UI" pitchFamily="34" charset="0"/>
                <a:cs typeface="Segoe UI" pitchFamily="34" charset="0"/>
              </a:rPr>
              <a:t>Immediate </a:t>
            </a:r>
            <a:r>
              <a:rPr lang="en-US" sz="2800" dirty="0" smtClean="0">
                <a:solidFill>
                  <a:schemeClr val="tx1"/>
                </a:solidFill>
                <a:latin typeface="Segoe UI" pitchFamily="34" charset="0"/>
                <a:cs typeface="Segoe UI" pitchFamily="34" charset="0"/>
              </a:rPr>
              <a:t>Response </a:t>
            </a:r>
            <a:r>
              <a:rPr lang="en-US" dirty="0" smtClean="0">
                <a:solidFill>
                  <a:schemeClr val="tx1"/>
                </a:solidFill>
                <a:latin typeface="Segoe UI" pitchFamily="34" charset="0"/>
                <a:cs typeface="Segoe UI" pitchFamily="34" charset="0"/>
              </a:rPr>
              <a:t/>
            </a:r>
            <a:br>
              <a:rPr lang="en-US" dirty="0" smtClean="0">
                <a:solidFill>
                  <a:schemeClr val="tx1"/>
                </a:solidFill>
                <a:latin typeface="Segoe UI" pitchFamily="34" charset="0"/>
                <a:cs typeface="Segoe UI" pitchFamily="34" charset="0"/>
              </a:rPr>
            </a:br>
            <a:r>
              <a:rPr lang="en-US" dirty="0" smtClean="0">
                <a:solidFill>
                  <a:schemeClr val="tx1"/>
                </a:solidFill>
                <a:latin typeface="Segoe UI" pitchFamily="34" charset="0"/>
                <a:cs typeface="Segoe UI" pitchFamily="34" charset="0"/>
              </a:rPr>
              <a:t>		</a:t>
            </a:r>
            <a:r>
              <a:rPr lang="en-US" sz="1800" dirty="0" smtClean="0">
                <a:solidFill>
                  <a:srgbClr val="C95D03"/>
                </a:solidFill>
                <a:latin typeface="Segoe UI" pitchFamily="34" charset="0"/>
                <a:cs typeface="Segoe UI" pitchFamily="34" charset="0"/>
              </a:rPr>
              <a:t>to user action</a:t>
            </a:r>
            <a:endParaRPr lang="en-US" sz="1800" i="0" dirty="0">
              <a:solidFill>
                <a:schemeClr val="tx1"/>
              </a:solidFill>
              <a:latin typeface="Segoe UI" pitchFamily="34" charset="0"/>
              <a:cs typeface="Segoe UI" pitchFamily="34" charset="0"/>
            </a:endParaRPr>
          </a:p>
        </p:txBody>
      </p:sp>
      <p:pic>
        <p:nvPicPr>
          <p:cNvPr id="19" name="Picture 34" descr="Flowing">
            <a:hlinkClick r:id="rId4" tooltip="Flowing"/>
          </p:cNvPr>
          <p:cNvPicPr>
            <a:picLocks noChangeAspect="1" noChangeArrowheads="1"/>
          </p:cNvPicPr>
          <p:nvPr/>
        </p:nvPicPr>
        <p:blipFill>
          <a:blip r:embed="rId5"/>
          <a:srcRect l="19878" r="15854"/>
          <a:stretch>
            <a:fillRect/>
          </a:stretch>
        </p:blipFill>
        <p:spPr bwMode="auto">
          <a:xfrm>
            <a:off x="6590581" y="5206662"/>
            <a:ext cx="1863306" cy="2065737"/>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2"/>
          <p:cNvPicPr>
            <a:picLocks noChangeAspect="1" noChangeArrowheads="1"/>
          </p:cNvPicPr>
          <p:nvPr/>
        </p:nvPicPr>
        <p:blipFill>
          <a:blip r:embed="rId6"/>
          <a:srcRect l="6051" r="23334"/>
          <a:stretch>
            <a:fillRect/>
          </a:stretch>
        </p:blipFill>
        <p:spPr bwMode="auto">
          <a:xfrm>
            <a:off x="1949570" y="5058248"/>
            <a:ext cx="2087593" cy="2187941"/>
          </a:xfrm>
          <a:prstGeom prst="rect">
            <a:avLst/>
          </a:prstGeom>
          <a:ln w="228600" cap="sq" cmpd="thickThin">
            <a:solidFill>
              <a:srgbClr val="000000"/>
            </a:solidFill>
            <a:prstDash val="solid"/>
            <a:miter lim="800000"/>
          </a:ln>
          <a:effectLst>
            <a:innerShdw blurRad="76200">
              <a:srgbClr val="000000"/>
            </a:innerShdw>
          </a:effectLst>
        </p:spPr>
      </p:pic>
      <p:sp>
        <p:nvSpPr>
          <p:cNvPr id="20" name="Text Box 28"/>
          <p:cNvSpPr txBox="1">
            <a:spLocks noChangeArrowheads="1"/>
          </p:cNvSpPr>
          <p:nvPr/>
        </p:nvSpPr>
        <p:spPr bwMode="auto">
          <a:xfrm>
            <a:off x="6863127" y="7496100"/>
            <a:ext cx="1757409" cy="839784"/>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1800" dirty="0" smtClean="0">
                <a:solidFill>
                  <a:srgbClr val="C95D03"/>
                </a:solidFill>
                <a:latin typeface="Segoe UI" pitchFamily="34" charset="0"/>
                <a:cs typeface="Segoe UI" pitchFamily="34" charset="0"/>
              </a:rPr>
              <a:t>Uninterrupted </a:t>
            </a:r>
            <a:r>
              <a:rPr lang="en-US" sz="1800" dirty="0" smtClean="0">
                <a:solidFill>
                  <a:schemeClr val="tx1"/>
                </a:solidFill>
                <a:latin typeface="Segoe UI" pitchFamily="34" charset="0"/>
                <a:cs typeface="Segoe UI" pitchFamily="34" charset="0"/>
              </a:rPr>
              <a:t/>
            </a:r>
            <a:br>
              <a:rPr lang="en-US" sz="1800" dirty="0" smtClean="0">
                <a:solidFill>
                  <a:schemeClr val="tx1"/>
                </a:solidFill>
                <a:latin typeface="Segoe UI" pitchFamily="34" charset="0"/>
                <a:cs typeface="Segoe UI" pitchFamily="34" charset="0"/>
              </a:rPr>
            </a:br>
            <a:r>
              <a:rPr lang="en-US" sz="1800" dirty="0" smtClean="0">
                <a:solidFill>
                  <a:schemeClr val="tx1"/>
                </a:solidFill>
                <a:latin typeface="Segoe UI" pitchFamily="34" charset="0"/>
                <a:cs typeface="Segoe UI" pitchFamily="34" charset="0"/>
              </a:rPr>
              <a:t>   </a:t>
            </a:r>
            <a:r>
              <a:rPr lang="en-US" sz="2800" i="0" dirty="0" smtClean="0">
                <a:solidFill>
                  <a:schemeClr val="tx1"/>
                </a:solidFill>
                <a:latin typeface="Segoe UI" pitchFamily="34" charset="0"/>
                <a:cs typeface="Segoe UI" pitchFamily="34" charset="0"/>
              </a:rPr>
              <a:t>Flow </a:t>
            </a:r>
            <a:endParaRPr lang="en-US" sz="2800" dirty="0">
              <a:solidFill>
                <a:schemeClr val="tx1"/>
              </a:solidFill>
              <a:latin typeface="Segoe UI" pitchFamily="34" charset="0"/>
              <a:cs typeface="Segoe UI" pitchFamily="34" charset="0"/>
            </a:endParaRPr>
          </a:p>
        </p:txBody>
      </p:sp>
      <p:sp>
        <p:nvSpPr>
          <p:cNvPr id="10" name="Title 11"/>
          <p:cNvSpPr>
            <a:spLocks noGrp="1"/>
          </p:cNvSpPr>
          <p:nvPr>
            <p:ph type="title"/>
          </p:nvPr>
        </p:nvSpPr>
        <p:spPr>
          <a:xfrm>
            <a:off x="575733" y="853441"/>
            <a:ext cx="13411200" cy="830997"/>
          </a:xfrm>
        </p:spPr>
        <p:txBody>
          <a:bodyPr/>
          <a:lstStyle/>
          <a:p>
            <a:pPr>
              <a:defRPr/>
            </a:pPr>
            <a:r>
              <a:rPr smtClean="0"/>
              <a:t>Compelling Web </a:t>
            </a:r>
            <a:r>
              <a:rPr b="1" smtClean="0"/>
              <a:t>User Experience</a:t>
            </a:r>
            <a:endParaRPr b="1" dirty="0"/>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Magnetic Disk 10"/>
          <p:cNvSpPr/>
          <p:nvPr/>
        </p:nvSpPr>
        <p:spPr bwMode="auto">
          <a:xfrm>
            <a:off x="8749146" y="3020298"/>
            <a:ext cx="3595255" cy="6289964"/>
          </a:xfrm>
          <a:prstGeom prst="flowChartMagneticDisk">
            <a:avLst/>
          </a:prstGeom>
          <a:gradFill>
            <a:gsLst>
              <a:gs pos="0">
                <a:schemeClr val="accent6">
                  <a:tint val="73000"/>
                  <a:satMod val="150000"/>
                </a:schemeClr>
              </a:gs>
              <a:gs pos="25000">
                <a:schemeClr val="accent6">
                  <a:tint val="96000"/>
                  <a:shade val="80000"/>
                  <a:satMod val="105000"/>
                </a:schemeClr>
              </a:gs>
              <a:gs pos="38000">
                <a:schemeClr val="accent6">
                  <a:tint val="96000"/>
                  <a:shade val="59000"/>
                  <a:satMod val="120000"/>
                </a:schemeClr>
              </a:gs>
              <a:gs pos="55000">
                <a:srgbClr val="7030A0"/>
              </a:gs>
              <a:gs pos="80000">
                <a:schemeClr val="accent6">
                  <a:shade val="56000"/>
                  <a:satMod val="145000"/>
                </a:schemeClr>
              </a:gs>
              <a:gs pos="88000">
                <a:schemeClr val="accent6">
                  <a:shade val="63000"/>
                  <a:satMod val="160000"/>
                </a:schemeClr>
              </a:gs>
              <a:gs pos="100000">
                <a:schemeClr val="accent6">
                  <a:tint val="99555"/>
                  <a:satMod val="155000"/>
                </a:schemeClr>
              </a:gs>
            </a:gsLst>
          </a:gradFill>
          <a:ln>
            <a:solidFill>
              <a:srgbClr val="9933FF"/>
            </a:solidFill>
            <a:headEnd type="none" w="med" len="med"/>
            <a:tailEnd type="none" w="med" len="med"/>
          </a:ln>
          <a:effectLst>
            <a:glow rad="63500">
              <a:schemeClr val="accent6">
                <a:satMod val="175000"/>
                <a:alpha val="40000"/>
              </a:schemeClr>
            </a:glow>
            <a:outerShdw blurRad="355600" dir="2700000" algn="tl" rotWithShape="0">
              <a:srgbClr val="9933FF"/>
            </a:outerShdw>
            <a:reflection blurRad="6350" stA="50000" endA="300" endPos="38500" dist="50800" dir="5400000" sy="-100000" algn="bl" rotWithShape="0"/>
          </a:effectLst>
          <a:scene3d>
            <a:camera prst="orthographicFront"/>
            <a:lightRig rig="threePt" dir="t"/>
          </a:scene3d>
          <a:sp3d extrusionH="38100" contourW="25400">
            <a:bevelT w="114300" prst="artDeco"/>
            <a:extrusionClr>
              <a:schemeClr val="accent6">
                <a:lumMod val="20000"/>
                <a:lumOff val="80000"/>
              </a:schemeClr>
            </a:extrusionClr>
            <a:contourClr>
              <a:srgbClr val="57257D"/>
            </a:contourClr>
          </a:sp3d>
        </p:spPr>
        <p:style>
          <a:lnRef idx="1">
            <a:schemeClr val="accent6"/>
          </a:lnRef>
          <a:fillRef idx="3">
            <a:schemeClr val="accent6"/>
          </a:fillRef>
          <a:effectRef idx="2">
            <a:schemeClr val="accent6"/>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pic>
        <p:nvPicPr>
          <p:cNvPr id="2050" name="Picture 2" descr="C:\Users\brada\AppData\Local\Microsoft\Windows\Temporary Internet Files\Content.IE5\YYZGUWXU\MCEN00270_0000[1].wmf"/>
          <p:cNvPicPr>
            <a:picLocks noChangeAspect="1" noChangeArrowheads="1"/>
          </p:cNvPicPr>
          <p:nvPr/>
        </p:nvPicPr>
        <p:blipFill>
          <a:blip r:embed="rId3"/>
          <a:srcRect/>
          <a:stretch>
            <a:fillRect/>
          </a:stretch>
        </p:blipFill>
        <p:spPr bwMode="auto">
          <a:xfrm rot="16200000">
            <a:off x="9479335" y="5305089"/>
            <a:ext cx="1882163" cy="1852920"/>
          </a:xfrm>
          <a:prstGeom prst="rect">
            <a:avLst/>
          </a:prstGeom>
          <a:noFill/>
        </p:spPr>
      </p:pic>
      <p:sp>
        <p:nvSpPr>
          <p:cNvPr id="13" name="TextBox 12"/>
          <p:cNvSpPr txBox="1"/>
          <p:nvPr/>
        </p:nvSpPr>
        <p:spPr>
          <a:xfrm>
            <a:off x="9227127" y="7315208"/>
            <a:ext cx="2324675" cy="707886"/>
          </a:xfrm>
          <a:prstGeom prst="rect">
            <a:avLst/>
          </a:prstGeom>
          <a:noFill/>
        </p:spPr>
        <p:txBody>
          <a:bodyPr wrap="none" rtlCol="0">
            <a:spAutoFit/>
          </a:bodyPr>
          <a:lstStyle/>
          <a:p>
            <a:r>
              <a:rPr lang="en-US" sz="4000" dirty="0" smtClean="0">
                <a:solidFill>
                  <a:schemeClr val="tx1"/>
                </a:solidFill>
                <a:effectLst>
                  <a:outerShdw blurRad="38100" dist="38100" dir="2700000" algn="tl">
                    <a:srgbClr val="000000">
                      <a:alpha val="43137"/>
                    </a:srgbClr>
                  </a:outerShdw>
                </a:effectLst>
                <a:latin typeface="+mn-lt"/>
                <a:cs typeface="Arial" pitchFamily="34" charset="0"/>
              </a:rPr>
              <a:t>Metadata</a:t>
            </a:r>
          </a:p>
        </p:txBody>
      </p:sp>
      <p:sp>
        <p:nvSpPr>
          <p:cNvPr id="17" name="Left-Right Arrow 16"/>
          <p:cNvSpPr/>
          <p:nvPr/>
        </p:nvSpPr>
        <p:spPr bwMode="auto">
          <a:xfrm>
            <a:off x="7211291" y="5430982"/>
            <a:ext cx="1350818" cy="1385455"/>
          </a:xfrm>
          <a:prstGeom prst="leftRightArrow">
            <a:avLst/>
          </a:prstGeom>
          <a:gradFill>
            <a:gsLst>
              <a:gs pos="0">
                <a:schemeClr val="accent6">
                  <a:tint val="73000"/>
                  <a:satMod val="150000"/>
                </a:schemeClr>
              </a:gs>
              <a:gs pos="25000">
                <a:schemeClr val="accent6">
                  <a:tint val="96000"/>
                  <a:shade val="80000"/>
                  <a:satMod val="105000"/>
                </a:schemeClr>
              </a:gs>
              <a:gs pos="38000">
                <a:schemeClr val="accent6">
                  <a:tint val="96000"/>
                  <a:shade val="59000"/>
                  <a:satMod val="120000"/>
                </a:schemeClr>
              </a:gs>
              <a:gs pos="55000">
                <a:srgbClr val="7030A0"/>
              </a:gs>
              <a:gs pos="80000">
                <a:schemeClr val="accent6">
                  <a:shade val="56000"/>
                  <a:satMod val="145000"/>
                </a:schemeClr>
              </a:gs>
              <a:gs pos="88000">
                <a:schemeClr val="accent6">
                  <a:shade val="63000"/>
                  <a:satMod val="160000"/>
                </a:schemeClr>
              </a:gs>
              <a:gs pos="100000">
                <a:schemeClr val="accent6">
                  <a:tint val="99555"/>
                  <a:satMod val="155000"/>
                </a:schemeClr>
              </a:gs>
            </a:gsLst>
          </a:gradFill>
          <a:ln>
            <a:solidFill>
              <a:srgbClr val="9933FF"/>
            </a:solidFill>
            <a:headEnd type="none" w="med" len="med"/>
            <a:tailEnd type="none" w="med" len="med"/>
          </a:ln>
          <a:effectLst>
            <a:glow rad="63500">
              <a:schemeClr val="accent6">
                <a:satMod val="175000"/>
                <a:alpha val="40000"/>
              </a:schemeClr>
            </a:glow>
            <a:outerShdw blurRad="355600" dir="2700000" algn="tl" rotWithShape="0">
              <a:srgbClr val="9933FF"/>
            </a:outerShdw>
            <a:reflection blurRad="6350" stA="50000" endA="300" endPos="38500" dist="50800" dir="5400000" sy="-100000" algn="bl" rotWithShape="0"/>
          </a:effectLst>
          <a:scene3d>
            <a:camera prst="orthographicFront"/>
            <a:lightRig rig="threePt" dir="t"/>
          </a:scene3d>
          <a:sp3d extrusionH="38100" contourW="25400">
            <a:bevelT w="114300" prst="artDeco"/>
            <a:extrusionClr>
              <a:schemeClr val="accent6">
                <a:lumMod val="20000"/>
                <a:lumOff val="80000"/>
              </a:schemeClr>
            </a:extrusionClr>
            <a:contourClr>
              <a:srgbClr val="57257D"/>
            </a:contourClr>
          </a:sp3d>
        </p:spPr>
        <p:style>
          <a:lnRef idx="1">
            <a:schemeClr val="accent6"/>
          </a:lnRef>
          <a:fillRef idx="3">
            <a:schemeClr val="accent6"/>
          </a:fillRef>
          <a:effectRef idx="2">
            <a:schemeClr val="accent6"/>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sp>
        <p:nvSpPr>
          <p:cNvPr id="18" name="TextBox 17"/>
          <p:cNvSpPr txBox="1"/>
          <p:nvPr/>
        </p:nvSpPr>
        <p:spPr>
          <a:xfrm>
            <a:off x="5527964" y="8091055"/>
            <a:ext cx="2066591" cy="707886"/>
          </a:xfrm>
          <a:prstGeom prst="rect">
            <a:avLst/>
          </a:prstGeom>
          <a:noFill/>
        </p:spPr>
        <p:txBody>
          <a:bodyPr wrap="none" rtlCol="0">
            <a:spAutoFit/>
          </a:bodyPr>
          <a:lstStyle/>
          <a:p>
            <a:r>
              <a:rPr lang="en-US" sz="4000" dirty="0" err="1" smtClean="0">
                <a:solidFill>
                  <a:schemeClr val="tx1"/>
                </a:solidFill>
                <a:effectLst>
                  <a:outerShdw blurRad="38100" dist="38100" dir="2700000" algn="tl">
                    <a:srgbClr val="000000">
                      <a:alpha val="43137"/>
                    </a:srgbClr>
                  </a:outerShdw>
                </a:effectLst>
                <a:latin typeface="+mn-lt"/>
                <a:cs typeface="Arial" pitchFamily="34" charset="0"/>
              </a:rPr>
              <a:t>SiteMap</a:t>
            </a:r>
            <a:endParaRPr lang="en-US" sz="4000" dirty="0" smtClean="0">
              <a:solidFill>
                <a:schemeClr val="tx1"/>
              </a:solidFill>
              <a:effectLst>
                <a:outerShdw blurRad="38100" dist="38100" dir="2700000" algn="tl">
                  <a:srgbClr val="000000">
                    <a:alpha val="43137"/>
                  </a:srgbClr>
                </a:outerShdw>
              </a:effectLst>
              <a:latin typeface="+mn-lt"/>
              <a:cs typeface="Arial" pitchFamily="34" charset="0"/>
            </a:endParaRPr>
          </a:p>
        </p:txBody>
      </p:sp>
      <p:pic>
        <p:nvPicPr>
          <p:cNvPr id="19" name="Picture 3"/>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rot="20777292">
            <a:off x="18183" y="4458852"/>
            <a:ext cx="2209800" cy="558800"/>
          </a:xfrm>
          <a:prstGeom prst="rect">
            <a:avLst/>
          </a:prstGeom>
          <a:noFill/>
          <a:ln w="9525">
            <a:noFill/>
            <a:miter lim="800000"/>
            <a:headEnd/>
            <a:tailEnd/>
          </a:ln>
          <a:effectLst/>
        </p:spPr>
      </p:pic>
      <p:pic>
        <p:nvPicPr>
          <p:cNvPr id="20" name="Picture 4"/>
          <p:cNvPicPr>
            <a:picLocks noChangeAspect="1" noChangeArrowheads="1"/>
          </p:cNvPicPr>
          <p:nvPr/>
        </p:nvPicPr>
        <p:blipFill>
          <a:blip r:embed="rId5"/>
          <a:srcRect/>
          <a:stretch>
            <a:fillRect/>
          </a:stretch>
        </p:blipFill>
        <p:spPr bwMode="auto">
          <a:xfrm rot="935082">
            <a:off x="299001" y="5818908"/>
            <a:ext cx="2500051" cy="837624"/>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 y="6976919"/>
            <a:ext cx="2332759" cy="1239631"/>
          </a:xfrm>
          <a:prstGeom prst="rect">
            <a:avLst/>
          </a:prstGeom>
          <a:noFill/>
          <a:ln w="9525">
            <a:noFill/>
            <a:miter lim="800000"/>
            <a:headEnd/>
            <a:tailEnd/>
          </a:ln>
          <a:effectLst/>
        </p:spPr>
      </p:pic>
      <p:sp>
        <p:nvSpPr>
          <p:cNvPr id="21" name="Left-Right Arrow 20"/>
          <p:cNvSpPr/>
          <p:nvPr/>
        </p:nvSpPr>
        <p:spPr bwMode="auto">
          <a:xfrm>
            <a:off x="3054927" y="5412507"/>
            <a:ext cx="1461654" cy="1385455"/>
          </a:xfrm>
          <a:prstGeom prst="leftRightArrow">
            <a:avLst/>
          </a:prstGeom>
          <a:gradFill>
            <a:gsLst>
              <a:gs pos="0">
                <a:schemeClr val="accent6">
                  <a:tint val="73000"/>
                  <a:satMod val="150000"/>
                </a:schemeClr>
              </a:gs>
              <a:gs pos="25000">
                <a:schemeClr val="accent6">
                  <a:tint val="96000"/>
                  <a:shade val="80000"/>
                  <a:satMod val="105000"/>
                </a:schemeClr>
              </a:gs>
              <a:gs pos="38000">
                <a:schemeClr val="accent6">
                  <a:tint val="96000"/>
                  <a:shade val="59000"/>
                  <a:satMod val="120000"/>
                </a:schemeClr>
              </a:gs>
              <a:gs pos="55000">
                <a:srgbClr val="7030A0"/>
              </a:gs>
              <a:gs pos="80000">
                <a:schemeClr val="accent6">
                  <a:shade val="56000"/>
                  <a:satMod val="145000"/>
                </a:schemeClr>
              </a:gs>
              <a:gs pos="88000">
                <a:schemeClr val="accent6">
                  <a:shade val="63000"/>
                  <a:satMod val="160000"/>
                </a:schemeClr>
              </a:gs>
              <a:gs pos="100000">
                <a:schemeClr val="accent6">
                  <a:tint val="99555"/>
                  <a:satMod val="155000"/>
                </a:schemeClr>
              </a:gs>
            </a:gsLst>
          </a:gradFill>
          <a:ln>
            <a:solidFill>
              <a:srgbClr val="9933FF"/>
            </a:solidFill>
            <a:headEnd type="none" w="med" len="med"/>
            <a:tailEnd type="none" w="med" len="med"/>
          </a:ln>
          <a:effectLst>
            <a:glow rad="63500">
              <a:schemeClr val="accent6">
                <a:satMod val="175000"/>
                <a:alpha val="40000"/>
              </a:schemeClr>
            </a:glow>
            <a:outerShdw blurRad="355600" dir="2700000" algn="tl" rotWithShape="0">
              <a:srgbClr val="9933FF"/>
            </a:outerShdw>
            <a:reflection blurRad="6350" stA="50000" endA="300" endPos="38500" dist="50800" dir="5400000" sy="-100000" algn="bl" rotWithShape="0"/>
          </a:effectLst>
          <a:scene3d>
            <a:camera prst="orthographicFront"/>
            <a:lightRig rig="threePt" dir="t"/>
          </a:scene3d>
          <a:sp3d extrusionH="38100" contourW="25400">
            <a:bevelT w="114300" prst="artDeco"/>
            <a:extrusionClr>
              <a:schemeClr val="accent6">
                <a:lumMod val="20000"/>
                <a:lumOff val="80000"/>
              </a:schemeClr>
            </a:extrusionClr>
            <a:contourClr>
              <a:srgbClr val="57257D"/>
            </a:contourClr>
          </a:sp3d>
        </p:spPr>
        <p:style>
          <a:lnRef idx="1">
            <a:schemeClr val="accent6"/>
          </a:lnRef>
          <a:fillRef idx="3">
            <a:schemeClr val="accent6"/>
          </a:fillRef>
          <a:effectRef idx="2">
            <a:schemeClr val="accent6"/>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a:endParaRPr lang="en-US" dirty="0" smtClean="0">
              <a:solidFill>
                <a:schemeClr val="tx1"/>
              </a:solidFill>
              <a:effectLst>
                <a:outerShdw blurRad="38100" dist="38100" dir="2700000" algn="tl">
                  <a:srgbClr val="000000">
                    <a:alpha val="43137"/>
                  </a:srgbClr>
                </a:outerShdw>
              </a:effectLst>
              <a:latin typeface="Segoe" pitchFamily="34" charset="0"/>
            </a:endParaRPr>
          </a:p>
        </p:txBody>
      </p:sp>
      <p:pic>
        <p:nvPicPr>
          <p:cNvPr id="3" name="Picture 4"/>
          <p:cNvPicPr>
            <a:picLocks noChangeAspect="1" noChangeArrowheads="1"/>
          </p:cNvPicPr>
          <p:nvPr/>
        </p:nvPicPr>
        <p:blipFill>
          <a:blip r:embed="rId7"/>
          <a:srcRect/>
          <a:stretch>
            <a:fillRect/>
          </a:stretch>
        </p:blipFill>
        <p:spPr bwMode="auto">
          <a:xfrm rot="19186664">
            <a:off x="2998845" y="5492795"/>
            <a:ext cx="5492477" cy="1857619"/>
          </a:xfrm>
          <a:prstGeom prst="rect">
            <a:avLst/>
          </a:prstGeom>
          <a:noFill/>
          <a:ln w="9525">
            <a:noFill/>
            <a:miter lim="800000"/>
            <a:headEnd/>
            <a:tailEnd/>
          </a:ln>
          <a:effectLst/>
        </p:spPr>
      </p:pic>
      <p:sp>
        <p:nvSpPr>
          <p:cNvPr id="14" name="Text Box 19"/>
          <p:cNvSpPr txBox="1">
            <a:spLocks noChangeArrowheads="1"/>
          </p:cNvSpPr>
          <p:nvPr/>
        </p:nvSpPr>
        <p:spPr bwMode="auto">
          <a:xfrm>
            <a:off x="12417814" y="2941932"/>
            <a:ext cx="1789854" cy="839784"/>
          </a:xfrm>
          <a:prstGeom prst="rect">
            <a:avLst/>
          </a:prstGeom>
          <a:noFill/>
          <a:ln w="9525">
            <a:noFill/>
            <a:miter lim="800000"/>
            <a:headEnd/>
            <a:tailEnd/>
          </a:ln>
        </p:spPr>
        <p:txBody>
          <a:bodyPr wrap="none" lIns="130622" tIns="65311" rIns="130622" bIns="65311">
            <a:spAutoFit/>
          </a:bodyPr>
          <a:lstStyle/>
          <a:p>
            <a:r>
              <a:rPr lang="en-US" sz="2800" dirty="0" smtClean="0">
                <a:solidFill>
                  <a:schemeClr val="tx1"/>
                </a:solidFill>
                <a:latin typeface="Segoe UI" pitchFamily="34" charset="0"/>
              </a:rPr>
              <a:t>Be Found</a:t>
            </a:r>
            <a:endParaRPr lang="en-US" sz="2800" dirty="0">
              <a:solidFill>
                <a:schemeClr val="tx1"/>
              </a:solidFill>
              <a:latin typeface="Segoe UI" pitchFamily="34" charset="0"/>
            </a:endParaRPr>
          </a:p>
          <a:p>
            <a:r>
              <a:rPr lang="en-US" sz="1800" dirty="0">
                <a:solidFill>
                  <a:schemeClr val="tx1"/>
                </a:solidFill>
                <a:latin typeface="Segoe UI" pitchFamily="34" charset="0"/>
              </a:rPr>
              <a:t>           </a:t>
            </a:r>
            <a:r>
              <a:rPr lang="en-US" sz="1800" dirty="0" smtClean="0">
                <a:solidFill>
                  <a:srgbClr val="C95D03"/>
                </a:solidFill>
                <a:latin typeface="Segoe UI" pitchFamily="34" charset="0"/>
              </a:rPr>
              <a:t>by users</a:t>
            </a:r>
            <a:endParaRPr lang="en-US" sz="1800" dirty="0">
              <a:solidFill>
                <a:srgbClr val="C95D03"/>
              </a:solidFill>
              <a:latin typeface="Segoe UI" pitchFamily="34" charset="0"/>
            </a:endParaRPr>
          </a:p>
        </p:txBody>
      </p:sp>
      <p:pic>
        <p:nvPicPr>
          <p:cNvPr id="22" name="Picture 1" descr="C:\Users\brada\AppData\Local\Microsoft\Windows\Temporary Internet Files\Content.Outlook\S18HRD4R\IMG_1359 (2).JPG"/>
          <p:cNvPicPr>
            <a:picLocks noChangeAspect="1" noChangeArrowheads="1"/>
          </p:cNvPicPr>
          <p:nvPr/>
        </p:nvPicPr>
        <p:blipFill>
          <a:blip r:embed="rId8" cstate="print"/>
          <a:srcRect t="9620" r="22839" b="41699"/>
          <a:stretch>
            <a:fillRect/>
          </a:stretch>
        </p:blipFill>
        <p:spPr bwMode="auto">
          <a:xfrm>
            <a:off x="12458700" y="625302"/>
            <a:ext cx="1842962" cy="206709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500" fill="hold"/>
                                        <p:tgtEl>
                                          <p:spTgt spid="2051"/>
                                        </p:tgtEl>
                                        <p:attrNameLst>
                                          <p:attrName>ppt_x</p:attrName>
                                        </p:attrNameLst>
                                      </p:cBhvr>
                                      <p:tavLst>
                                        <p:tav tm="0">
                                          <p:val>
                                            <p:strVal val="#ppt_x"/>
                                          </p:val>
                                        </p:tav>
                                        <p:tav tm="100000">
                                          <p:val>
                                            <p:strVal val="#ppt_x"/>
                                          </p:val>
                                        </p:tav>
                                      </p:tavLst>
                                    </p:anim>
                                    <p:anim calcmode="lin" valueType="num">
                                      <p:cBhvr additive="base">
                                        <p:cTn id="26" dur="500" fill="hold"/>
                                        <p:tgtEl>
                                          <p:spTgt spid="205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srcRect/>
          <a:stretch>
            <a:fillRect/>
          </a:stretch>
        </p:blipFill>
        <p:spPr bwMode="auto">
          <a:xfrm>
            <a:off x="0" y="0"/>
            <a:ext cx="11121004" cy="549332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3852128" y="4623955"/>
            <a:ext cx="10778272" cy="6348845"/>
          </a:xfrm>
          <a:prstGeom prst="rect">
            <a:avLst/>
          </a:prstGeom>
          <a:noFill/>
          <a:ln w="9525">
            <a:noFill/>
            <a:miter lim="800000"/>
            <a:headEnd/>
            <a:tailEnd/>
          </a:ln>
          <a:effectLst/>
        </p:spPr>
      </p:pic>
      <p:sp>
        <p:nvSpPr>
          <p:cNvPr id="6" name="Text Box 19"/>
          <p:cNvSpPr txBox="1">
            <a:spLocks noChangeArrowheads="1"/>
          </p:cNvSpPr>
          <p:nvPr/>
        </p:nvSpPr>
        <p:spPr bwMode="auto">
          <a:xfrm>
            <a:off x="12417814" y="2941932"/>
            <a:ext cx="1789854" cy="839784"/>
          </a:xfrm>
          <a:prstGeom prst="rect">
            <a:avLst/>
          </a:prstGeom>
          <a:noFill/>
          <a:ln w="9525">
            <a:noFill/>
            <a:miter lim="800000"/>
            <a:headEnd/>
            <a:tailEnd/>
          </a:ln>
        </p:spPr>
        <p:txBody>
          <a:bodyPr wrap="none" lIns="130622" tIns="65311" rIns="130622" bIns="65311">
            <a:spAutoFit/>
          </a:bodyPr>
          <a:lstStyle/>
          <a:p>
            <a:r>
              <a:rPr lang="en-US" sz="2800" dirty="0" smtClean="0">
                <a:solidFill>
                  <a:schemeClr val="tx1"/>
                </a:solidFill>
                <a:latin typeface="Segoe UI" pitchFamily="34" charset="0"/>
              </a:rPr>
              <a:t>Be Found</a:t>
            </a:r>
            <a:endParaRPr lang="en-US" sz="2800" dirty="0">
              <a:solidFill>
                <a:schemeClr val="tx1"/>
              </a:solidFill>
              <a:latin typeface="Segoe UI" pitchFamily="34" charset="0"/>
            </a:endParaRPr>
          </a:p>
          <a:p>
            <a:r>
              <a:rPr lang="en-US" sz="1800" dirty="0">
                <a:solidFill>
                  <a:schemeClr val="tx1"/>
                </a:solidFill>
                <a:latin typeface="Segoe UI" pitchFamily="34" charset="0"/>
              </a:rPr>
              <a:t>           </a:t>
            </a:r>
            <a:r>
              <a:rPr lang="en-US" sz="1800" dirty="0" smtClean="0">
                <a:solidFill>
                  <a:srgbClr val="C95D03"/>
                </a:solidFill>
                <a:latin typeface="Segoe UI" pitchFamily="34" charset="0"/>
              </a:rPr>
              <a:t>by users</a:t>
            </a:r>
            <a:endParaRPr lang="en-US" sz="1800" dirty="0">
              <a:solidFill>
                <a:srgbClr val="C95D03"/>
              </a:solidFill>
              <a:latin typeface="Segoe UI" pitchFamily="34" charset="0"/>
            </a:endParaRPr>
          </a:p>
        </p:txBody>
      </p:sp>
      <p:pic>
        <p:nvPicPr>
          <p:cNvPr id="9" name="Picture 1" descr="C:\Users\brada\AppData\Local\Microsoft\Windows\Temporary Internet Files\Content.Outlook\S18HRD4R\IMG_1359 (2).JPG"/>
          <p:cNvPicPr>
            <a:picLocks noChangeAspect="1" noChangeArrowheads="1"/>
          </p:cNvPicPr>
          <p:nvPr/>
        </p:nvPicPr>
        <p:blipFill>
          <a:blip r:embed="rId5" cstate="print"/>
          <a:srcRect t="9620" r="22839" b="41699"/>
          <a:stretch>
            <a:fillRect/>
          </a:stretch>
        </p:blipFill>
        <p:spPr bwMode="auto">
          <a:xfrm>
            <a:off x="12458700" y="625302"/>
            <a:ext cx="1842962" cy="2067097"/>
          </a:xfrm>
          <a:prstGeom prst="rect">
            <a:avLst/>
          </a:prstGeom>
          <a:ln w="228600" cap="sq" cmpd="thickThin">
            <a:solidFill>
              <a:srgbClr val="000000"/>
            </a:solidFill>
            <a:prstDash val="solid"/>
            <a:miter lim="800000"/>
          </a:ln>
          <a:effectLst>
            <a:innerShdw blurRad="76200">
              <a:srgbClr val="000000"/>
            </a:innerShdw>
          </a:effectLst>
        </p:spPr>
      </p:pic>
      <p:grpSp>
        <p:nvGrpSpPr>
          <p:cNvPr id="7" name="Group 6"/>
          <p:cNvGrpSpPr/>
          <p:nvPr/>
        </p:nvGrpSpPr>
        <p:grpSpPr>
          <a:xfrm>
            <a:off x="11571621" y="6631862"/>
            <a:ext cx="2476500" cy="1663700"/>
            <a:chOff x="997916" y="2177498"/>
            <a:chExt cx="2476500" cy="1247775"/>
          </a:xfrm>
        </p:grpSpPr>
        <p:pic>
          <p:nvPicPr>
            <p:cNvPr id="8" name="Picture 2" descr="Microsoft ASP.NET AJAX"/>
            <p:cNvPicPr>
              <a:picLocks noChangeAspect="1" noChangeArrowheads="1"/>
            </p:cNvPicPr>
            <p:nvPr/>
          </p:nvPicPr>
          <p:blipFill>
            <a:blip r:embed="rId6"/>
            <a:srcRect/>
            <a:stretch>
              <a:fillRect/>
            </a:stretch>
          </p:blipFill>
          <p:spPr bwMode="auto">
            <a:xfrm rot="20950908">
              <a:off x="997916" y="2177498"/>
              <a:ext cx="2476500" cy="124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1113183" y="2862469"/>
              <a:ext cx="1778051" cy="530914"/>
            </a:xfrm>
            <a:prstGeom prst="rect">
              <a:avLst/>
            </a:prstGeom>
            <a:noFill/>
          </p:spPr>
          <p:txBody>
            <a:bodyPr wrap="none" rtlCol="0">
              <a:spAutoFit/>
            </a:bodyPr>
            <a:lstStyle/>
            <a:p>
              <a:r>
                <a:rPr lang="en-US" sz="4000" dirty="0" smtClean="0">
                  <a:solidFill>
                    <a:srgbClr val="FF0000"/>
                  </a:solidFill>
                  <a:effectLst>
                    <a:outerShdw blurRad="38100" dist="38100" dir="2700000" algn="tl">
                      <a:srgbClr val="000000">
                        <a:alpha val="43137"/>
                      </a:srgbClr>
                    </a:outerShdw>
                  </a:effectLst>
                  <a:latin typeface="Forte" pitchFamily="66" charset="0"/>
                  <a:cs typeface="Arial" pitchFamily="34" charset="0"/>
                </a:rPr>
                <a:t>Futures</a:t>
              </a:r>
            </a:p>
          </p:txBody>
        </p:sp>
      </p:gr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srcRect/>
          <a:stretch>
            <a:fillRect/>
          </a:stretch>
        </p:blipFill>
        <p:spPr bwMode="auto">
          <a:xfrm>
            <a:off x="0" y="0"/>
            <a:ext cx="11121004" cy="549332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3852128" y="4623955"/>
            <a:ext cx="10778272" cy="6348845"/>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a:off x="3405188" y="228600"/>
            <a:ext cx="7820025" cy="10515600"/>
          </a:xfrm>
          <a:prstGeom prst="rect">
            <a:avLst/>
          </a:prstGeom>
          <a:noFill/>
          <a:ln w="9525">
            <a:noFill/>
            <a:miter lim="800000"/>
            <a:headEnd/>
            <a:tailEnd/>
          </a:ln>
          <a:effectLst/>
        </p:spPr>
      </p:pic>
      <p:sp>
        <p:nvSpPr>
          <p:cNvPr id="8" name="Text Box 19"/>
          <p:cNvSpPr txBox="1">
            <a:spLocks noChangeArrowheads="1"/>
          </p:cNvSpPr>
          <p:nvPr/>
        </p:nvSpPr>
        <p:spPr bwMode="auto">
          <a:xfrm>
            <a:off x="12417814" y="2941932"/>
            <a:ext cx="1789854" cy="839784"/>
          </a:xfrm>
          <a:prstGeom prst="rect">
            <a:avLst/>
          </a:prstGeom>
          <a:noFill/>
          <a:ln w="9525">
            <a:noFill/>
            <a:miter lim="800000"/>
            <a:headEnd/>
            <a:tailEnd/>
          </a:ln>
        </p:spPr>
        <p:txBody>
          <a:bodyPr wrap="none" lIns="130622" tIns="65311" rIns="130622" bIns="65311">
            <a:spAutoFit/>
          </a:bodyPr>
          <a:lstStyle/>
          <a:p>
            <a:r>
              <a:rPr lang="en-US" sz="2800" dirty="0" smtClean="0">
                <a:solidFill>
                  <a:schemeClr val="tx1"/>
                </a:solidFill>
                <a:latin typeface="Segoe UI" pitchFamily="34" charset="0"/>
              </a:rPr>
              <a:t>Be Found</a:t>
            </a:r>
            <a:endParaRPr lang="en-US" sz="2800" dirty="0">
              <a:solidFill>
                <a:schemeClr val="tx1"/>
              </a:solidFill>
              <a:latin typeface="Segoe UI" pitchFamily="34" charset="0"/>
            </a:endParaRPr>
          </a:p>
          <a:p>
            <a:r>
              <a:rPr lang="en-US" sz="1800" dirty="0">
                <a:solidFill>
                  <a:schemeClr val="tx1"/>
                </a:solidFill>
                <a:latin typeface="Segoe UI" pitchFamily="34" charset="0"/>
              </a:rPr>
              <a:t>           </a:t>
            </a:r>
            <a:r>
              <a:rPr lang="en-US" sz="1800" dirty="0" smtClean="0">
                <a:solidFill>
                  <a:srgbClr val="C95D03"/>
                </a:solidFill>
                <a:latin typeface="Segoe UI" pitchFamily="34" charset="0"/>
              </a:rPr>
              <a:t>by users</a:t>
            </a:r>
            <a:endParaRPr lang="en-US" sz="1800" dirty="0">
              <a:solidFill>
                <a:srgbClr val="C95D03"/>
              </a:solidFill>
              <a:latin typeface="Segoe UI" pitchFamily="34" charset="0"/>
            </a:endParaRPr>
          </a:p>
        </p:txBody>
      </p:sp>
      <p:pic>
        <p:nvPicPr>
          <p:cNvPr id="10" name="Picture 1" descr="C:\Users\brada\AppData\Local\Microsoft\Windows\Temporary Internet Files\Content.Outlook\S18HRD4R\IMG_1359 (2).JPG"/>
          <p:cNvPicPr>
            <a:picLocks noChangeAspect="1" noChangeArrowheads="1"/>
          </p:cNvPicPr>
          <p:nvPr/>
        </p:nvPicPr>
        <p:blipFill>
          <a:blip r:embed="rId6" cstate="print"/>
          <a:srcRect t="9620" r="22839" b="41699"/>
          <a:stretch>
            <a:fillRect/>
          </a:stretch>
        </p:blipFill>
        <p:spPr bwMode="auto">
          <a:xfrm>
            <a:off x="12458700" y="625302"/>
            <a:ext cx="1842962" cy="2067097"/>
          </a:xfrm>
          <a:prstGeom prst="rect">
            <a:avLst/>
          </a:prstGeom>
          <a:ln w="228600" cap="sq" cmpd="thickThin">
            <a:solidFill>
              <a:srgbClr val="000000"/>
            </a:solidFill>
            <a:prstDash val="solid"/>
            <a:miter lim="800000"/>
          </a:ln>
          <a:effectLst>
            <a:innerShdw blurRad="76200">
              <a:srgbClr val="000000"/>
            </a:innerShdw>
          </a:effectLst>
        </p:spPr>
      </p:pic>
      <p:grpSp>
        <p:nvGrpSpPr>
          <p:cNvPr id="9" name="Group 8"/>
          <p:cNvGrpSpPr/>
          <p:nvPr/>
        </p:nvGrpSpPr>
        <p:grpSpPr>
          <a:xfrm>
            <a:off x="510898" y="8437217"/>
            <a:ext cx="2476500" cy="1663700"/>
            <a:chOff x="997916" y="2177498"/>
            <a:chExt cx="2476500" cy="1247775"/>
          </a:xfrm>
        </p:grpSpPr>
        <p:pic>
          <p:nvPicPr>
            <p:cNvPr id="11" name="Picture 2" descr="Microsoft ASP.NET AJAX"/>
            <p:cNvPicPr>
              <a:picLocks noChangeAspect="1" noChangeArrowheads="1"/>
            </p:cNvPicPr>
            <p:nvPr/>
          </p:nvPicPr>
          <p:blipFill>
            <a:blip r:embed="rId7"/>
            <a:srcRect/>
            <a:stretch>
              <a:fillRect/>
            </a:stretch>
          </p:blipFill>
          <p:spPr bwMode="auto">
            <a:xfrm rot="20950908">
              <a:off x="997916" y="2177498"/>
              <a:ext cx="2476500" cy="124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1113183" y="2862469"/>
              <a:ext cx="1778051" cy="530914"/>
            </a:xfrm>
            <a:prstGeom prst="rect">
              <a:avLst/>
            </a:prstGeom>
            <a:noFill/>
          </p:spPr>
          <p:txBody>
            <a:bodyPr wrap="none" rtlCol="0">
              <a:spAutoFit/>
            </a:bodyPr>
            <a:lstStyle/>
            <a:p>
              <a:r>
                <a:rPr lang="en-US" sz="4000" dirty="0" smtClean="0">
                  <a:solidFill>
                    <a:srgbClr val="FF0000"/>
                  </a:solidFill>
                  <a:effectLst>
                    <a:outerShdw blurRad="38100" dist="38100" dir="2700000" algn="tl">
                      <a:srgbClr val="000000">
                        <a:alpha val="43137"/>
                      </a:srgbClr>
                    </a:outerShdw>
                  </a:effectLst>
                  <a:latin typeface="Forte" pitchFamily="66" charset="0"/>
                  <a:cs typeface="Arial" pitchFamily="34" charset="0"/>
                </a:rPr>
                <a:t>Futures</a:t>
              </a:r>
            </a:p>
          </p:txBody>
        </p:sp>
      </p:gr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5681304" y="8998634"/>
            <a:ext cx="3335085" cy="1424559"/>
          </a:xfrm>
          <a:prstGeom prst="rect">
            <a:avLst/>
          </a:prstGeom>
          <a:noFill/>
          <a:ln w="9525">
            <a:noFill/>
            <a:miter lim="800000"/>
            <a:headEnd/>
            <a:tailEnd/>
          </a:ln>
        </p:spPr>
        <p:txBody>
          <a:bodyPr wrap="none" lIns="130622" tIns="65311" rIns="130622" bIns="65311">
            <a:spAutoFit/>
          </a:bodyPr>
          <a:lstStyle/>
          <a:p>
            <a:r>
              <a:rPr lang="en-US" sz="4800" dirty="0" smtClean="0">
                <a:solidFill>
                  <a:schemeClr val="tx1"/>
                </a:solidFill>
                <a:latin typeface="Segoe UI" pitchFamily="34" charset="0"/>
              </a:rPr>
              <a:t>Be Found</a:t>
            </a:r>
            <a:endParaRPr lang="en-US" sz="4800" dirty="0">
              <a:solidFill>
                <a:schemeClr val="tx1"/>
              </a:solidFill>
              <a:latin typeface="Segoe UI" pitchFamily="34" charset="0"/>
            </a:endParaRPr>
          </a:p>
          <a:p>
            <a:r>
              <a:rPr lang="en-US" sz="3600" dirty="0">
                <a:solidFill>
                  <a:schemeClr val="tx1"/>
                </a:solidFill>
                <a:latin typeface="Segoe UI" pitchFamily="34" charset="0"/>
              </a:rPr>
              <a:t>           </a:t>
            </a:r>
            <a:r>
              <a:rPr lang="en-US" sz="3600" dirty="0" smtClean="0">
                <a:solidFill>
                  <a:srgbClr val="C95D03"/>
                </a:solidFill>
                <a:latin typeface="Segoe UI" pitchFamily="34" charset="0"/>
              </a:rPr>
              <a:t>by users</a:t>
            </a:r>
            <a:endParaRPr lang="en-US" sz="3600" dirty="0">
              <a:solidFill>
                <a:srgbClr val="C95D03"/>
              </a:solidFill>
              <a:latin typeface="Segoe UI" pitchFamily="34" charset="0"/>
            </a:endParaRPr>
          </a:p>
        </p:txBody>
      </p:sp>
      <p:pic>
        <p:nvPicPr>
          <p:cNvPr id="7" name="Picture 1" descr="C:\Users\brada\AppData\Local\Microsoft\Windows\Temporary Internet Files\Content.Outlook\S18HRD4R\IMG_1359 (2).JPG"/>
          <p:cNvPicPr>
            <a:picLocks noChangeAspect="1" noChangeArrowheads="1"/>
          </p:cNvPicPr>
          <p:nvPr/>
        </p:nvPicPr>
        <p:blipFill>
          <a:blip r:embed="rId3"/>
          <a:srcRect t="9620" r="22839" b="41699"/>
          <a:stretch>
            <a:fillRect/>
          </a:stretch>
        </p:blipFill>
        <p:spPr bwMode="auto">
          <a:xfrm>
            <a:off x="3829049" y="853901"/>
            <a:ext cx="7164745" cy="803609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5360258" y="9073389"/>
            <a:ext cx="2734023" cy="1424559"/>
          </a:xfrm>
          <a:prstGeom prst="rect">
            <a:avLst/>
          </a:prstGeom>
          <a:noFill/>
          <a:ln w="9525">
            <a:noFill/>
            <a:miter lim="800000"/>
            <a:headEnd/>
            <a:tailEnd/>
          </a:ln>
        </p:spPr>
        <p:txBody>
          <a:bodyPr wrap="none" lIns="130622" tIns="65311" rIns="130622" bIns="65311">
            <a:spAutoFit/>
          </a:bodyPr>
          <a:lstStyle/>
          <a:p>
            <a:r>
              <a:rPr lang="en-US" sz="3600" dirty="0" smtClean="0">
                <a:solidFill>
                  <a:srgbClr val="C95D03"/>
                </a:solidFill>
              </a:rPr>
              <a:t>Let ads</a:t>
            </a:r>
            <a:endParaRPr lang="en-US" sz="3600" dirty="0"/>
          </a:p>
          <a:p>
            <a:r>
              <a:rPr lang="en-US" dirty="0"/>
              <a:t>   </a:t>
            </a:r>
            <a:r>
              <a:rPr lang="en-US" sz="4800" dirty="0" smtClean="0">
                <a:solidFill>
                  <a:schemeClr val="tx1"/>
                </a:solidFill>
                <a:latin typeface="Segoe UI" pitchFamily="34" charset="0"/>
              </a:rPr>
              <a:t>Be Seen</a:t>
            </a:r>
            <a:endParaRPr lang="en-US" sz="4800" dirty="0">
              <a:solidFill>
                <a:schemeClr val="tx1"/>
              </a:solidFill>
              <a:latin typeface="Segoe UI" pitchFamily="34" charset="0"/>
            </a:endParaRPr>
          </a:p>
        </p:txBody>
      </p:sp>
      <p:pic>
        <p:nvPicPr>
          <p:cNvPr id="5" name="Picture 2" descr="C:\Users\brada\AppData\Local\Microsoft\Windows\Temporary Internet Files\Content.IE5\HUMW9WF4\MPj04286400000[1].jpg"/>
          <p:cNvPicPr>
            <a:picLocks noChangeAspect="1" noChangeArrowheads="1"/>
          </p:cNvPicPr>
          <p:nvPr/>
        </p:nvPicPr>
        <p:blipFill>
          <a:blip r:embed="rId3" cstate="print"/>
          <a:srcRect/>
          <a:stretch>
            <a:fillRect/>
          </a:stretch>
        </p:blipFill>
        <p:spPr bwMode="auto">
          <a:xfrm>
            <a:off x="2963184" y="1615064"/>
            <a:ext cx="7750029" cy="687332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766763" y="1390651"/>
            <a:ext cx="10887075" cy="8293100"/>
          </a:xfrm>
          <a:prstGeom prst="rect">
            <a:avLst/>
          </a:prstGeom>
          <a:noFill/>
          <a:ln w="9525">
            <a:noFill/>
            <a:miter lim="800000"/>
            <a:headEnd/>
            <a:tailEnd/>
          </a:ln>
          <a:effectLst/>
        </p:spPr>
      </p:pic>
      <p:sp>
        <p:nvSpPr>
          <p:cNvPr id="19" name="Text Box 19"/>
          <p:cNvSpPr txBox="1">
            <a:spLocks noChangeArrowheads="1"/>
          </p:cNvSpPr>
          <p:nvPr/>
        </p:nvSpPr>
        <p:spPr bwMode="auto">
          <a:xfrm>
            <a:off x="12366614" y="8529287"/>
            <a:ext cx="1831532" cy="855173"/>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rPr>
              <a:t>Let ads</a:t>
            </a:r>
            <a:endParaRPr lang="en-US" sz="1800" dirty="0"/>
          </a:p>
          <a:p>
            <a:r>
              <a:rPr lang="en-US" dirty="0"/>
              <a:t>   </a:t>
            </a:r>
            <a:r>
              <a:rPr lang="en-US" sz="2800" dirty="0" smtClean="0">
                <a:solidFill>
                  <a:schemeClr val="tx1"/>
                </a:solidFill>
                <a:latin typeface="Segoe UI" pitchFamily="34" charset="0"/>
              </a:rPr>
              <a:t>Be Seen</a:t>
            </a:r>
            <a:endParaRPr lang="en-US" sz="2800" dirty="0">
              <a:solidFill>
                <a:schemeClr val="tx1"/>
              </a:solidFill>
              <a:latin typeface="Segoe UI" pitchFamily="34" charset="0"/>
            </a:endParaRPr>
          </a:p>
        </p:txBody>
      </p:sp>
      <p:pic>
        <p:nvPicPr>
          <p:cNvPr id="20" name="Picture 2" descr="C:\Users\brada\AppData\Local\Microsoft\Windows\Temporary Internet Files\Content.IE5\HUMW9WF4\MPj04286400000[1].jpg"/>
          <p:cNvPicPr>
            <a:picLocks noChangeAspect="1" noChangeArrowheads="1"/>
          </p:cNvPicPr>
          <p:nvPr/>
        </p:nvPicPr>
        <p:blipFill>
          <a:blip r:embed="rId4" cstate="print"/>
          <a:srcRect l="17037"/>
          <a:stretch>
            <a:fillRect/>
          </a:stretch>
        </p:blipFill>
        <p:spPr bwMode="auto">
          <a:xfrm>
            <a:off x="12440307" y="6391028"/>
            <a:ext cx="1764547" cy="1886312"/>
          </a:xfrm>
          <a:prstGeom prst="rect">
            <a:avLst/>
          </a:prstGeom>
          <a:ln w="228600" cap="sq" cmpd="thickThin">
            <a:solidFill>
              <a:srgbClr val="000000"/>
            </a:solidFill>
            <a:prstDash val="solid"/>
            <a:miter lim="800000"/>
          </a:ln>
          <a:effectLst>
            <a:innerShdw blurRad="76200">
              <a:srgbClr val="000000"/>
            </a:innerShdw>
          </a:effectLst>
        </p:spPr>
      </p:pic>
      <p:pic>
        <p:nvPicPr>
          <p:cNvPr id="21" name="Picture 2"/>
          <p:cNvPicPr>
            <a:picLocks noChangeAspect="1" noChangeArrowheads="1"/>
          </p:cNvPicPr>
          <p:nvPr/>
        </p:nvPicPr>
        <p:blipFill>
          <a:blip r:embed="rId5"/>
          <a:srcRect/>
          <a:stretch>
            <a:fillRect/>
          </a:stretch>
        </p:blipFill>
        <p:spPr bwMode="auto">
          <a:xfrm>
            <a:off x="6727654" y="4419600"/>
            <a:ext cx="4581014" cy="2594909"/>
          </a:xfrm>
          <a:prstGeom prst="rect">
            <a:avLst/>
          </a:prstGeom>
          <a:noFill/>
          <a:ln w="9525">
            <a:noFill/>
            <a:miter lim="800000"/>
            <a:headEnd/>
            <a:tailEnd/>
          </a:ln>
          <a:effectLst>
            <a:outerShdw blurRad="50800" dist="38100" dir="2700000" algn="tl" rotWithShape="0">
              <a:schemeClr val="tx1">
                <a:alpha val="40000"/>
              </a:schemeClr>
            </a:outerShdw>
          </a:effectLst>
        </p:spPr>
      </p:pic>
      <p:sp>
        <p:nvSpPr>
          <p:cNvPr id="13" name="Text Box 19"/>
          <p:cNvSpPr txBox="1">
            <a:spLocks noChangeArrowheads="1"/>
          </p:cNvSpPr>
          <p:nvPr/>
        </p:nvSpPr>
        <p:spPr bwMode="auto">
          <a:xfrm>
            <a:off x="12354751" y="4077049"/>
            <a:ext cx="1789854" cy="839784"/>
          </a:xfrm>
          <a:prstGeom prst="rect">
            <a:avLst/>
          </a:prstGeom>
          <a:noFill/>
          <a:ln w="9525">
            <a:noFill/>
            <a:miter lim="800000"/>
            <a:headEnd/>
            <a:tailEnd/>
          </a:ln>
        </p:spPr>
        <p:txBody>
          <a:bodyPr wrap="none" lIns="130622" tIns="65311" rIns="130622" bIns="65311">
            <a:spAutoFit/>
          </a:bodyPr>
          <a:lstStyle/>
          <a:p>
            <a:r>
              <a:rPr lang="en-US" sz="2800" dirty="0" smtClean="0">
                <a:solidFill>
                  <a:schemeClr val="tx1"/>
                </a:solidFill>
                <a:latin typeface="Segoe UI" pitchFamily="34" charset="0"/>
              </a:rPr>
              <a:t>Be Found</a:t>
            </a:r>
            <a:endParaRPr lang="en-US" sz="2800" dirty="0">
              <a:solidFill>
                <a:schemeClr val="tx1"/>
              </a:solidFill>
              <a:latin typeface="Segoe UI" pitchFamily="34" charset="0"/>
            </a:endParaRPr>
          </a:p>
          <a:p>
            <a:r>
              <a:rPr lang="en-US" sz="1800" dirty="0">
                <a:solidFill>
                  <a:schemeClr val="tx1"/>
                </a:solidFill>
                <a:latin typeface="Segoe UI" pitchFamily="34" charset="0"/>
              </a:rPr>
              <a:t>           </a:t>
            </a:r>
            <a:r>
              <a:rPr lang="en-US" sz="1800" dirty="0" smtClean="0">
                <a:solidFill>
                  <a:srgbClr val="C95D03"/>
                </a:solidFill>
                <a:latin typeface="Segoe UI" pitchFamily="34" charset="0"/>
              </a:rPr>
              <a:t>by users</a:t>
            </a:r>
            <a:endParaRPr lang="en-US" sz="1800" dirty="0">
              <a:solidFill>
                <a:srgbClr val="C95D03"/>
              </a:solidFill>
              <a:latin typeface="Segoe UI" pitchFamily="34" charset="0"/>
            </a:endParaRPr>
          </a:p>
        </p:txBody>
      </p:sp>
      <p:pic>
        <p:nvPicPr>
          <p:cNvPr id="14" name="Picture 1" descr="C:\Users\brada\AppData\Local\Microsoft\Windows\Temporary Internet Files\Content.Outlook\S18HRD4R\IMG_1359 (2).JPG"/>
          <p:cNvPicPr>
            <a:picLocks noChangeAspect="1" noChangeArrowheads="1"/>
          </p:cNvPicPr>
          <p:nvPr/>
        </p:nvPicPr>
        <p:blipFill>
          <a:blip r:embed="rId6" cstate="print"/>
          <a:srcRect t="9620" r="22839" b="41699"/>
          <a:stretch>
            <a:fillRect/>
          </a:stretch>
        </p:blipFill>
        <p:spPr bwMode="auto">
          <a:xfrm>
            <a:off x="12395637" y="1760420"/>
            <a:ext cx="1842962" cy="206709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srcRect/>
          <a:stretch>
            <a:fillRect/>
          </a:stretch>
        </p:blipFill>
        <p:spPr bwMode="auto">
          <a:xfrm>
            <a:off x="738188" y="3892552"/>
            <a:ext cx="10755056" cy="2914649"/>
          </a:xfrm>
          <a:prstGeom prst="rect">
            <a:avLst/>
          </a:prstGeom>
          <a:noFill/>
          <a:ln w="9525">
            <a:noFill/>
            <a:miter lim="800000"/>
            <a:headEnd/>
            <a:tailEnd/>
          </a:ln>
          <a:effectLst/>
        </p:spPr>
      </p:pic>
      <p:sp>
        <p:nvSpPr>
          <p:cNvPr id="9" name="Text Box 19"/>
          <p:cNvSpPr txBox="1">
            <a:spLocks noChangeArrowheads="1"/>
          </p:cNvSpPr>
          <p:nvPr/>
        </p:nvSpPr>
        <p:spPr bwMode="auto">
          <a:xfrm>
            <a:off x="12366614" y="8529287"/>
            <a:ext cx="1831532" cy="855173"/>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rPr>
              <a:t>Let ads</a:t>
            </a:r>
            <a:endParaRPr lang="en-US" sz="1800" dirty="0"/>
          </a:p>
          <a:p>
            <a:r>
              <a:rPr lang="en-US" dirty="0"/>
              <a:t>   </a:t>
            </a:r>
            <a:r>
              <a:rPr lang="en-US" sz="2800" dirty="0" smtClean="0">
                <a:solidFill>
                  <a:schemeClr val="tx1"/>
                </a:solidFill>
                <a:latin typeface="Segoe UI" pitchFamily="34" charset="0"/>
              </a:rPr>
              <a:t>Be Seen</a:t>
            </a:r>
            <a:endParaRPr lang="en-US" sz="2800" dirty="0">
              <a:solidFill>
                <a:schemeClr val="tx1"/>
              </a:solidFill>
              <a:latin typeface="Segoe UI" pitchFamily="34" charset="0"/>
            </a:endParaRPr>
          </a:p>
        </p:txBody>
      </p:sp>
      <p:pic>
        <p:nvPicPr>
          <p:cNvPr id="10" name="Picture 2" descr="C:\Users\brada\AppData\Local\Microsoft\Windows\Temporary Internet Files\Content.IE5\HUMW9WF4\MPj04286400000[1].jpg"/>
          <p:cNvPicPr>
            <a:picLocks noChangeAspect="1" noChangeArrowheads="1"/>
          </p:cNvPicPr>
          <p:nvPr/>
        </p:nvPicPr>
        <p:blipFill>
          <a:blip r:embed="rId4" cstate="print"/>
          <a:srcRect l="17037"/>
          <a:stretch>
            <a:fillRect/>
          </a:stretch>
        </p:blipFill>
        <p:spPr bwMode="auto">
          <a:xfrm>
            <a:off x="12440307" y="6391028"/>
            <a:ext cx="1764547" cy="1886312"/>
          </a:xfrm>
          <a:prstGeom prst="rect">
            <a:avLst/>
          </a:prstGeom>
          <a:ln w="228600" cap="sq" cmpd="thickThin">
            <a:solidFill>
              <a:srgbClr val="000000"/>
            </a:solidFill>
            <a:prstDash val="solid"/>
            <a:miter lim="800000"/>
          </a:ln>
          <a:effectLst>
            <a:innerShdw blurRad="76200">
              <a:srgbClr val="000000"/>
            </a:innerShdw>
          </a:effectLst>
        </p:spPr>
      </p:pic>
      <p:sp>
        <p:nvSpPr>
          <p:cNvPr id="11" name="Text Box 19"/>
          <p:cNvSpPr txBox="1">
            <a:spLocks noChangeArrowheads="1"/>
          </p:cNvSpPr>
          <p:nvPr/>
        </p:nvSpPr>
        <p:spPr bwMode="auto">
          <a:xfrm>
            <a:off x="12354751" y="4077049"/>
            <a:ext cx="1789854" cy="839784"/>
          </a:xfrm>
          <a:prstGeom prst="rect">
            <a:avLst/>
          </a:prstGeom>
          <a:noFill/>
          <a:ln w="9525">
            <a:noFill/>
            <a:miter lim="800000"/>
            <a:headEnd/>
            <a:tailEnd/>
          </a:ln>
        </p:spPr>
        <p:txBody>
          <a:bodyPr wrap="none" lIns="130622" tIns="65311" rIns="130622" bIns="65311">
            <a:spAutoFit/>
          </a:bodyPr>
          <a:lstStyle/>
          <a:p>
            <a:r>
              <a:rPr lang="en-US" sz="2800" dirty="0" smtClean="0">
                <a:solidFill>
                  <a:schemeClr val="tx1"/>
                </a:solidFill>
                <a:latin typeface="Segoe UI" pitchFamily="34" charset="0"/>
              </a:rPr>
              <a:t>Be Found</a:t>
            </a:r>
            <a:endParaRPr lang="en-US" sz="2800" dirty="0">
              <a:solidFill>
                <a:schemeClr val="tx1"/>
              </a:solidFill>
              <a:latin typeface="Segoe UI" pitchFamily="34" charset="0"/>
            </a:endParaRPr>
          </a:p>
          <a:p>
            <a:r>
              <a:rPr lang="en-US" sz="1800" dirty="0">
                <a:solidFill>
                  <a:schemeClr val="tx1"/>
                </a:solidFill>
                <a:latin typeface="Segoe UI" pitchFamily="34" charset="0"/>
              </a:rPr>
              <a:t>           </a:t>
            </a:r>
            <a:r>
              <a:rPr lang="en-US" sz="1800" dirty="0" smtClean="0">
                <a:solidFill>
                  <a:srgbClr val="C95D03"/>
                </a:solidFill>
                <a:latin typeface="Segoe UI" pitchFamily="34" charset="0"/>
              </a:rPr>
              <a:t>by users</a:t>
            </a:r>
            <a:endParaRPr lang="en-US" sz="1800" dirty="0">
              <a:solidFill>
                <a:srgbClr val="C95D03"/>
              </a:solidFill>
              <a:latin typeface="Segoe UI" pitchFamily="34" charset="0"/>
            </a:endParaRPr>
          </a:p>
        </p:txBody>
      </p:sp>
      <p:pic>
        <p:nvPicPr>
          <p:cNvPr id="12" name="Picture 1" descr="C:\Users\brada\AppData\Local\Microsoft\Windows\Temporary Internet Files\Content.Outlook\S18HRD4R\IMG_1359 (2).JPG"/>
          <p:cNvPicPr>
            <a:picLocks noChangeAspect="1" noChangeArrowheads="1"/>
          </p:cNvPicPr>
          <p:nvPr/>
        </p:nvPicPr>
        <p:blipFill>
          <a:blip r:embed="rId5" cstate="print"/>
          <a:srcRect t="9620" r="22839" b="41699"/>
          <a:stretch>
            <a:fillRect/>
          </a:stretch>
        </p:blipFill>
        <p:spPr bwMode="auto">
          <a:xfrm>
            <a:off x="12395637" y="1760420"/>
            <a:ext cx="1842962" cy="2067097"/>
          </a:xfrm>
          <a:prstGeom prst="rect">
            <a:avLst/>
          </a:prstGeom>
          <a:ln w="228600" cap="sq" cmpd="thickThin">
            <a:solidFill>
              <a:srgbClr val="000000"/>
            </a:solidFill>
            <a:prstDash val="solid"/>
            <a:miter lim="800000"/>
          </a:ln>
          <a:effectLst>
            <a:innerShdw blurRad="76200">
              <a:srgbClr val="000000"/>
            </a:innerShdw>
          </a:effectLst>
        </p:spPr>
      </p:pic>
      <p:grpSp>
        <p:nvGrpSpPr>
          <p:cNvPr id="8" name="Group 7"/>
          <p:cNvGrpSpPr/>
          <p:nvPr/>
        </p:nvGrpSpPr>
        <p:grpSpPr>
          <a:xfrm>
            <a:off x="9146409" y="4832372"/>
            <a:ext cx="2476500" cy="1663700"/>
            <a:chOff x="997916" y="2177498"/>
            <a:chExt cx="2476500" cy="1247775"/>
          </a:xfrm>
        </p:grpSpPr>
        <p:pic>
          <p:nvPicPr>
            <p:cNvPr id="13" name="Picture 2" descr="Microsoft ASP.NET AJAX"/>
            <p:cNvPicPr>
              <a:picLocks noChangeAspect="1" noChangeArrowheads="1"/>
            </p:cNvPicPr>
            <p:nvPr/>
          </p:nvPicPr>
          <p:blipFill>
            <a:blip r:embed="rId6"/>
            <a:srcRect/>
            <a:stretch>
              <a:fillRect/>
            </a:stretch>
          </p:blipFill>
          <p:spPr bwMode="auto">
            <a:xfrm rot="20950908">
              <a:off x="997916" y="2177498"/>
              <a:ext cx="2476500" cy="124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1113183" y="2862469"/>
              <a:ext cx="2093843" cy="530914"/>
            </a:xfrm>
            <a:prstGeom prst="rect">
              <a:avLst/>
            </a:prstGeom>
            <a:noFill/>
          </p:spPr>
          <p:txBody>
            <a:bodyPr wrap="none" rtlCol="0">
              <a:spAutoFit/>
            </a:bodyPr>
            <a:lstStyle/>
            <a:p>
              <a:r>
                <a:rPr lang="en-US" sz="4000" dirty="0" smtClean="0">
                  <a:solidFill>
                    <a:srgbClr val="FF0000"/>
                  </a:solidFill>
                  <a:effectLst>
                    <a:outerShdw blurRad="38100" dist="38100" dir="2700000" algn="tl">
                      <a:srgbClr val="000000">
                        <a:alpha val="43137"/>
                      </a:srgbClr>
                    </a:outerShdw>
                  </a:effectLst>
                  <a:latin typeface="Forte" pitchFamily="66" charset="0"/>
                  <a:cs typeface="Arial" pitchFamily="34" charset="0"/>
                </a:rPr>
                <a:t>Samples</a:t>
              </a:r>
            </a:p>
          </p:txBody>
        </p:sp>
      </p:gr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5360258" y="9073389"/>
            <a:ext cx="2734023" cy="1424559"/>
          </a:xfrm>
          <a:prstGeom prst="rect">
            <a:avLst/>
          </a:prstGeom>
          <a:noFill/>
          <a:ln w="9525">
            <a:noFill/>
            <a:miter lim="800000"/>
            <a:headEnd/>
            <a:tailEnd/>
          </a:ln>
        </p:spPr>
        <p:txBody>
          <a:bodyPr wrap="none" lIns="130622" tIns="65311" rIns="130622" bIns="65311">
            <a:spAutoFit/>
          </a:bodyPr>
          <a:lstStyle/>
          <a:p>
            <a:r>
              <a:rPr lang="en-US" sz="3600" dirty="0" smtClean="0">
                <a:solidFill>
                  <a:srgbClr val="C95D03"/>
                </a:solidFill>
              </a:rPr>
              <a:t>Let ads</a:t>
            </a:r>
            <a:endParaRPr lang="en-US" sz="3600" dirty="0"/>
          </a:p>
          <a:p>
            <a:r>
              <a:rPr lang="en-US" dirty="0"/>
              <a:t>   </a:t>
            </a:r>
            <a:r>
              <a:rPr lang="en-US" sz="4800" dirty="0" smtClean="0">
                <a:solidFill>
                  <a:schemeClr val="tx1"/>
                </a:solidFill>
                <a:latin typeface="Segoe UI" pitchFamily="34" charset="0"/>
              </a:rPr>
              <a:t>Be Seen</a:t>
            </a:r>
            <a:endParaRPr lang="en-US" sz="4800" dirty="0">
              <a:solidFill>
                <a:schemeClr val="tx1"/>
              </a:solidFill>
              <a:latin typeface="Segoe UI" pitchFamily="34" charset="0"/>
            </a:endParaRPr>
          </a:p>
        </p:txBody>
      </p:sp>
      <p:pic>
        <p:nvPicPr>
          <p:cNvPr id="5" name="Picture 2" descr="C:\Users\brada\AppData\Local\Microsoft\Windows\Temporary Internet Files\Content.IE5\HUMW9WF4\MPj04286400000[1].jpg"/>
          <p:cNvPicPr>
            <a:picLocks noChangeAspect="1" noChangeArrowheads="1"/>
          </p:cNvPicPr>
          <p:nvPr/>
        </p:nvPicPr>
        <p:blipFill>
          <a:blip r:embed="rId3" cstate="print"/>
          <a:srcRect/>
          <a:stretch>
            <a:fillRect/>
          </a:stretch>
        </p:blipFill>
        <p:spPr bwMode="auto">
          <a:xfrm>
            <a:off x="2963184" y="1615064"/>
            <a:ext cx="7750029" cy="687332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222375" y="366184"/>
            <a:ext cx="13408025" cy="830997"/>
          </a:xfrm>
        </p:spPr>
        <p:txBody>
          <a:bodyPr/>
          <a:lstStyle/>
          <a:p>
            <a:r>
              <a:rPr b="1" smtClean="0"/>
              <a:t>Monetization</a:t>
            </a:r>
            <a:r>
              <a:rPr smtClean="0"/>
              <a:t> Principles </a:t>
            </a:r>
            <a:endParaRPr lang="en-US" dirty="0"/>
          </a:p>
        </p:txBody>
      </p:sp>
      <p:sp>
        <p:nvSpPr>
          <p:cNvPr id="15" name="Text Box 19"/>
          <p:cNvSpPr txBox="1">
            <a:spLocks noChangeArrowheads="1"/>
          </p:cNvSpPr>
          <p:nvPr/>
        </p:nvSpPr>
        <p:spPr bwMode="auto">
          <a:xfrm>
            <a:off x="2515098" y="5979421"/>
            <a:ext cx="1789854" cy="839784"/>
          </a:xfrm>
          <a:prstGeom prst="rect">
            <a:avLst/>
          </a:prstGeom>
          <a:noFill/>
          <a:ln w="9525">
            <a:noFill/>
            <a:miter lim="800000"/>
            <a:headEnd/>
            <a:tailEnd/>
          </a:ln>
        </p:spPr>
        <p:txBody>
          <a:bodyPr wrap="none" lIns="130622" tIns="65311" rIns="130622" bIns="65311">
            <a:spAutoFit/>
          </a:bodyPr>
          <a:lstStyle/>
          <a:p>
            <a:r>
              <a:rPr lang="en-US" sz="2800" dirty="0" smtClean="0">
                <a:solidFill>
                  <a:schemeClr val="tx1"/>
                </a:solidFill>
                <a:latin typeface="Segoe UI" pitchFamily="34" charset="0"/>
              </a:rPr>
              <a:t>Be Found</a:t>
            </a:r>
            <a:endParaRPr lang="en-US" sz="2800" dirty="0">
              <a:solidFill>
                <a:schemeClr val="tx1"/>
              </a:solidFill>
              <a:latin typeface="Segoe UI" pitchFamily="34" charset="0"/>
            </a:endParaRPr>
          </a:p>
          <a:p>
            <a:r>
              <a:rPr lang="en-US" sz="1800" dirty="0">
                <a:solidFill>
                  <a:schemeClr val="tx1"/>
                </a:solidFill>
                <a:latin typeface="Segoe UI" pitchFamily="34" charset="0"/>
              </a:rPr>
              <a:t>           </a:t>
            </a:r>
            <a:r>
              <a:rPr lang="en-US" sz="1800" dirty="0" smtClean="0">
                <a:solidFill>
                  <a:srgbClr val="C95D03"/>
                </a:solidFill>
                <a:latin typeface="Segoe UI" pitchFamily="34" charset="0"/>
              </a:rPr>
              <a:t>by users</a:t>
            </a:r>
            <a:endParaRPr lang="en-US" sz="1800" dirty="0">
              <a:solidFill>
                <a:srgbClr val="C95D03"/>
              </a:solidFill>
              <a:latin typeface="Segoe UI" pitchFamily="34" charset="0"/>
            </a:endParaRPr>
          </a:p>
        </p:txBody>
      </p:sp>
      <p:sp>
        <p:nvSpPr>
          <p:cNvPr id="19" name="Text Box 19"/>
          <p:cNvSpPr txBox="1">
            <a:spLocks noChangeArrowheads="1"/>
          </p:cNvSpPr>
          <p:nvPr/>
        </p:nvSpPr>
        <p:spPr bwMode="auto">
          <a:xfrm>
            <a:off x="9768059" y="9336618"/>
            <a:ext cx="1831532" cy="855173"/>
          </a:xfrm>
          <a:prstGeom prst="rect">
            <a:avLst/>
          </a:prstGeom>
          <a:noFill/>
          <a:ln w="9525">
            <a:noFill/>
            <a:miter lim="800000"/>
            <a:headEnd/>
            <a:tailEnd/>
          </a:ln>
        </p:spPr>
        <p:txBody>
          <a:bodyPr wrap="none" lIns="130622" tIns="65311" rIns="130622" bIns="65311">
            <a:spAutoFit/>
          </a:bodyPr>
          <a:lstStyle/>
          <a:p>
            <a:r>
              <a:rPr lang="en-US" sz="1800" dirty="0" smtClean="0">
                <a:solidFill>
                  <a:srgbClr val="C95D03"/>
                </a:solidFill>
              </a:rPr>
              <a:t>Let ads</a:t>
            </a:r>
            <a:endParaRPr lang="en-US" sz="1800" dirty="0"/>
          </a:p>
          <a:p>
            <a:r>
              <a:rPr lang="en-US" dirty="0"/>
              <a:t>   </a:t>
            </a:r>
            <a:r>
              <a:rPr lang="en-US" sz="2800" dirty="0" smtClean="0">
                <a:solidFill>
                  <a:schemeClr val="tx1"/>
                </a:solidFill>
                <a:latin typeface="Segoe UI" pitchFamily="34" charset="0"/>
              </a:rPr>
              <a:t>Be Seen</a:t>
            </a:r>
            <a:endParaRPr lang="en-US" sz="2800" dirty="0">
              <a:solidFill>
                <a:schemeClr val="tx1"/>
              </a:solidFill>
              <a:latin typeface="Segoe UI" pitchFamily="34" charset="0"/>
            </a:endParaRPr>
          </a:p>
        </p:txBody>
      </p:sp>
      <p:pic>
        <p:nvPicPr>
          <p:cNvPr id="2050" name="Picture 2" descr="C:\Users\brada\AppData\Local\Microsoft\Windows\Temporary Internet Files\Content.IE5\HUMW9WF4\MPj04286400000[1].jpg"/>
          <p:cNvPicPr>
            <a:picLocks noChangeAspect="1" noChangeArrowheads="1"/>
          </p:cNvPicPr>
          <p:nvPr/>
        </p:nvPicPr>
        <p:blipFill>
          <a:blip r:embed="rId3" cstate="print"/>
          <a:srcRect/>
          <a:stretch>
            <a:fillRect/>
          </a:stretch>
        </p:blipFill>
        <p:spPr bwMode="auto">
          <a:xfrm>
            <a:off x="9303303" y="6520818"/>
            <a:ext cx="2821823" cy="2502612"/>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1" descr="C:\Users\brada\AppData\Local\Microsoft\Windows\Temporary Internet Files\Content.Outlook\S18HRD4R\IMG_1359 (2).JPG"/>
          <p:cNvPicPr>
            <a:picLocks noChangeAspect="1" noChangeArrowheads="1"/>
          </p:cNvPicPr>
          <p:nvPr/>
        </p:nvPicPr>
        <p:blipFill>
          <a:blip r:embed="rId4" cstate="print"/>
          <a:srcRect t="9620" r="22839" b="41699"/>
          <a:stretch>
            <a:fillRect/>
          </a:stretch>
        </p:blipFill>
        <p:spPr bwMode="auto">
          <a:xfrm>
            <a:off x="2308334" y="2976992"/>
            <a:ext cx="2409108" cy="270209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For More </a:t>
            </a:r>
            <a:r>
              <a:rPr smtClean="0"/>
              <a:t>information</a:t>
            </a:r>
            <a:endParaRPr lang="en-US" dirty="0"/>
          </a:p>
        </p:txBody>
      </p:sp>
      <p:sp>
        <p:nvSpPr>
          <p:cNvPr id="6" name="Content Placeholder 5"/>
          <p:cNvSpPr>
            <a:spLocks noGrp="1"/>
          </p:cNvSpPr>
          <p:nvPr>
            <p:ph idx="1"/>
          </p:nvPr>
        </p:nvSpPr>
        <p:spPr>
          <a:xfrm>
            <a:off x="380999" y="1475743"/>
            <a:ext cx="14001751" cy="1287532"/>
          </a:xfrm>
        </p:spPr>
        <p:txBody>
          <a:bodyPr/>
          <a:lstStyle/>
          <a:p>
            <a:r>
              <a:rPr smtClean="0">
                <a:hlinkClick r:id="rId3"/>
              </a:rPr>
              <a:t>http</a:t>
            </a:r>
            <a:r>
              <a:rPr smtClean="0">
                <a:hlinkClick r:id="rId3"/>
              </a:rPr>
              <a:t>://asp.net</a:t>
            </a:r>
            <a:r>
              <a:rPr smtClean="0"/>
              <a:t>  and </a:t>
            </a:r>
            <a:r>
              <a:rPr>
                <a:hlinkClick r:id="rId4"/>
              </a:rPr>
              <a:t>http://www.microsoft.com/silverlight</a:t>
            </a:r>
            <a:r>
              <a:rPr smtClean="0">
                <a:hlinkClick r:id="rId4"/>
              </a:rPr>
              <a:t>/</a:t>
            </a:r>
            <a:r>
              <a:rPr smtClean="0"/>
              <a:t> </a:t>
            </a:r>
          </a:p>
          <a:p>
            <a:r>
              <a:rPr>
                <a:solidFill>
                  <a:schemeClr val="tx1">
                    <a:lumMod val="95000"/>
                  </a:schemeClr>
                </a:solidFill>
              </a:rPr>
              <a:t>See the demo </a:t>
            </a:r>
            <a:r>
              <a:rPr smtClean="0">
                <a:solidFill>
                  <a:schemeClr val="tx1">
                    <a:lumMod val="95000"/>
                  </a:schemeClr>
                </a:solidFill>
              </a:rPr>
              <a:t>live </a:t>
            </a:r>
            <a:r>
              <a:rPr smtClean="0">
                <a:hlinkClick r:id="rId5"/>
              </a:rPr>
              <a:t>http</a:t>
            </a:r>
            <a:r>
              <a:rPr>
                <a:hlinkClick r:id="rId5"/>
              </a:rPr>
              <a:t>://mixer1004.mixsandbox.com/</a:t>
            </a:r>
            <a:r>
              <a:rPr/>
              <a:t> </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3"/>
          <a:srcRect l="6051" r="23334"/>
          <a:stretch>
            <a:fillRect/>
          </a:stretch>
        </p:blipFill>
        <p:spPr bwMode="auto">
          <a:xfrm>
            <a:off x="3467820" y="1012166"/>
            <a:ext cx="7000656" cy="7337169"/>
          </a:xfrm>
          <a:prstGeom prst="rect">
            <a:avLst/>
          </a:prstGeom>
          <a:ln w="228600" cap="sq" cmpd="thickThin">
            <a:solidFill>
              <a:srgbClr val="000000"/>
            </a:solidFill>
            <a:prstDash val="solid"/>
            <a:miter lim="800000"/>
          </a:ln>
          <a:effectLst>
            <a:innerShdw blurRad="76200">
              <a:srgbClr val="000000"/>
            </a:innerShdw>
          </a:effectLst>
        </p:spPr>
      </p:pic>
      <p:sp>
        <p:nvSpPr>
          <p:cNvPr id="6" name="Text Box 28"/>
          <p:cNvSpPr txBox="1">
            <a:spLocks noChangeArrowheads="1"/>
          </p:cNvSpPr>
          <p:nvPr/>
        </p:nvSpPr>
        <p:spPr bwMode="auto">
          <a:xfrm>
            <a:off x="5189599" y="8692297"/>
            <a:ext cx="4920558" cy="2551021"/>
          </a:xfrm>
          <a:prstGeom prst="rect">
            <a:avLst/>
          </a:prstGeom>
          <a:noFill/>
          <a:ln w="9525">
            <a:noFill/>
            <a:miter lim="800000"/>
            <a:headEnd/>
            <a:tailEnd/>
          </a:ln>
          <a:effectLst/>
        </p:spPr>
        <p:txBody>
          <a:bodyPr wrap="square" lIns="130622" tIns="65311" rIns="130622" bIns="65311">
            <a:spAutoFit/>
          </a:bodyPr>
          <a:lstStyle/>
          <a:p>
            <a:pPr>
              <a:spcBef>
                <a:spcPct val="30000"/>
              </a:spcBef>
            </a:pPr>
            <a:r>
              <a:rPr lang="en-US" sz="4800" dirty="0" smtClean="0">
                <a:solidFill>
                  <a:schemeClr val="tx1"/>
                </a:solidFill>
              </a:rPr>
              <a:t>Look Great</a:t>
            </a:r>
          </a:p>
          <a:p>
            <a:pPr>
              <a:spcBef>
                <a:spcPct val="30000"/>
              </a:spcBef>
            </a:pPr>
            <a:r>
              <a:rPr lang="en-US" sz="3600" dirty="0" smtClean="0">
                <a:solidFill>
                  <a:srgbClr val="C95D03"/>
                </a:solidFill>
                <a:latin typeface="Segoe UI" pitchFamily="34" charset="0"/>
                <a:cs typeface="Segoe UI" pitchFamily="34" charset="0"/>
              </a:rPr>
              <a:t>	and feel great</a:t>
            </a:r>
            <a:endParaRPr lang="en-US" sz="3600" dirty="0" smtClean="0">
              <a:solidFill>
                <a:schemeClr val="tx1"/>
              </a:solidFill>
            </a:endParaRPr>
          </a:p>
          <a:p>
            <a:pPr>
              <a:spcBef>
                <a:spcPct val="30000"/>
              </a:spcBef>
            </a:pPr>
            <a:r>
              <a:rPr lang="en-US" sz="4800" i="0" dirty="0" smtClean="0">
                <a:solidFill>
                  <a:schemeClr val="tx1"/>
                </a:solidFill>
                <a:latin typeface="Segoe UI" pitchFamily="34" charset="0"/>
                <a:cs typeface="Segoe UI" pitchFamily="34" charset="0"/>
              </a:rPr>
              <a:t> </a:t>
            </a:r>
            <a:endParaRPr lang="en-US" sz="4800" dirty="0">
              <a:solidFill>
                <a:schemeClr val="tx1"/>
              </a:solidFill>
              <a:latin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365761"/>
            <a:ext cx="13167360" cy="578174"/>
          </a:xfrm>
        </p:spPr>
        <p:txBody>
          <a:bodyPr/>
          <a:lstStyle/>
          <a:p>
            <a:r>
              <a:rPr lang="en-US" sz="2900" dirty="0" smtClean="0"/>
              <a:t>Designing Windows Applications with Expression Blend</a:t>
            </a:r>
            <a:endParaRPr lang="en-US" sz="2900" dirty="0"/>
          </a:p>
        </p:txBody>
      </p:sp>
      <p:sp>
        <p:nvSpPr>
          <p:cNvPr id="3" name="Text Placeholder 2"/>
          <p:cNvSpPr>
            <a:spLocks noGrp="1"/>
          </p:cNvSpPr>
          <p:nvPr>
            <p:ph type="body" idx="1"/>
          </p:nvPr>
        </p:nvSpPr>
        <p:spPr>
          <a:xfrm>
            <a:off x="731520" y="1219202"/>
            <a:ext cx="9997440" cy="6926065"/>
          </a:xfrm>
        </p:spPr>
        <p:txBody>
          <a:bodyPr/>
          <a:lstStyle/>
          <a:p>
            <a:r>
              <a:rPr lang="en-US" sz="2600" dirty="0" smtClean="0"/>
              <a:t> 2-day instructor-led training in over 20 US cities</a:t>
            </a:r>
          </a:p>
          <a:p>
            <a:r>
              <a:rPr lang="en-US" sz="2600" dirty="0" smtClean="0"/>
              <a:t> Tools and Technologies Used</a:t>
            </a:r>
          </a:p>
          <a:p>
            <a:pPr lvl="1"/>
            <a:r>
              <a:rPr lang="en-US" sz="2000" dirty="0" smtClean="0"/>
              <a:t>Expression Blend and Expression Design </a:t>
            </a:r>
          </a:p>
          <a:p>
            <a:pPr lvl="1"/>
            <a:r>
              <a:rPr lang="en-US" sz="2000" dirty="0" smtClean="0"/>
              <a:t>NET Framework 3.0, Windows Presentation Foundation, XAML </a:t>
            </a:r>
          </a:p>
          <a:p>
            <a:pPr lvl="1"/>
            <a:r>
              <a:rPr lang="en-US" sz="2000" dirty="0" smtClean="0"/>
              <a:t>Visual Studio 2005 </a:t>
            </a:r>
          </a:p>
          <a:p>
            <a:r>
              <a:rPr lang="en-US" sz="2600" dirty="0" smtClean="0"/>
              <a:t>Target Audience</a:t>
            </a:r>
          </a:p>
          <a:p>
            <a:pPr lvl="1"/>
            <a:r>
              <a:rPr lang="en-US" sz="2000" dirty="0" smtClean="0"/>
              <a:t>User interface designers with advanced experience with Flash or Director.  Understanding of Visual Studio 2005 or programming skills is </a:t>
            </a:r>
            <a:r>
              <a:rPr lang="en-US" sz="2000" u="sng" dirty="0" smtClean="0"/>
              <a:t>not</a:t>
            </a:r>
            <a:r>
              <a:rPr lang="en-US" sz="2000" dirty="0" smtClean="0"/>
              <a:t> required. </a:t>
            </a:r>
          </a:p>
          <a:p>
            <a:r>
              <a:rPr lang="en-US" sz="2600" dirty="0" smtClean="0"/>
              <a:t>Prerequisites</a:t>
            </a:r>
          </a:p>
          <a:p>
            <a:pPr lvl="1"/>
            <a:r>
              <a:rPr lang="en-US" sz="2000" dirty="0" smtClean="0"/>
              <a:t>Does </a:t>
            </a:r>
            <a:r>
              <a:rPr lang="en-US" sz="2000" u="sng" dirty="0" smtClean="0"/>
              <a:t>not</a:t>
            </a:r>
            <a:r>
              <a:rPr lang="en-US" sz="2000" dirty="0" smtClean="0"/>
              <a:t> require prior experience using Expression Blend or Windows Presentation Foundation.</a:t>
            </a:r>
          </a:p>
          <a:p>
            <a:pPr lvl="1"/>
            <a:r>
              <a:rPr lang="en-US" sz="2000" dirty="0" smtClean="0"/>
              <a:t> We recommend:</a:t>
            </a:r>
          </a:p>
          <a:p>
            <a:pPr lvl="2"/>
            <a:r>
              <a:rPr lang="en-US" sz="2000" dirty="0" smtClean="0"/>
              <a:t>Building an understanding of .NET Framework 3.0 </a:t>
            </a:r>
          </a:p>
          <a:p>
            <a:pPr lvl="2"/>
            <a:r>
              <a:rPr lang="en-US" sz="2000" dirty="0" smtClean="0"/>
              <a:t>Download Expression Blend </a:t>
            </a:r>
            <a:r>
              <a:rPr lang="en-US" sz="2000" dirty="0" smtClean="0">
                <a:hlinkClick r:id="rId3" tooltip="http://www.microsoft.com/expression"/>
              </a:rPr>
              <a:t>http://www.microsoft.com/expression</a:t>
            </a:r>
            <a:r>
              <a:rPr lang="en-US" sz="2000" dirty="0" smtClean="0"/>
              <a:t> </a:t>
            </a:r>
          </a:p>
          <a:p>
            <a:pPr lvl="2"/>
            <a:r>
              <a:rPr lang="en-US" sz="2000" dirty="0" smtClean="0"/>
              <a:t>Get inspired!  </a:t>
            </a:r>
            <a:r>
              <a:rPr lang="en-US" sz="2000" dirty="0" smtClean="0">
                <a:hlinkClick r:id="rId4" tooltip="http://www.seewindowsvista.com/"/>
              </a:rPr>
              <a:t>www.seewindowsvista.com</a:t>
            </a:r>
            <a:r>
              <a:rPr lang="en-US" sz="2000" dirty="0" smtClean="0"/>
              <a:t> </a:t>
            </a:r>
            <a:r>
              <a:rPr lang="en-US" dirty="0" smtClean="0"/>
              <a:t/>
            </a:r>
            <a:br>
              <a:rPr lang="en-US" dirty="0" smtClean="0"/>
            </a:br>
            <a:endParaRPr lang="en-US" dirty="0" smtClean="0"/>
          </a:p>
          <a:p>
            <a:pPr lvl="2"/>
            <a:endParaRPr lang="en-US" sz="600" dirty="0" smtClean="0"/>
          </a:p>
        </p:txBody>
      </p:sp>
      <p:pic>
        <p:nvPicPr>
          <p:cNvPr id="5" name="Picture 2"/>
          <p:cNvPicPr>
            <a:picLocks noChangeAspect="1" noChangeArrowheads="1"/>
          </p:cNvPicPr>
          <p:nvPr/>
        </p:nvPicPr>
        <p:blipFill>
          <a:blip r:embed="rId5"/>
          <a:srcRect/>
          <a:stretch>
            <a:fillRect/>
          </a:stretch>
        </p:blipFill>
        <p:spPr bwMode="auto">
          <a:xfrm>
            <a:off x="10972800" y="1097283"/>
            <a:ext cx="3386022" cy="3647441"/>
          </a:xfrm>
          <a:prstGeom prst="rect">
            <a:avLst/>
          </a:prstGeom>
          <a:noFill/>
          <a:ln w="9525">
            <a:noFill/>
            <a:miter lim="800000"/>
            <a:headEnd/>
            <a:tailEnd/>
          </a:ln>
        </p:spPr>
      </p:pic>
      <p:pic>
        <p:nvPicPr>
          <p:cNvPr id="7" name="Picture 4" descr="Expression-Blend_bL"/>
          <p:cNvPicPr>
            <a:picLocks noChangeAspect="1" noChangeArrowheads="1"/>
          </p:cNvPicPr>
          <p:nvPr/>
        </p:nvPicPr>
        <p:blipFill>
          <a:blip r:embed="rId6"/>
          <a:srcRect/>
          <a:stretch>
            <a:fillRect/>
          </a:stretch>
        </p:blipFill>
        <p:spPr bwMode="auto">
          <a:xfrm>
            <a:off x="11094722" y="4998720"/>
            <a:ext cx="2636520" cy="599440"/>
          </a:xfrm>
          <a:prstGeom prst="rect">
            <a:avLst/>
          </a:prstGeom>
          <a:noFill/>
          <a:ln w="9525">
            <a:noFill/>
            <a:miter lim="800000"/>
            <a:headEnd/>
            <a:tailEnd/>
          </a:ln>
        </p:spPr>
      </p:pic>
      <p:sp>
        <p:nvSpPr>
          <p:cNvPr id="8" name="TextBox 7"/>
          <p:cNvSpPr txBox="1"/>
          <p:nvPr/>
        </p:nvSpPr>
        <p:spPr>
          <a:xfrm>
            <a:off x="762000" y="10972801"/>
            <a:ext cx="12801600" cy="932111"/>
          </a:xfrm>
          <a:prstGeom prst="rect">
            <a:avLst/>
          </a:prstGeom>
          <a:noFill/>
        </p:spPr>
        <p:txBody>
          <a:bodyPr wrap="square" lIns="130615" tIns="65308" rIns="130615" bIns="65308" rtlCol="0">
            <a:spAutoFit/>
          </a:bodyPr>
          <a:lstStyle/>
          <a:p>
            <a:r>
              <a:rPr lang="en-US" sz="2600" b="1" dirty="0" smtClean="0"/>
              <a:t>Learn More: </a:t>
            </a:r>
          </a:p>
          <a:p>
            <a:r>
              <a:rPr lang="en-US" sz="2600" dirty="0" smtClean="0"/>
              <a:t>http://tinyurl.com/3y6jg7</a:t>
            </a:r>
            <a:endParaRPr lang="en-US" sz="26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4168" y="3767667"/>
            <a:ext cx="12308417" cy="914096"/>
          </a:xfrm>
        </p:spPr>
        <p:txBody>
          <a:bodyPr/>
          <a:lstStyle/>
          <a:p>
            <a:r>
              <a:rPr smtClean="0"/>
              <a:t>Please fill out your eval</a:t>
            </a:r>
            <a:endParaRPr lang="en-US" dirty="0"/>
          </a:p>
        </p:txBody>
      </p:sp>
      <p:sp>
        <p:nvSpPr>
          <p:cNvPr id="4" name="Text Placeholder 3"/>
          <p:cNvSpPr>
            <a:spLocks noGrp="1"/>
          </p:cNvSpPr>
          <p:nvPr>
            <p:ph type="body" sz="quarter" idx="10"/>
          </p:nvPr>
        </p:nvSpPr>
        <p:spPr/>
        <p:txBody>
          <a:bodyPr/>
          <a:lstStyle/>
          <a:p>
            <a:r>
              <a:rPr smtClean="0"/>
              <a:t>evaluation</a:t>
            </a:r>
            <a:endParaRPr lang="en-US" dirty="0"/>
          </a:p>
        </p:txBody>
      </p:sp>
      <p:pic>
        <p:nvPicPr>
          <p:cNvPr id="5" name="Picture 4" descr="4-01488_Flys.png"/>
          <p:cNvPicPr>
            <a:picLocks noChangeAspect="1"/>
          </p:cNvPicPr>
          <p:nvPr/>
        </p:nvPicPr>
        <p:blipFill>
          <a:blip r:embed="rId3">
            <a:duotone>
              <a:schemeClr val="accent5">
                <a:shade val="45000"/>
                <a:satMod val="135000"/>
              </a:schemeClr>
              <a:prstClr val="white"/>
            </a:duotone>
            <a:lum bright="-15000"/>
          </a:blip>
          <a:stretch>
            <a:fillRect/>
          </a:stretch>
        </p:blipFill>
        <p:spPr>
          <a:xfrm>
            <a:off x="5535507" y="3045884"/>
            <a:ext cx="6900333" cy="245195"/>
          </a:xfrm>
          <a:prstGeom prst="rect">
            <a:avLst/>
          </a:prstGeom>
        </p:spPr>
      </p:pic>
      <p:pic>
        <p:nvPicPr>
          <p:cNvPr id="59393" name="Picture 1"/>
          <p:cNvPicPr>
            <a:picLocks noChangeAspect="1" noChangeArrowheads="1"/>
          </p:cNvPicPr>
          <p:nvPr/>
        </p:nvPicPr>
        <p:blipFill>
          <a:blip r:embed="rId4"/>
          <a:srcRect/>
          <a:stretch>
            <a:fillRect/>
          </a:stretch>
        </p:blipFill>
        <p:spPr bwMode="auto">
          <a:xfrm>
            <a:off x="9582606" y="5003800"/>
            <a:ext cx="3619044" cy="4796669"/>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smtClean="0"/>
              <a:t>For More information @ Mix</a:t>
            </a:r>
            <a:endParaRPr lang="en-US" dirty="0"/>
          </a:p>
        </p:txBody>
      </p:sp>
      <p:sp>
        <p:nvSpPr>
          <p:cNvPr id="6" name="Content Placeholder 5"/>
          <p:cNvSpPr>
            <a:spLocks noGrp="1"/>
          </p:cNvSpPr>
          <p:nvPr>
            <p:ph idx="1"/>
          </p:nvPr>
        </p:nvSpPr>
        <p:spPr>
          <a:xfrm>
            <a:off x="380999" y="1475743"/>
            <a:ext cx="14001751" cy="7270708"/>
          </a:xfrm>
        </p:spPr>
        <p:txBody>
          <a:bodyPr/>
          <a:lstStyle/>
          <a:p>
            <a:pPr lvl="1"/>
            <a:r>
              <a:rPr b="1" smtClean="0"/>
              <a:t>Deep Dive on Silverlight Media Integration </a:t>
            </a:r>
            <a:r>
              <a:rPr sz="2800" b="1" smtClean="0"/>
              <a:t>(</a:t>
            </a:r>
            <a:r>
              <a:rPr sz="2800" smtClean="0"/>
              <a:t>Tuesday 2:15 ) </a:t>
            </a:r>
            <a:endParaRPr smtClean="0"/>
          </a:p>
          <a:p>
            <a:pPr lvl="1"/>
            <a:r>
              <a:rPr b="1" smtClean="0"/>
              <a:t>Design </a:t>
            </a:r>
            <a:r>
              <a:rPr b="1"/>
              <a:t>in Motion: Video </a:t>
            </a:r>
            <a:r>
              <a:rPr b="1" smtClean="0"/>
              <a:t>Production Workflow </a:t>
            </a:r>
            <a:r>
              <a:rPr sz="2800" b="1" smtClean="0"/>
              <a:t>(</a:t>
            </a:r>
            <a:r>
              <a:rPr sz="2800" smtClean="0"/>
              <a:t>Wed 11:30)</a:t>
            </a:r>
          </a:p>
          <a:p>
            <a:pPr lvl="1"/>
            <a:r>
              <a:rPr b="1" smtClean="0"/>
              <a:t>AJAX Patterns with ASP.NET</a:t>
            </a:r>
            <a:r>
              <a:rPr sz="2800" b="1" smtClean="0"/>
              <a:t>  </a:t>
            </a:r>
            <a:r>
              <a:rPr sz="2800" smtClean="0"/>
              <a:t>(Mon 4:30)</a:t>
            </a:r>
          </a:p>
          <a:p>
            <a:pPr lvl="1"/>
            <a:r>
              <a:rPr b="1" smtClean="0"/>
              <a:t>High-Speed Development AJAX Control Toolkit</a:t>
            </a:r>
            <a:r>
              <a:rPr sz="2800" b="1" smtClean="0"/>
              <a:t> </a:t>
            </a:r>
            <a:r>
              <a:rPr sz="2800" smtClean="0"/>
              <a:t>(Tues 10:15)</a:t>
            </a:r>
          </a:p>
          <a:p>
            <a:pPr lvl="1"/>
            <a:r>
              <a:rPr b="1" smtClean="0"/>
              <a:t>Designing with Microsoft Expression Web</a:t>
            </a:r>
            <a:r>
              <a:rPr sz="2800" b="1" smtClean="0"/>
              <a:t> </a:t>
            </a:r>
            <a:r>
              <a:rPr sz="2800" smtClean="0"/>
              <a:t>(Mon 1:30)</a:t>
            </a:r>
          </a:p>
          <a:p>
            <a:r>
              <a:rPr smtClean="0"/>
              <a:t>Hands On Labs: ASP.NET AJAX, Silverlight,  "Build </a:t>
            </a:r>
            <a:r>
              <a:rPr/>
              <a:t>a Media </a:t>
            </a:r>
            <a:r>
              <a:rPr smtClean="0"/>
              <a:t>Player"</a:t>
            </a:r>
          </a:p>
          <a:p>
            <a:r>
              <a:rPr sz="3200" smtClean="0"/>
              <a:t>AskTog: </a:t>
            </a:r>
            <a:r>
              <a:rPr sz="3200" smtClean="0">
                <a:hlinkClick r:id="rId3"/>
              </a:rPr>
              <a:t>http</a:t>
            </a:r>
            <a:r>
              <a:rPr sz="3200">
                <a:hlinkClick r:id="rId3"/>
              </a:rPr>
              <a:t>://</a:t>
            </a:r>
            <a:r>
              <a:rPr sz="3200" smtClean="0">
                <a:hlinkClick r:id="rId3"/>
              </a:rPr>
              <a:t>shrinkster.com/oi8</a:t>
            </a:r>
            <a:r>
              <a:rPr sz="3200"/>
              <a:t> </a:t>
            </a:r>
            <a:r>
              <a:rPr sz="3200" smtClean="0"/>
              <a:t>BradA: </a:t>
            </a:r>
            <a:r>
              <a:rPr sz="3200" smtClean="0">
                <a:hlinkClick r:id="rId4"/>
              </a:rPr>
              <a:t>http://blogs.msdn.com/brada</a:t>
            </a:r>
            <a:endParaRPr sz="3200" smtClean="0"/>
          </a:p>
          <a:p>
            <a:r>
              <a:rPr smtClean="0">
                <a:hlinkClick r:id="rId5"/>
              </a:rPr>
              <a:t>http://asp.net</a:t>
            </a:r>
            <a:r>
              <a:rPr smtClean="0"/>
              <a:t>  and </a:t>
            </a:r>
            <a:r>
              <a:rPr>
                <a:hlinkClick r:id="rId6"/>
              </a:rPr>
              <a:t>http://www.microsoft.com/silverlight</a:t>
            </a:r>
            <a:r>
              <a:rPr smtClean="0">
                <a:hlinkClick r:id="rId6"/>
              </a:rPr>
              <a:t>/</a:t>
            </a:r>
            <a:r>
              <a:rPr smtClean="0"/>
              <a:t> </a:t>
            </a:r>
          </a:p>
          <a:p>
            <a:r>
              <a:rPr>
                <a:solidFill>
                  <a:schemeClr val="tx1">
                    <a:lumMod val="95000"/>
                  </a:schemeClr>
                </a:solidFill>
              </a:rPr>
              <a:t>See the demo </a:t>
            </a:r>
            <a:r>
              <a:rPr smtClean="0">
                <a:solidFill>
                  <a:schemeClr val="tx1">
                    <a:lumMod val="95000"/>
                  </a:schemeClr>
                </a:solidFill>
              </a:rPr>
              <a:t>live </a:t>
            </a:r>
            <a:r>
              <a:rPr smtClean="0">
                <a:hlinkClick r:id="rId7"/>
              </a:rPr>
              <a:t>http</a:t>
            </a:r>
            <a:r>
              <a:rPr>
                <a:hlinkClick r:id="rId7"/>
              </a:rPr>
              <a:t>://mixer1004.mixsandbox.com/</a:t>
            </a:r>
            <a:r>
              <a:rPr/>
              <a:t> </a:t>
            </a:r>
          </a:p>
          <a:p>
            <a:endParaRPr lang="en-US" dirty="0"/>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609600" y="9733717"/>
            <a:ext cx="13411200" cy="603230"/>
          </a:xfrm>
          <a:prstGeom prst="rect">
            <a:avLst/>
          </a:prstGeom>
          <a:noFill/>
          <a:ln w="12700">
            <a:noFill/>
            <a:miter lim="800000"/>
            <a:headEnd type="none" w="sm" len="sm"/>
            <a:tailEnd type="none" w="sm" len="sm"/>
          </a:ln>
          <a:effectLst/>
        </p:spPr>
        <p:txBody>
          <a:bodyPr vert="horz" wrap="square" lIns="109714" tIns="54858" rIns="109714" bIns="54858" numCol="1" anchor="t" anchorCtr="0" compatLnSpc="1">
            <a:prstTxWarp prst="textNoShape">
              <a:avLst/>
            </a:prstTxWarp>
            <a:spAutoFit/>
          </a:bodyPr>
          <a:lstStyle/>
          <a:p>
            <a:pPr algn="ctr" defTabSz="1096963" eaLnBrk="0" hangingPunct="0"/>
            <a:r>
              <a:rPr lang="en-US" sz="800" dirty="0">
                <a:solidFill>
                  <a:schemeClr val="tx2"/>
                </a:solidFill>
                <a:latin typeface="Segoe" pitchFamily="34" charset="0"/>
                <a:cs typeface="Arial" charset="0"/>
              </a:rPr>
              <a:t>© </a:t>
            </a:r>
            <a:r>
              <a:rPr lang="en-US" sz="800" dirty="0" smtClean="0">
                <a:solidFill>
                  <a:schemeClr val="tx2"/>
                </a:solidFill>
                <a:latin typeface="Segoe" pitchFamily="34" charset="0"/>
                <a:cs typeface="Arial" charset="0"/>
              </a:rPr>
              <a:t>2007 Microsoft </a:t>
            </a:r>
            <a:r>
              <a:rPr lang="en-US" sz="800" dirty="0">
                <a:solidFill>
                  <a:schemeClr val="tx2"/>
                </a:solidFill>
                <a:latin typeface="Segoe" pitchFamily="34" charset="0"/>
                <a:cs typeface="Arial" charset="0"/>
              </a:rPr>
              <a:t>Corporation. All rights reserved. Microsoft, Windows, Windows Vista and other product names are or may be registered trademarks and/or trademarks in the U.S. and/or other countries.</a:t>
            </a:r>
          </a:p>
          <a:p>
            <a:pPr algn="ctr" defTabSz="1096963" eaLnBrk="0" hangingPunct="0"/>
            <a:r>
              <a:rPr lang="en-US" sz="800" dirty="0">
                <a:solidFill>
                  <a:schemeClr val="tx2"/>
                </a:solidFill>
                <a:latin typeface="Segoe" pitchFamily="34" charset="0"/>
                <a:cs typeface="Arial" charset="0"/>
              </a:rPr>
              <a:t>The information herein is for informational purposes only and represents the current view of Microsoft Corporation as of the date of this presentation.  Because Microsoft must respond to changing market conditions, </a:t>
            </a:r>
            <a:r>
              <a:rPr lang="en-US" sz="800" dirty="0" smtClean="0">
                <a:solidFill>
                  <a:schemeClr val="tx2"/>
                </a:solidFill>
                <a:latin typeface="Segoe" pitchFamily="34" charset="0"/>
                <a:cs typeface="Arial" charset="0"/>
              </a:rPr>
              <a:t/>
            </a:r>
            <a:br>
              <a:rPr lang="en-US" sz="800" dirty="0" smtClean="0">
                <a:solidFill>
                  <a:schemeClr val="tx2"/>
                </a:solidFill>
                <a:latin typeface="Segoe" pitchFamily="34" charset="0"/>
                <a:cs typeface="Arial" charset="0"/>
              </a:rPr>
            </a:br>
            <a:r>
              <a:rPr lang="en-US" sz="800" dirty="0" smtClean="0">
                <a:solidFill>
                  <a:schemeClr val="tx2"/>
                </a:solidFill>
                <a:latin typeface="Segoe" pitchFamily="34" charset="0"/>
                <a:cs typeface="Arial" charset="0"/>
              </a:rPr>
              <a:t>it </a:t>
            </a:r>
            <a:r>
              <a:rPr lang="en-US" sz="800" dirty="0">
                <a:solidFill>
                  <a:schemeClr val="tx2"/>
                </a:solidFill>
                <a:latin typeface="Segoe" pitchFamily="34" charset="0"/>
                <a:cs typeface="Arial" charset="0"/>
              </a:rPr>
              <a:t>should not be interpreted </a:t>
            </a:r>
            <a:r>
              <a:rPr lang="en-US" sz="800" dirty="0" smtClean="0">
                <a:solidFill>
                  <a:schemeClr val="tx2"/>
                </a:solidFill>
                <a:latin typeface="Segoe" pitchFamily="34" charset="0"/>
                <a:cs typeface="Arial" charset="0"/>
              </a:rPr>
              <a:t>to </a:t>
            </a:r>
            <a:r>
              <a:rPr lang="en-US" sz="800" dirty="0">
                <a:solidFill>
                  <a:schemeClr val="tx2"/>
                </a:solidFill>
                <a:latin typeface="Segoe" pitchFamily="34" charset="0"/>
                <a:cs typeface="Arial" charset="0"/>
              </a:rPr>
              <a:t>be a commitment on the part of Microsoft, and Microsoft cannot guarantee the accuracy of any information provided after the date of this presentation.  </a:t>
            </a:r>
            <a:br>
              <a:rPr lang="en-US" sz="800" dirty="0">
                <a:solidFill>
                  <a:schemeClr val="tx2"/>
                </a:solidFill>
                <a:latin typeface="Segoe" pitchFamily="34" charset="0"/>
                <a:cs typeface="Arial" charset="0"/>
              </a:rPr>
            </a:br>
            <a:r>
              <a:rPr lang="en-US" sz="800" dirty="0">
                <a:solidFill>
                  <a:schemeClr val="tx2"/>
                </a:solidFill>
                <a:latin typeface="Segoe" pitchFamily="34" charset="0"/>
                <a:cs typeface="Arial" charset="0"/>
              </a:rPr>
              <a:t>MICROSOFT MAKES NO WARRANTIES, EXPRESS, IMPLIED OR STATUTORY, AS TO THE INFORMATION IN THIS PRESENTATION.</a:t>
            </a:r>
          </a:p>
        </p:txBody>
      </p:sp>
      <p:pic>
        <p:nvPicPr>
          <p:cNvPr id="6" name="Picture 2" descr="Microsoft logo and tagline"/>
          <p:cNvPicPr>
            <a:picLocks noChangeAspect="1" noChangeArrowheads="1"/>
          </p:cNvPicPr>
          <p:nvPr/>
        </p:nvPicPr>
        <p:blipFill>
          <a:blip r:embed="rId3"/>
          <a:stretch>
            <a:fillRect/>
          </a:stretch>
        </p:blipFill>
        <p:spPr bwMode="black">
          <a:xfrm>
            <a:off x="3185585" y="4552951"/>
            <a:ext cx="8258175" cy="2374900"/>
          </a:xfrm>
          <a:prstGeom prst="rect">
            <a:avLst/>
          </a:prstGeom>
          <a:noFill/>
          <a:ln>
            <a:noFill/>
          </a:ln>
          <a:effectLst>
            <a:outerShdw blurRad="139700" algn="tl" rotWithShape="0">
              <a:schemeClr val="accent3"/>
            </a:outerShdw>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094233" y="365481"/>
            <a:ext cx="2453696" cy="3406741"/>
            <a:chOff x="6452558" y="3759181"/>
            <a:chExt cx="2453696" cy="2555056"/>
          </a:xfrm>
        </p:grpSpPr>
        <p:pic>
          <p:nvPicPr>
            <p:cNvPr id="7" name="Picture 12"/>
            <p:cNvPicPr>
              <a:picLocks noChangeAspect="1" noChangeArrowheads="1"/>
            </p:cNvPicPr>
            <p:nvPr/>
          </p:nvPicPr>
          <p:blipFill>
            <a:blip r:embed="rId3"/>
            <a:srcRect l="6051" r="23334"/>
            <a:stretch>
              <a:fillRect/>
            </a:stretch>
          </p:blipFill>
          <p:spPr bwMode="auto">
            <a:xfrm>
              <a:off x="6452558" y="3759181"/>
              <a:ext cx="2087593" cy="1640956"/>
            </a:xfrm>
            <a:prstGeom prst="rect">
              <a:avLst/>
            </a:prstGeom>
            <a:ln w="228600" cap="sq" cmpd="thickThin">
              <a:solidFill>
                <a:srgbClr val="000000"/>
              </a:solidFill>
              <a:prstDash val="solid"/>
              <a:miter lim="800000"/>
            </a:ln>
            <a:effectLst>
              <a:innerShdw blurRad="76200">
                <a:srgbClr val="000000"/>
              </a:innerShdw>
            </a:effectLst>
          </p:spPr>
        </p:pic>
        <p:sp>
          <p:nvSpPr>
            <p:cNvPr id="8" name="Text Box 28"/>
            <p:cNvSpPr txBox="1">
              <a:spLocks noChangeArrowheads="1"/>
            </p:cNvSpPr>
            <p:nvPr/>
          </p:nvSpPr>
          <p:spPr bwMode="auto">
            <a:xfrm>
              <a:off x="6863126" y="5622075"/>
              <a:ext cx="2043128" cy="692162"/>
            </a:xfrm>
            <a:prstGeom prst="rect">
              <a:avLst/>
            </a:prstGeom>
            <a:noFill/>
            <a:ln w="9525">
              <a:noFill/>
              <a:miter lim="800000"/>
              <a:headEnd/>
              <a:tailEnd/>
            </a:ln>
            <a:effectLst/>
          </p:spPr>
          <p:txBody>
            <a:bodyPr wrap="none" lIns="130622" tIns="65311" rIns="130622" bIns="65311">
              <a:spAutoFit/>
            </a:bodyPr>
            <a:lstStyle/>
            <a:p>
              <a:pPr>
                <a:spcBef>
                  <a:spcPct val="30000"/>
                </a:spcBef>
              </a:pPr>
              <a:r>
                <a:rPr lang="en-US" sz="2800" dirty="0" smtClean="0">
                  <a:solidFill>
                    <a:schemeClr val="tx1"/>
                  </a:solidFill>
                </a:rPr>
                <a:t>Look Great</a:t>
              </a:r>
            </a:p>
            <a:p>
              <a:pPr>
                <a:spcBef>
                  <a:spcPct val="30000"/>
                </a:spcBef>
              </a:pPr>
              <a:r>
                <a:rPr lang="en-US" sz="1800" dirty="0" smtClean="0">
                  <a:solidFill>
                    <a:srgbClr val="C95D03"/>
                  </a:solidFill>
                  <a:latin typeface="Segoe UI" pitchFamily="34" charset="0"/>
                  <a:cs typeface="Segoe UI" pitchFamily="34" charset="0"/>
                </a:rPr>
                <a:t>     and feel great</a:t>
              </a:r>
              <a:endParaRPr lang="en-US" sz="1800" dirty="0">
                <a:solidFill>
                  <a:schemeClr val="tx1"/>
                </a:solidFill>
              </a:endParaRPr>
            </a:p>
          </p:txBody>
        </p:sp>
      </p:grpSp>
      <p:pic>
        <p:nvPicPr>
          <p:cNvPr id="1026" name="Picture 2"/>
          <p:cNvPicPr>
            <a:picLocks noChangeAspect="1" noChangeArrowheads="1"/>
          </p:cNvPicPr>
          <p:nvPr/>
        </p:nvPicPr>
        <p:blipFill>
          <a:blip r:embed="rId4"/>
          <a:srcRect t="2827"/>
          <a:stretch>
            <a:fillRect/>
          </a:stretch>
        </p:blipFill>
        <p:spPr bwMode="auto">
          <a:xfrm>
            <a:off x="1138990" y="1193800"/>
            <a:ext cx="9914022" cy="8280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3"/>
          <a:srcRect l="6051" r="23334"/>
          <a:stretch>
            <a:fillRect/>
          </a:stretch>
        </p:blipFill>
        <p:spPr bwMode="auto">
          <a:xfrm>
            <a:off x="3467820" y="1012166"/>
            <a:ext cx="7000656" cy="7337169"/>
          </a:xfrm>
          <a:prstGeom prst="rect">
            <a:avLst/>
          </a:prstGeom>
          <a:ln w="228600" cap="sq" cmpd="thickThin">
            <a:solidFill>
              <a:srgbClr val="000000"/>
            </a:solidFill>
            <a:prstDash val="solid"/>
            <a:miter lim="800000"/>
          </a:ln>
          <a:effectLst>
            <a:innerShdw blurRad="76200">
              <a:srgbClr val="000000"/>
            </a:innerShdw>
          </a:effectLst>
        </p:spPr>
      </p:pic>
      <p:sp>
        <p:nvSpPr>
          <p:cNvPr id="6" name="Text Box 28"/>
          <p:cNvSpPr txBox="1">
            <a:spLocks noChangeArrowheads="1"/>
          </p:cNvSpPr>
          <p:nvPr/>
        </p:nvSpPr>
        <p:spPr bwMode="auto">
          <a:xfrm>
            <a:off x="5189599" y="8692297"/>
            <a:ext cx="4920558" cy="2551021"/>
          </a:xfrm>
          <a:prstGeom prst="rect">
            <a:avLst/>
          </a:prstGeom>
          <a:noFill/>
          <a:ln w="9525">
            <a:noFill/>
            <a:miter lim="800000"/>
            <a:headEnd/>
            <a:tailEnd/>
          </a:ln>
          <a:effectLst/>
        </p:spPr>
        <p:txBody>
          <a:bodyPr wrap="square" lIns="130622" tIns="65311" rIns="130622" bIns="65311">
            <a:spAutoFit/>
          </a:bodyPr>
          <a:lstStyle/>
          <a:p>
            <a:pPr>
              <a:spcBef>
                <a:spcPct val="30000"/>
              </a:spcBef>
            </a:pPr>
            <a:r>
              <a:rPr lang="en-US" sz="4800" dirty="0" smtClean="0">
                <a:solidFill>
                  <a:schemeClr val="tx1"/>
                </a:solidFill>
              </a:rPr>
              <a:t>Look Great</a:t>
            </a:r>
          </a:p>
          <a:p>
            <a:pPr>
              <a:spcBef>
                <a:spcPct val="30000"/>
              </a:spcBef>
            </a:pPr>
            <a:r>
              <a:rPr lang="en-US" sz="3600" dirty="0" smtClean="0">
                <a:solidFill>
                  <a:srgbClr val="C95D03"/>
                </a:solidFill>
                <a:latin typeface="Segoe UI" pitchFamily="34" charset="0"/>
                <a:cs typeface="Segoe UI" pitchFamily="34" charset="0"/>
              </a:rPr>
              <a:t>	and feel great</a:t>
            </a:r>
            <a:endParaRPr lang="en-US" sz="3600" dirty="0" smtClean="0">
              <a:solidFill>
                <a:schemeClr val="tx1"/>
              </a:solidFill>
            </a:endParaRPr>
          </a:p>
          <a:p>
            <a:pPr>
              <a:spcBef>
                <a:spcPct val="30000"/>
              </a:spcBef>
            </a:pPr>
            <a:r>
              <a:rPr lang="en-US" sz="4800" i="0" dirty="0" smtClean="0">
                <a:solidFill>
                  <a:schemeClr val="tx1"/>
                </a:solidFill>
                <a:latin typeface="Segoe UI" pitchFamily="34" charset="0"/>
                <a:cs typeface="Segoe UI" pitchFamily="34" charset="0"/>
              </a:rPr>
              <a:t> </a:t>
            </a:r>
            <a:endParaRPr lang="en-US" sz="4800" dirty="0">
              <a:solidFill>
                <a:schemeClr val="tx1"/>
              </a:solidFill>
              <a:latin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IX_2007_Template_16-9">
  <a:themeElements>
    <a:clrScheme name="Custom 1">
      <a:dk1>
        <a:srgbClr val="000000"/>
      </a:dk1>
      <a:lt1>
        <a:srgbClr val="FFFFFF"/>
      </a:lt1>
      <a:dk2>
        <a:srgbClr val="26357E"/>
      </a:dk2>
      <a:lt2>
        <a:srgbClr val="FFFFFF"/>
      </a:lt2>
      <a:accent1>
        <a:srgbClr val="FDE399"/>
      </a:accent1>
      <a:accent2>
        <a:srgbClr val="00B0F0"/>
      </a:accent2>
      <a:accent3>
        <a:srgbClr val="E76429"/>
      </a:accent3>
      <a:accent4>
        <a:srgbClr val="AAD228"/>
      </a:accent4>
      <a:accent5>
        <a:srgbClr val="FF9929"/>
      </a:accent5>
      <a:accent6>
        <a:srgbClr val="4747B7"/>
      </a:accent6>
      <a:hlink>
        <a:srgbClr val="FAD366"/>
      </a:hlink>
      <a:folHlink>
        <a:srgbClr val="7030A0"/>
      </a:folHlink>
    </a:clrScheme>
    <a:fontScheme name="Business Value launch template">
      <a:majorFont>
        <a:latin typeface="Segoe Semibold"/>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a:gsLst>
            <a:gs pos="0">
              <a:schemeClr val="accent6">
                <a:tint val="73000"/>
                <a:satMod val="150000"/>
              </a:schemeClr>
            </a:gs>
            <a:gs pos="25000">
              <a:schemeClr val="accent6">
                <a:tint val="96000"/>
                <a:shade val="80000"/>
                <a:satMod val="105000"/>
              </a:schemeClr>
            </a:gs>
            <a:gs pos="38000">
              <a:schemeClr val="accent6">
                <a:tint val="96000"/>
                <a:shade val="59000"/>
                <a:satMod val="120000"/>
              </a:schemeClr>
            </a:gs>
            <a:gs pos="55000">
              <a:srgbClr val="7030A0"/>
            </a:gs>
            <a:gs pos="80000">
              <a:schemeClr val="accent6">
                <a:shade val="56000"/>
                <a:satMod val="145000"/>
              </a:schemeClr>
            </a:gs>
            <a:gs pos="88000">
              <a:schemeClr val="accent6">
                <a:shade val="63000"/>
                <a:satMod val="160000"/>
              </a:schemeClr>
            </a:gs>
            <a:gs pos="100000">
              <a:schemeClr val="accent6">
                <a:tint val="99555"/>
                <a:satMod val="155000"/>
              </a:schemeClr>
            </a:gs>
          </a:gsLst>
        </a:gradFill>
        <a:ln>
          <a:solidFill>
            <a:srgbClr val="9933FF"/>
          </a:solidFill>
          <a:headEnd type="none" w="med" len="med"/>
          <a:tailEnd type="none" w="med" len="med"/>
        </a:ln>
        <a:effectLst>
          <a:glow rad="63500">
            <a:schemeClr val="accent6">
              <a:satMod val="175000"/>
              <a:alpha val="40000"/>
            </a:schemeClr>
          </a:glow>
          <a:outerShdw blurRad="355600" dir="2700000" algn="tl" rotWithShape="0">
            <a:srgbClr val="9933FF"/>
          </a:outerShdw>
          <a:reflection blurRad="6350" stA="50000" endA="300" endPos="38500" dist="50800" dir="5400000" sy="-100000" algn="bl" rotWithShape="0"/>
        </a:effectLst>
        <a:scene3d>
          <a:camera prst="orthographicFront"/>
          <a:lightRig rig="threePt" dir="t"/>
        </a:scene3d>
        <a:sp3d extrusionH="38100" contourW="25400">
          <a:bevelT w="114300" prst="artDeco"/>
          <a:extrusionClr>
            <a:schemeClr val="accent6">
              <a:lumMod val="20000"/>
              <a:lumOff val="80000"/>
            </a:schemeClr>
          </a:extrusionClr>
          <a:contourClr>
            <a:srgbClr val="57257D"/>
          </a:contourClr>
        </a:sp3d>
      </a:spPr>
      <a:bodyPr vert="horz" wrap="square" lIns="109728" tIns="54864" rIns="109728" bIns="54864" numCol="1" rtlCol="0" anchor="ctr" anchorCtr="0" compatLnSpc="1">
        <a:prstTxWarp prst="textNoShape">
          <a:avLst/>
        </a:prstTxWarp>
      </a:bodyPr>
      <a:lstStyle>
        <a:defPPr algn="ctr" defTabSz="1096963">
          <a:defRPr dirty="0" smtClean="0">
            <a:solidFill>
              <a:schemeClr val="tx1"/>
            </a:solidFill>
            <a:effectLst>
              <a:outerShdw blurRad="38100" dist="38100" dir="2700000" algn="tl">
                <a:srgbClr val="000000">
                  <a:alpha val="43137"/>
                </a:srgbClr>
              </a:outerShdw>
            </a:effectLst>
            <a:latin typeface="Segoe" pitchFamily="34" charset="0"/>
          </a:defRPr>
        </a:defPPr>
      </a:lstStyle>
      <a:style>
        <a:lnRef idx="1">
          <a:schemeClr val="accent6"/>
        </a:lnRef>
        <a:fillRef idx="3">
          <a:schemeClr val="accent6"/>
        </a:fillRef>
        <a:effectRef idx="2">
          <a:schemeClr val="accent6"/>
        </a:effectRef>
        <a:fontRef idx="minor">
          <a:schemeClr val="lt1"/>
        </a:fontRef>
      </a:style>
    </a:spDef>
    <a:lnDef>
      <a:spPr bwMode="auto">
        <a:xfrm>
          <a:off x="0" y="0"/>
          <a:ext cx="1" cy="1"/>
        </a:xfrm>
        <a:custGeom>
          <a:avLst/>
          <a:gdLst/>
          <a:ahLst/>
          <a:cxnLst/>
          <a:rect l="0" t="0" r="0" b="0"/>
          <a:pathLst/>
        </a:cu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a:spPr>
      <a:bodyPr vert="horz" wrap="square" lIns="109728" tIns="54864" rIns="109728" bIns="54864" numCol="1" anchor="ctr" anchorCtr="0" compatLnSpc="1">
        <a:prstTxWarp prst="textNoShape">
          <a:avLst/>
        </a:prstTxWarp>
      </a:bodyPr>
      <a:lstStyle>
        <a:defPPr marL="0" marR="0" indent="0" algn="l" defTabSz="1096963"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solidFill>
              <a:schemeClr val="bg2"/>
            </a:solidFill>
            <a:effectLst/>
            <a:latin typeface="Segoe Semibold" pitchFamily="34" charset="0"/>
          </a:defRPr>
        </a:defPPr>
      </a:lstStyle>
    </a:lnDef>
    <a:txDef>
      <a:spPr>
        <a:noFill/>
      </a:spPr>
      <a:bodyPr wrap="square" rtlCol="0">
        <a:spAutoFit/>
      </a:bodyPr>
      <a:lstStyle>
        <a:defPPr>
          <a:defRPr sz="4000" dirty="0" err="1" smtClean="0">
            <a:solidFill>
              <a:schemeClr val="tx1"/>
            </a:solidFill>
            <a:effectLst>
              <a:outerShdw blurRad="38100" dist="38100" dir="2700000" algn="tl">
                <a:srgbClr val="000000">
                  <a:alpha val="43137"/>
                </a:srgbClr>
              </a:outerShdw>
            </a:effectLst>
            <a:latin typeface="+mn-lt"/>
            <a:cs typeface="Arial" pitchFamily="34" charset="0"/>
          </a:defRPr>
        </a:defPPr>
      </a:lstStyle>
    </a:txDef>
  </a:objectDefaults>
  <a:extraClrSchemeLst>
    <a:extraClrScheme>
      <a:clrScheme name="Business Value launch template 1">
        <a:dk1>
          <a:srgbClr val="000000"/>
        </a:dk1>
        <a:lt1>
          <a:srgbClr val="FFFFFF"/>
        </a:lt1>
        <a:dk2>
          <a:srgbClr val="EF7E39"/>
        </a:dk2>
        <a:lt2>
          <a:srgbClr val="FFFFFF"/>
        </a:lt2>
        <a:accent1>
          <a:srgbClr val="000000"/>
        </a:accent1>
        <a:accent2>
          <a:srgbClr val="54C71B"/>
        </a:accent2>
        <a:accent3>
          <a:srgbClr val="F6C0AE"/>
        </a:accent3>
        <a:accent4>
          <a:srgbClr val="DADADA"/>
        </a:accent4>
        <a:accent5>
          <a:srgbClr val="AAAAAA"/>
        </a:accent5>
        <a:accent6>
          <a:srgbClr val="4BB417"/>
        </a:accent6>
        <a:hlink>
          <a:srgbClr val="FBE019"/>
        </a:hlink>
        <a:folHlink>
          <a:srgbClr val="3D78E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3">
      <a:dk1>
        <a:srgbClr val="000000"/>
      </a:dk1>
      <a:lt1>
        <a:srgbClr val="FFFFFF"/>
      </a:lt1>
      <a:dk2>
        <a:srgbClr val="000000"/>
      </a:dk2>
      <a:lt2>
        <a:srgbClr val="C0C0C0"/>
      </a:lt2>
      <a:accent1>
        <a:srgbClr val="FF3300"/>
      </a:accent1>
      <a:accent2>
        <a:srgbClr val="66CC33"/>
      </a:accent2>
      <a:accent3>
        <a:srgbClr val="FFFFFF"/>
      </a:accent3>
      <a:accent4>
        <a:srgbClr val="000000"/>
      </a:accent4>
      <a:accent5>
        <a:srgbClr val="FFADAA"/>
      </a:accent5>
      <a:accent6>
        <a:srgbClr val="5CB92D"/>
      </a:accent6>
      <a:hlink>
        <a:srgbClr val="0099FF"/>
      </a:hlink>
      <a:folHlink>
        <a:srgbClr val="FFCC00"/>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C0C0C0"/>
        </a:lt2>
        <a:accent1>
          <a:srgbClr val="FF3300"/>
        </a:accent1>
        <a:accent2>
          <a:srgbClr val="66CC33"/>
        </a:accent2>
        <a:accent3>
          <a:srgbClr val="FFFFFF"/>
        </a:accent3>
        <a:accent4>
          <a:srgbClr val="000000"/>
        </a:accent4>
        <a:accent5>
          <a:srgbClr val="FFADAA"/>
        </a:accent5>
        <a:accent6>
          <a:srgbClr val="5CB92D"/>
        </a:accent6>
        <a:hlink>
          <a:srgbClr val="0099FF"/>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Blue Template Default Colors">
      <a:dk1>
        <a:srgbClr val="000000"/>
      </a:dk1>
      <a:lt1>
        <a:srgbClr val="FFFFFF"/>
      </a:lt1>
      <a:dk2>
        <a:srgbClr val="26357E"/>
      </a:dk2>
      <a:lt2>
        <a:srgbClr val="FFFFFF"/>
      </a:lt2>
      <a:accent1>
        <a:srgbClr val="FDE399"/>
      </a:accent1>
      <a:accent2>
        <a:srgbClr val="3497AE"/>
      </a:accent2>
      <a:accent3>
        <a:srgbClr val="E76429"/>
      </a:accent3>
      <a:accent4>
        <a:srgbClr val="AAD228"/>
      </a:accent4>
      <a:accent5>
        <a:srgbClr val="FF9929"/>
      </a:accent5>
      <a:accent6>
        <a:srgbClr val="4747B7"/>
      </a:accent6>
      <a:hlink>
        <a:srgbClr val="FAD366"/>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Blue Template Default Colors">
      <a:dk1>
        <a:srgbClr val="000000"/>
      </a:dk1>
      <a:lt1>
        <a:srgbClr val="FFFFFF"/>
      </a:lt1>
      <a:dk2>
        <a:srgbClr val="26357E"/>
      </a:dk2>
      <a:lt2>
        <a:srgbClr val="FFFFFF"/>
      </a:lt2>
      <a:accent1>
        <a:srgbClr val="FDE399"/>
      </a:accent1>
      <a:accent2>
        <a:srgbClr val="3497AE"/>
      </a:accent2>
      <a:accent3>
        <a:srgbClr val="E76429"/>
      </a:accent3>
      <a:accent4>
        <a:srgbClr val="AAD228"/>
      </a:accent4>
      <a:accent5>
        <a:srgbClr val="FF9929"/>
      </a:accent5>
      <a:accent6>
        <a:srgbClr val="4747B7"/>
      </a:accent6>
      <a:hlink>
        <a:srgbClr val="FAD366"/>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MIX_2007_Template_16-9</Template>
  <TotalTime>0</TotalTime>
  <Words>5996</Words>
  <Application>Microsoft PowerPoint</Application>
  <PresentationFormat>Custom</PresentationFormat>
  <Paragraphs>501</Paragraphs>
  <Slides>73</Slides>
  <Notes>73</Notes>
  <HiddenSlides>1</HiddenSlides>
  <MMClips>0</MMClips>
  <ScaleCrop>false</ScaleCrop>
  <HeadingPairs>
    <vt:vector size="4" baseType="variant">
      <vt:variant>
        <vt:lpstr>Theme</vt:lpstr>
      </vt:variant>
      <vt:variant>
        <vt:i4>2</vt:i4>
      </vt:variant>
      <vt:variant>
        <vt:lpstr>Slide Titles</vt:lpstr>
      </vt:variant>
      <vt:variant>
        <vt:i4>73</vt:i4>
      </vt:variant>
    </vt:vector>
  </HeadingPairs>
  <TitlesOfParts>
    <vt:vector size="75" baseType="lpstr">
      <vt:lpstr>MIX_2007_Template_16-9</vt:lpstr>
      <vt:lpstr>1_Default Design</vt:lpstr>
      <vt:lpstr>Slide 1</vt:lpstr>
      <vt:lpstr>Silverlight: Creating and Delivering Amazing Video Experiences on the Web  </vt:lpstr>
      <vt:lpstr>Industry Trends in Web Media</vt:lpstr>
      <vt:lpstr>Opportunities with Video on the Web</vt:lpstr>
      <vt:lpstr>Compelling Web User Experience </vt:lpstr>
      <vt:lpstr>Compelling Web User Experience</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Deliver video without going broke </vt:lpstr>
      <vt:lpstr>Video Delivery Trends</vt:lpstr>
      <vt:lpstr>Delivering Video</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Delivering Video</vt:lpstr>
      <vt:lpstr>Monetization</vt:lpstr>
      <vt:lpstr>Monetization Principles </vt:lpstr>
      <vt:lpstr>Slide 58</vt:lpstr>
      <vt:lpstr>Slide 59</vt:lpstr>
      <vt:lpstr>Slide 60</vt:lpstr>
      <vt:lpstr>Slide 61</vt:lpstr>
      <vt:lpstr>Slide 62</vt:lpstr>
      <vt:lpstr>Slide 63</vt:lpstr>
      <vt:lpstr>Slide 64</vt:lpstr>
      <vt:lpstr>Slide 65</vt:lpstr>
      <vt:lpstr>Slide 66</vt:lpstr>
      <vt:lpstr>Slide 67</vt:lpstr>
      <vt:lpstr>Monetization Principles </vt:lpstr>
      <vt:lpstr>For More information</vt:lpstr>
      <vt:lpstr>Designing Windows Applications with Expression Blend</vt:lpstr>
      <vt:lpstr>Please fill out your eval</vt:lpstr>
      <vt:lpstr>For More information @ Mix</vt:lpstr>
      <vt:lpstr>Slide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2007-05-01T18:08:29Z</dcterms:created>
  <dcterms:modified xsi:type="dcterms:W3CDTF">2007-05-30T13:05:57Z</dcterms:modified>
</cp:coreProperties>
</file>