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</p:sldMasterIdLst>
  <p:notesMasterIdLst>
    <p:notesMasterId r:id="rId59"/>
  </p:notesMasterIdLst>
  <p:handoutMasterIdLst>
    <p:handoutMasterId r:id="rId60"/>
  </p:handoutMasterIdLst>
  <p:sldIdLst>
    <p:sldId id="257" r:id="rId2"/>
    <p:sldId id="296" r:id="rId3"/>
    <p:sldId id="554" r:id="rId4"/>
    <p:sldId id="555" r:id="rId5"/>
    <p:sldId id="524" r:id="rId6"/>
    <p:sldId id="525" r:id="rId7"/>
    <p:sldId id="557" r:id="rId8"/>
    <p:sldId id="558" r:id="rId9"/>
    <p:sldId id="559" r:id="rId10"/>
    <p:sldId id="560" r:id="rId11"/>
    <p:sldId id="566" r:id="rId12"/>
    <p:sldId id="562" r:id="rId13"/>
    <p:sldId id="567" r:id="rId14"/>
    <p:sldId id="526" r:id="rId15"/>
    <p:sldId id="568" r:id="rId16"/>
    <p:sldId id="527" r:id="rId17"/>
    <p:sldId id="528" r:id="rId18"/>
    <p:sldId id="569" r:id="rId19"/>
    <p:sldId id="584" r:id="rId20"/>
    <p:sldId id="602" r:id="rId21"/>
    <p:sldId id="570" r:id="rId22"/>
    <p:sldId id="571" r:id="rId23"/>
    <p:sldId id="572" r:id="rId24"/>
    <p:sldId id="573" r:id="rId25"/>
    <p:sldId id="576" r:id="rId26"/>
    <p:sldId id="577" r:id="rId27"/>
    <p:sldId id="579" r:id="rId28"/>
    <p:sldId id="580" r:id="rId29"/>
    <p:sldId id="585" r:id="rId30"/>
    <p:sldId id="586" r:id="rId31"/>
    <p:sldId id="589" r:id="rId32"/>
    <p:sldId id="590" r:id="rId33"/>
    <p:sldId id="594" r:id="rId34"/>
    <p:sldId id="591" r:id="rId35"/>
    <p:sldId id="592" r:id="rId36"/>
    <p:sldId id="595" r:id="rId37"/>
    <p:sldId id="597" r:id="rId38"/>
    <p:sldId id="599" r:id="rId39"/>
    <p:sldId id="598" r:id="rId40"/>
    <p:sldId id="600" r:id="rId41"/>
    <p:sldId id="601" r:id="rId42"/>
    <p:sldId id="603" r:id="rId43"/>
    <p:sldId id="604" r:id="rId44"/>
    <p:sldId id="605" r:id="rId45"/>
    <p:sldId id="612" r:id="rId46"/>
    <p:sldId id="607" r:id="rId47"/>
    <p:sldId id="608" r:id="rId48"/>
    <p:sldId id="531" r:id="rId49"/>
    <p:sldId id="609" r:id="rId50"/>
    <p:sldId id="610" r:id="rId51"/>
    <p:sldId id="611" r:id="rId52"/>
    <p:sldId id="613" r:id="rId53"/>
    <p:sldId id="614" r:id="rId54"/>
    <p:sldId id="615" r:id="rId55"/>
    <p:sldId id="523" r:id="rId56"/>
    <p:sldId id="616" r:id="rId57"/>
    <p:sldId id="475" r:id="rId5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n Le Marquand" initials="" lastIdx="11" clrIdx="0"/>
  <p:cmAuthor id="1" name="Todd Ravenholt" initials="" lastIdx="1" clrIdx="1"/>
  <p:cmAuthor id="2" name="Jill Steinberg" initials="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 useTimings="0">
    <p:present/>
    <p:sldAll/>
    <p:penClr>
      <a:prstClr val="red"/>
    </p:penClr>
  </p:showPr>
  <p:clrMru>
    <a:srgbClr val="0000FF"/>
    <a:srgbClr val="D0E0F8"/>
    <a:srgbClr val="C6D1E8"/>
    <a:srgbClr val="AFCBF3"/>
    <a:srgbClr val="61ABDD"/>
    <a:srgbClr val="70A1EA"/>
    <a:srgbClr val="FFFF99"/>
    <a:srgbClr val="EBF7FF"/>
    <a:srgbClr val="CCEC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521" autoAdjust="0"/>
    <p:restoredTop sz="92819" autoAdjust="0"/>
  </p:normalViewPr>
  <p:slideViewPr>
    <p:cSldViewPr snapToGrid="0" snapToObjects="1">
      <p:cViewPr>
        <p:scale>
          <a:sx n="70" d="100"/>
          <a:sy n="70" d="100"/>
        </p:scale>
        <p:origin x="114" y="270"/>
      </p:cViewPr>
      <p:guideLst>
        <p:guide orient="horz" pos="144"/>
        <p:guide orient="horz" pos="892"/>
        <p:guide orient="horz" pos="1196"/>
        <p:guide orient="horz" pos="2159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1764" y="-102"/>
      </p:cViewPr>
      <p:guideLst>
        <p:guide orient="horz" pos="2927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5E742F-EF06-4867-B5D4-8E2E9D1E2818}" type="doc">
      <dgm:prSet loTypeId="urn:microsoft.com/office/officeart/2005/8/layout/vProcess5" loCatId="process" qsTypeId="urn:microsoft.com/office/officeart/2005/8/quickstyle/simple1#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C094B45-FB72-4783-8810-974A9E4A1D01}">
      <dgm:prSet phldrT="[Text]" custT="1"/>
      <dgm:spPr>
        <a:ln>
          <a:noFill/>
        </a:ln>
        <a:effectLst>
          <a:outerShdw blurRad="50800" dist="241300" dir="8520000" algn="ctr" rotWithShape="0">
            <a:schemeClr val="tx2">
              <a:alpha val="22000"/>
            </a:schemeClr>
          </a:outerShdw>
        </a:effectLst>
        <a:scene3d>
          <a:camera prst="isometricOffAxis1Right"/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Segoe Semibold" pitchFamily="34" charset="0"/>
            </a:rPr>
            <a:t>Start OS Deployment</a:t>
          </a:r>
          <a:endParaRPr lang="en-US" sz="1200" dirty="0">
            <a:solidFill>
              <a:schemeClr val="tx1"/>
            </a:solidFill>
            <a:latin typeface="Segoe Semibold" pitchFamily="34" charset="0"/>
          </a:endParaRPr>
        </a:p>
      </dgm:t>
    </dgm:pt>
    <dgm:pt modelId="{C3724ED1-9938-4666-ADBA-484ECE4B8D5B}" type="parTrans" cxnId="{D325DB99-5E4A-4DA2-B01C-852A561F6B81}">
      <dgm:prSet/>
      <dgm:spPr/>
      <dgm:t>
        <a:bodyPr/>
        <a:lstStyle/>
        <a:p>
          <a:endParaRPr lang="en-US"/>
        </a:p>
      </dgm:t>
    </dgm:pt>
    <dgm:pt modelId="{4791B174-3A92-459F-851F-2865C097E34D}" type="sibTrans" cxnId="{D325DB99-5E4A-4DA2-B01C-852A561F6B81}">
      <dgm:prSet custT="1"/>
      <dgm:spPr>
        <a:solidFill>
          <a:schemeClr val="accent5">
            <a:lumMod val="50000"/>
            <a:alpha val="90000"/>
          </a:schemeClr>
        </a:solidFill>
        <a:ln>
          <a:noFill/>
        </a:ln>
        <a:effectLst>
          <a:outerShdw blurRad="50800" dist="38100" dir="5400000" algn="t" rotWithShape="0">
            <a:prstClr val="black"/>
          </a:outerShdw>
        </a:effectLst>
        <a:scene3d>
          <a:camera prst="isometricOffAxis1Right"/>
          <a:lightRig rig="threePt" dir="t"/>
        </a:scene3d>
      </dgm:spPr>
      <dgm:t>
        <a:bodyPr/>
        <a:lstStyle/>
        <a:p>
          <a:endParaRPr lang="en-US" sz="1400"/>
        </a:p>
      </dgm:t>
    </dgm:pt>
    <dgm:pt modelId="{DD383F26-164F-4E12-B6F4-ED5A0B8466B5}">
      <dgm:prSet phldrT="[Text]" custT="1"/>
      <dgm:spPr>
        <a:ln>
          <a:noFill/>
        </a:ln>
        <a:effectLst>
          <a:outerShdw blurRad="50800" dist="241300" dir="8520000" algn="ctr" rotWithShape="0">
            <a:schemeClr val="tx2">
              <a:alpha val="22000"/>
            </a:schemeClr>
          </a:outerShdw>
        </a:effectLst>
        <a:scene3d>
          <a:camera prst="isometricOffAxis1Right"/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Segoe Semibold" pitchFamily="34" charset="0"/>
            </a:rPr>
            <a:t>Check Deployment Readiness</a:t>
          </a:r>
          <a:endParaRPr lang="en-US" sz="1200" dirty="0">
            <a:solidFill>
              <a:schemeClr val="tx1"/>
            </a:solidFill>
            <a:latin typeface="Segoe Semibold" pitchFamily="34" charset="0"/>
          </a:endParaRPr>
        </a:p>
      </dgm:t>
    </dgm:pt>
    <dgm:pt modelId="{316A39B6-0A9B-4A17-8615-03CC4BA62829}" type="parTrans" cxnId="{61064214-2EA9-4142-AF62-41B80890CDDF}">
      <dgm:prSet/>
      <dgm:spPr/>
      <dgm:t>
        <a:bodyPr/>
        <a:lstStyle/>
        <a:p>
          <a:endParaRPr lang="en-US"/>
        </a:p>
      </dgm:t>
    </dgm:pt>
    <dgm:pt modelId="{C8456AF0-D9CC-4387-91F3-A2E70E5E4B91}" type="sibTrans" cxnId="{61064214-2EA9-4142-AF62-41B80890CDDF}">
      <dgm:prSet custT="1"/>
      <dgm:spPr>
        <a:solidFill>
          <a:schemeClr val="accent5">
            <a:lumMod val="50000"/>
            <a:alpha val="76667"/>
          </a:schemeClr>
        </a:solidFill>
        <a:ln>
          <a:noFill/>
        </a:ln>
        <a:effectLst>
          <a:outerShdw blurRad="50800" dist="38100" dir="5400000" algn="t" rotWithShape="0">
            <a:prstClr val="black"/>
          </a:outerShdw>
        </a:effectLst>
        <a:scene3d>
          <a:camera prst="isometricOffAxis1Right"/>
          <a:lightRig rig="threePt" dir="t"/>
        </a:scene3d>
      </dgm:spPr>
      <dgm:t>
        <a:bodyPr/>
        <a:lstStyle/>
        <a:p>
          <a:endParaRPr lang="en-US" sz="1400"/>
        </a:p>
      </dgm:t>
    </dgm:pt>
    <dgm:pt modelId="{9A5D413E-F39D-41AE-B784-F4B1662D7DCB}">
      <dgm:prSet phldrT="[Text]" custT="1"/>
      <dgm:spPr>
        <a:ln>
          <a:noFill/>
        </a:ln>
        <a:effectLst>
          <a:outerShdw blurRad="50800" dist="241300" dir="8520000" algn="ctr" rotWithShape="0">
            <a:schemeClr val="tx2">
              <a:alpha val="22000"/>
            </a:schemeClr>
          </a:outerShdw>
        </a:effectLst>
        <a:scene3d>
          <a:camera prst="isometricOffAxis1Right"/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Segoe Semibold" pitchFamily="34" charset="0"/>
            </a:rPr>
            <a:t>Save User State &amp; Settings</a:t>
          </a:r>
          <a:endParaRPr lang="en-US" sz="1200" dirty="0">
            <a:solidFill>
              <a:schemeClr val="tx1"/>
            </a:solidFill>
            <a:latin typeface="Segoe Semibold" pitchFamily="34" charset="0"/>
          </a:endParaRPr>
        </a:p>
      </dgm:t>
    </dgm:pt>
    <dgm:pt modelId="{B5A0BE53-9C21-4E7C-AFF7-7933161EA30F}" type="parTrans" cxnId="{0B8B4FBC-D962-43F7-A78B-E6B680B04CD1}">
      <dgm:prSet/>
      <dgm:spPr/>
      <dgm:t>
        <a:bodyPr/>
        <a:lstStyle/>
        <a:p>
          <a:endParaRPr lang="en-US"/>
        </a:p>
      </dgm:t>
    </dgm:pt>
    <dgm:pt modelId="{67BA42AD-0E19-40B9-B7A3-A6922B8FBC8B}" type="sibTrans" cxnId="{0B8B4FBC-D962-43F7-A78B-E6B680B04CD1}">
      <dgm:prSet custT="1"/>
      <dgm:spPr>
        <a:solidFill>
          <a:schemeClr val="accent5">
            <a:lumMod val="50000"/>
            <a:alpha val="63333"/>
          </a:schemeClr>
        </a:solidFill>
        <a:ln>
          <a:noFill/>
        </a:ln>
        <a:effectLst>
          <a:outerShdw blurRad="50800" dist="38100" dir="5400000" algn="t" rotWithShape="0">
            <a:prstClr val="black"/>
          </a:outerShdw>
        </a:effectLst>
        <a:scene3d>
          <a:camera prst="isometricOffAxis1Right"/>
          <a:lightRig rig="threePt" dir="t"/>
        </a:scene3d>
      </dgm:spPr>
      <dgm:t>
        <a:bodyPr/>
        <a:lstStyle/>
        <a:p>
          <a:endParaRPr lang="en-US" sz="1400"/>
        </a:p>
      </dgm:t>
    </dgm:pt>
    <dgm:pt modelId="{B107B40E-5CD3-4405-A450-CE6FEDA5FA03}">
      <dgm:prSet phldrT="[Text]" custT="1"/>
      <dgm:spPr>
        <a:ln>
          <a:noFill/>
        </a:ln>
        <a:effectLst>
          <a:outerShdw blurRad="50800" dist="241300" dir="8520000" algn="ctr" rotWithShape="0">
            <a:schemeClr val="tx2">
              <a:alpha val="22000"/>
            </a:schemeClr>
          </a:outerShdw>
        </a:effectLst>
        <a:scene3d>
          <a:camera prst="isometricOffAxis1Right"/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Segoe Semibold" pitchFamily="34" charset="0"/>
            </a:rPr>
            <a:t>Save System Settings</a:t>
          </a:r>
          <a:endParaRPr lang="en-US" sz="1200" dirty="0">
            <a:solidFill>
              <a:schemeClr val="tx1"/>
            </a:solidFill>
            <a:latin typeface="Segoe Semibold" pitchFamily="34" charset="0"/>
          </a:endParaRPr>
        </a:p>
      </dgm:t>
    </dgm:pt>
    <dgm:pt modelId="{BD5D212A-F362-4400-B725-63568FF9179B}" type="parTrans" cxnId="{7190C988-745F-4055-BEA6-7F79A9438547}">
      <dgm:prSet/>
      <dgm:spPr/>
      <dgm:t>
        <a:bodyPr/>
        <a:lstStyle/>
        <a:p>
          <a:endParaRPr lang="en-US"/>
        </a:p>
      </dgm:t>
    </dgm:pt>
    <dgm:pt modelId="{061612B8-61D9-40A6-B4B1-2D4EFBBFCEBD}" type="sibTrans" cxnId="{7190C988-745F-4055-BEA6-7F79A9438547}">
      <dgm:prSet custT="1"/>
      <dgm:spPr>
        <a:solidFill>
          <a:schemeClr val="accent5">
            <a:lumMod val="50000"/>
            <a:alpha val="50000"/>
          </a:schemeClr>
        </a:solidFill>
        <a:ln>
          <a:noFill/>
        </a:ln>
        <a:effectLst>
          <a:outerShdw blurRad="50800" dist="38100" dir="5400000" algn="t" rotWithShape="0">
            <a:prstClr val="black"/>
          </a:outerShdw>
        </a:effectLst>
        <a:scene3d>
          <a:camera prst="isometricOffAxis1Right"/>
          <a:lightRig rig="threePt" dir="t"/>
        </a:scene3d>
      </dgm:spPr>
      <dgm:t>
        <a:bodyPr/>
        <a:lstStyle/>
        <a:p>
          <a:endParaRPr lang="en-US" sz="1400"/>
        </a:p>
      </dgm:t>
    </dgm:pt>
    <dgm:pt modelId="{517137D4-CB0E-4E84-95CB-FF792237B404}">
      <dgm:prSet phldrT="[Text]" custT="1"/>
      <dgm:spPr>
        <a:ln>
          <a:noFill/>
        </a:ln>
        <a:effectLst>
          <a:outerShdw blurRad="50800" dist="241300" dir="8520000" algn="ctr" rotWithShape="0">
            <a:schemeClr val="tx2">
              <a:alpha val="22000"/>
            </a:schemeClr>
          </a:outerShdw>
        </a:effectLst>
        <a:scene3d>
          <a:camera prst="isometricOffAxis1Right"/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en-US" sz="1200" dirty="0" smtClean="0">
              <a:solidFill>
                <a:schemeClr val="tx1"/>
              </a:solidFill>
              <a:latin typeface="Segoe Semibold" pitchFamily="34" charset="0"/>
            </a:rPr>
            <a:t>Reboot to </a:t>
          </a:r>
          <a:r>
            <a:rPr lang="en-US" sz="1200" dirty="0" err="1" smtClean="0">
              <a:solidFill>
                <a:schemeClr val="tx1"/>
              </a:solidFill>
              <a:latin typeface="Segoe Semibold" pitchFamily="34" charset="0"/>
            </a:rPr>
            <a:t>WinPE</a:t>
          </a:r>
          <a:endParaRPr lang="en-US" sz="1200" dirty="0">
            <a:solidFill>
              <a:schemeClr val="tx1"/>
            </a:solidFill>
            <a:latin typeface="Segoe Semibold" pitchFamily="34" charset="0"/>
          </a:endParaRPr>
        </a:p>
      </dgm:t>
    </dgm:pt>
    <dgm:pt modelId="{65BF23EE-7162-4129-B99A-34B03A9F133D}" type="parTrans" cxnId="{A62624EA-086C-4D2A-BC04-09C31C973969}">
      <dgm:prSet/>
      <dgm:spPr/>
      <dgm:t>
        <a:bodyPr/>
        <a:lstStyle/>
        <a:p>
          <a:endParaRPr lang="en-US"/>
        </a:p>
      </dgm:t>
    </dgm:pt>
    <dgm:pt modelId="{FAC27257-8F78-4303-A7F7-8D5A787541CD}" type="sibTrans" cxnId="{A62624EA-086C-4D2A-BC04-09C31C973969}">
      <dgm:prSet/>
      <dgm:spPr/>
      <dgm:t>
        <a:bodyPr/>
        <a:lstStyle/>
        <a:p>
          <a:endParaRPr lang="en-US"/>
        </a:p>
      </dgm:t>
    </dgm:pt>
    <dgm:pt modelId="{CF31C3E5-AE35-475D-98AF-14E7767D2615}" type="pres">
      <dgm:prSet presAssocID="{715E742F-EF06-4867-B5D4-8E2E9D1E281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AB4159-BF0F-4EF9-81B0-8E1C864F881A}" type="pres">
      <dgm:prSet presAssocID="{715E742F-EF06-4867-B5D4-8E2E9D1E2818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462185D0-2C65-4011-8F0A-689D632AEB1F}" type="pres">
      <dgm:prSet presAssocID="{715E742F-EF06-4867-B5D4-8E2E9D1E2818}" presName="FiveNodes_1" presStyleLbl="node1" presStyleIdx="0" presStyleCnt="5" custLinFactY="-140136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D4735-5A55-4A58-9C45-8BCFF851ECFE}" type="pres">
      <dgm:prSet presAssocID="{715E742F-EF06-4867-B5D4-8E2E9D1E281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AC874-C492-4C41-B46A-E54D16B91E5E}" type="pres">
      <dgm:prSet presAssocID="{715E742F-EF06-4867-B5D4-8E2E9D1E281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8F837-3431-42C5-A146-44472CD97F49}" type="pres">
      <dgm:prSet presAssocID="{715E742F-EF06-4867-B5D4-8E2E9D1E281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45534-7B73-4BFA-9513-97DC965BFC74}" type="pres">
      <dgm:prSet presAssocID="{715E742F-EF06-4867-B5D4-8E2E9D1E281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AAD13-0988-4B1E-B4F0-39BA64DE78DF}" type="pres">
      <dgm:prSet presAssocID="{715E742F-EF06-4867-B5D4-8E2E9D1E281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44C1C-62F0-49E2-AEB6-F2668883F8A8}" type="pres">
      <dgm:prSet presAssocID="{715E742F-EF06-4867-B5D4-8E2E9D1E281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9ED92-24BF-4A64-BA5C-10DA9A97F08D}" type="pres">
      <dgm:prSet presAssocID="{715E742F-EF06-4867-B5D4-8E2E9D1E281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F61AD-E98C-4948-9AC1-37458FE95C9B}" type="pres">
      <dgm:prSet presAssocID="{715E742F-EF06-4867-B5D4-8E2E9D1E281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983A2-ADEF-4040-B39B-BDC69DE0D8F1}" type="pres">
      <dgm:prSet presAssocID="{715E742F-EF06-4867-B5D4-8E2E9D1E281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9CFD4-653F-4C66-A05F-FF73481CB3DF}" type="pres">
      <dgm:prSet presAssocID="{715E742F-EF06-4867-B5D4-8E2E9D1E281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D3D49-897F-4FEF-9AF1-B65DC8E8AC0B}" type="pres">
      <dgm:prSet presAssocID="{715E742F-EF06-4867-B5D4-8E2E9D1E281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8E4E5-F42F-49ED-B651-B067B4436670}" type="pres">
      <dgm:prSet presAssocID="{715E742F-EF06-4867-B5D4-8E2E9D1E281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F4F8C-C874-4CB2-8534-FED0236342E6}" type="pres">
      <dgm:prSet presAssocID="{715E742F-EF06-4867-B5D4-8E2E9D1E281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317489-81E7-45CC-A3F6-DB1C4939D92C}" type="presOf" srcId="{9A5D413E-F39D-41AE-B784-F4B1662D7DCB}" destId="{686D3D49-897F-4FEF-9AF1-B65DC8E8AC0B}" srcOrd="1" destOrd="0" presId="urn:microsoft.com/office/officeart/2005/8/layout/vProcess5"/>
    <dgm:cxn modelId="{27EDD02A-31F4-4AFE-9B7C-0618BBE26C84}" type="presOf" srcId="{715E742F-EF06-4867-B5D4-8E2E9D1E2818}" destId="{CF31C3E5-AE35-475D-98AF-14E7767D2615}" srcOrd="0" destOrd="0" presId="urn:microsoft.com/office/officeart/2005/8/layout/vProcess5"/>
    <dgm:cxn modelId="{F3B35576-B9AF-40F0-9417-66D65BB60278}" type="presOf" srcId="{517137D4-CB0E-4E84-95CB-FF792237B404}" destId="{AE345534-7B73-4BFA-9513-97DC965BFC74}" srcOrd="0" destOrd="0" presId="urn:microsoft.com/office/officeart/2005/8/layout/vProcess5"/>
    <dgm:cxn modelId="{61064214-2EA9-4142-AF62-41B80890CDDF}" srcId="{715E742F-EF06-4867-B5D4-8E2E9D1E2818}" destId="{DD383F26-164F-4E12-B6F4-ED5A0B8466B5}" srcOrd="1" destOrd="0" parTransId="{316A39B6-0A9B-4A17-8615-03CC4BA62829}" sibTransId="{C8456AF0-D9CC-4387-91F3-A2E70E5E4B91}"/>
    <dgm:cxn modelId="{04A7FD91-8729-41FF-8CA5-C10084936F79}" type="presOf" srcId="{B107B40E-5CD3-4405-A450-CE6FEDA5FA03}" destId="{6B08E4E5-F42F-49ED-B651-B067B4436670}" srcOrd="1" destOrd="0" presId="urn:microsoft.com/office/officeart/2005/8/layout/vProcess5"/>
    <dgm:cxn modelId="{0B8B4FBC-D962-43F7-A78B-E6B680B04CD1}" srcId="{715E742F-EF06-4867-B5D4-8E2E9D1E2818}" destId="{9A5D413E-F39D-41AE-B784-F4B1662D7DCB}" srcOrd="2" destOrd="0" parTransId="{B5A0BE53-9C21-4E7C-AFF7-7933161EA30F}" sibTransId="{67BA42AD-0E19-40B9-B7A3-A6922B8FBC8B}"/>
    <dgm:cxn modelId="{54CE97DF-9666-4302-9565-268FFEEE021B}" type="presOf" srcId="{FC094B45-FB72-4783-8810-974A9E4A1D01}" destId="{63B983A2-ADEF-4040-B39B-BDC69DE0D8F1}" srcOrd="1" destOrd="0" presId="urn:microsoft.com/office/officeart/2005/8/layout/vProcess5"/>
    <dgm:cxn modelId="{37A1029E-4480-45CA-ADE2-0EAD70BC4C28}" type="presOf" srcId="{67BA42AD-0E19-40B9-B7A3-A6922B8FBC8B}" destId="{4F49ED92-24BF-4A64-BA5C-10DA9A97F08D}" srcOrd="0" destOrd="0" presId="urn:microsoft.com/office/officeart/2005/8/layout/vProcess5"/>
    <dgm:cxn modelId="{45A9A2F2-446D-4FE2-A1A4-19EFCE1D679E}" type="presOf" srcId="{061612B8-61D9-40A6-B4B1-2D4EFBBFCEBD}" destId="{C33F61AD-E98C-4948-9AC1-37458FE95C9B}" srcOrd="0" destOrd="0" presId="urn:microsoft.com/office/officeart/2005/8/layout/vProcess5"/>
    <dgm:cxn modelId="{14192D74-C968-47B9-A3CC-FE52A5DABB49}" type="presOf" srcId="{C8456AF0-D9CC-4387-91F3-A2E70E5E4B91}" destId="{67444C1C-62F0-49E2-AEB6-F2668883F8A8}" srcOrd="0" destOrd="0" presId="urn:microsoft.com/office/officeart/2005/8/layout/vProcess5"/>
    <dgm:cxn modelId="{F27C7E7B-B310-4068-B483-D3C3359C7433}" type="presOf" srcId="{DD383F26-164F-4E12-B6F4-ED5A0B8466B5}" destId="{1B29CFD4-653F-4C66-A05F-FF73481CB3DF}" srcOrd="1" destOrd="0" presId="urn:microsoft.com/office/officeart/2005/8/layout/vProcess5"/>
    <dgm:cxn modelId="{C4F39719-C967-49A2-9FFC-95E2CF95EB9F}" type="presOf" srcId="{4791B174-3A92-459F-851F-2865C097E34D}" destId="{97FAAD13-0988-4B1E-B4F0-39BA64DE78DF}" srcOrd="0" destOrd="0" presId="urn:microsoft.com/office/officeart/2005/8/layout/vProcess5"/>
    <dgm:cxn modelId="{7190C988-745F-4055-BEA6-7F79A9438547}" srcId="{715E742F-EF06-4867-B5D4-8E2E9D1E2818}" destId="{B107B40E-5CD3-4405-A450-CE6FEDA5FA03}" srcOrd="3" destOrd="0" parTransId="{BD5D212A-F362-4400-B725-63568FF9179B}" sibTransId="{061612B8-61D9-40A6-B4B1-2D4EFBBFCEBD}"/>
    <dgm:cxn modelId="{6F3E0BE1-D2CC-4D8F-AA67-E3B9FCB004B9}" type="presOf" srcId="{B107B40E-5CD3-4405-A450-CE6FEDA5FA03}" destId="{1288F837-3431-42C5-A146-44472CD97F49}" srcOrd="0" destOrd="0" presId="urn:microsoft.com/office/officeart/2005/8/layout/vProcess5"/>
    <dgm:cxn modelId="{D325DB99-5E4A-4DA2-B01C-852A561F6B81}" srcId="{715E742F-EF06-4867-B5D4-8E2E9D1E2818}" destId="{FC094B45-FB72-4783-8810-974A9E4A1D01}" srcOrd="0" destOrd="0" parTransId="{C3724ED1-9938-4666-ADBA-484ECE4B8D5B}" sibTransId="{4791B174-3A92-459F-851F-2865C097E34D}"/>
    <dgm:cxn modelId="{36C1CDCB-CC68-48D8-B1BC-D43A3BF79AB0}" type="presOf" srcId="{DD383F26-164F-4E12-B6F4-ED5A0B8466B5}" destId="{E88D4735-5A55-4A58-9C45-8BCFF851ECFE}" srcOrd="0" destOrd="0" presId="urn:microsoft.com/office/officeart/2005/8/layout/vProcess5"/>
    <dgm:cxn modelId="{77FD4A0E-7C03-4DFD-95B2-EC681B205796}" type="presOf" srcId="{9A5D413E-F39D-41AE-B784-F4B1662D7DCB}" destId="{ECDAC874-C492-4C41-B46A-E54D16B91E5E}" srcOrd="0" destOrd="0" presId="urn:microsoft.com/office/officeart/2005/8/layout/vProcess5"/>
    <dgm:cxn modelId="{B2E54DD3-A498-43F0-BCF8-8813E18337FB}" type="presOf" srcId="{FC094B45-FB72-4783-8810-974A9E4A1D01}" destId="{462185D0-2C65-4011-8F0A-689D632AEB1F}" srcOrd="0" destOrd="0" presId="urn:microsoft.com/office/officeart/2005/8/layout/vProcess5"/>
    <dgm:cxn modelId="{541385DC-E300-4722-A324-35DB6AF82250}" type="presOf" srcId="{517137D4-CB0E-4E84-95CB-FF792237B404}" destId="{323F4F8C-C874-4CB2-8534-FED0236342E6}" srcOrd="1" destOrd="0" presId="urn:microsoft.com/office/officeart/2005/8/layout/vProcess5"/>
    <dgm:cxn modelId="{A62624EA-086C-4D2A-BC04-09C31C973969}" srcId="{715E742F-EF06-4867-B5D4-8E2E9D1E2818}" destId="{517137D4-CB0E-4E84-95CB-FF792237B404}" srcOrd="4" destOrd="0" parTransId="{65BF23EE-7162-4129-B99A-34B03A9F133D}" sibTransId="{FAC27257-8F78-4303-A7F7-8D5A787541CD}"/>
    <dgm:cxn modelId="{E0FA6D95-1B98-4AA6-8979-EB43E0B0A56E}" type="presParOf" srcId="{CF31C3E5-AE35-475D-98AF-14E7767D2615}" destId="{00AB4159-BF0F-4EF9-81B0-8E1C864F881A}" srcOrd="0" destOrd="0" presId="urn:microsoft.com/office/officeart/2005/8/layout/vProcess5"/>
    <dgm:cxn modelId="{D80D6815-D6CD-46C1-B011-568B3FED6C30}" type="presParOf" srcId="{CF31C3E5-AE35-475D-98AF-14E7767D2615}" destId="{462185D0-2C65-4011-8F0A-689D632AEB1F}" srcOrd="1" destOrd="0" presId="urn:microsoft.com/office/officeart/2005/8/layout/vProcess5"/>
    <dgm:cxn modelId="{4C58E35E-1321-4BDF-BF8D-E6800F13F498}" type="presParOf" srcId="{CF31C3E5-AE35-475D-98AF-14E7767D2615}" destId="{E88D4735-5A55-4A58-9C45-8BCFF851ECFE}" srcOrd="2" destOrd="0" presId="urn:microsoft.com/office/officeart/2005/8/layout/vProcess5"/>
    <dgm:cxn modelId="{5A7DFE41-7D69-4907-9600-1CE836AC3FDD}" type="presParOf" srcId="{CF31C3E5-AE35-475D-98AF-14E7767D2615}" destId="{ECDAC874-C492-4C41-B46A-E54D16B91E5E}" srcOrd="3" destOrd="0" presId="urn:microsoft.com/office/officeart/2005/8/layout/vProcess5"/>
    <dgm:cxn modelId="{E425B785-403C-4EF5-B13F-DE4FEE3E904C}" type="presParOf" srcId="{CF31C3E5-AE35-475D-98AF-14E7767D2615}" destId="{1288F837-3431-42C5-A146-44472CD97F49}" srcOrd="4" destOrd="0" presId="urn:microsoft.com/office/officeart/2005/8/layout/vProcess5"/>
    <dgm:cxn modelId="{9C10879D-5C04-406D-B50C-CA3A1DD66DF5}" type="presParOf" srcId="{CF31C3E5-AE35-475D-98AF-14E7767D2615}" destId="{AE345534-7B73-4BFA-9513-97DC965BFC74}" srcOrd="5" destOrd="0" presId="urn:microsoft.com/office/officeart/2005/8/layout/vProcess5"/>
    <dgm:cxn modelId="{316223E1-A5C7-47BF-835F-381C7C8E4B85}" type="presParOf" srcId="{CF31C3E5-AE35-475D-98AF-14E7767D2615}" destId="{97FAAD13-0988-4B1E-B4F0-39BA64DE78DF}" srcOrd="6" destOrd="0" presId="urn:microsoft.com/office/officeart/2005/8/layout/vProcess5"/>
    <dgm:cxn modelId="{7579FF78-91BE-4FD6-99E9-8DD5F78627DC}" type="presParOf" srcId="{CF31C3E5-AE35-475D-98AF-14E7767D2615}" destId="{67444C1C-62F0-49E2-AEB6-F2668883F8A8}" srcOrd="7" destOrd="0" presId="urn:microsoft.com/office/officeart/2005/8/layout/vProcess5"/>
    <dgm:cxn modelId="{3AE1E8CE-F223-4451-8DB3-5A1D532BFCE4}" type="presParOf" srcId="{CF31C3E5-AE35-475D-98AF-14E7767D2615}" destId="{4F49ED92-24BF-4A64-BA5C-10DA9A97F08D}" srcOrd="8" destOrd="0" presId="urn:microsoft.com/office/officeart/2005/8/layout/vProcess5"/>
    <dgm:cxn modelId="{8A283FBE-0F80-44DB-84FE-1B8E30140D7A}" type="presParOf" srcId="{CF31C3E5-AE35-475D-98AF-14E7767D2615}" destId="{C33F61AD-E98C-4948-9AC1-37458FE95C9B}" srcOrd="9" destOrd="0" presId="urn:microsoft.com/office/officeart/2005/8/layout/vProcess5"/>
    <dgm:cxn modelId="{8595E9A8-5D2D-4699-B850-5E5A613FE088}" type="presParOf" srcId="{CF31C3E5-AE35-475D-98AF-14E7767D2615}" destId="{63B983A2-ADEF-4040-B39B-BDC69DE0D8F1}" srcOrd="10" destOrd="0" presId="urn:microsoft.com/office/officeart/2005/8/layout/vProcess5"/>
    <dgm:cxn modelId="{D25B2448-A657-43B5-A772-8F0F421E1BF0}" type="presParOf" srcId="{CF31C3E5-AE35-475D-98AF-14E7767D2615}" destId="{1B29CFD4-653F-4C66-A05F-FF73481CB3DF}" srcOrd="11" destOrd="0" presId="urn:microsoft.com/office/officeart/2005/8/layout/vProcess5"/>
    <dgm:cxn modelId="{9540D1CC-9697-4156-8511-B6D9D4954D76}" type="presParOf" srcId="{CF31C3E5-AE35-475D-98AF-14E7767D2615}" destId="{686D3D49-897F-4FEF-9AF1-B65DC8E8AC0B}" srcOrd="12" destOrd="0" presId="urn:microsoft.com/office/officeart/2005/8/layout/vProcess5"/>
    <dgm:cxn modelId="{5FE2749E-859E-49A8-AC59-EA967F0A90F0}" type="presParOf" srcId="{CF31C3E5-AE35-475D-98AF-14E7767D2615}" destId="{6B08E4E5-F42F-49ED-B651-B067B4436670}" srcOrd="13" destOrd="0" presId="urn:microsoft.com/office/officeart/2005/8/layout/vProcess5"/>
    <dgm:cxn modelId="{FB684C89-7EE1-4F54-9B8E-0D545ACD5E19}" type="presParOf" srcId="{CF31C3E5-AE35-475D-98AF-14E7767D2615}" destId="{323F4F8C-C874-4CB2-8534-FED0236342E6}" srcOrd="14" destOrd="0" presId="urn:microsoft.com/office/officeart/2005/8/layout/vProcess5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E9CD63-7EFC-4088-8456-81327CD4212E}" type="doc">
      <dgm:prSet loTypeId="urn:microsoft.com/office/officeart/2005/8/layout/vProcess5" loCatId="process" qsTypeId="urn:microsoft.com/office/officeart/2005/8/quickstyle/simple1#5" qsCatId="simple" csTypeId="urn:microsoft.com/office/officeart/2005/8/colors/accent2_5" csCatId="accent2" phldr="1"/>
      <dgm:spPr>
        <a:scene3d>
          <a:camera prst="isometricOffAxis1Right"/>
          <a:lightRig rig="threePt" dir="t"/>
        </a:scene3d>
      </dgm:spPr>
      <dgm:t>
        <a:bodyPr/>
        <a:lstStyle/>
        <a:p>
          <a:endParaRPr lang="en-US"/>
        </a:p>
      </dgm:t>
    </dgm:pt>
    <dgm:pt modelId="{75AA0123-143B-48EE-AD92-F8A20272EF4C}">
      <dgm:prSet phldrT="[Text]" custT="1"/>
      <dgm:spPr>
        <a:ln>
          <a:noFill/>
        </a:ln>
        <a:effectLst>
          <a:outerShdw blurRad="50800" dist="279400" dir="7440000" algn="ctr" rotWithShape="0">
            <a:schemeClr val="tx1">
              <a:alpha val="25000"/>
            </a:schemeClr>
          </a:outerShdw>
        </a:effectLst>
        <a:sp3d prstMaterial="metal">
          <a:bevelT w="88900" h="88900"/>
        </a:sp3d>
      </dgm:spPr>
      <dgm:t>
        <a:bodyPr/>
        <a:lstStyle/>
        <a:p>
          <a:r>
            <a:rPr lang="en-US" sz="1200" b="0" dirty="0" smtClean="0">
              <a:latin typeface="Segoe Semibold" pitchFamily="34" charset="0"/>
            </a:rPr>
            <a:t>Configure RAID controller</a:t>
          </a:r>
          <a:endParaRPr lang="en-US" sz="1200" b="0" dirty="0">
            <a:latin typeface="Segoe Semibold" pitchFamily="34" charset="0"/>
          </a:endParaRPr>
        </a:p>
      </dgm:t>
    </dgm:pt>
    <dgm:pt modelId="{47862A3C-0333-4D12-8A05-8110A730F98B}" type="parTrans" cxnId="{84A6AC6F-B074-4DB5-8C72-6CEB55F7E7F7}">
      <dgm:prSet/>
      <dgm:spPr/>
      <dgm:t>
        <a:bodyPr/>
        <a:lstStyle/>
        <a:p>
          <a:endParaRPr lang="en-US"/>
        </a:p>
      </dgm:t>
    </dgm:pt>
    <dgm:pt modelId="{8D841CA6-59E4-41D2-9317-5337C4FFBE91}" type="sibTrans" cxnId="{84A6AC6F-B074-4DB5-8C72-6CEB55F7E7F7}">
      <dgm:prSet custT="1"/>
      <dgm:spPr>
        <a:solidFill>
          <a:schemeClr val="accent5">
            <a:lumMod val="50000"/>
            <a:alpha val="90000"/>
          </a:schemeClr>
        </a:solidFill>
        <a:ln>
          <a:noFill/>
        </a:ln>
        <a:effectLst>
          <a:outerShdw blurRad="50800" dist="50800" dir="5400000" algn="ctr" rotWithShape="0">
            <a:schemeClr val="tx1"/>
          </a:outerShdw>
        </a:effectLst>
      </dgm:spPr>
      <dgm:t>
        <a:bodyPr/>
        <a:lstStyle/>
        <a:p>
          <a:endParaRPr lang="en-US" sz="1200"/>
        </a:p>
      </dgm:t>
    </dgm:pt>
    <dgm:pt modelId="{A42442C8-17E1-42F6-824A-B65A25F63954}">
      <dgm:prSet phldrT="[Text]" custT="1"/>
      <dgm:spPr>
        <a:ln>
          <a:noFill/>
        </a:ln>
        <a:effectLst>
          <a:outerShdw blurRad="50800" dist="279400" dir="7440000" algn="ctr" rotWithShape="0">
            <a:schemeClr val="tx1">
              <a:alpha val="25000"/>
            </a:schemeClr>
          </a:outerShdw>
        </a:effectLst>
        <a:sp3d prstMaterial="metal">
          <a:bevelT w="88900" h="88900"/>
        </a:sp3d>
      </dgm:spPr>
      <dgm:t>
        <a:bodyPr/>
        <a:lstStyle/>
        <a:p>
          <a:r>
            <a:rPr lang="en-US" sz="1200" b="1" dirty="0" smtClean="0">
              <a:latin typeface="Segoe Semibold" pitchFamily="34" charset="0"/>
            </a:rPr>
            <a:t>Format &amp; Partition Hard Drive</a:t>
          </a:r>
          <a:endParaRPr lang="en-US" sz="1200" b="1" dirty="0">
            <a:latin typeface="Segoe Semibold" pitchFamily="34" charset="0"/>
          </a:endParaRPr>
        </a:p>
      </dgm:t>
    </dgm:pt>
    <dgm:pt modelId="{942B94DB-761B-4DB7-A081-874C8B9014ED}" type="parTrans" cxnId="{23F15E3C-3138-4B90-B227-BD2246F08823}">
      <dgm:prSet/>
      <dgm:spPr/>
      <dgm:t>
        <a:bodyPr/>
        <a:lstStyle/>
        <a:p>
          <a:endParaRPr lang="en-US"/>
        </a:p>
      </dgm:t>
    </dgm:pt>
    <dgm:pt modelId="{B26E2A7E-AE7C-4449-9EC6-73E6486C0594}" type="sibTrans" cxnId="{23F15E3C-3138-4B90-B227-BD2246F08823}">
      <dgm:prSet custT="1"/>
      <dgm:spPr>
        <a:solidFill>
          <a:schemeClr val="accent5">
            <a:lumMod val="50000"/>
            <a:alpha val="76667"/>
          </a:schemeClr>
        </a:solidFill>
        <a:ln>
          <a:noFill/>
        </a:ln>
        <a:effectLst>
          <a:outerShdw blurRad="50800" dist="50800" dir="5400000" algn="ctr" rotWithShape="0">
            <a:schemeClr val="tx1"/>
          </a:outerShdw>
        </a:effectLst>
      </dgm:spPr>
      <dgm:t>
        <a:bodyPr/>
        <a:lstStyle/>
        <a:p>
          <a:endParaRPr lang="en-US" sz="1200"/>
        </a:p>
      </dgm:t>
    </dgm:pt>
    <dgm:pt modelId="{9DB23215-253F-456E-8C76-CD743271C876}">
      <dgm:prSet phldrT="[Text]" custT="1"/>
      <dgm:spPr>
        <a:ln>
          <a:noFill/>
        </a:ln>
        <a:effectLst>
          <a:outerShdw blurRad="50800" dist="279400" dir="7440000" algn="ctr" rotWithShape="0">
            <a:schemeClr val="tx1">
              <a:alpha val="25000"/>
            </a:schemeClr>
          </a:outerShdw>
        </a:effectLst>
        <a:sp3d prstMaterial="metal">
          <a:bevelT w="88900" h="88900"/>
        </a:sp3d>
      </dgm:spPr>
      <dgm:t>
        <a:bodyPr/>
        <a:lstStyle/>
        <a:p>
          <a:r>
            <a:rPr lang="en-US" sz="1200" b="1" dirty="0" smtClean="0">
              <a:latin typeface="Segoe Semibold" pitchFamily="34" charset="0"/>
            </a:rPr>
            <a:t>Deploy OS Image</a:t>
          </a:r>
          <a:endParaRPr lang="en-US" sz="1200" b="1" dirty="0">
            <a:latin typeface="Segoe Semibold" pitchFamily="34" charset="0"/>
          </a:endParaRPr>
        </a:p>
      </dgm:t>
    </dgm:pt>
    <dgm:pt modelId="{E35561E2-4F82-4C51-94BD-3236F546A4CA}" type="parTrans" cxnId="{67816E42-8B19-4AC4-9E2D-2C88D56DF54A}">
      <dgm:prSet/>
      <dgm:spPr/>
      <dgm:t>
        <a:bodyPr/>
        <a:lstStyle/>
        <a:p>
          <a:endParaRPr lang="en-US"/>
        </a:p>
      </dgm:t>
    </dgm:pt>
    <dgm:pt modelId="{2C6E2E6A-1AA7-44AC-BFC2-15611A1F5AB2}" type="sibTrans" cxnId="{67816E42-8B19-4AC4-9E2D-2C88D56DF54A}">
      <dgm:prSet custT="1"/>
      <dgm:spPr>
        <a:solidFill>
          <a:schemeClr val="accent5">
            <a:lumMod val="50000"/>
            <a:alpha val="63333"/>
          </a:schemeClr>
        </a:solidFill>
        <a:ln>
          <a:noFill/>
        </a:ln>
        <a:effectLst>
          <a:outerShdw blurRad="50800" dist="50800" dir="5400000" algn="ctr" rotWithShape="0">
            <a:schemeClr val="tx1"/>
          </a:outerShdw>
        </a:effectLst>
      </dgm:spPr>
      <dgm:t>
        <a:bodyPr/>
        <a:lstStyle/>
        <a:p>
          <a:endParaRPr lang="en-US" sz="1200"/>
        </a:p>
      </dgm:t>
    </dgm:pt>
    <dgm:pt modelId="{70283149-2613-4FF5-A4F3-FC74C115A8F6}">
      <dgm:prSet phldrT="[Text]" custT="1"/>
      <dgm:spPr>
        <a:ln>
          <a:noFill/>
        </a:ln>
        <a:effectLst>
          <a:outerShdw blurRad="50800" dist="279400" dir="7440000" algn="ctr" rotWithShape="0">
            <a:schemeClr val="tx1">
              <a:alpha val="25000"/>
            </a:schemeClr>
          </a:outerShdw>
        </a:effectLst>
        <a:sp3d prstMaterial="metal">
          <a:bevelT w="88900" h="88900"/>
        </a:sp3d>
      </dgm:spPr>
      <dgm:t>
        <a:bodyPr/>
        <a:lstStyle/>
        <a:p>
          <a:r>
            <a:rPr lang="en-US" sz="1200" b="1" dirty="0" smtClean="0">
              <a:latin typeface="Segoe Semibold" pitchFamily="34" charset="0"/>
            </a:rPr>
            <a:t>Add Device Drivers</a:t>
          </a:r>
          <a:endParaRPr lang="en-US" sz="1200" b="1" dirty="0">
            <a:latin typeface="Segoe Semibold" pitchFamily="34" charset="0"/>
          </a:endParaRPr>
        </a:p>
      </dgm:t>
    </dgm:pt>
    <dgm:pt modelId="{04744848-1132-4507-99A2-E53DE444E5B0}" type="parTrans" cxnId="{C9E9A2D1-7E6E-479D-BF3F-F6757B307D12}">
      <dgm:prSet/>
      <dgm:spPr/>
      <dgm:t>
        <a:bodyPr/>
        <a:lstStyle/>
        <a:p>
          <a:endParaRPr lang="en-US"/>
        </a:p>
      </dgm:t>
    </dgm:pt>
    <dgm:pt modelId="{05EC5E6B-A2B6-4C58-80E8-6909DC30630D}" type="sibTrans" cxnId="{C9E9A2D1-7E6E-479D-BF3F-F6757B307D12}">
      <dgm:prSet custT="1"/>
      <dgm:spPr>
        <a:solidFill>
          <a:schemeClr val="accent5">
            <a:lumMod val="50000"/>
            <a:alpha val="50000"/>
          </a:schemeClr>
        </a:solidFill>
        <a:ln>
          <a:noFill/>
        </a:ln>
        <a:effectLst>
          <a:outerShdw blurRad="50800" dist="50800" dir="5400000" algn="ctr" rotWithShape="0">
            <a:schemeClr val="tx1"/>
          </a:outerShdw>
        </a:effectLst>
      </dgm:spPr>
      <dgm:t>
        <a:bodyPr/>
        <a:lstStyle/>
        <a:p>
          <a:endParaRPr lang="en-US" sz="1200"/>
        </a:p>
      </dgm:t>
    </dgm:pt>
    <dgm:pt modelId="{9DF372B6-8D67-4527-AFD8-4DEE2A82198A}">
      <dgm:prSet phldrT="[Text]" custT="1"/>
      <dgm:spPr>
        <a:ln>
          <a:noFill/>
        </a:ln>
        <a:effectLst>
          <a:outerShdw blurRad="50800" dist="279400" dir="7440000" algn="ctr" rotWithShape="0">
            <a:schemeClr val="tx1">
              <a:alpha val="25000"/>
            </a:schemeClr>
          </a:outerShdw>
        </a:effectLst>
        <a:sp3d prstMaterial="metal">
          <a:bevelT w="88900" h="88900"/>
        </a:sp3d>
      </dgm:spPr>
      <dgm:t>
        <a:bodyPr/>
        <a:lstStyle/>
        <a:p>
          <a:pPr algn="l"/>
          <a:r>
            <a:rPr lang="en-US" sz="1200" b="1" dirty="0" smtClean="0">
              <a:latin typeface="Segoe Semibold" pitchFamily="34" charset="0"/>
            </a:rPr>
            <a:t>Reboot to New OS</a:t>
          </a:r>
          <a:endParaRPr lang="en-US" sz="1200" b="1" dirty="0">
            <a:latin typeface="Segoe Semibold" pitchFamily="34" charset="0"/>
          </a:endParaRPr>
        </a:p>
      </dgm:t>
    </dgm:pt>
    <dgm:pt modelId="{75B9C490-F6BB-424C-9125-A187C0AEEA2C}" type="parTrans" cxnId="{53D2595C-1D96-485D-BAC8-ED58CFE2BF67}">
      <dgm:prSet/>
      <dgm:spPr/>
      <dgm:t>
        <a:bodyPr/>
        <a:lstStyle/>
        <a:p>
          <a:endParaRPr lang="en-US"/>
        </a:p>
      </dgm:t>
    </dgm:pt>
    <dgm:pt modelId="{0FD3F071-6B47-49D5-B412-D187E09E7917}" type="sibTrans" cxnId="{53D2595C-1D96-485D-BAC8-ED58CFE2BF67}">
      <dgm:prSet/>
      <dgm:spPr/>
      <dgm:t>
        <a:bodyPr/>
        <a:lstStyle/>
        <a:p>
          <a:endParaRPr lang="en-US"/>
        </a:p>
      </dgm:t>
    </dgm:pt>
    <dgm:pt modelId="{7B143190-85D4-4B26-9390-388A3ABA0E50}" type="pres">
      <dgm:prSet presAssocID="{1FE9CD63-7EFC-4088-8456-81327CD4212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C08230-A1E4-4FD8-A99C-5065606F7090}" type="pres">
      <dgm:prSet presAssocID="{1FE9CD63-7EFC-4088-8456-81327CD4212E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E1F701C9-0E54-4EC3-947D-919C25395C4E}" type="pres">
      <dgm:prSet presAssocID="{1FE9CD63-7EFC-4088-8456-81327CD4212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3DE34-8FC2-4EA1-87ED-67203F084098}" type="pres">
      <dgm:prSet presAssocID="{1FE9CD63-7EFC-4088-8456-81327CD4212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97847-24B9-41B0-A23C-2DFA3F3D7CE2}" type="pres">
      <dgm:prSet presAssocID="{1FE9CD63-7EFC-4088-8456-81327CD4212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40348-0F67-42B4-B549-2A2A8FC69B61}" type="pres">
      <dgm:prSet presAssocID="{1FE9CD63-7EFC-4088-8456-81327CD4212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3BEDA-D79E-42D0-B30F-AD860B9F188D}" type="pres">
      <dgm:prSet presAssocID="{1FE9CD63-7EFC-4088-8456-81327CD4212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902FB-4775-4F0E-88B2-714125730BC8}" type="pres">
      <dgm:prSet presAssocID="{1FE9CD63-7EFC-4088-8456-81327CD4212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2CF74-F854-489B-B7EF-9245E80B6897}" type="pres">
      <dgm:prSet presAssocID="{1FE9CD63-7EFC-4088-8456-81327CD4212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F5122-A336-46DB-9650-6C7C5D36452E}" type="pres">
      <dgm:prSet presAssocID="{1FE9CD63-7EFC-4088-8456-81327CD4212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CDBD5-E94E-4B04-BEAC-1B6E0F179C93}" type="pres">
      <dgm:prSet presAssocID="{1FE9CD63-7EFC-4088-8456-81327CD4212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01517-B995-45D1-A2C0-52FD727FBF58}" type="pres">
      <dgm:prSet presAssocID="{1FE9CD63-7EFC-4088-8456-81327CD4212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6D258-E30B-4522-9F0A-DFD44C6B0695}" type="pres">
      <dgm:prSet presAssocID="{1FE9CD63-7EFC-4088-8456-81327CD4212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C9521-A5A6-4ED2-9941-92367546DA50}" type="pres">
      <dgm:prSet presAssocID="{1FE9CD63-7EFC-4088-8456-81327CD4212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65A0F-7FCE-4808-9A69-C4EBD022A8BC}" type="pres">
      <dgm:prSet presAssocID="{1FE9CD63-7EFC-4088-8456-81327CD4212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118C5-3982-4B54-9587-BCC2F28DCB77}" type="pres">
      <dgm:prSet presAssocID="{1FE9CD63-7EFC-4088-8456-81327CD4212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A6AC6F-B074-4DB5-8C72-6CEB55F7E7F7}" srcId="{1FE9CD63-7EFC-4088-8456-81327CD4212E}" destId="{75AA0123-143B-48EE-AD92-F8A20272EF4C}" srcOrd="0" destOrd="0" parTransId="{47862A3C-0333-4D12-8A05-8110A730F98B}" sibTransId="{8D841CA6-59E4-41D2-9317-5337C4FFBE91}"/>
    <dgm:cxn modelId="{03357462-B406-4C4C-98F4-2054B9484BA2}" type="presOf" srcId="{9DB23215-253F-456E-8C76-CD743271C876}" destId="{23897847-24B9-41B0-A23C-2DFA3F3D7CE2}" srcOrd="0" destOrd="0" presId="urn:microsoft.com/office/officeart/2005/8/layout/vProcess5"/>
    <dgm:cxn modelId="{8490F358-B302-47BD-9A5F-88D4268E1F14}" type="presOf" srcId="{75AA0123-143B-48EE-AD92-F8A20272EF4C}" destId="{E1F701C9-0E54-4EC3-947D-919C25395C4E}" srcOrd="0" destOrd="0" presId="urn:microsoft.com/office/officeart/2005/8/layout/vProcess5"/>
    <dgm:cxn modelId="{E1CA263A-7639-4744-BD90-BE185DD197ED}" type="presOf" srcId="{70283149-2613-4FF5-A4F3-FC74C115A8F6}" destId="{EFA65A0F-7FCE-4808-9A69-C4EBD022A8BC}" srcOrd="1" destOrd="0" presId="urn:microsoft.com/office/officeart/2005/8/layout/vProcess5"/>
    <dgm:cxn modelId="{7E889FE2-4F1C-4F38-A4FC-3F06558F8730}" type="presOf" srcId="{2C6E2E6A-1AA7-44AC-BFC2-15611A1F5AB2}" destId="{E4CF5122-A336-46DB-9650-6C7C5D36452E}" srcOrd="0" destOrd="0" presId="urn:microsoft.com/office/officeart/2005/8/layout/vProcess5"/>
    <dgm:cxn modelId="{10487881-FB51-46EF-B17C-09A73CB3398B}" type="presOf" srcId="{8D841CA6-59E4-41D2-9317-5337C4FFBE91}" destId="{03E902FB-4775-4F0E-88B2-714125730BC8}" srcOrd="0" destOrd="0" presId="urn:microsoft.com/office/officeart/2005/8/layout/vProcess5"/>
    <dgm:cxn modelId="{67816E42-8B19-4AC4-9E2D-2C88D56DF54A}" srcId="{1FE9CD63-7EFC-4088-8456-81327CD4212E}" destId="{9DB23215-253F-456E-8C76-CD743271C876}" srcOrd="2" destOrd="0" parTransId="{E35561E2-4F82-4C51-94BD-3236F546A4CA}" sibTransId="{2C6E2E6A-1AA7-44AC-BFC2-15611A1F5AB2}"/>
    <dgm:cxn modelId="{33922B21-A9C9-4F4A-BB30-D7C11CBB6061}" type="presOf" srcId="{9DF372B6-8D67-4527-AFD8-4DEE2A82198A}" destId="{A273BEDA-D79E-42D0-B30F-AD860B9F188D}" srcOrd="0" destOrd="0" presId="urn:microsoft.com/office/officeart/2005/8/layout/vProcess5"/>
    <dgm:cxn modelId="{C9E9A2D1-7E6E-479D-BF3F-F6757B307D12}" srcId="{1FE9CD63-7EFC-4088-8456-81327CD4212E}" destId="{70283149-2613-4FF5-A4F3-FC74C115A8F6}" srcOrd="3" destOrd="0" parTransId="{04744848-1132-4507-99A2-E53DE444E5B0}" sibTransId="{05EC5E6B-A2B6-4C58-80E8-6909DC30630D}"/>
    <dgm:cxn modelId="{72610B19-33EF-45AE-9940-7CFFBB976173}" type="presOf" srcId="{A42442C8-17E1-42F6-824A-B65A25F63954}" destId="{6523DE34-8FC2-4EA1-87ED-67203F084098}" srcOrd="0" destOrd="0" presId="urn:microsoft.com/office/officeart/2005/8/layout/vProcess5"/>
    <dgm:cxn modelId="{403ED987-1DA4-4E71-9713-CE93A3FA2720}" type="presOf" srcId="{9DF372B6-8D67-4527-AFD8-4DEE2A82198A}" destId="{3C1118C5-3982-4B54-9587-BCC2F28DCB77}" srcOrd="1" destOrd="0" presId="urn:microsoft.com/office/officeart/2005/8/layout/vProcess5"/>
    <dgm:cxn modelId="{53D2595C-1D96-485D-BAC8-ED58CFE2BF67}" srcId="{1FE9CD63-7EFC-4088-8456-81327CD4212E}" destId="{9DF372B6-8D67-4527-AFD8-4DEE2A82198A}" srcOrd="4" destOrd="0" parTransId="{75B9C490-F6BB-424C-9125-A187C0AEEA2C}" sibTransId="{0FD3F071-6B47-49D5-B412-D187E09E7917}"/>
    <dgm:cxn modelId="{DD9ABF56-E322-4D00-8347-417D0C7CA1AB}" type="presOf" srcId="{B26E2A7E-AE7C-4449-9EC6-73E6486C0594}" destId="{2A62CF74-F854-489B-B7EF-9245E80B6897}" srcOrd="0" destOrd="0" presId="urn:microsoft.com/office/officeart/2005/8/layout/vProcess5"/>
    <dgm:cxn modelId="{C379FC77-240E-419A-976B-CBA9DF58DC1E}" type="presOf" srcId="{05EC5E6B-A2B6-4C58-80E8-6909DC30630D}" destId="{706CDBD5-E94E-4B04-BEAC-1B6E0F179C93}" srcOrd="0" destOrd="0" presId="urn:microsoft.com/office/officeart/2005/8/layout/vProcess5"/>
    <dgm:cxn modelId="{6B2703F8-A4A4-4A4E-A5CC-2A3DFC185A1D}" type="presOf" srcId="{75AA0123-143B-48EE-AD92-F8A20272EF4C}" destId="{DA801517-B995-45D1-A2C0-52FD727FBF58}" srcOrd="1" destOrd="0" presId="urn:microsoft.com/office/officeart/2005/8/layout/vProcess5"/>
    <dgm:cxn modelId="{AC5A7A34-9892-409A-8606-F5CC52E57F16}" type="presOf" srcId="{1FE9CD63-7EFC-4088-8456-81327CD4212E}" destId="{7B143190-85D4-4B26-9390-388A3ABA0E50}" srcOrd="0" destOrd="0" presId="urn:microsoft.com/office/officeart/2005/8/layout/vProcess5"/>
    <dgm:cxn modelId="{78A2B6B2-1083-43B1-B1E9-13CE4674DBAF}" type="presOf" srcId="{70283149-2613-4FF5-A4F3-FC74C115A8F6}" destId="{CD040348-0F67-42B4-B549-2A2A8FC69B61}" srcOrd="0" destOrd="0" presId="urn:microsoft.com/office/officeart/2005/8/layout/vProcess5"/>
    <dgm:cxn modelId="{CB078489-5E72-4FED-BBEB-377DB6CBE393}" type="presOf" srcId="{9DB23215-253F-456E-8C76-CD743271C876}" destId="{CE9C9521-A5A6-4ED2-9941-92367546DA50}" srcOrd="1" destOrd="0" presId="urn:microsoft.com/office/officeart/2005/8/layout/vProcess5"/>
    <dgm:cxn modelId="{23F15E3C-3138-4B90-B227-BD2246F08823}" srcId="{1FE9CD63-7EFC-4088-8456-81327CD4212E}" destId="{A42442C8-17E1-42F6-824A-B65A25F63954}" srcOrd="1" destOrd="0" parTransId="{942B94DB-761B-4DB7-A081-874C8B9014ED}" sibTransId="{B26E2A7E-AE7C-4449-9EC6-73E6486C0594}"/>
    <dgm:cxn modelId="{90338F11-293B-48A3-89DB-F563B5C75F07}" type="presOf" srcId="{A42442C8-17E1-42F6-824A-B65A25F63954}" destId="{20B6D258-E30B-4522-9F0A-DFD44C6B0695}" srcOrd="1" destOrd="0" presId="urn:microsoft.com/office/officeart/2005/8/layout/vProcess5"/>
    <dgm:cxn modelId="{3748CFBE-CCA9-4155-BCB3-90DC52E48A5E}" type="presParOf" srcId="{7B143190-85D4-4B26-9390-388A3ABA0E50}" destId="{64C08230-A1E4-4FD8-A99C-5065606F7090}" srcOrd="0" destOrd="0" presId="urn:microsoft.com/office/officeart/2005/8/layout/vProcess5"/>
    <dgm:cxn modelId="{70B99BE7-0E18-4A5D-8C4E-71B4FB12D0A7}" type="presParOf" srcId="{7B143190-85D4-4B26-9390-388A3ABA0E50}" destId="{E1F701C9-0E54-4EC3-947D-919C25395C4E}" srcOrd="1" destOrd="0" presId="urn:microsoft.com/office/officeart/2005/8/layout/vProcess5"/>
    <dgm:cxn modelId="{E8F1353A-4F37-48F3-9B4C-B7212D141FA2}" type="presParOf" srcId="{7B143190-85D4-4B26-9390-388A3ABA0E50}" destId="{6523DE34-8FC2-4EA1-87ED-67203F084098}" srcOrd="2" destOrd="0" presId="urn:microsoft.com/office/officeart/2005/8/layout/vProcess5"/>
    <dgm:cxn modelId="{316D3C6D-1AC3-4A4C-A719-DD16D41107C3}" type="presParOf" srcId="{7B143190-85D4-4B26-9390-388A3ABA0E50}" destId="{23897847-24B9-41B0-A23C-2DFA3F3D7CE2}" srcOrd="3" destOrd="0" presId="urn:microsoft.com/office/officeart/2005/8/layout/vProcess5"/>
    <dgm:cxn modelId="{AC85B435-C70A-4882-ACF5-95F1E5177541}" type="presParOf" srcId="{7B143190-85D4-4B26-9390-388A3ABA0E50}" destId="{CD040348-0F67-42B4-B549-2A2A8FC69B61}" srcOrd="4" destOrd="0" presId="urn:microsoft.com/office/officeart/2005/8/layout/vProcess5"/>
    <dgm:cxn modelId="{97CD0FC8-F1B3-418E-9CE6-C7EFFE5EEA9D}" type="presParOf" srcId="{7B143190-85D4-4B26-9390-388A3ABA0E50}" destId="{A273BEDA-D79E-42D0-B30F-AD860B9F188D}" srcOrd="5" destOrd="0" presId="urn:microsoft.com/office/officeart/2005/8/layout/vProcess5"/>
    <dgm:cxn modelId="{33C71F6A-8914-4FD4-8F39-66E4D243F304}" type="presParOf" srcId="{7B143190-85D4-4B26-9390-388A3ABA0E50}" destId="{03E902FB-4775-4F0E-88B2-714125730BC8}" srcOrd="6" destOrd="0" presId="urn:microsoft.com/office/officeart/2005/8/layout/vProcess5"/>
    <dgm:cxn modelId="{0E8C78E4-2A19-4E5B-8607-7B0E1790ECCB}" type="presParOf" srcId="{7B143190-85D4-4B26-9390-388A3ABA0E50}" destId="{2A62CF74-F854-489B-B7EF-9245E80B6897}" srcOrd="7" destOrd="0" presId="urn:microsoft.com/office/officeart/2005/8/layout/vProcess5"/>
    <dgm:cxn modelId="{378951D9-F66B-4276-9121-0C618A171DF9}" type="presParOf" srcId="{7B143190-85D4-4B26-9390-388A3ABA0E50}" destId="{E4CF5122-A336-46DB-9650-6C7C5D36452E}" srcOrd="8" destOrd="0" presId="urn:microsoft.com/office/officeart/2005/8/layout/vProcess5"/>
    <dgm:cxn modelId="{58DA38B4-E4FE-4014-A92E-39A60D176A3B}" type="presParOf" srcId="{7B143190-85D4-4B26-9390-388A3ABA0E50}" destId="{706CDBD5-E94E-4B04-BEAC-1B6E0F179C93}" srcOrd="9" destOrd="0" presId="urn:microsoft.com/office/officeart/2005/8/layout/vProcess5"/>
    <dgm:cxn modelId="{6E9FB0F0-3485-463B-923B-5EB9B8C40FB8}" type="presParOf" srcId="{7B143190-85D4-4B26-9390-388A3ABA0E50}" destId="{DA801517-B995-45D1-A2C0-52FD727FBF58}" srcOrd="10" destOrd="0" presId="urn:microsoft.com/office/officeart/2005/8/layout/vProcess5"/>
    <dgm:cxn modelId="{4A9D1A3C-E5EA-4260-A5C8-4B52BD1978D6}" type="presParOf" srcId="{7B143190-85D4-4B26-9390-388A3ABA0E50}" destId="{20B6D258-E30B-4522-9F0A-DFD44C6B0695}" srcOrd="11" destOrd="0" presId="urn:microsoft.com/office/officeart/2005/8/layout/vProcess5"/>
    <dgm:cxn modelId="{1AC59BEA-A4EA-4D71-A681-B41EFF6472BB}" type="presParOf" srcId="{7B143190-85D4-4B26-9390-388A3ABA0E50}" destId="{CE9C9521-A5A6-4ED2-9941-92367546DA50}" srcOrd="12" destOrd="0" presId="urn:microsoft.com/office/officeart/2005/8/layout/vProcess5"/>
    <dgm:cxn modelId="{2E6149CF-5FD0-4DB7-B3D7-C5A3C13E5E03}" type="presParOf" srcId="{7B143190-85D4-4B26-9390-388A3ABA0E50}" destId="{EFA65A0F-7FCE-4808-9A69-C4EBD022A8BC}" srcOrd="13" destOrd="0" presId="urn:microsoft.com/office/officeart/2005/8/layout/vProcess5"/>
    <dgm:cxn modelId="{1CC5EE00-6C18-4792-8D20-892F2AB0FAA7}" type="presParOf" srcId="{7B143190-85D4-4B26-9390-388A3ABA0E50}" destId="{3C1118C5-3982-4B54-9587-BCC2F28DCB77}" srcOrd="14" destOrd="0" presId="urn:microsoft.com/office/officeart/2005/8/layout/v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DF4470-1B82-4A93-8DDE-C78AB2A215B6}" type="doc">
      <dgm:prSet loTypeId="urn:microsoft.com/office/officeart/2005/8/layout/vProcess5" loCatId="process" qsTypeId="urn:microsoft.com/office/officeart/2005/8/quickstyle/simple1#6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CA3ECB88-FBB1-4F93-AD30-4E8006FE6F67}">
      <dgm:prSet phldrT="[Text]" custT="1"/>
      <dgm:spPr>
        <a:ln>
          <a:noFill/>
        </a:ln>
        <a:effectLst>
          <a:outerShdw blurRad="190500" dist="368300" dir="8220000" algn="ctr" rotWithShape="0">
            <a:schemeClr val="tx1">
              <a:alpha val="47000"/>
            </a:schemeClr>
          </a:outerShdw>
        </a:effectLst>
        <a:scene3d>
          <a:camera prst="isometricOffAxis1Right"/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200" b="1" dirty="0" smtClean="0">
              <a:latin typeface="Segoe Semibold" pitchFamily="34" charset="0"/>
            </a:rPr>
            <a:t>Install SMS Client</a:t>
          </a:r>
          <a:endParaRPr lang="en-US" sz="1200" b="1" dirty="0">
            <a:latin typeface="Segoe Semibold" pitchFamily="34" charset="0"/>
          </a:endParaRPr>
        </a:p>
      </dgm:t>
    </dgm:pt>
    <dgm:pt modelId="{09D74180-F867-4571-826E-5593C786F164}" type="parTrans" cxnId="{8BCB06D3-DC3A-478D-91C4-229C6460CA92}">
      <dgm:prSet/>
      <dgm:spPr/>
      <dgm:t>
        <a:bodyPr/>
        <a:lstStyle/>
        <a:p>
          <a:endParaRPr lang="en-US"/>
        </a:p>
      </dgm:t>
    </dgm:pt>
    <dgm:pt modelId="{BADDAB1D-97AA-45EA-8CE8-9F58E9281D01}" type="sibTrans" cxnId="{8BCB06D3-DC3A-478D-91C4-229C6460CA92}">
      <dgm:prSet custT="1"/>
      <dgm:spPr>
        <a:solidFill>
          <a:schemeClr val="accent5">
            <a:lumMod val="50000"/>
            <a:alpha val="9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isometricOffAxis1Right"/>
          <a:lightRig rig="threePt" dir="t"/>
        </a:scene3d>
      </dgm:spPr>
      <dgm:t>
        <a:bodyPr/>
        <a:lstStyle/>
        <a:p>
          <a:endParaRPr lang="en-US" sz="1600"/>
        </a:p>
      </dgm:t>
    </dgm:pt>
    <dgm:pt modelId="{A0E7D9DC-C955-4B5E-8296-8355D11345CA}">
      <dgm:prSet phldrT="[Text]" custT="1"/>
      <dgm:spPr>
        <a:ln>
          <a:noFill/>
        </a:ln>
        <a:effectLst>
          <a:outerShdw blurRad="190500" dist="368300" dir="8220000" algn="ctr" rotWithShape="0">
            <a:schemeClr val="tx1">
              <a:alpha val="47000"/>
            </a:schemeClr>
          </a:outerShdw>
        </a:effectLst>
        <a:scene3d>
          <a:camera prst="isometricOffAxis1Right"/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200" b="1" dirty="0" smtClean="0">
              <a:latin typeface="Segoe Semibold" pitchFamily="34" charset="0"/>
            </a:rPr>
            <a:t>Install Software Updates</a:t>
          </a:r>
          <a:endParaRPr lang="en-US" sz="1200" b="1" dirty="0">
            <a:latin typeface="Segoe Semibold" pitchFamily="34" charset="0"/>
          </a:endParaRPr>
        </a:p>
      </dgm:t>
    </dgm:pt>
    <dgm:pt modelId="{9FC0D305-1BAF-434A-998D-040470D3DB3C}" type="parTrans" cxnId="{B8F4045F-2480-42C1-A271-DA732D09AB1F}">
      <dgm:prSet/>
      <dgm:spPr/>
      <dgm:t>
        <a:bodyPr/>
        <a:lstStyle/>
        <a:p>
          <a:endParaRPr lang="en-US"/>
        </a:p>
      </dgm:t>
    </dgm:pt>
    <dgm:pt modelId="{B1F9535E-5EB5-439C-BB14-575DD1316FA8}" type="sibTrans" cxnId="{B8F4045F-2480-42C1-A271-DA732D09AB1F}">
      <dgm:prSet custT="1"/>
      <dgm:spPr>
        <a:solidFill>
          <a:schemeClr val="accent5">
            <a:lumMod val="50000"/>
            <a:alpha val="7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isometricOffAxis1Right"/>
          <a:lightRig rig="threePt" dir="t"/>
        </a:scene3d>
      </dgm:spPr>
      <dgm:t>
        <a:bodyPr/>
        <a:lstStyle/>
        <a:p>
          <a:endParaRPr lang="en-US" sz="1600"/>
        </a:p>
      </dgm:t>
    </dgm:pt>
    <dgm:pt modelId="{B3AD9589-6041-4976-B163-B13A9CDC4B4A}">
      <dgm:prSet phldrT="[Text]" custT="1"/>
      <dgm:spPr>
        <a:ln>
          <a:noFill/>
        </a:ln>
        <a:effectLst>
          <a:outerShdw blurRad="190500" dist="368300" dir="8220000" algn="ctr" rotWithShape="0">
            <a:schemeClr val="tx1">
              <a:alpha val="47000"/>
            </a:schemeClr>
          </a:outerShdw>
        </a:effectLst>
        <a:scene3d>
          <a:camera prst="isometricOffAxis1Right"/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200" b="1" dirty="0" smtClean="0">
              <a:latin typeface="Segoe Semibold" pitchFamily="34" charset="0"/>
            </a:rPr>
            <a:t>Install Applications</a:t>
          </a:r>
          <a:endParaRPr lang="en-US" sz="1200" b="1" dirty="0">
            <a:latin typeface="Segoe Semibold" pitchFamily="34" charset="0"/>
          </a:endParaRPr>
        </a:p>
      </dgm:t>
    </dgm:pt>
    <dgm:pt modelId="{499E383D-044B-493A-8142-49AE24D4CEFA}" type="parTrans" cxnId="{9EE68A10-D37A-40B9-9F52-EFD29293C579}">
      <dgm:prSet/>
      <dgm:spPr/>
      <dgm:t>
        <a:bodyPr/>
        <a:lstStyle/>
        <a:p>
          <a:endParaRPr lang="en-US"/>
        </a:p>
      </dgm:t>
    </dgm:pt>
    <dgm:pt modelId="{23CF5C78-E283-4325-94EA-6EC3AF276F8C}" type="sibTrans" cxnId="{9EE68A10-D37A-40B9-9F52-EFD29293C579}">
      <dgm:prSet custT="1"/>
      <dgm:spPr>
        <a:solidFill>
          <a:schemeClr val="accent5">
            <a:lumMod val="50000"/>
            <a:alpha val="5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isometricOffAxis1Right"/>
          <a:lightRig rig="threePt" dir="t"/>
        </a:scene3d>
      </dgm:spPr>
      <dgm:t>
        <a:bodyPr/>
        <a:lstStyle/>
        <a:p>
          <a:endParaRPr lang="en-US" sz="1600"/>
        </a:p>
      </dgm:t>
    </dgm:pt>
    <dgm:pt modelId="{B1AA9DBF-1F01-497D-9EF5-6316421BF7C8}">
      <dgm:prSet phldrT="[Text]" custT="1"/>
      <dgm:spPr>
        <a:ln>
          <a:noFill/>
        </a:ln>
        <a:effectLst>
          <a:outerShdw blurRad="190500" dist="368300" dir="8220000" algn="ctr" rotWithShape="0">
            <a:schemeClr val="tx1">
              <a:alpha val="47000"/>
            </a:schemeClr>
          </a:outerShdw>
        </a:effectLst>
        <a:scene3d>
          <a:camera prst="isometricOffAxis1Right"/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1200" b="1" dirty="0" smtClean="0">
              <a:latin typeface="Segoe Semibold" pitchFamily="34" charset="0"/>
            </a:rPr>
            <a:t>Restore User State &amp; Settings</a:t>
          </a:r>
          <a:endParaRPr lang="en-US" sz="1200" b="1" dirty="0">
            <a:latin typeface="Segoe Semibold" pitchFamily="34" charset="0"/>
          </a:endParaRPr>
        </a:p>
      </dgm:t>
    </dgm:pt>
    <dgm:pt modelId="{13F1ED66-1F5C-45DB-8196-8951A405C750}" type="parTrans" cxnId="{8355C16B-7D70-4312-B756-5B4E117F1BC8}">
      <dgm:prSet/>
      <dgm:spPr/>
      <dgm:t>
        <a:bodyPr/>
        <a:lstStyle/>
        <a:p>
          <a:endParaRPr lang="en-US"/>
        </a:p>
      </dgm:t>
    </dgm:pt>
    <dgm:pt modelId="{00BA0A6E-F1C6-4C89-A228-FEF5B4738159}" type="sibTrans" cxnId="{8355C16B-7D70-4312-B756-5B4E117F1BC8}">
      <dgm:prSet/>
      <dgm:spPr/>
      <dgm:t>
        <a:bodyPr/>
        <a:lstStyle/>
        <a:p>
          <a:endParaRPr lang="en-US"/>
        </a:p>
      </dgm:t>
    </dgm:pt>
    <dgm:pt modelId="{1D61EF8D-3929-4688-8442-D1C79D50B9D9}" type="pres">
      <dgm:prSet presAssocID="{CCDF4470-1B82-4A93-8DDE-C78AB2A215B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D95D4D-057C-4278-88AE-BB94C42B66A1}" type="pres">
      <dgm:prSet presAssocID="{CCDF4470-1B82-4A93-8DDE-C78AB2A215B6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FD240414-3900-4FE3-BEDE-F9751C80C4C3}" type="pres">
      <dgm:prSet presAssocID="{CCDF4470-1B82-4A93-8DDE-C78AB2A215B6}" presName="FourNodes_1" presStyleLbl="node1" presStyleIdx="0" presStyleCnt="4" custLinFactX="-38636" custLinFactY="-78977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71159-8942-4693-B280-AEFF2704B562}" type="pres">
      <dgm:prSet presAssocID="{CCDF4470-1B82-4A93-8DDE-C78AB2A215B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D30D6-F9DB-41B5-B64E-3C4F0F74B465}" type="pres">
      <dgm:prSet presAssocID="{CCDF4470-1B82-4A93-8DDE-C78AB2A215B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A7656-C6CE-4B3C-A3EA-6E62638044C7}" type="pres">
      <dgm:prSet presAssocID="{CCDF4470-1B82-4A93-8DDE-C78AB2A215B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ADF82-B3F8-4E84-B845-2F634660FA2F}" type="pres">
      <dgm:prSet presAssocID="{CCDF4470-1B82-4A93-8DDE-C78AB2A215B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117B5-EBF9-4C72-A844-815E668324F3}" type="pres">
      <dgm:prSet presAssocID="{CCDF4470-1B82-4A93-8DDE-C78AB2A215B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7481F-364A-4DA8-B225-2CD8CBF47986}" type="pres">
      <dgm:prSet presAssocID="{CCDF4470-1B82-4A93-8DDE-C78AB2A215B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17DAA-3C6C-4939-95AB-695C8896D80C}" type="pres">
      <dgm:prSet presAssocID="{CCDF4470-1B82-4A93-8DDE-C78AB2A215B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5844A-2E63-4E52-82F9-64C8B21071A9}" type="pres">
      <dgm:prSet presAssocID="{CCDF4470-1B82-4A93-8DDE-C78AB2A215B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9ED27-9802-4209-B26E-83F686356514}" type="pres">
      <dgm:prSet presAssocID="{CCDF4470-1B82-4A93-8DDE-C78AB2A215B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452B5-0D71-494F-9DBE-24F5B6E3EDAA}" type="pres">
      <dgm:prSet presAssocID="{CCDF4470-1B82-4A93-8DDE-C78AB2A215B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50E0BE-F033-483A-A522-8BADE0E02DA6}" type="presOf" srcId="{A0E7D9DC-C955-4B5E-8296-8355D11345CA}" destId="{05371159-8942-4693-B280-AEFF2704B562}" srcOrd="0" destOrd="0" presId="urn:microsoft.com/office/officeart/2005/8/layout/vProcess5"/>
    <dgm:cxn modelId="{6E928D4F-5ED8-46F3-833C-C21551208C17}" type="presOf" srcId="{B1F9535E-5EB5-439C-BB14-575DD1316FA8}" destId="{DDA117B5-EBF9-4C72-A844-815E668324F3}" srcOrd="0" destOrd="0" presId="urn:microsoft.com/office/officeart/2005/8/layout/vProcess5"/>
    <dgm:cxn modelId="{B8F4045F-2480-42C1-A271-DA732D09AB1F}" srcId="{CCDF4470-1B82-4A93-8DDE-C78AB2A215B6}" destId="{A0E7D9DC-C955-4B5E-8296-8355D11345CA}" srcOrd="1" destOrd="0" parTransId="{9FC0D305-1BAF-434A-998D-040470D3DB3C}" sibTransId="{B1F9535E-5EB5-439C-BB14-575DD1316FA8}"/>
    <dgm:cxn modelId="{9EE68A10-D37A-40B9-9F52-EFD29293C579}" srcId="{CCDF4470-1B82-4A93-8DDE-C78AB2A215B6}" destId="{B3AD9589-6041-4976-B163-B13A9CDC4B4A}" srcOrd="2" destOrd="0" parTransId="{499E383D-044B-493A-8142-49AE24D4CEFA}" sibTransId="{23CF5C78-E283-4325-94EA-6EC3AF276F8C}"/>
    <dgm:cxn modelId="{DF2423CB-2BB4-4A91-BE3B-26110F09E860}" type="presOf" srcId="{BADDAB1D-97AA-45EA-8CE8-9F58E9281D01}" destId="{948ADF82-B3F8-4E84-B845-2F634660FA2F}" srcOrd="0" destOrd="0" presId="urn:microsoft.com/office/officeart/2005/8/layout/vProcess5"/>
    <dgm:cxn modelId="{9CB82171-FD8E-4369-9D62-7FB7C6288162}" type="presOf" srcId="{B3AD9589-6041-4976-B163-B13A9CDC4B4A}" destId="{948D30D6-F9DB-41B5-B64E-3C4F0F74B465}" srcOrd="0" destOrd="0" presId="urn:microsoft.com/office/officeart/2005/8/layout/vProcess5"/>
    <dgm:cxn modelId="{4D1FD2DA-D36F-4F22-B2E5-F658BB94B4F8}" type="presOf" srcId="{23CF5C78-E283-4325-94EA-6EC3AF276F8C}" destId="{A197481F-364A-4DA8-B225-2CD8CBF47986}" srcOrd="0" destOrd="0" presId="urn:microsoft.com/office/officeart/2005/8/layout/vProcess5"/>
    <dgm:cxn modelId="{FD901B3B-B506-42A1-81A5-B1BB1BCBE017}" type="presOf" srcId="{B1AA9DBF-1F01-497D-9EF5-6316421BF7C8}" destId="{521A7656-C6CE-4B3C-A3EA-6E62638044C7}" srcOrd="0" destOrd="0" presId="urn:microsoft.com/office/officeart/2005/8/layout/vProcess5"/>
    <dgm:cxn modelId="{F22F6AA5-605D-43AC-9380-5F7B65F194C2}" type="presOf" srcId="{B1AA9DBF-1F01-497D-9EF5-6316421BF7C8}" destId="{FD3452B5-0D71-494F-9DBE-24F5B6E3EDAA}" srcOrd="1" destOrd="0" presId="urn:microsoft.com/office/officeart/2005/8/layout/vProcess5"/>
    <dgm:cxn modelId="{FA7599D6-41FA-4C94-8701-84A256C40FAE}" type="presOf" srcId="{CA3ECB88-FBB1-4F93-AD30-4E8006FE6F67}" destId="{FD240414-3900-4FE3-BEDE-F9751C80C4C3}" srcOrd="0" destOrd="0" presId="urn:microsoft.com/office/officeart/2005/8/layout/vProcess5"/>
    <dgm:cxn modelId="{8BCB06D3-DC3A-478D-91C4-229C6460CA92}" srcId="{CCDF4470-1B82-4A93-8DDE-C78AB2A215B6}" destId="{CA3ECB88-FBB1-4F93-AD30-4E8006FE6F67}" srcOrd="0" destOrd="0" parTransId="{09D74180-F867-4571-826E-5593C786F164}" sibTransId="{BADDAB1D-97AA-45EA-8CE8-9F58E9281D01}"/>
    <dgm:cxn modelId="{4EC1B401-B299-4631-A86A-B893555F5A5D}" type="presOf" srcId="{B3AD9589-6041-4976-B163-B13A9CDC4B4A}" destId="{1549ED27-9802-4209-B26E-83F686356514}" srcOrd="1" destOrd="0" presId="urn:microsoft.com/office/officeart/2005/8/layout/vProcess5"/>
    <dgm:cxn modelId="{029511E1-3AD5-4635-B044-33553B54BF29}" type="presOf" srcId="{CA3ECB88-FBB1-4F93-AD30-4E8006FE6F67}" destId="{84417DAA-3C6C-4939-95AB-695C8896D80C}" srcOrd="1" destOrd="0" presId="urn:microsoft.com/office/officeart/2005/8/layout/vProcess5"/>
    <dgm:cxn modelId="{8355C16B-7D70-4312-B756-5B4E117F1BC8}" srcId="{CCDF4470-1B82-4A93-8DDE-C78AB2A215B6}" destId="{B1AA9DBF-1F01-497D-9EF5-6316421BF7C8}" srcOrd="3" destOrd="0" parTransId="{13F1ED66-1F5C-45DB-8196-8951A405C750}" sibTransId="{00BA0A6E-F1C6-4C89-A228-FEF5B4738159}"/>
    <dgm:cxn modelId="{AE9372D4-01A2-43BE-9E28-6E8DFF6E7C59}" type="presOf" srcId="{A0E7D9DC-C955-4B5E-8296-8355D11345CA}" destId="{F865844A-2E63-4E52-82F9-64C8B21071A9}" srcOrd="1" destOrd="0" presId="urn:microsoft.com/office/officeart/2005/8/layout/vProcess5"/>
    <dgm:cxn modelId="{95A9480C-7017-4048-99D3-901BC95C1F3D}" type="presOf" srcId="{CCDF4470-1B82-4A93-8DDE-C78AB2A215B6}" destId="{1D61EF8D-3929-4688-8442-D1C79D50B9D9}" srcOrd="0" destOrd="0" presId="urn:microsoft.com/office/officeart/2005/8/layout/vProcess5"/>
    <dgm:cxn modelId="{863A28BA-C078-4DAF-992E-DA551AF7D541}" type="presParOf" srcId="{1D61EF8D-3929-4688-8442-D1C79D50B9D9}" destId="{40D95D4D-057C-4278-88AE-BB94C42B66A1}" srcOrd="0" destOrd="0" presId="urn:microsoft.com/office/officeart/2005/8/layout/vProcess5"/>
    <dgm:cxn modelId="{A20E6070-F267-4791-A4E3-1AEAFCF9DBED}" type="presParOf" srcId="{1D61EF8D-3929-4688-8442-D1C79D50B9D9}" destId="{FD240414-3900-4FE3-BEDE-F9751C80C4C3}" srcOrd="1" destOrd="0" presId="urn:microsoft.com/office/officeart/2005/8/layout/vProcess5"/>
    <dgm:cxn modelId="{0BD5E850-8B26-455F-9D2C-EA438C1B5BB2}" type="presParOf" srcId="{1D61EF8D-3929-4688-8442-D1C79D50B9D9}" destId="{05371159-8942-4693-B280-AEFF2704B562}" srcOrd="2" destOrd="0" presId="urn:microsoft.com/office/officeart/2005/8/layout/vProcess5"/>
    <dgm:cxn modelId="{43E4C151-D4A3-4307-BB4F-4047E9EEAB61}" type="presParOf" srcId="{1D61EF8D-3929-4688-8442-D1C79D50B9D9}" destId="{948D30D6-F9DB-41B5-B64E-3C4F0F74B465}" srcOrd="3" destOrd="0" presId="urn:microsoft.com/office/officeart/2005/8/layout/vProcess5"/>
    <dgm:cxn modelId="{2B9967E1-05AC-4E12-B3A1-F156F7228534}" type="presParOf" srcId="{1D61EF8D-3929-4688-8442-D1C79D50B9D9}" destId="{521A7656-C6CE-4B3C-A3EA-6E62638044C7}" srcOrd="4" destOrd="0" presId="urn:microsoft.com/office/officeart/2005/8/layout/vProcess5"/>
    <dgm:cxn modelId="{DF11A0CE-FF77-4697-91ED-02010F9A5C93}" type="presParOf" srcId="{1D61EF8D-3929-4688-8442-D1C79D50B9D9}" destId="{948ADF82-B3F8-4E84-B845-2F634660FA2F}" srcOrd="5" destOrd="0" presId="urn:microsoft.com/office/officeart/2005/8/layout/vProcess5"/>
    <dgm:cxn modelId="{E7629F12-074F-43A9-87BF-3E9B9DC3CCBB}" type="presParOf" srcId="{1D61EF8D-3929-4688-8442-D1C79D50B9D9}" destId="{DDA117B5-EBF9-4C72-A844-815E668324F3}" srcOrd="6" destOrd="0" presId="urn:microsoft.com/office/officeart/2005/8/layout/vProcess5"/>
    <dgm:cxn modelId="{E6E3D856-8836-493B-BC41-8ADFBB0C7DF6}" type="presParOf" srcId="{1D61EF8D-3929-4688-8442-D1C79D50B9D9}" destId="{A197481F-364A-4DA8-B225-2CD8CBF47986}" srcOrd="7" destOrd="0" presId="urn:microsoft.com/office/officeart/2005/8/layout/vProcess5"/>
    <dgm:cxn modelId="{B18B4405-ECD0-4D1D-A943-91C53883A6CB}" type="presParOf" srcId="{1D61EF8D-3929-4688-8442-D1C79D50B9D9}" destId="{84417DAA-3C6C-4939-95AB-695C8896D80C}" srcOrd="8" destOrd="0" presId="urn:microsoft.com/office/officeart/2005/8/layout/vProcess5"/>
    <dgm:cxn modelId="{C2DCA0A5-514D-40B3-919B-EE0555F2DECF}" type="presParOf" srcId="{1D61EF8D-3929-4688-8442-D1C79D50B9D9}" destId="{F865844A-2E63-4E52-82F9-64C8B21071A9}" srcOrd="9" destOrd="0" presId="urn:microsoft.com/office/officeart/2005/8/layout/vProcess5"/>
    <dgm:cxn modelId="{3ED022AF-0EA3-4704-9789-CF01961611A3}" type="presParOf" srcId="{1D61EF8D-3929-4688-8442-D1C79D50B9D9}" destId="{1549ED27-9802-4209-B26E-83F686356514}" srcOrd="10" destOrd="0" presId="urn:microsoft.com/office/officeart/2005/8/layout/vProcess5"/>
    <dgm:cxn modelId="{21432AB1-5329-484E-8B81-C81A0F3911CD}" type="presParOf" srcId="{1D61EF8D-3929-4688-8442-D1C79D50B9D9}" destId="{FD3452B5-0D71-494F-9DBE-24F5B6E3EDAA}" srcOrd="11" destOrd="0" presId="urn:microsoft.com/office/officeart/2005/8/layout/vProcess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E312D2-3A01-43A9-BBB3-B9DE6CAEA920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8CEE4BF-418D-49D9-98E7-925E99163C0A}">
      <dgm:prSet custT="1"/>
      <dgm:spPr/>
      <dgm:t>
        <a:bodyPr/>
        <a:lstStyle/>
        <a:p>
          <a:pPr rtl="0"/>
          <a:r>
            <a:rPr lang="en-US" sz="2000" b="1" dirty="0" smtClean="0"/>
            <a:t>WSUS Integration</a:t>
          </a:r>
          <a:endParaRPr lang="en-US" sz="2000" b="1" dirty="0"/>
        </a:p>
      </dgm:t>
    </dgm:pt>
    <dgm:pt modelId="{DCAE14D5-B884-44AF-8D28-7075A6986377}" type="parTrans" cxnId="{29E20542-24E3-4FF8-B34D-0764F78C0D5F}">
      <dgm:prSet/>
      <dgm:spPr/>
      <dgm:t>
        <a:bodyPr/>
        <a:lstStyle/>
        <a:p>
          <a:endParaRPr lang="en-US"/>
        </a:p>
      </dgm:t>
    </dgm:pt>
    <dgm:pt modelId="{ED0596C1-2337-4BC0-B46A-3B07DA5F223E}" type="sibTrans" cxnId="{29E20542-24E3-4FF8-B34D-0764F78C0D5F}">
      <dgm:prSet/>
      <dgm:spPr/>
      <dgm:t>
        <a:bodyPr/>
        <a:lstStyle/>
        <a:p>
          <a:endParaRPr lang="en-US"/>
        </a:p>
      </dgm:t>
    </dgm:pt>
    <dgm:pt modelId="{6B98CE79-1817-402E-A25A-B59530C0D314}">
      <dgm:prSet custT="1"/>
      <dgm:spPr/>
      <dgm:t>
        <a:bodyPr/>
        <a:lstStyle/>
        <a:p>
          <a:pPr rtl="0"/>
          <a:r>
            <a:rPr lang="en-US" sz="1400" dirty="0" smtClean="0"/>
            <a:t>Universal Scan Agent (WUA) </a:t>
          </a:r>
          <a:endParaRPr lang="en-US" sz="1400" dirty="0"/>
        </a:p>
      </dgm:t>
    </dgm:pt>
    <dgm:pt modelId="{A604BBCA-2398-4193-ACA7-F38FEC1F3F20}" type="parTrans" cxnId="{23769E32-29F4-4EF3-9930-B3A178F2A2C8}">
      <dgm:prSet/>
      <dgm:spPr/>
      <dgm:t>
        <a:bodyPr/>
        <a:lstStyle/>
        <a:p>
          <a:endParaRPr lang="en-US"/>
        </a:p>
      </dgm:t>
    </dgm:pt>
    <dgm:pt modelId="{0C49E4E4-B98C-4F73-B96F-7F674290CC8B}" type="sibTrans" cxnId="{23769E32-29F4-4EF3-9930-B3A178F2A2C8}">
      <dgm:prSet/>
      <dgm:spPr/>
      <dgm:t>
        <a:bodyPr/>
        <a:lstStyle/>
        <a:p>
          <a:endParaRPr lang="en-US"/>
        </a:p>
      </dgm:t>
    </dgm:pt>
    <dgm:pt modelId="{D772A9CC-B493-49FD-8511-BA28DE5299E3}">
      <dgm:prSet custT="1"/>
      <dgm:spPr/>
      <dgm:t>
        <a:bodyPr/>
        <a:lstStyle/>
        <a:p>
          <a:pPr rtl="0"/>
          <a:r>
            <a:rPr lang="en-US" sz="1400" dirty="0" smtClean="0"/>
            <a:t>WSUS Server-based Metadata Catalog </a:t>
          </a:r>
          <a:endParaRPr lang="en-US" sz="1400" dirty="0"/>
        </a:p>
      </dgm:t>
    </dgm:pt>
    <dgm:pt modelId="{B25751C5-D960-46CD-88E8-111192E79813}" type="parTrans" cxnId="{895696B5-77E3-4B64-B111-B43DAC97771D}">
      <dgm:prSet/>
      <dgm:spPr/>
      <dgm:t>
        <a:bodyPr/>
        <a:lstStyle/>
        <a:p>
          <a:endParaRPr lang="en-US"/>
        </a:p>
      </dgm:t>
    </dgm:pt>
    <dgm:pt modelId="{F50E254A-5502-43AE-B2A1-98C8F21DD564}" type="sibTrans" cxnId="{895696B5-77E3-4B64-B111-B43DAC97771D}">
      <dgm:prSet/>
      <dgm:spPr/>
      <dgm:t>
        <a:bodyPr/>
        <a:lstStyle/>
        <a:p>
          <a:endParaRPr lang="en-US"/>
        </a:p>
      </dgm:t>
    </dgm:pt>
    <dgm:pt modelId="{28E61CC9-F3C4-458D-B325-56675002B2A7}">
      <dgm:prSet custT="1"/>
      <dgm:spPr/>
      <dgm:t>
        <a:bodyPr/>
        <a:lstStyle/>
        <a:p>
          <a:pPr rtl="0"/>
          <a:r>
            <a:rPr lang="zh-TW" altLang="en-US" sz="1400" dirty="0" smtClean="0"/>
            <a:t>完整的</a:t>
          </a:r>
          <a:r>
            <a:rPr lang="en-US" sz="1400" dirty="0" smtClean="0"/>
            <a:t>Microsoft Update </a:t>
          </a:r>
          <a:r>
            <a:rPr lang="zh-TW" altLang="en-US" sz="1400" dirty="0" smtClean="0"/>
            <a:t>和</a:t>
          </a:r>
          <a:r>
            <a:rPr lang="en-US" sz="1400" dirty="0" smtClean="0"/>
            <a:t> 3</a:t>
          </a:r>
          <a:r>
            <a:rPr lang="en-US" sz="1400" baseline="30000" dirty="0" smtClean="0"/>
            <a:t>rd</a:t>
          </a:r>
          <a:r>
            <a:rPr lang="en-US" sz="1400" dirty="0" smtClean="0"/>
            <a:t>-party </a:t>
          </a:r>
          <a:r>
            <a:rPr lang="zh-TW" altLang="en-US" sz="1400" dirty="0" smtClean="0"/>
            <a:t>提供的內容</a:t>
          </a:r>
          <a:endParaRPr lang="en-US" sz="1400" dirty="0"/>
        </a:p>
      </dgm:t>
    </dgm:pt>
    <dgm:pt modelId="{E4AEECB7-71B6-4AA4-BDDD-139B6FB8C9CE}" type="parTrans" cxnId="{5E161460-BB1B-4BDB-8F8C-93928DDC6052}">
      <dgm:prSet/>
      <dgm:spPr/>
      <dgm:t>
        <a:bodyPr/>
        <a:lstStyle/>
        <a:p>
          <a:endParaRPr lang="en-US"/>
        </a:p>
      </dgm:t>
    </dgm:pt>
    <dgm:pt modelId="{824C4143-E839-4CBE-BEA0-A4728E6D0FF1}" type="sibTrans" cxnId="{5E161460-BB1B-4BDB-8F8C-93928DDC6052}">
      <dgm:prSet/>
      <dgm:spPr/>
      <dgm:t>
        <a:bodyPr/>
        <a:lstStyle/>
        <a:p>
          <a:endParaRPr lang="en-US"/>
        </a:p>
      </dgm:t>
    </dgm:pt>
    <dgm:pt modelId="{AF0D7799-6BBB-474B-9049-26BA1A1CAC69}">
      <dgm:prSet custT="1"/>
      <dgm:spPr/>
      <dgm:t>
        <a:bodyPr/>
        <a:lstStyle/>
        <a:p>
          <a:pPr rtl="0"/>
          <a:r>
            <a:rPr lang="en-US" sz="2000" b="1" dirty="0" smtClean="0"/>
            <a:t>Policy-based infrastructure</a:t>
          </a:r>
          <a:endParaRPr lang="en-US" sz="2000" dirty="0"/>
        </a:p>
      </dgm:t>
    </dgm:pt>
    <dgm:pt modelId="{31D34EE5-69EB-421F-A7C3-7B670F9CD0EC}" type="parTrans" cxnId="{18EAE709-FBF0-4C83-A329-A883F16194FF}">
      <dgm:prSet/>
      <dgm:spPr/>
      <dgm:t>
        <a:bodyPr/>
        <a:lstStyle/>
        <a:p>
          <a:endParaRPr lang="en-US"/>
        </a:p>
      </dgm:t>
    </dgm:pt>
    <dgm:pt modelId="{2C586336-27E8-4D57-ABEE-1457B55CFEA3}" type="sibTrans" cxnId="{18EAE709-FBF0-4C83-A329-A883F16194FF}">
      <dgm:prSet/>
      <dgm:spPr/>
      <dgm:t>
        <a:bodyPr/>
        <a:lstStyle/>
        <a:p>
          <a:endParaRPr lang="en-US"/>
        </a:p>
      </dgm:t>
    </dgm:pt>
    <dgm:pt modelId="{DEAE2BE1-1E33-4F43-931D-B997BA844DDC}">
      <dgm:prSet custT="1"/>
      <dgm:spPr/>
      <dgm:t>
        <a:bodyPr/>
        <a:lstStyle/>
        <a:p>
          <a:pPr rtl="0"/>
          <a:r>
            <a:rPr lang="zh-TW" altLang="en-US" sz="1400" dirty="0" smtClean="0"/>
            <a:t>準確的依據遵循狀態佈署</a:t>
          </a:r>
          <a:endParaRPr lang="en-US" sz="1400" dirty="0"/>
        </a:p>
      </dgm:t>
    </dgm:pt>
    <dgm:pt modelId="{A3F7FC13-F715-4DF9-A52A-6309BDC2A0E9}" type="parTrans" cxnId="{05420644-8667-4891-BE96-95F129DC1141}">
      <dgm:prSet/>
      <dgm:spPr/>
      <dgm:t>
        <a:bodyPr/>
        <a:lstStyle/>
        <a:p>
          <a:endParaRPr lang="en-US"/>
        </a:p>
      </dgm:t>
    </dgm:pt>
    <dgm:pt modelId="{88FDFEB6-4154-4602-AD26-F6A677FB6987}" type="sibTrans" cxnId="{05420644-8667-4891-BE96-95F129DC1141}">
      <dgm:prSet/>
      <dgm:spPr/>
      <dgm:t>
        <a:bodyPr/>
        <a:lstStyle/>
        <a:p>
          <a:endParaRPr lang="en-US"/>
        </a:p>
      </dgm:t>
    </dgm:pt>
    <dgm:pt modelId="{A7138234-47C2-4C8D-A5B4-89D3685D5D27}">
      <dgm:prSet custT="1"/>
      <dgm:spPr/>
      <dgm:t>
        <a:bodyPr/>
        <a:lstStyle/>
        <a:p>
          <a:pPr rtl="0"/>
          <a:r>
            <a:rPr lang="zh-TW" altLang="en-US" sz="1400" dirty="0" smtClean="0"/>
            <a:t>可選擇性的下載</a:t>
          </a:r>
          <a:endParaRPr lang="en-US" sz="1400" dirty="0"/>
        </a:p>
      </dgm:t>
    </dgm:pt>
    <dgm:pt modelId="{DF43771E-495F-4C19-B6CD-BEEE887069E4}" type="parTrans" cxnId="{6A8F5EF3-8836-4D8E-932A-4EF37690400F}">
      <dgm:prSet/>
      <dgm:spPr/>
      <dgm:t>
        <a:bodyPr/>
        <a:lstStyle/>
        <a:p>
          <a:endParaRPr lang="en-US"/>
        </a:p>
      </dgm:t>
    </dgm:pt>
    <dgm:pt modelId="{EA85E2F7-4A5B-49DF-B923-7C5A9545C166}" type="sibTrans" cxnId="{6A8F5EF3-8836-4D8E-932A-4EF37690400F}">
      <dgm:prSet/>
      <dgm:spPr/>
      <dgm:t>
        <a:bodyPr/>
        <a:lstStyle/>
        <a:p>
          <a:endParaRPr lang="en-US"/>
        </a:p>
      </dgm:t>
    </dgm:pt>
    <dgm:pt modelId="{524954F8-3245-46F1-B873-9875B3B476E5}">
      <dgm:prSet custT="1"/>
      <dgm:spPr/>
      <dgm:t>
        <a:bodyPr/>
        <a:lstStyle/>
        <a:p>
          <a:pPr rtl="0"/>
          <a:r>
            <a:rPr lang="zh-TW" altLang="en-US" sz="1400" dirty="0" smtClean="0"/>
            <a:t>佈署軟體封裝</a:t>
          </a:r>
          <a:endParaRPr lang="en-US" sz="1400" dirty="0"/>
        </a:p>
      </dgm:t>
    </dgm:pt>
    <dgm:pt modelId="{5AAF634D-FEB2-47A6-9E52-290E27CC251B}" type="parTrans" cxnId="{F45E7453-2CE5-4A5E-8285-7B6684E0BE55}">
      <dgm:prSet/>
      <dgm:spPr/>
      <dgm:t>
        <a:bodyPr/>
        <a:lstStyle/>
        <a:p>
          <a:endParaRPr lang="en-US"/>
        </a:p>
      </dgm:t>
    </dgm:pt>
    <dgm:pt modelId="{67495578-9B43-4770-8DA8-03C13D0002E4}" type="sibTrans" cxnId="{F45E7453-2CE5-4A5E-8285-7B6684E0BE55}">
      <dgm:prSet/>
      <dgm:spPr/>
      <dgm:t>
        <a:bodyPr/>
        <a:lstStyle/>
        <a:p>
          <a:endParaRPr lang="en-US"/>
        </a:p>
      </dgm:t>
    </dgm:pt>
    <dgm:pt modelId="{0E582E52-173F-430D-91FF-695DC3109A12}">
      <dgm:prSet custT="1"/>
      <dgm:spPr/>
      <dgm:t>
        <a:bodyPr/>
        <a:lstStyle/>
        <a:p>
          <a:pPr rtl="0"/>
          <a:r>
            <a:rPr lang="en-US" sz="2000" b="1" dirty="0" smtClean="0"/>
            <a:t>Administrative Improvements</a:t>
          </a:r>
          <a:endParaRPr lang="en-US" sz="2000" dirty="0"/>
        </a:p>
      </dgm:t>
    </dgm:pt>
    <dgm:pt modelId="{02C9D9DC-80C0-4973-9265-58CF52B729FB}" type="parTrans" cxnId="{762DBF45-7184-42F8-A7AB-FEF4865CB5CB}">
      <dgm:prSet/>
      <dgm:spPr/>
      <dgm:t>
        <a:bodyPr/>
        <a:lstStyle/>
        <a:p>
          <a:endParaRPr lang="en-US"/>
        </a:p>
      </dgm:t>
    </dgm:pt>
    <dgm:pt modelId="{C0CC756D-549F-4848-BA00-0C8D93BBC03A}" type="sibTrans" cxnId="{762DBF45-7184-42F8-A7AB-FEF4865CB5CB}">
      <dgm:prSet/>
      <dgm:spPr/>
      <dgm:t>
        <a:bodyPr/>
        <a:lstStyle/>
        <a:p>
          <a:endParaRPr lang="en-US"/>
        </a:p>
      </dgm:t>
    </dgm:pt>
    <dgm:pt modelId="{C0D14831-2C85-4EFA-BAF8-6F24835621F0}">
      <dgm:prSet custT="1"/>
      <dgm:spPr/>
      <dgm:t>
        <a:bodyPr/>
        <a:lstStyle/>
        <a:p>
          <a:pPr rtl="0"/>
          <a:r>
            <a:rPr lang="zh-TW" altLang="en-US" sz="1400" dirty="0" smtClean="0"/>
            <a:t>佈署的範本</a:t>
          </a:r>
          <a:endParaRPr lang="en-US" sz="1400" dirty="0"/>
        </a:p>
      </dgm:t>
    </dgm:pt>
    <dgm:pt modelId="{8B2B7430-88C7-4E54-87DF-367E6D9A1548}" type="parTrans" cxnId="{65CAC7F6-7A31-487E-95BD-D46FF1B88940}">
      <dgm:prSet/>
      <dgm:spPr/>
      <dgm:t>
        <a:bodyPr/>
        <a:lstStyle/>
        <a:p>
          <a:endParaRPr lang="en-US"/>
        </a:p>
      </dgm:t>
    </dgm:pt>
    <dgm:pt modelId="{B49CBB6B-9395-488A-BD55-764CBA01449C}" type="sibTrans" cxnId="{65CAC7F6-7A31-487E-95BD-D46FF1B88940}">
      <dgm:prSet/>
      <dgm:spPr/>
      <dgm:t>
        <a:bodyPr/>
        <a:lstStyle/>
        <a:p>
          <a:endParaRPr lang="en-US"/>
        </a:p>
      </dgm:t>
    </dgm:pt>
    <dgm:pt modelId="{D990A337-400B-45D7-AF2B-D975A878A1A3}">
      <dgm:prSet custT="1"/>
      <dgm:spPr/>
      <dgm:t>
        <a:bodyPr/>
        <a:lstStyle/>
        <a:p>
          <a:pPr rtl="0"/>
          <a:r>
            <a:rPr lang="zh-TW" altLang="en-US" sz="1400" dirty="0" smtClean="0"/>
            <a:t>更新的清單</a:t>
          </a:r>
          <a:endParaRPr lang="en-US" sz="1400" dirty="0"/>
        </a:p>
      </dgm:t>
    </dgm:pt>
    <dgm:pt modelId="{9D1D4CF3-7D09-497E-9110-49F762BADDD5}" type="parTrans" cxnId="{CF1BE23D-8420-46C5-A335-3877385E9BB2}">
      <dgm:prSet/>
      <dgm:spPr/>
      <dgm:t>
        <a:bodyPr/>
        <a:lstStyle/>
        <a:p>
          <a:endParaRPr lang="en-US"/>
        </a:p>
      </dgm:t>
    </dgm:pt>
    <dgm:pt modelId="{C64A7830-77FF-4AE2-AB6D-FB0931D2B0E2}" type="sibTrans" cxnId="{CF1BE23D-8420-46C5-A335-3877385E9BB2}">
      <dgm:prSet/>
      <dgm:spPr/>
      <dgm:t>
        <a:bodyPr/>
        <a:lstStyle/>
        <a:p>
          <a:endParaRPr lang="en-US"/>
        </a:p>
      </dgm:t>
    </dgm:pt>
    <dgm:pt modelId="{975C8DC1-4509-474D-8CC5-E517A44726F8}">
      <dgm:prSet custT="1"/>
      <dgm:spPr/>
      <dgm:t>
        <a:bodyPr/>
        <a:lstStyle/>
        <a:p>
          <a:pPr rtl="0"/>
          <a:r>
            <a:rPr lang="en-US" sz="1400" dirty="0" smtClean="0"/>
            <a:t>EULA management</a:t>
          </a:r>
          <a:endParaRPr lang="en-US" sz="1400" dirty="0"/>
        </a:p>
      </dgm:t>
    </dgm:pt>
    <dgm:pt modelId="{A5703620-DBB0-44EA-9468-5571C81405DC}" type="parTrans" cxnId="{B35F4065-DB8D-49E6-A4B2-BF6355D296FA}">
      <dgm:prSet/>
      <dgm:spPr/>
      <dgm:t>
        <a:bodyPr/>
        <a:lstStyle/>
        <a:p>
          <a:endParaRPr lang="en-US"/>
        </a:p>
      </dgm:t>
    </dgm:pt>
    <dgm:pt modelId="{F3836432-5B07-4090-95CE-E17687DEDC97}" type="sibTrans" cxnId="{B35F4065-DB8D-49E6-A4B2-BF6355D296FA}">
      <dgm:prSet/>
      <dgm:spPr/>
      <dgm:t>
        <a:bodyPr/>
        <a:lstStyle/>
        <a:p>
          <a:endParaRPr lang="en-US"/>
        </a:p>
      </dgm:t>
    </dgm:pt>
    <dgm:pt modelId="{8B21E736-FDBF-4586-AFED-D963CF82474A}">
      <dgm:prSet custT="1"/>
      <dgm:spPr/>
      <dgm:t>
        <a:bodyPr/>
        <a:lstStyle/>
        <a:p>
          <a:pPr rtl="0"/>
          <a:r>
            <a:rPr lang="en-US" sz="2000" b="1" dirty="0" smtClean="0"/>
            <a:t>Client improvements</a:t>
          </a:r>
          <a:endParaRPr lang="en-US" sz="2000" dirty="0"/>
        </a:p>
      </dgm:t>
    </dgm:pt>
    <dgm:pt modelId="{576837D3-2864-4049-81E2-072F2270BB69}" type="parTrans" cxnId="{2DF8E97C-ED82-4A87-9E66-150B42731C53}">
      <dgm:prSet/>
      <dgm:spPr/>
      <dgm:t>
        <a:bodyPr/>
        <a:lstStyle/>
        <a:p>
          <a:endParaRPr lang="en-US"/>
        </a:p>
      </dgm:t>
    </dgm:pt>
    <dgm:pt modelId="{585EE059-58FD-4003-BD6A-BC1899F11ED1}" type="sibTrans" cxnId="{2DF8E97C-ED82-4A87-9E66-150B42731C53}">
      <dgm:prSet/>
      <dgm:spPr/>
      <dgm:t>
        <a:bodyPr/>
        <a:lstStyle/>
        <a:p>
          <a:endParaRPr lang="en-US"/>
        </a:p>
      </dgm:t>
    </dgm:pt>
    <dgm:pt modelId="{42CF0540-E139-42D5-BC21-4FEEE5DCF495}">
      <dgm:prSet custT="1"/>
      <dgm:spPr/>
      <dgm:t>
        <a:bodyPr/>
        <a:lstStyle/>
        <a:p>
          <a:pPr rtl="0"/>
          <a:r>
            <a:rPr lang="en-US" sz="1400" dirty="0" smtClean="0"/>
            <a:t>Maintenance Windows</a:t>
          </a:r>
          <a:endParaRPr lang="en-US" sz="1400" dirty="0"/>
        </a:p>
      </dgm:t>
    </dgm:pt>
    <dgm:pt modelId="{E8430721-7AE3-4162-8AB3-812D279DCADA}" type="parTrans" cxnId="{01CA5344-1332-4710-B774-858C96C68115}">
      <dgm:prSet/>
      <dgm:spPr/>
      <dgm:t>
        <a:bodyPr/>
        <a:lstStyle/>
        <a:p>
          <a:endParaRPr lang="en-US"/>
        </a:p>
      </dgm:t>
    </dgm:pt>
    <dgm:pt modelId="{B126747A-E086-49B5-A100-03AB935A24E6}" type="sibTrans" cxnId="{01CA5344-1332-4710-B774-858C96C68115}">
      <dgm:prSet/>
      <dgm:spPr/>
      <dgm:t>
        <a:bodyPr/>
        <a:lstStyle/>
        <a:p>
          <a:endParaRPr lang="en-US"/>
        </a:p>
      </dgm:t>
    </dgm:pt>
    <dgm:pt modelId="{CFAEABE3-3856-46F7-B04A-FDD93FC6CAB6}">
      <dgm:prSet custT="1"/>
      <dgm:spPr/>
      <dgm:t>
        <a:bodyPr/>
        <a:lstStyle/>
        <a:p>
          <a:pPr rtl="0"/>
          <a:r>
            <a:rPr lang="zh-TW" altLang="en-US" sz="1400" dirty="0" smtClean="0"/>
            <a:t>性能改良</a:t>
          </a:r>
          <a:endParaRPr lang="en-US" sz="1400" dirty="0"/>
        </a:p>
      </dgm:t>
    </dgm:pt>
    <dgm:pt modelId="{C35246E3-5D09-471F-BAD4-0BD3D173DC9F}" type="parTrans" cxnId="{9D25306D-BEAF-46F4-AC57-59BEAAC0E424}">
      <dgm:prSet/>
      <dgm:spPr/>
      <dgm:t>
        <a:bodyPr/>
        <a:lstStyle/>
        <a:p>
          <a:endParaRPr lang="en-US"/>
        </a:p>
      </dgm:t>
    </dgm:pt>
    <dgm:pt modelId="{854AFDFA-6404-4088-8092-73A7774FD9CF}" type="sibTrans" cxnId="{9D25306D-BEAF-46F4-AC57-59BEAAC0E424}">
      <dgm:prSet/>
      <dgm:spPr/>
      <dgm:t>
        <a:bodyPr/>
        <a:lstStyle/>
        <a:p>
          <a:endParaRPr lang="en-US"/>
        </a:p>
      </dgm:t>
    </dgm:pt>
    <dgm:pt modelId="{FD7555B7-B46E-473F-9441-86E7CCB3FA8D}">
      <dgm:prSet custT="1"/>
      <dgm:spPr/>
      <dgm:t>
        <a:bodyPr/>
        <a:lstStyle/>
        <a:p>
          <a:pPr rtl="0"/>
          <a:r>
            <a:rPr lang="en-US" sz="1400" dirty="0" smtClean="0"/>
            <a:t>Pre-deadline scheduled installation </a:t>
          </a:r>
          <a:endParaRPr lang="en-US" sz="1400" dirty="0"/>
        </a:p>
      </dgm:t>
    </dgm:pt>
    <dgm:pt modelId="{F6F27C5D-3670-4E8E-A11D-35F534F08209}" type="parTrans" cxnId="{A5FF3D09-1C49-490A-A372-F5D778124A2E}">
      <dgm:prSet/>
      <dgm:spPr/>
      <dgm:t>
        <a:bodyPr/>
        <a:lstStyle/>
        <a:p>
          <a:endParaRPr lang="en-US"/>
        </a:p>
      </dgm:t>
    </dgm:pt>
    <dgm:pt modelId="{296780E2-4C32-4785-ABF4-8D2D56C86916}" type="sibTrans" cxnId="{A5FF3D09-1C49-490A-A372-F5D778124A2E}">
      <dgm:prSet/>
      <dgm:spPr/>
      <dgm:t>
        <a:bodyPr/>
        <a:lstStyle/>
        <a:p>
          <a:endParaRPr lang="en-US"/>
        </a:p>
      </dgm:t>
    </dgm:pt>
    <dgm:pt modelId="{D7666323-C36C-4072-9524-03E27F42F09B}" type="pres">
      <dgm:prSet presAssocID="{12E312D2-3A01-43A9-BBB3-B9DE6CAEA9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EF4B8-DD0D-4ABF-89DF-8F2E9583D86F}" type="pres">
      <dgm:prSet presAssocID="{18CEE4BF-418D-49D9-98E7-925E99163C0A}" presName="linNode" presStyleCnt="0"/>
      <dgm:spPr/>
      <dgm:t>
        <a:bodyPr/>
        <a:lstStyle/>
        <a:p>
          <a:endParaRPr lang="en-US"/>
        </a:p>
      </dgm:t>
    </dgm:pt>
    <dgm:pt modelId="{520BE5E2-744F-4714-9605-6E37C28F899A}" type="pres">
      <dgm:prSet presAssocID="{18CEE4BF-418D-49D9-98E7-925E99163C0A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86A44-BFE4-4D41-989D-33CF3F399AF0}" type="pres">
      <dgm:prSet presAssocID="{18CEE4BF-418D-49D9-98E7-925E99163C0A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9A1DB-D9B8-410E-B317-35D35D32ED9B}" type="pres">
      <dgm:prSet presAssocID="{ED0596C1-2337-4BC0-B46A-3B07DA5F223E}" presName="sp" presStyleCnt="0"/>
      <dgm:spPr/>
      <dgm:t>
        <a:bodyPr/>
        <a:lstStyle/>
        <a:p>
          <a:endParaRPr lang="en-US"/>
        </a:p>
      </dgm:t>
    </dgm:pt>
    <dgm:pt modelId="{A71AB775-D376-4AF5-A657-9C818B9B9D66}" type="pres">
      <dgm:prSet presAssocID="{AF0D7799-6BBB-474B-9049-26BA1A1CAC69}" presName="linNode" presStyleCnt="0"/>
      <dgm:spPr/>
      <dgm:t>
        <a:bodyPr/>
        <a:lstStyle/>
        <a:p>
          <a:endParaRPr lang="en-US"/>
        </a:p>
      </dgm:t>
    </dgm:pt>
    <dgm:pt modelId="{25568DE8-B619-4FBE-B405-132E3FC3E594}" type="pres">
      <dgm:prSet presAssocID="{AF0D7799-6BBB-474B-9049-26BA1A1CAC69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1C1E5-300B-466A-8DAE-D0DD88250705}" type="pres">
      <dgm:prSet presAssocID="{AF0D7799-6BBB-474B-9049-26BA1A1CAC69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D769C-F6B5-461E-9777-7BA0CDFF6BAC}" type="pres">
      <dgm:prSet presAssocID="{2C586336-27E8-4D57-ABEE-1457B55CFEA3}" presName="sp" presStyleCnt="0"/>
      <dgm:spPr/>
      <dgm:t>
        <a:bodyPr/>
        <a:lstStyle/>
        <a:p>
          <a:endParaRPr lang="en-US"/>
        </a:p>
      </dgm:t>
    </dgm:pt>
    <dgm:pt modelId="{EF297DCF-0C6E-4800-B731-548B3EE04B05}" type="pres">
      <dgm:prSet presAssocID="{0E582E52-173F-430D-91FF-695DC3109A12}" presName="linNode" presStyleCnt="0"/>
      <dgm:spPr/>
      <dgm:t>
        <a:bodyPr/>
        <a:lstStyle/>
        <a:p>
          <a:endParaRPr lang="en-US"/>
        </a:p>
      </dgm:t>
    </dgm:pt>
    <dgm:pt modelId="{6E928022-439A-4D0D-A6CA-0E249A5BA336}" type="pres">
      <dgm:prSet presAssocID="{0E582E52-173F-430D-91FF-695DC3109A12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72194-C55A-49DB-97F0-A268EE9F8FCA}" type="pres">
      <dgm:prSet presAssocID="{0E582E52-173F-430D-91FF-695DC3109A12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77FBD-92B4-47A1-8AF6-5450E5EC24F8}" type="pres">
      <dgm:prSet presAssocID="{C0CC756D-549F-4848-BA00-0C8D93BBC03A}" presName="sp" presStyleCnt="0"/>
      <dgm:spPr/>
      <dgm:t>
        <a:bodyPr/>
        <a:lstStyle/>
        <a:p>
          <a:endParaRPr lang="en-US"/>
        </a:p>
      </dgm:t>
    </dgm:pt>
    <dgm:pt modelId="{4C02E86E-F5C7-40CA-8D58-BC229E19100E}" type="pres">
      <dgm:prSet presAssocID="{8B21E736-FDBF-4586-AFED-D963CF82474A}" presName="linNode" presStyleCnt="0"/>
      <dgm:spPr/>
      <dgm:t>
        <a:bodyPr/>
        <a:lstStyle/>
        <a:p>
          <a:endParaRPr lang="en-US"/>
        </a:p>
      </dgm:t>
    </dgm:pt>
    <dgm:pt modelId="{6B20F23D-74B3-458F-8F22-0E3F408CF640}" type="pres">
      <dgm:prSet presAssocID="{8B21E736-FDBF-4586-AFED-D963CF82474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D1C11-4A9A-4A2E-9A26-8BBF950666E2}" type="pres">
      <dgm:prSet presAssocID="{8B21E736-FDBF-4586-AFED-D963CF82474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2DBF45-7184-42F8-A7AB-FEF4865CB5CB}" srcId="{12E312D2-3A01-43A9-BBB3-B9DE6CAEA920}" destId="{0E582E52-173F-430D-91FF-695DC3109A12}" srcOrd="2" destOrd="0" parTransId="{02C9D9DC-80C0-4973-9265-58CF52B729FB}" sibTransId="{C0CC756D-549F-4848-BA00-0C8D93BBC03A}"/>
    <dgm:cxn modelId="{65CAC7F6-7A31-487E-95BD-D46FF1B88940}" srcId="{0E582E52-173F-430D-91FF-695DC3109A12}" destId="{C0D14831-2C85-4EFA-BAF8-6F24835621F0}" srcOrd="0" destOrd="0" parTransId="{8B2B7430-88C7-4E54-87DF-367E6D9A1548}" sibTransId="{B49CBB6B-9395-488A-BD55-764CBA01449C}"/>
    <dgm:cxn modelId="{3CD666EF-0095-4E0B-94E3-187FDA52D43F}" type="presOf" srcId="{D772A9CC-B493-49FD-8511-BA28DE5299E3}" destId="{1DF86A44-BFE4-4D41-989D-33CF3F399AF0}" srcOrd="0" destOrd="1" presId="urn:microsoft.com/office/officeart/2005/8/layout/vList5"/>
    <dgm:cxn modelId="{A93E83B6-0415-4EA8-9CA7-132FE940573B}" type="presOf" srcId="{524954F8-3245-46F1-B873-9875B3B476E5}" destId="{FB51C1E5-300B-466A-8DAE-D0DD88250705}" srcOrd="0" destOrd="2" presId="urn:microsoft.com/office/officeart/2005/8/layout/vList5"/>
    <dgm:cxn modelId="{9D25306D-BEAF-46F4-AC57-59BEAAC0E424}" srcId="{8B21E736-FDBF-4586-AFED-D963CF82474A}" destId="{CFAEABE3-3856-46F7-B04A-FDD93FC6CAB6}" srcOrd="1" destOrd="0" parTransId="{C35246E3-5D09-471F-BAD4-0BD3D173DC9F}" sibTransId="{854AFDFA-6404-4088-8092-73A7774FD9CF}"/>
    <dgm:cxn modelId="{575F2448-91F5-4A5E-9188-041C8C6F7EEE}" type="presOf" srcId="{12E312D2-3A01-43A9-BBB3-B9DE6CAEA920}" destId="{D7666323-C36C-4072-9524-03E27F42F09B}" srcOrd="0" destOrd="0" presId="urn:microsoft.com/office/officeart/2005/8/layout/vList5"/>
    <dgm:cxn modelId="{2DF8E97C-ED82-4A87-9E66-150B42731C53}" srcId="{12E312D2-3A01-43A9-BBB3-B9DE6CAEA920}" destId="{8B21E736-FDBF-4586-AFED-D963CF82474A}" srcOrd="3" destOrd="0" parTransId="{576837D3-2864-4049-81E2-072F2270BB69}" sibTransId="{585EE059-58FD-4003-BD6A-BC1899F11ED1}"/>
    <dgm:cxn modelId="{18EAE709-FBF0-4C83-A329-A883F16194FF}" srcId="{12E312D2-3A01-43A9-BBB3-B9DE6CAEA920}" destId="{AF0D7799-6BBB-474B-9049-26BA1A1CAC69}" srcOrd="1" destOrd="0" parTransId="{31D34EE5-69EB-421F-A7C3-7B670F9CD0EC}" sibTransId="{2C586336-27E8-4D57-ABEE-1457B55CFEA3}"/>
    <dgm:cxn modelId="{488A7581-75B5-4C03-BEAF-13D770D2D37F}" type="presOf" srcId="{AF0D7799-6BBB-474B-9049-26BA1A1CAC69}" destId="{25568DE8-B619-4FBE-B405-132E3FC3E594}" srcOrd="0" destOrd="0" presId="urn:microsoft.com/office/officeart/2005/8/layout/vList5"/>
    <dgm:cxn modelId="{AB1B30C9-56BF-4E06-AF44-DF9D4DFE6428}" type="presOf" srcId="{CFAEABE3-3856-46F7-B04A-FDD93FC6CAB6}" destId="{6F1D1C11-4A9A-4A2E-9A26-8BBF950666E2}" srcOrd="0" destOrd="1" presId="urn:microsoft.com/office/officeart/2005/8/layout/vList5"/>
    <dgm:cxn modelId="{23769E32-29F4-4EF3-9930-B3A178F2A2C8}" srcId="{18CEE4BF-418D-49D9-98E7-925E99163C0A}" destId="{6B98CE79-1817-402E-A25A-B59530C0D314}" srcOrd="0" destOrd="0" parTransId="{A604BBCA-2398-4193-ACA7-F38FEC1F3F20}" sibTransId="{0C49E4E4-B98C-4F73-B96F-7F674290CC8B}"/>
    <dgm:cxn modelId="{58071E15-1B2A-4391-A922-7455373F10FD}" type="presOf" srcId="{975C8DC1-4509-474D-8CC5-E517A44726F8}" destId="{4F172194-C55A-49DB-97F0-A268EE9F8FCA}" srcOrd="0" destOrd="2" presId="urn:microsoft.com/office/officeart/2005/8/layout/vList5"/>
    <dgm:cxn modelId="{895696B5-77E3-4B64-B111-B43DAC97771D}" srcId="{18CEE4BF-418D-49D9-98E7-925E99163C0A}" destId="{D772A9CC-B493-49FD-8511-BA28DE5299E3}" srcOrd="1" destOrd="0" parTransId="{B25751C5-D960-46CD-88E8-111192E79813}" sibTransId="{F50E254A-5502-43AE-B2A1-98C8F21DD564}"/>
    <dgm:cxn modelId="{17F99874-D6AF-4775-8D71-2D08422489EE}" type="presOf" srcId="{A7138234-47C2-4C8D-A5B4-89D3685D5D27}" destId="{FB51C1E5-300B-466A-8DAE-D0DD88250705}" srcOrd="0" destOrd="1" presId="urn:microsoft.com/office/officeart/2005/8/layout/vList5"/>
    <dgm:cxn modelId="{5E161460-BB1B-4BDB-8F8C-93928DDC6052}" srcId="{18CEE4BF-418D-49D9-98E7-925E99163C0A}" destId="{28E61CC9-F3C4-458D-B325-56675002B2A7}" srcOrd="2" destOrd="0" parTransId="{E4AEECB7-71B6-4AA4-BDDD-139B6FB8C9CE}" sibTransId="{824C4143-E839-4CBE-BEA0-A4728E6D0FF1}"/>
    <dgm:cxn modelId="{29E20542-24E3-4FF8-B34D-0764F78C0D5F}" srcId="{12E312D2-3A01-43A9-BBB3-B9DE6CAEA920}" destId="{18CEE4BF-418D-49D9-98E7-925E99163C0A}" srcOrd="0" destOrd="0" parTransId="{DCAE14D5-B884-44AF-8D28-7075A6986377}" sibTransId="{ED0596C1-2337-4BC0-B46A-3B07DA5F223E}"/>
    <dgm:cxn modelId="{6A8F5EF3-8836-4D8E-932A-4EF37690400F}" srcId="{AF0D7799-6BBB-474B-9049-26BA1A1CAC69}" destId="{A7138234-47C2-4C8D-A5B4-89D3685D5D27}" srcOrd="1" destOrd="0" parTransId="{DF43771E-495F-4C19-B6CD-BEEE887069E4}" sibTransId="{EA85E2F7-4A5B-49DF-B923-7C5A9545C166}"/>
    <dgm:cxn modelId="{01CA5344-1332-4710-B774-858C96C68115}" srcId="{8B21E736-FDBF-4586-AFED-D963CF82474A}" destId="{42CF0540-E139-42D5-BC21-4FEEE5DCF495}" srcOrd="0" destOrd="0" parTransId="{E8430721-7AE3-4162-8AB3-812D279DCADA}" sibTransId="{B126747A-E086-49B5-A100-03AB935A24E6}"/>
    <dgm:cxn modelId="{2BD0F527-DD2C-4590-92B7-6E569B80AFBE}" type="presOf" srcId="{18CEE4BF-418D-49D9-98E7-925E99163C0A}" destId="{520BE5E2-744F-4714-9605-6E37C28F899A}" srcOrd="0" destOrd="0" presId="urn:microsoft.com/office/officeart/2005/8/layout/vList5"/>
    <dgm:cxn modelId="{CF1BE23D-8420-46C5-A335-3877385E9BB2}" srcId="{0E582E52-173F-430D-91FF-695DC3109A12}" destId="{D990A337-400B-45D7-AF2B-D975A878A1A3}" srcOrd="1" destOrd="0" parTransId="{9D1D4CF3-7D09-497E-9110-49F762BADDD5}" sibTransId="{C64A7830-77FF-4AE2-AB6D-FB0931D2B0E2}"/>
    <dgm:cxn modelId="{549C327B-3CB2-44D6-8B17-C37FBB188A00}" type="presOf" srcId="{DEAE2BE1-1E33-4F43-931D-B997BA844DDC}" destId="{FB51C1E5-300B-466A-8DAE-D0DD88250705}" srcOrd="0" destOrd="0" presId="urn:microsoft.com/office/officeart/2005/8/layout/vList5"/>
    <dgm:cxn modelId="{805E6AC6-5BB4-464F-8E8B-43799F79365C}" type="presOf" srcId="{42CF0540-E139-42D5-BC21-4FEEE5DCF495}" destId="{6F1D1C11-4A9A-4A2E-9A26-8BBF950666E2}" srcOrd="0" destOrd="0" presId="urn:microsoft.com/office/officeart/2005/8/layout/vList5"/>
    <dgm:cxn modelId="{A5FF3D09-1C49-490A-A372-F5D778124A2E}" srcId="{8B21E736-FDBF-4586-AFED-D963CF82474A}" destId="{FD7555B7-B46E-473F-9441-86E7CCB3FA8D}" srcOrd="2" destOrd="0" parTransId="{F6F27C5D-3670-4E8E-A11D-35F534F08209}" sibTransId="{296780E2-4C32-4785-ABF4-8D2D56C86916}"/>
    <dgm:cxn modelId="{57D4A47B-7EEB-4C53-8D06-F2B57A7456A0}" type="presOf" srcId="{28E61CC9-F3C4-458D-B325-56675002B2A7}" destId="{1DF86A44-BFE4-4D41-989D-33CF3F399AF0}" srcOrd="0" destOrd="2" presId="urn:microsoft.com/office/officeart/2005/8/layout/vList5"/>
    <dgm:cxn modelId="{55C07BA4-D6B7-468D-AF35-E56510B8BFB6}" type="presOf" srcId="{FD7555B7-B46E-473F-9441-86E7CCB3FA8D}" destId="{6F1D1C11-4A9A-4A2E-9A26-8BBF950666E2}" srcOrd="0" destOrd="2" presId="urn:microsoft.com/office/officeart/2005/8/layout/vList5"/>
    <dgm:cxn modelId="{05420644-8667-4891-BE96-95F129DC1141}" srcId="{AF0D7799-6BBB-474B-9049-26BA1A1CAC69}" destId="{DEAE2BE1-1E33-4F43-931D-B997BA844DDC}" srcOrd="0" destOrd="0" parTransId="{A3F7FC13-F715-4DF9-A52A-6309BDC2A0E9}" sibTransId="{88FDFEB6-4154-4602-AD26-F6A677FB6987}"/>
    <dgm:cxn modelId="{DF957AA7-A08D-4E8D-BE81-5C2F721280C0}" type="presOf" srcId="{C0D14831-2C85-4EFA-BAF8-6F24835621F0}" destId="{4F172194-C55A-49DB-97F0-A268EE9F8FCA}" srcOrd="0" destOrd="0" presId="urn:microsoft.com/office/officeart/2005/8/layout/vList5"/>
    <dgm:cxn modelId="{B35F4065-DB8D-49E6-A4B2-BF6355D296FA}" srcId="{0E582E52-173F-430D-91FF-695DC3109A12}" destId="{975C8DC1-4509-474D-8CC5-E517A44726F8}" srcOrd="2" destOrd="0" parTransId="{A5703620-DBB0-44EA-9468-5571C81405DC}" sibTransId="{F3836432-5B07-4090-95CE-E17687DEDC97}"/>
    <dgm:cxn modelId="{0A46FFA4-F70D-4CFE-A9D7-F87B63FEF7BC}" type="presOf" srcId="{D990A337-400B-45D7-AF2B-D975A878A1A3}" destId="{4F172194-C55A-49DB-97F0-A268EE9F8FCA}" srcOrd="0" destOrd="1" presId="urn:microsoft.com/office/officeart/2005/8/layout/vList5"/>
    <dgm:cxn modelId="{F45E7453-2CE5-4A5E-8285-7B6684E0BE55}" srcId="{AF0D7799-6BBB-474B-9049-26BA1A1CAC69}" destId="{524954F8-3245-46F1-B873-9875B3B476E5}" srcOrd="2" destOrd="0" parTransId="{5AAF634D-FEB2-47A6-9E52-290E27CC251B}" sibTransId="{67495578-9B43-4770-8DA8-03C13D0002E4}"/>
    <dgm:cxn modelId="{5785559E-5B8C-44CE-A46D-6BA6101D9234}" type="presOf" srcId="{0E582E52-173F-430D-91FF-695DC3109A12}" destId="{6E928022-439A-4D0D-A6CA-0E249A5BA336}" srcOrd="0" destOrd="0" presId="urn:microsoft.com/office/officeart/2005/8/layout/vList5"/>
    <dgm:cxn modelId="{54109E73-5090-4178-9DA6-E984CE5AF797}" type="presOf" srcId="{8B21E736-FDBF-4586-AFED-D963CF82474A}" destId="{6B20F23D-74B3-458F-8F22-0E3F408CF640}" srcOrd="0" destOrd="0" presId="urn:microsoft.com/office/officeart/2005/8/layout/vList5"/>
    <dgm:cxn modelId="{B9C12930-CFE6-41CE-8EF5-34D0F4642B6A}" type="presOf" srcId="{6B98CE79-1817-402E-A25A-B59530C0D314}" destId="{1DF86A44-BFE4-4D41-989D-33CF3F399AF0}" srcOrd="0" destOrd="0" presId="urn:microsoft.com/office/officeart/2005/8/layout/vList5"/>
    <dgm:cxn modelId="{D69FE600-079F-49C1-9847-3D376213DEA7}" type="presParOf" srcId="{D7666323-C36C-4072-9524-03E27F42F09B}" destId="{88BEF4B8-DD0D-4ABF-89DF-8F2E9583D86F}" srcOrd="0" destOrd="0" presId="urn:microsoft.com/office/officeart/2005/8/layout/vList5"/>
    <dgm:cxn modelId="{B2CE29C2-7541-498F-8D64-3DAAA2D46665}" type="presParOf" srcId="{88BEF4B8-DD0D-4ABF-89DF-8F2E9583D86F}" destId="{520BE5E2-744F-4714-9605-6E37C28F899A}" srcOrd="0" destOrd="0" presId="urn:microsoft.com/office/officeart/2005/8/layout/vList5"/>
    <dgm:cxn modelId="{A9BC3A14-95FC-4403-9CA3-F97B58B645E2}" type="presParOf" srcId="{88BEF4B8-DD0D-4ABF-89DF-8F2E9583D86F}" destId="{1DF86A44-BFE4-4D41-989D-33CF3F399AF0}" srcOrd="1" destOrd="0" presId="urn:microsoft.com/office/officeart/2005/8/layout/vList5"/>
    <dgm:cxn modelId="{2F2C1A95-6019-4180-9E96-5C1CFB51ABAE}" type="presParOf" srcId="{D7666323-C36C-4072-9524-03E27F42F09B}" destId="{40D9A1DB-D9B8-410E-B317-35D35D32ED9B}" srcOrd="1" destOrd="0" presId="urn:microsoft.com/office/officeart/2005/8/layout/vList5"/>
    <dgm:cxn modelId="{FB6E90CD-C3EF-49D0-9590-9695CF4947F2}" type="presParOf" srcId="{D7666323-C36C-4072-9524-03E27F42F09B}" destId="{A71AB775-D376-4AF5-A657-9C818B9B9D66}" srcOrd="2" destOrd="0" presId="urn:microsoft.com/office/officeart/2005/8/layout/vList5"/>
    <dgm:cxn modelId="{87B32E2D-7AD1-4756-976A-2729E414A243}" type="presParOf" srcId="{A71AB775-D376-4AF5-A657-9C818B9B9D66}" destId="{25568DE8-B619-4FBE-B405-132E3FC3E594}" srcOrd="0" destOrd="0" presId="urn:microsoft.com/office/officeart/2005/8/layout/vList5"/>
    <dgm:cxn modelId="{4C822319-5DF1-46AC-B75F-18D1BB1EA396}" type="presParOf" srcId="{A71AB775-D376-4AF5-A657-9C818B9B9D66}" destId="{FB51C1E5-300B-466A-8DAE-D0DD88250705}" srcOrd="1" destOrd="0" presId="urn:microsoft.com/office/officeart/2005/8/layout/vList5"/>
    <dgm:cxn modelId="{7B62CFF1-D100-4700-8333-A7108C98A91E}" type="presParOf" srcId="{D7666323-C36C-4072-9524-03E27F42F09B}" destId="{3A9D769C-F6B5-461E-9777-7BA0CDFF6BAC}" srcOrd="3" destOrd="0" presId="urn:microsoft.com/office/officeart/2005/8/layout/vList5"/>
    <dgm:cxn modelId="{EB5333C9-2268-48EA-A4E7-91FCF5E1E579}" type="presParOf" srcId="{D7666323-C36C-4072-9524-03E27F42F09B}" destId="{EF297DCF-0C6E-4800-B731-548B3EE04B05}" srcOrd="4" destOrd="0" presId="urn:microsoft.com/office/officeart/2005/8/layout/vList5"/>
    <dgm:cxn modelId="{5A90731B-067D-417D-B79C-079982BB644D}" type="presParOf" srcId="{EF297DCF-0C6E-4800-B731-548B3EE04B05}" destId="{6E928022-439A-4D0D-A6CA-0E249A5BA336}" srcOrd="0" destOrd="0" presId="urn:microsoft.com/office/officeart/2005/8/layout/vList5"/>
    <dgm:cxn modelId="{F61600B3-3D2E-47CD-88E4-0F67DB09590E}" type="presParOf" srcId="{EF297DCF-0C6E-4800-B731-548B3EE04B05}" destId="{4F172194-C55A-49DB-97F0-A268EE9F8FCA}" srcOrd="1" destOrd="0" presId="urn:microsoft.com/office/officeart/2005/8/layout/vList5"/>
    <dgm:cxn modelId="{62B9B7F9-55F3-4903-B0BB-2A88CE0AEBC1}" type="presParOf" srcId="{D7666323-C36C-4072-9524-03E27F42F09B}" destId="{A4177FBD-92B4-47A1-8AF6-5450E5EC24F8}" srcOrd="5" destOrd="0" presId="urn:microsoft.com/office/officeart/2005/8/layout/vList5"/>
    <dgm:cxn modelId="{38DFD883-A027-4FC5-AFB0-6986B2D21286}" type="presParOf" srcId="{D7666323-C36C-4072-9524-03E27F42F09B}" destId="{4C02E86E-F5C7-40CA-8D58-BC229E19100E}" srcOrd="6" destOrd="0" presId="urn:microsoft.com/office/officeart/2005/8/layout/vList5"/>
    <dgm:cxn modelId="{A073BF7D-9CDE-4D20-B201-2EB81CFEE56F}" type="presParOf" srcId="{4C02E86E-F5C7-40CA-8D58-BC229E19100E}" destId="{6B20F23D-74B3-458F-8F22-0E3F408CF640}" srcOrd="0" destOrd="0" presId="urn:microsoft.com/office/officeart/2005/8/layout/vList5"/>
    <dgm:cxn modelId="{B01F8F58-21C5-4E89-B0E5-395E0042C6D4}" type="presParOf" srcId="{4C02E86E-F5C7-40CA-8D58-BC229E19100E}" destId="{6F1D1C11-4A9A-4A2E-9A26-8BBF950666E2}" srcOrd="1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5885DF-4D6A-442E-A377-7ADE0138A634}" type="doc">
      <dgm:prSet loTypeId="urn:microsoft.com/office/officeart/2005/8/layout/list1" loCatId="list" qsTypeId="urn:microsoft.com/office/officeart/2005/8/quickstyle/simple5#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D7A6F5B-5879-4AB4-AF90-AEFFFA508F66}">
      <dgm:prSet custT="1"/>
      <dgm:spPr/>
      <dgm:t>
        <a:bodyPr/>
        <a:lstStyle/>
        <a:p>
          <a:pPr rtl="0"/>
          <a:r>
            <a:rPr lang="en-US" sz="1600" b="0" dirty="0" smtClean="0"/>
            <a:t>WSUS </a:t>
          </a:r>
          <a:r>
            <a:rPr lang="zh-TW" altLang="en-US" sz="1600" b="0" dirty="0" smtClean="0"/>
            <a:t>可以支援</a:t>
          </a:r>
          <a:r>
            <a:rPr lang="en-US" sz="1600" b="0" dirty="0" smtClean="0"/>
            <a:t> NLB</a:t>
          </a:r>
          <a:r>
            <a:rPr lang="zh-TW" altLang="en-US" sz="1600" b="0" dirty="0" smtClean="0"/>
            <a:t>的架構</a:t>
          </a:r>
          <a:endParaRPr lang="en-US" sz="1600" b="0" dirty="0"/>
        </a:p>
      </dgm:t>
    </dgm:pt>
    <dgm:pt modelId="{D615B9DC-9424-4C86-91F0-4ED7CE0BEE62}" type="parTrans" cxnId="{EEC3EC9A-627B-4A87-A970-6B90DAC772A4}">
      <dgm:prSet/>
      <dgm:spPr/>
      <dgm:t>
        <a:bodyPr/>
        <a:lstStyle/>
        <a:p>
          <a:endParaRPr lang="en-US" sz="1600"/>
        </a:p>
      </dgm:t>
    </dgm:pt>
    <dgm:pt modelId="{BB9C34DB-04EA-49AD-AA24-7E805B15FEAE}" type="sibTrans" cxnId="{EEC3EC9A-627B-4A87-A970-6B90DAC772A4}">
      <dgm:prSet/>
      <dgm:spPr/>
      <dgm:t>
        <a:bodyPr/>
        <a:lstStyle/>
        <a:p>
          <a:endParaRPr lang="en-US" sz="1600"/>
        </a:p>
      </dgm:t>
    </dgm:pt>
    <dgm:pt modelId="{5813FC90-D250-4CCC-8A9A-C01962F292E6}">
      <dgm:prSet custT="1"/>
      <dgm:spPr/>
      <dgm:t>
        <a:bodyPr/>
        <a:lstStyle/>
        <a:p>
          <a:pPr rtl="0"/>
          <a:r>
            <a:rPr lang="en-US" sz="1600" b="0" dirty="0" smtClean="0"/>
            <a:t>NLB </a:t>
          </a:r>
          <a:r>
            <a:rPr lang="zh-TW" altLang="en-US" sz="1600" b="0" dirty="0" smtClean="0"/>
            <a:t>支援容錯並可支援超過</a:t>
          </a:r>
          <a:r>
            <a:rPr lang="en-US" sz="1600" b="0" dirty="0" smtClean="0"/>
            <a:t>100,000 </a:t>
          </a:r>
          <a:r>
            <a:rPr lang="zh-TW" altLang="en-US" sz="1600" b="0" dirty="0" smtClean="0"/>
            <a:t>用戶端電腦</a:t>
          </a:r>
          <a:endParaRPr lang="en-US" sz="1600" b="0" dirty="0"/>
        </a:p>
      </dgm:t>
    </dgm:pt>
    <dgm:pt modelId="{9A48463D-C059-4A96-832B-718CCF6A0226}" type="parTrans" cxnId="{B7943AA8-824F-49FE-A41A-41EFAAE96602}">
      <dgm:prSet/>
      <dgm:spPr/>
      <dgm:t>
        <a:bodyPr/>
        <a:lstStyle/>
        <a:p>
          <a:endParaRPr lang="en-US" sz="1600"/>
        </a:p>
      </dgm:t>
    </dgm:pt>
    <dgm:pt modelId="{5CC7567C-9B57-4FDF-B1AE-91258FB9C203}" type="sibTrans" cxnId="{B7943AA8-824F-49FE-A41A-41EFAAE96602}">
      <dgm:prSet/>
      <dgm:spPr/>
      <dgm:t>
        <a:bodyPr/>
        <a:lstStyle/>
        <a:p>
          <a:endParaRPr lang="en-US" sz="1600"/>
        </a:p>
      </dgm:t>
    </dgm:pt>
    <dgm:pt modelId="{D2F31713-2910-47B3-B2F1-7897C2CDE53A}">
      <dgm:prSet custT="1"/>
      <dgm:spPr/>
      <dgm:t>
        <a:bodyPr/>
        <a:lstStyle/>
        <a:p>
          <a:pPr rtl="0"/>
          <a:r>
            <a:rPr lang="zh-TW" altLang="en-US" sz="1600" b="0" dirty="0" smtClean="0"/>
            <a:t>後端資料庫支援 </a:t>
          </a:r>
          <a:r>
            <a:rPr lang="en-US" sz="1600" b="0" dirty="0" smtClean="0"/>
            <a:t>SQL clusters </a:t>
          </a:r>
          <a:endParaRPr lang="en-US" sz="1600" b="0" dirty="0"/>
        </a:p>
      </dgm:t>
    </dgm:pt>
    <dgm:pt modelId="{460C65A3-046C-49F1-82BC-2690D0553E0C}" type="parTrans" cxnId="{F32A394F-A779-4994-A0B1-8925EFEF5569}">
      <dgm:prSet/>
      <dgm:spPr/>
      <dgm:t>
        <a:bodyPr/>
        <a:lstStyle/>
        <a:p>
          <a:endParaRPr lang="en-US" sz="1600"/>
        </a:p>
      </dgm:t>
    </dgm:pt>
    <dgm:pt modelId="{FB21D94D-A26B-467F-A232-FF563FF60581}" type="sibTrans" cxnId="{F32A394F-A779-4994-A0B1-8925EFEF5569}">
      <dgm:prSet/>
      <dgm:spPr/>
      <dgm:t>
        <a:bodyPr/>
        <a:lstStyle/>
        <a:p>
          <a:endParaRPr lang="en-US" sz="1600"/>
        </a:p>
      </dgm:t>
    </dgm:pt>
    <dgm:pt modelId="{0740D581-CAF7-4472-9886-1364B3BB4F96}">
      <dgm:prSet custT="1"/>
      <dgm:spPr/>
      <dgm:t>
        <a:bodyPr/>
        <a:lstStyle/>
        <a:p>
          <a:pPr rtl="0"/>
          <a:r>
            <a:rPr lang="en-US" sz="2000" b="1" dirty="0" smtClean="0"/>
            <a:t>Clients will always use assigned site SUP</a:t>
          </a:r>
          <a:endParaRPr lang="en-US" sz="2000" b="1" dirty="0"/>
        </a:p>
      </dgm:t>
    </dgm:pt>
    <dgm:pt modelId="{4C7E0C50-0438-41FB-960C-5984E266F720}" type="parTrans" cxnId="{7490DB10-490C-4746-8FBB-11EF5C908891}">
      <dgm:prSet/>
      <dgm:spPr/>
      <dgm:t>
        <a:bodyPr/>
        <a:lstStyle/>
        <a:p>
          <a:endParaRPr lang="en-US" sz="1600"/>
        </a:p>
      </dgm:t>
    </dgm:pt>
    <dgm:pt modelId="{C76F7CAE-679D-4B09-803A-6FA676F52044}" type="sibTrans" cxnId="{7490DB10-490C-4746-8FBB-11EF5C908891}">
      <dgm:prSet/>
      <dgm:spPr/>
      <dgm:t>
        <a:bodyPr/>
        <a:lstStyle/>
        <a:p>
          <a:endParaRPr lang="en-US" sz="1600"/>
        </a:p>
      </dgm:t>
    </dgm:pt>
    <dgm:pt modelId="{0C55189B-539F-4857-99E7-BEC7393EA1BE}">
      <dgm:prSet custT="1"/>
      <dgm:spPr/>
      <dgm:t>
        <a:bodyPr/>
        <a:lstStyle/>
        <a:p>
          <a:pPr rtl="0"/>
          <a:r>
            <a:rPr lang="zh-TW" altLang="en-US" sz="1600" b="0" dirty="0" smtClean="0"/>
            <a:t>掃描時間設定避免與</a:t>
          </a:r>
          <a:r>
            <a:rPr lang="en-US" altLang="zh-TW" sz="1600" b="0" dirty="0" smtClean="0"/>
            <a:t>WSUS</a:t>
          </a:r>
          <a:r>
            <a:rPr lang="zh-TW" altLang="en-US" sz="1600" b="0" dirty="0" smtClean="0"/>
            <a:t>同時間</a:t>
          </a:r>
          <a:endParaRPr lang="en-US" sz="1600" b="0" dirty="0"/>
        </a:p>
      </dgm:t>
    </dgm:pt>
    <dgm:pt modelId="{C9C7D4D8-E319-4D58-AFEE-93F84AD16A46}" type="parTrans" cxnId="{569E4253-A9C7-4F0A-AFDE-7622006A40A3}">
      <dgm:prSet/>
      <dgm:spPr/>
      <dgm:t>
        <a:bodyPr/>
        <a:lstStyle/>
        <a:p>
          <a:endParaRPr lang="en-US" sz="1600"/>
        </a:p>
      </dgm:t>
    </dgm:pt>
    <dgm:pt modelId="{49C200C6-E51F-41B2-814E-44F9D4DDCF22}" type="sibTrans" cxnId="{569E4253-A9C7-4F0A-AFDE-7622006A40A3}">
      <dgm:prSet/>
      <dgm:spPr/>
      <dgm:t>
        <a:bodyPr/>
        <a:lstStyle/>
        <a:p>
          <a:endParaRPr lang="en-US" sz="1600"/>
        </a:p>
      </dgm:t>
    </dgm:pt>
    <dgm:pt modelId="{D8451A9D-ED3C-4431-9C4E-A8BA1DE5CB36}">
      <dgm:prSet custT="1"/>
      <dgm:spPr/>
      <dgm:t>
        <a:bodyPr/>
        <a:lstStyle/>
        <a:p>
          <a:pPr rtl="0"/>
          <a:r>
            <a:rPr lang="en-US" sz="2000" b="1" dirty="0" smtClean="0"/>
            <a:t>Each WSUS server supports 25,000 clients</a:t>
          </a:r>
          <a:endParaRPr lang="en-US" sz="2000" b="1" dirty="0"/>
        </a:p>
      </dgm:t>
    </dgm:pt>
    <dgm:pt modelId="{6A84FEC3-DD28-47B9-8008-7FA79F524396}" type="parTrans" cxnId="{2D2E0FEF-49BF-4589-A765-70D4E13D8C98}">
      <dgm:prSet/>
      <dgm:spPr/>
      <dgm:t>
        <a:bodyPr/>
        <a:lstStyle/>
        <a:p>
          <a:endParaRPr lang="en-US" sz="1600"/>
        </a:p>
      </dgm:t>
    </dgm:pt>
    <dgm:pt modelId="{C09BA09C-FEB5-46CC-9774-3A860365C129}" type="sibTrans" cxnId="{2D2E0FEF-49BF-4589-A765-70D4E13D8C98}">
      <dgm:prSet/>
      <dgm:spPr/>
      <dgm:t>
        <a:bodyPr/>
        <a:lstStyle/>
        <a:p>
          <a:endParaRPr lang="en-US" sz="1600"/>
        </a:p>
      </dgm:t>
    </dgm:pt>
    <dgm:pt modelId="{CBE0D75C-74A5-4A58-AA7A-87D362BEE5B9}">
      <dgm:prSet custT="1"/>
      <dgm:spPr/>
      <dgm:t>
        <a:bodyPr/>
        <a:lstStyle/>
        <a:p>
          <a:pPr rtl="0"/>
          <a:r>
            <a:rPr lang="en-US" sz="2000" b="1" dirty="0" smtClean="0"/>
            <a:t>Software Update Point (SUP) Role</a:t>
          </a:r>
          <a:endParaRPr lang="en-US" sz="2000" b="1" dirty="0"/>
        </a:p>
      </dgm:t>
    </dgm:pt>
    <dgm:pt modelId="{D41ADE40-51AB-4AFF-9B5D-290E04BE2570}" type="parTrans" cxnId="{465C14B8-3F5F-49F0-AF7D-38FD3D0BE322}">
      <dgm:prSet/>
      <dgm:spPr/>
      <dgm:t>
        <a:bodyPr/>
        <a:lstStyle/>
        <a:p>
          <a:endParaRPr lang="en-US" sz="1600"/>
        </a:p>
      </dgm:t>
    </dgm:pt>
    <dgm:pt modelId="{C4D71F3B-D1D8-4B91-92F8-1825EFF95D68}" type="sibTrans" cxnId="{465C14B8-3F5F-49F0-AF7D-38FD3D0BE322}">
      <dgm:prSet/>
      <dgm:spPr/>
      <dgm:t>
        <a:bodyPr/>
        <a:lstStyle/>
        <a:p>
          <a:endParaRPr lang="en-US" sz="1600"/>
        </a:p>
      </dgm:t>
    </dgm:pt>
    <dgm:pt modelId="{D171D231-1494-40B9-A602-8325363301B9}">
      <dgm:prSet custT="1"/>
      <dgm:spPr/>
      <dgm:t>
        <a:bodyPr/>
        <a:lstStyle/>
        <a:p>
          <a:pPr rtl="0"/>
          <a:r>
            <a:rPr lang="zh-TW" altLang="en-US" sz="1600" b="0" dirty="0" smtClean="0"/>
            <a:t>可搭配現有的</a:t>
          </a:r>
          <a:r>
            <a:rPr lang="en-US" altLang="zh-TW" sz="1600" b="0" dirty="0" smtClean="0"/>
            <a:t>WSUS</a:t>
          </a:r>
          <a:r>
            <a:rPr lang="zh-TW" altLang="en-US" sz="1600" b="0" dirty="0" smtClean="0"/>
            <a:t>使用</a:t>
          </a:r>
          <a:endParaRPr lang="en-US" sz="1600" b="0" dirty="0"/>
        </a:p>
      </dgm:t>
    </dgm:pt>
    <dgm:pt modelId="{957FAB20-5CC8-4EE3-8C53-FAA09B831F3F}" type="parTrans" cxnId="{A83B1DFC-9F7C-4CA5-B468-E6B3E45B2D5E}">
      <dgm:prSet/>
      <dgm:spPr/>
      <dgm:t>
        <a:bodyPr/>
        <a:lstStyle/>
        <a:p>
          <a:endParaRPr lang="en-US" sz="1600"/>
        </a:p>
      </dgm:t>
    </dgm:pt>
    <dgm:pt modelId="{D2BF8BC9-09CB-41D6-94C6-4FD2B64586C6}" type="sibTrans" cxnId="{A83B1DFC-9F7C-4CA5-B468-E6B3E45B2D5E}">
      <dgm:prSet/>
      <dgm:spPr/>
      <dgm:t>
        <a:bodyPr/>
        <a:lstStyle/>
        <a:p>
          <a:endParaRPr lang="en-US" sz="1600"/>
        </a:p>
      </dgm:t>
    </dgm:pt>
    <dgm:pt modelId="{602BCBD0-9A3E-43FB-954E-99E32FDF14D8}">
      <dgm:prSet custT="1"/>
      <dgm:spPr/>
      <dgm:t>
        <a:bodyPr/>
        <a:lstStyle/>
        <a:p>
          <a:pPr rtl="0"/>
          <a:r>
            <a:rPr lang="zh-TW" altLang="en-US" sz="1600" b="0" dirty="0" smtClean="0"/>
            <a:t>可與</a:t>
          </a:r>
          <a:r>
            <a:rPr lang="en-US" altLang="zh-TW" sz="1600" b="0" dirty="0" smtClean="0"/>
            <a:t>Site Server </a:t>
          </a:r>
          <a:r>
            <a:rPr lang="zh-TW" altLang="en-US" sz="1600" b="0" dirty="0" smtClean="0"/>
            <a:t>並存於同一台伺服器</a:t>
          </a:r>
          <a:endParaRPr lang="en-US" sz="1600" b="0" dirty="0"/>
        </a:p>
      </dgm:t>
    </dgm:pt>
    <dgm:pt modelId="{0619B89A-FE93-443B-9D1B-4EF06C37AF32}" type="parTrans" cxnId="{D24626C9-C932-41DF-B363-92E66F72CC80}">
      <dgm:prSet/>
      <dgm:spPr/>
      <dgm:t>
        <a:bodyPr/>
        <a:lstStyle/>
        <a:p>
          <a:endParaRPr lang="en-US" sz="1600"/>
        </a:p>
      </dgm:t>
    </dgm:pt>
    <dgm:pt modelId="{DE44D571-D21B-4BC2-A428-798225AFBE44}" type="sibTrans" cxnId="{D24626C9-C932-41DF-B363-92E66F72CC80}">
      <dgm:prSet/>
      <dgm:spPr/>
      <dgm:t>
        <a:bodyPr/>
        <a:lstStyle/>
        <a:p>
          <a:endParaRPr lang="en-US" sz="1600"/>
        </a:p>
      </dgm:t>
    </dgm:pt>
    <dgm:pt modelId="{4421B24A-940E-4B18-A443-6E1777420175}">
      <dgm:prSet custT="1"/>
      <dgm:spPr/>
      <dgm:t>
        <a:bodyPr/>
        <a:lstStyle/>
        <a:p>
          <a:pPr rtl="0"/>
          <a:r>
            <a:rPr lang="zh-TW" altLang="en-US" sz="1600" b="0" dirty="0" smtClean="0"/>
            <a:t>可安裝於</a:t>
          </a:r>
          <a:r>
            <a:rPr lang="en-US" altLang="zh-TW" sz="1600" b="0" dirty="0" smtClean="0"/>
            <a:t>Site Server</a:t>
          </a:r>
          <a:r>
            <a:rPr lang="zh-TW" altLang="en-US" sz="1600" b="0" dirty="0" smtClean="0"/>
            <a:t>以外的伺服器</a:t>
          </a:r>
          <a:endParaRPr lang="en-US" sz="1600" b="0" dirty="0"/>
        </a:p>
      </dgm:t>
    </dgm:pt>
    <dgm:pt modelId="{C209427E-86C8-40BE-981A-A4B2304AC717}" type="parTrans" cxnId="{BF0700AF-47CE-4FD6-8E8C-67048FAB77C1}">
      <dgm:prSet/>
      <dgm:spPr/>
      <dgm:t>
        <a:bodyPr/>
        <a:lstStyle/>
        <a:p>
          <a:endParaRPr lang="en-US" sz="1600"/>
        </a:p>
      </dgm:t>
    </dgm:pt>
    <dgm:pt modelId="{AAE51E20-49D1-421A-A0C9-FE01CFF575FE}" type="sibTrans" cxnId="{BF0700AF-47CE-4FD6-8E8C-67048FAB77C1}">
      <dgm:prSet/>
      <dgm:spPr/>
      <dgm:t>
        <a:bodyPr/>
        <a:lstStyle/>
        <a:p>
          <a:endParaRPr lang="en-US" sz="1600"/>
        </a:p>
      </dgm:t>
    </dgm:pt>
    <dgm:pt modelId="{C572AD33-F122-4E9B-A1A7-6D24D0C5B4CB}">
      <dgm:prSet custT="1"/>
      <dgm:spPr/>
      <dgm:t>
        <a:bodyPr/>
        <a:lstStyle/>
        <a:p>
          <a:pPr rtl="0"/>
          <a:r>
            <a:rPr lang="en-US" sz="2000" b="1" dirty="0" smtClean="0"/>
            <a:t>Supported configurations</a:t>
          </a:r>
          <a:endParaRPr lang="en-US" sz="2000" b="1" dirty="0"/>
        </a:p>
      </dgm:t>
    </dgm:pt>
    <dgm:pt modelId="{5C12DBDF-CBCD-4183-A63A-65D3DBCD8454}" type="sibTrans" cxnId="{21BBFA34-21A5-4F9E-9F93-9B31EE85D13E}">
      <dgm:prSet/>
      <dgm:spPr/>
      <dgm:t>
        <a:bodyPr/>
        <a:lstStyle/>
        <a:p>
          <a:endParaRPr lang="en-US" sz="1600"/>
        </a:p>
      </dgm:t>
    </dgm:pt>
    <dgm:pt modelId="{61B4F1F0-7D3D-471E-819D-221BEB2C4973}" type="parTrans" cxnId="{21BBFA34-21A5-4F9E-9F93-9B31EE85D13E}">
      <dgm:prSet/>
      <dgm:spPr/>
      <dgm:t>
        <a:bodyPr/>
        <a:lstStyle/>
        <a:p>
          <a:endParaRPr lang="en-US" sz="1600"/>
        </a:p>
      </dgm:t>
    </dgm:pt>
    <dgm:pt modelId="{D911C902-178D-441B-A9CC-E886EEDBF531}">
      <dgm:prSet custT="1"/>
      <dgm:spPr/>
      <dgm:t>
        <a:bodyPr/>
        <a:lstStyle/>
        <a:p>
          <a:pPr rtl="0"/>
          <a:r>
            <a:rPr lang="zh-TW" altLang="en-US" sz="1600" b="0" dirty="0" smtClean="0"/>
            <a:t>最上層 </a:t>
          </a:r>
          <a:r>
            <a:rPr lang="en-US" altLang="zh-TW" sz="1600" b="0" dirty="0" smtClean="0"/>
            <a:t>SUP</a:t>
          </a:r>
          <a:r>
            <a:rPr lang="zh-TW" altLang="en-US" sz="1600" b="0" dirty="0" smtClean="0"/>
            <a:t>與</a:t>
          </a:r>
          <a:r>
            <a:rPr lang="en-US" altLang="zh-TW" sz="1600" b="0" dirty="0" smtClean="0"/>
            <a:t>Microsoft Update</a:t>
          </a:r>
          <a:r>
            <a:rPr lang="zh-TW" altLang="en-US" sz="1600" b="0" dirty="0" smtClean="0"/>
            <a:t>做更新同步</a:t>
          </a:r>
          <a:endParaRPr lang="en-US" sz="1600" b="0" dirty="0"/>
        </a:p>
      </dgm:t>
    </dgm:pt>
    <dgm:pt modelId="{B9DC2B31-10D1-4402-A4AD-7F8F40F4E98C}" type="parTrans" cxnId="{8C24CAFC-4651-4FFB-A3A8-A1ADD90D86D3}">
      <dgm:prSet/>
      <dgm:spPr/>
      <dgm:t>
        <a:bodyPr/>
        <a:lstStyle/>
        <a:p>
          <a:endParaRPr lang="en-US" sz="1600"/>
        </a:p>
      </dgm:t>
    </dgm:pt>
    <dgm:pt modelId="{6B46B39F-190D-411F-9BB4-04DDD889580A}" type="sibTrans" cxnId="{8C24CAFC-4651-4FFB-A3A8-A1ADD90D86D3}">
      <dgm:prSet/>
      <dgm:spPr/>
      <dgm:t>
        <a:bodyPr/>
        <a:lstStyle/>
        <a:p>
          <a:endParaRPr lang="en-US" sz="1600"/>
        </a:p>
      </dgm:t>
    </dgm:pt>
    <dgm:pt modelId="{3CB27F5B-FDE4-4905-9EA2-FD30FEBE8AFC}">
      <dgm:prSet custT="1"/>
      <dgm:spPr/>
      <dgm:t>
        <a:bodyPr/>
        <a:lstStyle/>
        <a:p>
          <a:pPr rtl="0"/>
          <a:r>
            <a:rPr lang="en-US" sz="1600" b="0" dirty="0" smtClean="0"/>
            <a:t>Regional roaming only</a:t>
          </a:r>
          <a:endParaRPr lang="en-US" sz="1600" b="0" dirty="0"/>
        </a:p>
      </dgm:t>
    </dgm:pt>
    <dgm:pt modelId="{8E000D70-5A01-46E2-9E10-70FF04A3E8C2}" type="parTrans" cxnId="{430D9C0D-8AD2-4595-AC42-A59EAE8973C0}">
      <dgm:prSet/>
      <dgm:spPr/>
      <dgm:t>
        <a:bodyPr/>
        <a:lstStyle/>
        <a:p>
          <a:endParaRPr lang="en-US" sz="1400"/>
        </a:p>
      </dgm:t>
    </dgm:pt>
    <dgm:pt modelId="{1301C5F5-0E32-4494-8249-280AE676EEB7}" type="sibTrans" cxnId="{430D9C0D-8AD2-4595-AC42-A59EAE8973C0}">
      <dgm:prSet/>
      <dgm:spPr/>
      <dgm:t>
        <a:bodyPr/>
        <a:lstStyle/>
        <a:p>
          <a:endParaRPr lang="en-US" sz="1400"/>
        </a:p>
      </dgm:t>
    </dgm:pt>
    <dgm:pt modelId="{7408FB31-DDF0-4285-8C06-58A158484A70}">
      <dgm:prSet custT="1"/>
      <dgm:spPr/>
      <dgm:t>
        <a:bodyPr/>
        <a:lstStyle/>
        <a:p>
          <a:pPr rtl="0"/>
          <a:r>
            <a:rPr lang="en-US" sz="1600" b="0" dirty="0" smtClean="0"/>
            <a:t>SUP = WSUS +</a:t>
          </a:r>
          <a:r>
            <a:rPr lang="en-US" altLang="zh-TW" sz="1600" b="0" dirty="0" smtClean="0"/>
            <a:t>Configuration Manager </a:t>
          </a:r>
          <a:r>
            <a:rPr lang="zh-TW" altLang="en-US" sz="1600" b="0" dirty="0" smtClean="0"/>
            <a:t>的元件</a:t>
          </a:r>
          <a:endParaRPr lang="en-US" sz="1600" b="0" dirty="0"/>
        </a:p>
      </dgm:t>
    </dgm:pt>
    <dgm:pt modelId="{D908C499-FB9B-4075-8CD1-FE939C723B9E}" type="parTrans" cxnId="{907BD1B1-2924-42EF-BE2B-04724439FE65}">
      <dgm:prSet/>
      <dgm:spPr/>
      <dgm:t>
        <a:bodyPr/>
        <a:lstStyle/>
        <a:p>
          <a:endParaRPr lang="en-US" sz="1400"/>
        </a:p>
      </dgm:t>
    </dgm:pt>
    <dgm:pt modelId="{48FF5DC5-D795-4FA8-B0D0-6BF76D5716ED}" type="sibTrans" cxnId="{907BD1B1-2924-42EF-BE2B-04724439FE65}">
      <dgm:prSet/>
      <dgm:spPr/>
      <dgm:t>
        <a:bodyPr/>
        <a:lstStyle/>
        <a:p>
          <a:endParaRPr lang="en-US" sz="1400"/>
        </a:p>
      </dgm:t>
    </dgm:pt>
    <dgm:pt modelId="{AB8CC5A6-9583-4EC3-AE6F-977990A0BD96}" type="pres">
      <dgm:prSet presAssocID="{BA5885DF-4D6A-442E-A377-7ADE0138A6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1D9F12-D7C4-4DDD-8025-F0B559DD9783}" type="pres">
      <dgm:prSet presAssocID="{CBE0D75C-74A5-4A58-AA7A-87D362BEE5B9}" presName="parentLin" presStyleCnt="0"/>
      <dgm:spPr/>
      <dgm:t>
        <a:bodyPr/>
        <a:lstStyle/>
        <a:p>
          <a:endParaRPr lang="en-US"/>
        </a:p>
      </dgm:t>
    </dgm:pt>
    <dgm:pt modelId="{752DF8B3-B405-43A4-8437-3D2C54CD84CA}" type="pres">
      <dgm:prSet presAssocID="{CBE0D75C-74A5-4A58-AA7A-87D362BEE5B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4098284-3BA3-4885-9055-375CA664C12D}" type="pres">
      <dgm:prSet presAssocID="{CBE0D75C-74A5-4A58-AA7A-87D362BEE5B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7DA4D-A413-49F0-9CBB-473625E42D4B}" type="pres">
      <dgm:prSet presAssocID="{CBE0D75C-74A5-4A58-AA7A-87D362BEE5B9}" presName="negativeSpace" presStyleCnt="0"/>
      <dgm:spPr/>
      <dgm:t>
        <a:bodyPr/>
        <a:lstStyle/>
        <a:p>
          <a:endParaRPr lang="en-US"/>
        </a:p>
      </dgm:t>
    </dgm:pt>
    <dgm:pt modelId="{B464F71E-133B-459A-9A2A-9EC9714A2A2F}" type="pres">
      <dgm:prSet presAssocID="{CBE0D75C-74A5-4A58-AA7A-87D362BEE5B9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8BF90-DFC3-40D3-8866-0ED6CED65A0D}" type="pres">
      <dgm:prSet presAssocID="{C4D71F3B-D1D8-4B91-92F8-1825EFF95D68}" presName="spaceBetweenRectangles" presStyleCnt="0"/>
      <dgm:spPr/>
      <dgm:t>
        <a:bodyPr/>
        <a:lstStyle/>
        <a:p>
          <a:endParaRPr lang="en-US"/>
        </a:p>
      </dgm:t>
    </dgm:pt>
    <dgm:pt modelId="{07EFB5B3-F031-42F0-A2C5-CA6BC1B1D64B}" type="pres">
      <dgm:prSet presAssocID="{C572AD33-F122-4E9B-A1A7-6D24D0C5B4CB}" presName="parentLin" presStyleCnt="0"/>
      <dgm:spPr/>
      <dgm:t>
        <a:bodyPr/>
        <a:lstStyle/>
        <a:p>
          <a:endParaRPr lang="en-US"/>
        </a:p>
      </dgm:t>
    </dgm:pt>
    <dgm:pt modelId="{C9BF21C7-958F-428F-ACA3-3800D37D5C94}" type="pres">
      <dgm:prSet presAssocID="{C572AD33-F122-4E9B-A1A7-6D24D0C5B4C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CE44362-129F-4467-A3EC-E2E0D5CDA2DC}" type="pres">
      <dgm:prSet presAssocID="{C572AD33-F122-4E9B-A1A7-6D24D0C5B4C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15F1E-B546-415D-9EFD-FDE3C810EAB2}" type="pres">
      <dgm:prSet presAssocID="{C572AD33-F122-4E9B-A1A7-6D24D0C5B4CB}" presName="negativeSpace" presStyleCnt="0"/>
      <dgm:spPr/>
      <dgm:t>
        <a:bodyPr/>
        <a:lstStyle/>
        <a:p>
          <a:endParaRPr lang="en-US"/>
        </a:p>
      </dgm:t>
    </dgm:pt>
    <dgm:pt modelId="{32F7CF47-1A09-4F3B-AE4B-89A9E4874564}" type="pres">
      <dgm:prSet presAssocID="{C572AD33-F122-4E9B-A1A7-6D24D0C5B4CB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AED5A-29F4-4949-87A1-E36D504D0889}" type="pres">
      <dgm:prSet presAssocID="{5C12DBDF-CBCD-4183-A63A-65D3DBCD8454}" presName="spaceBetweenRectangles" presStyleCnt="0"/>
      <dgm:spPr/>
      <dgm:t>
        <a:bodyPr/>
        <a:lstStyle/>
        <a:p>
          <a:endParaRPr lang="en-US"/>
        </a:p>
      </dgm:t>
    </dgm:pt>
    <dgm:pt modelId="{D24654CD-E9A3-4097-BE26-AE865FCDD93D}" type="pres">
      <dgm:prSet presAssocID="{D8451A9D-ED3C-4431-9C4E-A8BA1DE5CB36}" presName="parentLin" presStyleCnt="0"/>
      <dgm:spPr/>
      <dgm:t>
        <a:bodyPr/>
        <a:lstStyle/>
        <a:p>
          <a:endParaRPr lang="en-US"/>
        </a:p>
      </dgm:t>
    </dgm:pt>
    <dgm:pt modelId="{5A0F1EEF-B4E4-49DB-9DDF-2C847AE0ED09}" type="pres">
      <dgm:prSet presAssocID="{D8451A9D-ED3C-4431-9C4E-A8BA1DE5CB3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590ED7F2-9D05-4302-B2C1-2B4D5E570D8D}" type="pres">
      <dgm:prSet presAssocID="{D8451A9D-ED3C-4431-9C4E-A8BA1DE5CB3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992F9-A1A1-4D8C-B711-B6571F48FA26}" type="pres">
      <dgm:prSet presAssocID="{D8451A9D-ED3C-4431-9C4E-A8BA1DE5CB36}" presName="negativeSpace" presStyleCnt="0"/>
      <dgm:spPr/>
      <dgm:t>
        <a:bodyPr/>
        <a:lstStyle/>
        <a:p>
          <a:endParaRPr lang="en-US"/>
        </a:p>
      </dgm:t>
    </dgm:pt>
    <dgm:pt modelId="{BE9C015A-10C4-45D9-9674-9DED40230896}" type="pres">
      <dgm:prSet presAssocID="{D8451A9D-ED3C-4431-9C4E-A8BA1DE5CB36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1D430-09F2-49A8-890E-4F7FDE32789A}" type="pres">
      <dgm:prSet presAssocID="{C09BA09C-FEB5-46CC-9774-3A860365C129}" presName="spaceBetweenRectangles" presStyleCnt="0"/>
      <dgm:spPr/>
      <dgm:t>
        <a:bodyPr/>
        <a:lstStyle/>
        <a:p>
          <a:endParaRPr lang="en-US"/>
        </a:p>
      </dgm:t>
    </dgm:pt>
    <dgm:pt modelId="{D4DB63F6-579D-44D8-B230-ECAD2E2352DB}" type="pres">
      <dgm:prSet presAssocID="{0740D581-CAF7-4472-9886-1364B3BB4F96}" presName="parentLin" presStyleCnt="0"/>
      <dgm:spPr/>
      <dgm:t>
        <a:bodyPr/>
        <a:lstStyle/>
        <a:p>
          <a:endParaRPr lang="en-US"/>
        </a:p>
      </dgm:t>
    </dgm:pt>
    <dgm:pt modelId="{C9375021-8B46-4D83-9430-E968EBB6D685}" type="pres">
      <dgm:prSet presAssocID="{0740D581-CAF7-4472-9886-1364B3BB4F96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5912A3E8-41AE-424B-AF0E-E90EC183ED09}" type="pres">
      <dgm:prSet presAssocID="{0740D581-CAF7-4472-9886-1364B3BB4F9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8D0EE-E7D8-4ADE-9810-2BDFD5CBE478}" type="pres">
      <dgm:prSet presAssocID="{0740D581-CAF7-4472-9886-1364B3BB4F96}" presName="negativeSpace" presStyleCnt="0"/>
      <dgm:spPr/>
      <dgm:t>
        <a:bodyPr/>
        <a:lstStyle/>
        <a:p>
          <a:endParaRPr lang="en-US"/>
        </a:p>
      </dgm:t>
    </dgm:pt>
    <dgm:pt modelId="{E0DCE68F-B37C-424D-865C-4865CD9740A8}" type="pres">
      <dgm:prSet presAssocID="{0740D581-CAF7-4472-9886-1364B3BB4F96}" presName="childText" presStyleLbl="conFgAcc1" presStyleIdx="3" presStyleCnt="4" custLinFactNeighborY="14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BBFA34-21A5-4F9E-9F93-9B31EE85D13E}" srcId="{BA5885DF-4D6A-442E-A377-7ADE0138A634}" destId="{C572AD33-F122-4E9B-A1A7-6D24D0C5B4CB}" srcOrd="1" destOrd="0" parTransId="{61B4F1F0-7D3D-471E-819D-221BEB2C4973}" sibTransId="{5C12DBDF-CBCD-4183-A63A-65D3DBCD8454}"/>
    <dgm:cxn modelId="{D871194F-6487-4DDA-B800-85242ED98CB3}" type="presOf" srcId="{0740D581-CAF7-4472-9886-1364B3BB4F96}" destId="{C9375021-8B46-4D83-9430-E968EBB6D685}" srcOrd="0" destOrd="0" presId="urn:microsoft.com/office/officeart/2005/8/layout/list1"/>
    <dgm:cxn modelId="{465C14B8-3F5F-49F0-AF7D-38FD3D0BE322}" srcId="{BA5885DF-4D6A-442E-A377-7ADE0138A634}" destId="{CBE0D75C-74A5-4A58-AA7A-87D362BEE5B9}" srcOrd="0" destOrd="0" parTransId="{D41ADE40-51AB-4AFF-9B5D-290E04BE2570}" sibTransId="{C4D71F3B-D1D8-4B91-92F8-1825EFF95D68}"/>
    <dgm:cxn modelId="{907BD1B1-2924-42EF-BE2B-04724439FE65}" srcId="{CBE0D75C-74A5-4A58-AA7A-87D362BEE5B9}" destId="{7408FB31-DDF0-4285-8C06-58A158484A70}" srcOrd="0" destOrd="0" parTransId="{D908C499-FB9B-4075-8CD1-FE939C723B9E}" sibTransId="{48FF5DC5-D795-4FA8-B0D0-6BF76D5716ED}"/>
    <dgm:cxn modelId="{17B39592-3552-4D35-A64D-109711BEFD32}" type="presOf" srcId="{CBE0D75C-74A5-4A58-AA7A-87D362BEE5B9}" destId="{752DF8B3-B405-43A4-8437-3D2C54CD84CA}" srcOrd="0" destOrd="0" presId="urn:microsoft.com/office/officeart/2005/8/layout/list1"/>
    <dgm:cxn modelId="{D38A9699-00BB-4AA9-9708-78220422E375}" type="presOf" srcId="{602BCBD0-9A3E-43FB-954E-99E32FDF14D8}" destId="{32F7CF47-1A09-4F3B-AE4B-89A9E4874564}" srcOrd="0" destOrd="0" presId="urn:microsoft.com/office/officeart/2005/8/layout/list1"/>
    <dgm:cxn modelId="{9899CDFB-52BE-4C10-914D-2D115B9E7490}" type="presOf" srcId="{D171D231-1494-40B9-A602-8325363301B9}" destId="{B464F71E-133B-459A-9A2A-9EC9714A2A2F}" srcOrd="0" destOrd="1" presId="urn:microsoft.com/office/officeart/2005/8/layout/list1"/>
    <dgm:cxn modelId="{A3F02CCE-FFEA-40A0-92E1-79D5F34555BF}" type="presOf" srcId="{3D7A6F5B-5879-4AB4-AF90-AEFFFA508F66}" destId="{BE9C015A-10C4-45D9-9674-9DED40230896}" srcOrd="0" destOrd="0" presId="urn:microsoft.com/office/officeart/2005/8/layout/list1"/>
    <dgm:cxn modelId="{74D4DC98-E6DA-491F-8FBB-F01754D5FD2D}" type="presOf" srcId="{D911C902-178D-441B-A9CC-E886EEDBF531}" destId="{B464F71E-133B-459A-9A2A-9EC9714A2A2F}" srcOrd="0" destOrd="2" presId="urn:microsoft.com/office/officeart/2005/8/layout/list1"/>
    <dgm:cxn modelId="{3083C833-547C-4C9D-9963-DE20AE8DE722}" type="presOf" srcId="{C572AD33-F122-4E9B-A1A7-6D24D0C5B4CB}" destId="{C9BF21C7-958F-428F-ACA3-3800D37D5C94}" srcOrd="0" destOrd="0" presId="urn:microsoft.com/office/officeart/2005/8/layout/list1"/>
    <dgm:cxn modelId="{75D8DEF8-8F89-48B9-9684-064472C8A8A0}" type="presOf" srcId="{5813FC90-D250-4CCC-8A9A-C01962F292E6}" destId="{BE9C015A-10C4-45D9-9674-9DED40230896}" srcOrd="0" destOrd="1" presId="urn:microsoft.com/office/officeart/2005/8/layout/list1"/>
    <dgm:cxn modelId="{F0A9060E-3620-4EF1-B2AB-B4D1E08F932F}" type="presOf" srcId="{D2F31713-2910-47B3-B2F1-7897C2CDE53A}" destId="{BE9C015A-10C4-45D9-9674-9DED40230896}" srcOrd="0" destOrd="2" presId="urn:microsoft.com/office/officeart/2005/8/layout/list1"/>
    <dgm:cxn modelId="{F3915D9F-80F9-46CC-9F77-081A90A0D9CE}" type="presOf" srcId="{C572AD33-F122-4E9B-A1A7-6D24D0C5B4CB}" destId="{DCE44362-129F-4467-A3EC-E2E0D5CDA2DC}" srcOrd="1" destOrd="0" presId="urn:microsoft.com/office/officeart/2005/8/layout/list1"/>
    <dgm:cxn modelId="{D24626C9-C932-41DF-B363-92E66F72CC80}" srcId="{C572AD33-F122-4E9B-A1A7-6D24D0C5B4CB}" destId="{602BCBD0-9A3E-43FB-954E-99E32FDF14D8}" srcOrd="0" destOrd="0" parTransId="{0619B89A-FE93-443B-9D1B-4EF06C37AF32}" sibTransId="{DE44D571-D21B-4BC2-A428-798225AFBE44}"/>
    <dgm:cxn modelId="{B7943AA8-824F-49FE-A41A-41EFAAE96602}" srcId="{D8451A9D-ED3C-4431-9C4E-A8BA1DE5CB36}" destId="{5813FC90-D250-4CCC-8A9A-C01962F292E6}" srcOrd="1" destOrd="0" parTransId="{9A48463D-C059-4A96-832B-718CCF6A0226}" sibTransId="{5CC7567C-9B57-4FDF-B1AE-91258FB9C203}"/>
    <dgm:cxn modelId="{94A3EB38-34C8-49E3-B54D-B1A2C3874642}" type="presOf" srcId="{D8451A9D-ED3C-4431-9C4E-A8BA1DE5CB36}" destId="{590ED7F2-9D05-4302-B2C1-2B4D5E570D8D}" srcOrd="1" destOrd="0" presId="urn:microsoft.com/office/officeart/2005/8/layout/list1"/>
    <dgm:cxn modelId="{F32A394F-A779-4994-A0B1-8925EFEF5569}" srcId="{D8451A9D-ED3C-4431-9C4E-A8BA1DE5CB36}" destId="{D2F31713-2910-47B3-B2F1-7897C2CDE53A}" srcOrd="2" destOrd="0" parTransId="{460C65A3-046C-49F1-82BC-2690D0553E0C}" sibTransId="{FB21D94D-A26B-467F-A232-FF563FF60581}"/>
    <dgm:cxn modelId="{7490DB10-490C-4746-8FBB-11EF5C908891}" srcId="{BA5885DF-4D6A-442E-A377-7ADE0138A634}" destId="{0740D581-CAF7-4472-9886-1364B3BB4F96}" srcOrd="3" destOrd="0" parTransId="{4C7E0C50-0438-41FB-960C-5984E266F720}" sibTransId="{C76F7CAE-679D-4B09-803A-6FA676F52044}"/>
    <dgm:cxn modelId="{D80D3AD9-4A0B-480A-A784-1BF931A27388}" type="presOf" srcId="{7408FB31-DDF0-4285-8C06-58A158484A70}" destId="{B464F71E-133B-459A-9A2A-9EC9714A2A2F}" srcOrd="0" destOrd="0" presId="urn:microsoft.com/office/officeart/2005/8/layout/list1"/>
    <dgm:cxn modelId="{DE31B901-AA60-490B-95CD-7772E87F87EF}" type="presOf" srcId="{0740D581-CAF7-4472-9886-1364B3BB4F96}" destId="{5912A3E8-41AE-424B-AF0E-E90EC183ED09}" srcOrd="1" destOrd="0" presId="urn:microsoft.com/office/officeart/2005/8/layout/list1"/>
    <dgm:cxn modelId="{2771F552-9A47-42A5-8858-AE376B940CDB}" type="presOf" srcId="{CBE0D75C-74A5-4A58-AA7A-87D362BEE5B9}" destId="{E4098284-3BA3-4885-9055-375CA664C12D}" srcOrd="1" destOrd="0" presId="urn:microsoft.com/office/officeart/2005/8/layout/list1"/>
    <dgm:cxn modelId="{2D2E0FEF-49BF-4589-A765-70D4E13D8C98}" srcId="{BA5885DF-4D6A-442E-A377-7ADE0138A634}" destId="{D8451A9D-ED3C-4431-9C4E-A8BA1DE5CB36}" srcOrd="2" destOrd="0" parTransId="{6A84FEC3-DD28-47B9-8008-7FA79F524396}" sibTransId="{C09BA09C-FEB5-46CC-9774-3A860365C129}"/>
    <dgm:cxn modelId="{C4E5FC58-C0BD-4B2F-86E3-17FBEC9CF89C}" type="presOf" srcId="{0C55189B-539F-4857-99E7-BEC7393EA1BE}" destId="{E0DCE68F-B37C-424D-865C-4865CD9740A8}" srcOrd="0" destOrd="1" presId="urn:microsoft.com/office/officeart/2005/8/layout/list1"/>
    <dgm:cxn modelId="{BF0700AF-47CE-4FD6-8E8C-67048FAB77C1}" srcId="{C572AD33-F122-4E9B-A1A7-6D24D0C5B4CB}" destId="{4421B24A-940E-4B18-A443-6E1777420175}" srcOrd="1" destOrd="0" parTransId="{C209427E-86C8-40BE-981A-A4B2304AC717}" sibTransId="{AAE51E20-49D1-421A-A0C9-FE01CFF575FE}"/>
    <dgm:cxn modelId="{0D6A1287-C576-4992-8422-7A65F853105F}" type="presOf" srcId="{BA5885DF-4D6A-442E-A377-7ADE0138A634}" destId="{AB8CC5A6-9583-4EC3-AE6F-977990A0BD96}" srcOrd="0" destOrd="0" presId="urn:microsoft.com/office/officeart/2005/8/layout/list1"/>
    <dgm:cxn modelId="{A83B1DFC-9F7C-4CA5-B468-E6B3E45B2D5E}" srcId="{CBE0D75C-74A5-4A58-AA7A-87D362BEE5B9}" destId="{D171D231-1494-40B9-A602-8325363301B9}" srcOrd="1" destOrd="0" parTransId="{957FAB20-5CC8-4EE3-8C53-FAA09B831F3F}" sibTransId="{D2BF8BC9-09CB-41D6-94C6-4FD2B64586C6}"/>
    <dgm:cxn modelId="{3031BFC6-3CC6-47FC-88F1-E72CE3B4C443}" type="presOf" srcId="{3CB27F5B-FDE4-4905-9EA2-FD30FEBE8AFC}" destId="{E0DCE68F-B37C-424D-865C-4865CD9740A8}" srcOrd="0" destOrd="0" presId="urn:microsoft.com/office/officeart/2005/8/layout/list1"/>
    <dgm:cxn modelId="{EEC3EC9A-627B-4A87-A970-6B90DAC772A4}" srcId="{D8451A9D-ED3C-4431-9C4E-A8BA1DE5CB36}" destId="{3D7A6F5B-5879-4AB4-AF90-AEFFFA508F66}" srcOrd="0" destOrd="0" parTransId="{D615B9DC-9424-4C86-91F0-4ED7CE0BEE62}" sibTransId="{BB9C34DB-04EA-49AD-AA24-7E805B15FEAE}"/>
    <dgm:cxn modelId="{A412487E-CA49-434E-9757-A848893DCD83}" type="presOf" srcId="{D8451A9D-ED3C-4431-9C4E-A8BA1DE5CB36}" destId="{5A0F1EEF-B4E4-49DB-9DDF-2C847AE0ED09}" srcOrd="0" destOrd="0" presId="urn:microsoft.com/office/officeart/2005/8/layout/list1"/>
    <dgm:cxn modelId="{8C24CAFC-4651-4FFB-A3A8-A1ADD90D86D3}" srcId="{CBE0D75C-74A5-4A58-AA7A-87D362BEE5B9}" destId="{D911C902-178D-441B-A9CC-E886EEDBF531}" srcOrd="2" destOrd="0" parTransId="{B9DC2B31-10D1-4402-A4AD-7F8F40F4E98C}" sibTransId="{6B46B39F-190D-411F-9BB4-04DDD889580A}"/>
    <dgm:cxn modelId="{569E4253-A9C7-4F0A-AFDE-7622006A40A3}" srcId="{0740D581-CAF7-4472-9886-1364B3BB4F96}" destId="{0C55189B-539F-4857-99E7-BEC7393EA1BE}" srcOrd="1" destOrd="0" parTransId="{C9C7D4D8-E319-4D58-AFEE-93F84AD16A46}" sibTransId="{49C200C6-E51F-41B2-814E-44F9D4DDCF22}"/>
    <dgm:cxn modelId="{381F2751-8DBA-4CBC-87F3-51C38C6F33BC}" type="presOf" srcId="{4421B24A-940E-4B18-A443-6E1777420175}" destId="{32F7CF47-1A09-4F3B-AE4B-89A9E4874564}" srcOrd="0" destOrd="1" presId="urn:microsoft.com/office/officeart/2005/8/layout/list1"/>
    <dgm:cxn modelId="{430D9C0D-8AD2-4595-AC42-A59EAE8973C0}" srcId="{0740D581-CAF7-4472-9886-1364B3BB4F96}" destId="{3CB27F5B-FDE4-4905-9EA2-FD30FEBE8AFC}" srcOrd="0" destOrd="0" parTransId="{8E000D70-5A01-46E2-9E10-70FF04A3E8C2}" sibTransId="{1301C5F5-0E32-4494-8249-280AE676EEB7}"/>
    <dgm:cxn modelId="{D6E04A7E-F237-420B-9509-6643E652B83B}" type="presParOf" srcId="{AB8CC5A6-9583-4EC3-AE6F-977990A0BD96}" destId="{B31D9F12-D7C4-4DDD-8025-F0B559DD9783}" srcOrd="0" destOrd="0" presId="urn:microsoft.com/office/officeart/2005/8/layout/list1"/>
    <dgm:cxn modelId="{9DB68701-1246-4DF6-8CDA-60E5FAAC6AA2}" type="presParOf" srcId="{B31D9F12-D7C4-4DDD-8025-F0B559DD9783}" destId="{752DF8B3-B405-43A4-8437-3D2C54CD84CA}" srcOrd="0" destOrd="0" presId="urn:microsoft.com/office/officeart/2005/8/layout/list1"/>
    <dgm:cxn modelId="{45CD21DC-E50B-44A8-A6B7-35069DF3C573}" type="presParOf" srcId="{B31D9F12-D7C4-4DDD-8025-F0B559DD9783}" destId="{E4098284-3BA3-4885-9055-375CA664C12D}" srcOrd="1" destOrd="0" presId="urn:microsoft.com/office/officeart/2005/8/layout/list1"/>
    <dgm:cxn modelId="{CEB0FC82-9A25-494E-89C6-DA8CE24577D1}" type="presParOf" srcId="{AB8CC5A6-9583-4EC3-AE6F-977990A0BD96}" destId="{27B7DA4D-A413-49F0-9CBB-473625E42D4B}" srcOrd="1" destOrd="0" presId="urn:microsoft.com/office/officeart/2005/8/layout/list1"/>
    <dgm:cxn modelId="{08DCD519-4CF6-4042-B024-546B14B74A6E}" type="presParOf" srcId="{AB8CC5A6-9583-4EC3-AE6F-977990A0BD96}" destId="{B464F71E-133B-459A-9A2A-9EC9714A2A2F}" srcOrd="2" destOrd="0" presId="urn:microsoft.com/office/officeart/2005/8/layout/list1"/>
    <dgm:cxn modelId="{BC1632B3-707E-4203-82E2-6630EE3A90BE}" type="presParOf" srcId="{AB8CC5A6-9583-4EC3-AE6F-977990A0BD96}" destId="{A2A8BF90-DFC3-40D3-8866-0ED6CED65A0D}" srcOrd="3" destOrd="0" presId="urn:microsoft.com/office/officeart/2005/8/layout/list1"/>
    <dgm:cxn modelId="{E4DB14BB-4553-44F3-8C79-208240A16A38}" type="presParOf" srcId="{AB8CC5A6-9583-4EC3-AE6F-977990A0BD96}" destId="{07EFB5B3-F031-42F0-A2C5-CA6BC1B1D64B}" srcOrd="4" destOrd="0" presId="urn:microsoft.com/office/officeart/2005/8/layout/list1"/>
    <dgm:cxn modelId="{EFF32270-5C8B-4330-84A2-B23E9057C60E}" type="presParOf" srcId="{07EFB5B3-F031-42F0-A2C5-CA6BC1B1D64B}" destId="{C9BF21C7-958F-428F-ACA3-3800D37D5C94}" srcOrd="0" destOrd="0" presId="urn:microsoft.com/office/officeart/2005/8/layout/list1"/>
    <dgm:cxn modelId="{CFF2F1FE-9DF7-452B-AC5C-8FF44BDF645B}" type="presParOf" srcId="{07EFB5B3-F031-42F0-A2C5-CA6BC1B1D64B}" destId="{DCE44362-129F-4467-A3EC-E2E0D5CDA2DC}" srcOrd="1" destOrd="0" presId="urn:microsoft.com/office/officeart/2005/8/layout/list1"/>
    <dgm:cxn modelId="{854B12B0-DC39-4F53-B342-5E5340A6F7BE}" type="presParOf" srcId="{AB8CC5A6-9583-4EC3-AE6F-977990A0BD96}" destId="{52B15F1E-B546-415D-9EFD-FDE3C810EAB2}" srcOrd="5" destOrd="0" presId="urn:microsoft.com/office/officeart/2005/8/layout/list1"/>
    <dgm:cxn modelId="{FE8BCA84-9A23-4281-A53E-3C45F480B8EF}" type="presParOf" srcId="{AB8CC5A6-9583-4EC3-AE6F-977990A0BD96}" destId="{32F7CF47-1A09-4F3B-AE4B-89A9E4874564}" srcOrd="6" destOrd="0" presId="urn:microsoft.com/office/officeart/2005/8/layout/list1"/>
    <dgm:cxn modelId="{B5F4FD99-FBA1-493E-BC9D-2430D1B86A4C}" type="presParOf" srcId="{AB8CC5A6-9583-4EC3-AE6F-977990A0BD96}" destId="{AB3AED5A-29F4-4949-87A1-E36D504D0889}" srcOrd="7" destOrd="0" presId="urn:microsoft.com/office/officeart/2005/8/layout/list1"/>
    <dgm:cxn modelId="{7C25189E-7CE6-4BE0-ACD6-218CEF4AE0D7}" type="presParOf" srcId="{AB8CC5A6-9583-4EC3-AE6F-977990A0BD96}" destId="{D24654CD-E9A3-4097-BE26-AE865FCDD93D}" srcOrd="8" destOrd="0" presId="urn:microsoft.com/office/officeart/2005/8/layout/list1"/>
    <dgm:cxn modelId="{9A397087-81B2-45CC-8CEE-01FF94BC21DB}" type="presParOf" srcId="{D24654CD-E9A3-4097-BE26-AE865FCDD93D}" destId="{5A0F1EEF-B4E4-49DB-9DDF-2C847AE0ED09}" srcOrd="0" destOrd="0" presId="urn:microsoft.com/office/officeart/2005/8/layout/list1"/>
    <dgm:cxn modelId="{5D0A5785-F73A-402B-8C6E-150F59980E4D}" type="presParOf" srcId="{D24654CD-E9A3-4097-BE26-AE865FCDD93D}" destId="{590ED7F2-9D05-4302-B2C1-2B4D5E570D8D}" srcOrd="1" destOrd="0" presId="urn:microsoft.com/office/officeart/2005/8/layout/list1"/>
    <dgm:cxn modelId="{E851EF86-C4C0-42A4-9F6C-F96C5560EF6B}" type="presParOf" srcId="{AB8CC5A6-9583-4EC3-AE6F-977990A0BD96}" destId="{56F992F9-A1A1-4D8C-B711-B6571F48FA26}" srcOrd="9" destOrd="0" presId="urn:microsoft.com/office/officeart/2005/8/layout/list1"/>
    <dgm:cxn modelId="{82DE8D49-A0F0-4D21-8CCD-774026D87BEE}" type="presParOf" srcId="{AB8CC5A6-9583-4EC3-AE6F-977990A0BD96}" destId="{BE9C015A-10C4-45D9-9674-9DED40230896}" srcOrd="10" destOrd="0" presId="urn:microsoft.com/office/officeart/2005/8/layout/list1"/>
    <dgm:cxn modelId="{94DFA612-2CBF-4DCF-9917-E6536E4A16B9}" type="presParOf" srcId="{AB8CC5A6-9583-4EC3-AE6F-977990A0BD96}" destId="{1A81D430-09F2-49A8-890E-4F7FDE32789A}" srcOrd="11" destOrd="0" presId="urn:microsoft.com/office/officeart/2005/8/layout/list1"/>
    <dgm:cxn modelId="{34344FC1-6AF1-44F3-AEED-074980BCF7C9}" type="presParOf" srcId="{AB8CC5A6-9583-4EC3-AE6F-977990A0BD96}" destId="{D4DB63F6-579D-44D8-B230-ECAD2E2352DB}" srcOrd="12" destOrd="0" presId="urn:microsoft.com/office/officeart/2005/8/layout/list1"/>
    <dgm:cxn modelId="{71D7445F-A257-4432-8371-9D982C720D8E}" type="presParOf" srcId="{D4DB63F6-579D-44D8-B230-ECAD2E2352DB}" destId="{C9375021-8B46-4D83-9430-E968EBB6D685}" srcOrd="0" destOrd="0" presId="urn:microsoft.com/office/officeart/2005/8/layout/list1"/>
    <dgm:cxn modelId="{33B579A3-EA94-403F-A8BC-E958D3D1826C}" type="presParOf" srcId="{D4DB63F6-579D-44D8-B230-ECAD2E2352DB}" destId="{5912A3E8-41AE-424B-AF0E-E90EC183ED09}" srcOrd="1" destOrd="0" presId="urn:microsoft.com/office/officeart/2005/8/layout/list1"/>
    <dgm:cxn modelId="{D97A8658-06BE-4C70-A85C-810939191357}" type="presParOf" srcId="{AB8CC5A6-9583-4EC3-AE6F-977990A0BD96}" destId="{C748D0EE-E7D8-4ADE-9810-2BDFD5CBE478}" srcOrd="13" destOrd="0" presId="urn:microsoft.com/office/officeart/2005/8/layout/list1"/>
    <dgm:cxn modelId="{31057176-A216-48A4-95CE-8A829879554A}" type="presParOf" srcId="{AB8CC5A6-9583-4EC3-AE6F-977990A0BD96}" destId="{E0DCE68F-B37C-424D-865C-4865CD9740A8}" srcOrd="14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17303F-0E5E-4BFF-ACD0-7EECFD3CBAC3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30BF4BA-3A4F-4438-AE8E-6A154C19BDFC}">
      <dgm:prSet phldrT="[Text]"/>
      <dgm:spPr/>
      <dgm:t>
        <a:bodyPr/>
        <a:lstStyle/>
        <a:p>
          <a:r>
            <a:rPr lang="en-US" b="1" dirty="0" smtClean="0"/>
            <a:t>Policy Validation</a:t>
          </a:r>
          <a:endParaRPr lang="en-US" b="1" dirty="0"/>
        </a:p>
      </dgm:t>
    </dgm:pt>
    <dgm:pt modelId="{9EA1082F-EE85-4BED-842E-57942FB47377}" type="parTrans" cxnId="{61960FBB-9801-45FF-9503-800EB99CF91F}">
      <dgm:prSet/>
      <dgm:spPr/>
      <dgm:t>
        <a:bodyPr/>
        <a:lstStyle/>
        <a:p>
          <a:endParaRPr lang="en-US"/>
        </a:p>
      </dgm:t>
    </dgm:pt>
    <dgm:pt modelId="{F0D89E72-A975-4BE7-A54A-DC795A65BA1F}" type="sibTrans" cxnId="{61960FBB-9801-45FF-9503-800EB99CF91F}">
      <dgm:prSet/>
      <dgm:spPr/>
      <dgm:t>
        <a:bodyPr/>
        <a:lstStyle/>
        <a:p>
          <a:endParaRPr lang="en-US"/>
        </a:p>
      </dgm:t>
    </dgm:pt>
    <dgm:pt modelId="{A97FDF60-AE1C-4226-B8F2-2AFA275D436A}">
      <dgm:prSet/>
      <dgm:spPr/>
      <dgm:t>
        <a:bodyPr/>
        <a:lstStyle/>
        <a:p>
          <a:r>
            <a:rPr lang="en-US" dirty="0" smtClean="0"/>
            <a:t>Validates the health of client systems as defined by corporate security policy </a:t>
          </a:r>
        </a:p>
      </dgm:t>
    </dgm:pt>
    <dgm:pt modelId="{1D33762D-4A6E-40D5-B1DF-469C9A55F78D}" type="parTrans" cxnId="{CDAE7164-099C-4555-9B04-00DA424300CB}">
      <dgm:prSet/>
      <dgm:spPr/>
      <dgm:t>
        <a:bodyPr/>
        <a:lstStyle/>
        <a:p>
          <a:endParaRPr lang="en-US"/>
        </a:p>
      </dgm:t>
    </dgm:pt>
    <dgm:pt modelId="{200D584C-AA2E-4094-A5BB-0FC899882C98}" type="sibTrans" cxnId="{CDAE7164-099C-4555-9B04-00DA424300CB}">
      <dgm:prSet/>
      <dgm:spPr/>
      <dgm:t>
        <a:bodyPr/>
        <a:lstStyle/>
        <a:p>
          <a:endParaRPr lang="en-US"/>
        </a:p>
      </dgm:t>
    </dgm:pt>
    <dgm:pt modelId="{44AB7CCA-2C6A-4AEB-B489-2F0466F4A071}">
      <dgm:prSet/>
      <dgm:spPr/>
      <dgm:t>
        <a:bodyPr/>
        <a:lstStyle/>
        <a:p>
          <a:r>
            <a:rPr lang="en-US" b="1" dirty="0" smtClean="0"/>
            <a:t>Quarantine</a:t>
          </a:r>
        </a:p>
      </dgm:t>
    </dgm:pt>
    <dgm:pt modelId="{A18672EE-0073-4382-BF49-2F7229EF75F8}" type="parTrans" cxnId="{8011AE60-9728-4852-8048-741AFDFC6773}">
      <dgm:prSet/>
      <dgm:spPr/>
      <dgm:t>
        <a:bodyPr/>
        <a:lstStyle/>
        <a:p>
          <a:endParaRPr lang="en-US"/>
        </a:p>
      </dgm:t>
    </dgm:pt>
    <dgm:pt modelId="{7D09947D-7004-4C97-96C3-C2204B7893A9}" type="sibTrans" cxnId="{8011AE60-9728-4852-8048-741AFDFC6773}">
      <dgm:prSet/>
      <dgm:spPr/>
      <dgm:t>
        <a:bodyPr/>
        <a:lstStyle/>
        <a:p>
          <a:endParaRPr lang="en-US"/>
        </a:p>
      </dgm:t>
    </dgm:pt>
    <dgm:pt modelId="{034AE2BB-487C-4F51-96EB-4C93A101FC29}">
      <dgm:prSet/>
      <dgm:spPr/>
      <dgm:t>
        <a:bodyPr/>
        <a:lstStyle/>
        <a:p>
          <a:r>
            <a:rPr lang="en-US" dirty="0" smtClean="0"/>
            <a:t>Restricts access from protected network regions based on client health state.</a:t>
          </a:r>
        </a:p>
      </dgm:t>
    </dgm:pt>
    <dgm:pt modelId="{C8E5BE47-BB13-4AF4-A33E-BB541D3F293A}" type="parTrans" cxnId="{839DAFFF-21AC-41A6-A0E4-0046FB8F5EC6}">
      <dgm:prSet/>
      <dgm:spPr/>
      <dgm:t>
        <a:bodyPr/>
        <a:lstStyle/>
        <a:p>
          <a:endParaRPr lang="en-US"/>
        </a:p>
      </dgm:t>
    </dgm:pt>
    <dgm:pt modelId="{95DCC202-30D3-4ADE-9948-64F4F29EA810}" type="sibTrans" cxnId="{839DAFFF-21AC-41A6-A0E4-0046FB8F5EC6}">
      <dgm:prSet/>
      <dgm:spPr/>
      <dgm:t>
        <a:bodyPr/>
        <a:lstStyle/>
        <a:p>
          <a:endParaRPr lang="en-US"/>
        </a:p>
      </dgm:t>
    </dgm:pt>
    <dgm:pt modelId="{C41B7671-90FE-455A-AC1A-B7835C3E7E8C}">
      <dgm:prSet/>
      <dgm:spPr/>
      <dgm:t>
        <a:bodyPr/>
        <a:lstStyle/>
        <a:p>
          <a:r>
            <a:rPr lang="en-US" b="1" dirty="0" smtClean="0"/>
            <a:t>Network Restriction</a:t>
          </a:r>
        </a:p>
      </dgm:t>
    </dgm:pt>
    <dgm:pt modelId="{CE52E555-9BCA-4395-802C-39A29AB37D3A}" type="parTrans" cxnId="{DC878D1E-983A-4B5B-8C94-D04CC24A3925}">
      <dgm:prSet/>
      <dgm:spPr/>
      <dgm:t>
        <a:bodyPr/>
        <a:lstStyle/>
        <a:p>
          <a:endParaRPr lang="en-US"/>
        </a:p>
      </dgm:t>
    </dgm:pt>
    <dgm:pt modelId="{D7DA73E3-AF21-4D66-AE56-B69C6DA105DA}" type="sibTrans" cxnId="{DC878D1E-983A-4B5B-8C94-D04CC24A3925}">
      <dgm:prSet/>
      <dgm:spPr/>
      <dgm:t>
        <a:bodyPr/>
        <a:lstStyle/>
        <a:p>
          <a:endParaRPr lang="en-US"/>
        </a:p>
      </dgm:t>
    </dgm:pt>
    <dgm:pt modelId="{C0D0DEB0-9660-431A-BA1B-0C1D9C3AEDDF}">
      <dgm:prSet/>
      <dgm:spPr/>
      <dgm:t>
        <a:bodyPr/>
        <a:lstStyle/>
        <a:p>
          <a:r>
            <a:rPr lang="en-US" dirty="0" smtClean="0"/>
            <a:t>Provides access to resources allowing clients to correct security policy compliance deficiencies </a:t>
          </a:r>
        </a:p>
      </dgm:t>
    </dgm:pt>
    <dgm:pt modelId="{402A027C-456C-4D53-B676-386AC79905E9}" type="parTrans" cxnId="{43FD1C88-54A4-4F54-86E9-042F6CEDBC2E}">
      <dgm:prSet/>
      <dgm:spPr/>
      <dgm:t>
        <a:bodyPr/>
        <a:lstStyle/>
        <a:p>
          <a:endParaRPr lang="en-US"/>
        </a:p>
      </dgm:t>
    </dgm:pt>
    <dgm:pt modelId="{22BB1686-EC79-4B0F-92F4-082EB7568AA9}" type="sibTrans" cxnId="{43FD1C88-54A4-4F54-86E9-042F6CEDBC2E}">
      <dgm:prSet/>
      <dgm:spPr/>
      <dgm:t>
        <a:bodyPr/>
        <a:lstStyle/>
        <a:p>
          <a:endParaRPr lang="en-US"/>
        </a:p>
      </dgm:t>
    </dgm:pt>
    <dgm:pt modelId="{F31E74DC-74F9-40F0-9504-2D090214561F}">
      <dgm:prSet/>
      <dgm:spPr/>
      <dgm:t>
        <a:bodyPr/>
        <a:lstStyle/>
        <a:p>
          <a:r>
            <a:rPr lang="en-US" b="1" dirty="0" smtClean="0"/>
            <a:t>Ongoing Compliance </a:t>
          </a:r>
        </a:p>
      </dgm:t>
    </dgm:pt>
    <dgm:pt modelId="{6C0891FF-A286-4B26-96DB-6E8AEF478B14}" type="parTrans" cxnId="{92802639-2720-4EF4-A241-01A606CA3F61}">
      <dgm:prSet/>
      <dgm:spPr/>
      <dgm:t>
        <a:bodyPr/>
        <a:lstStyle/>
        <a:p>
          <a:endParaRPr lang="en-US"/>
        </a:p>
      </dgm:t>
    </dgm:pt>
    <dgm:pt modelId="{6A6C2944-E1A5-42FC-B622-7576EB6261BB}" type="sibTrans" cxnId="{92802639-2720-4EF4-A241-01A606CA3F61}">
      <dgm:prSet/>
      <dgm:spPr/>
      <dgm:t>
        <a:bodyPr/>
        <a:lstStyle/>
        <a:p>
          <a:endParaRPr lang="en-US"/>
        </a:p>
      </dgm:t>
    </dgm:pt>
    <dgm:pt modelId="{2A855962-9BFB-4D38-AB08-BF678F994500}">
      <dgm:prSet/>
      <dgm:spPr/>
      <dgm:t>
        <a:bodyPr/>
        <a:lstStyle/>
        <a:p>
          <a:r>
            <a:rPr lang="en-US" dirty="0" smtClean="0"/>
            <a:t>Automatic enforcement of changes to defined corporate security policies ensuring sustained policy compliance</a:t>
          </a:r>
        </a:p>
      </dgm:t>
    </dgm:pt>
    <dgm:pt modelId="{402CFD0A-D13B-4B23-B3B7-EB680F7D2102}" type="parTrans" cxnId="{372DC780-89CC-421F-9AED-810D4A6B081F}">
      <dgm:prSet/>
      <dgm:spPr/>
      <dgm:t>
        <a:bodyPr/>
        <a:lstStyle/>
        <a:p>
          <a:endParaRPr lang="en-US"/>
        </a:p>
      </dgm:t>
    </dgm:pt>
    <dgm:pt modelId="{3291A8DC-1295-4A2A-8E51-E132B51D8F4A}" type="sibTrans" cxnId="{372DC780-89CC-421F-9AED-810D4A6B081F}">
      <dgm:prSet/>
      <dgm:spPr/>
      <dgm:t>
        <a:bodyPr/>
        <a:lstStyle/>
        <a:p>
          <a:endParaRPr lang="en-US"/>
        </a:p>
      </dgm:t>
    </dgm:pt>
    <dgm:pt modelId="{C001F69F-77E6-427E-B49A-40426AD18C67}" type="pres">
      <dgm:prSet presAssocID="{5417303F-0E5E-4BFF-ACD0-7EECFD3CBA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4990FD-3875-4052-A8EF-3F499E1D7603}" type="pres">
      <dgm:prSet presAssocID="{B30BF4BA-3A4F-4438-AE8E-6A154C19BDFC}" presName="parentLin" presStyleCnt="0"/>
      <dgm:spPr/>
      <dgm:t>
        <a:bodyPr/>
        <a:lstStyle/>
        <a:p>
          <a:endParaRPr lang="en-US"/>
        </a:p>
      </dgm:t>
    </dgm:pt>
    <dgm:pt modelId="{3D2DA3BF-B81A-4ED2-89DB-412C15503688}" type="pres">
      <dgm:prSet presAssocID="{B30BF4BA-3A4F-4438-AE8E-6A154C19BDF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F670FB2-01D3-4275-9A7F-543EC828F826}" type="pres">
      <dgm:prSet presAssocID="{B30BF4BA-3A4F-4438-AE8E-6A154C19BDF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8D440-9B52-45ED-9575-45178B376D01}" type="pres">
      <dgm:prSet presAssocID="{B30BF4BA-3A4F-4438-AE8E-6A154C19BDFC}" presName="negativeSpace" presStyleCnt="0"/>
      <dgm:spPr/>
      <dgm:t>
        <a:bodyPr/>
        <a:lstStyle/>
        <a:p>
          <a:endParaRPr lang="en-US"/>
        </a:p>
      </dgm:t>
    </dgm:pt>
    <dgm:pt modelId="{50C95EB5-FA2D-4094-A622-22E582B3F420}" type="pres">
      <dgm:prSet presAssocID="{B30BF4BA-3A4F-4438-AE8E-6A154C19BDFC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338C0-FE0B-406A-B900-CA36291A9601}" type="pres">
      <dgm:prSet presAssocID="{F0D89E72-A975-4BE7-A54A-DC795A65BA1F}" presName="spaceBetweenRectangles" presStyleCnt="0"/>
      <dgm:spPr/>
      <dgm:t>
        <a:bodyPr/>
        <a:lstStyle/>
        <a:p>
          <a:endParaRPr lang="en-US"/>
        </a:p>
      </dgm:t>
    </dgm:pt>
    <dgm:pt modelId="{3AF51451-6748-4FD1-8644-FA01E4756C19}" type="pres">
      <dgm:prSet presAssocID="{44AB7CCA-2C6A-4AEB-B489-2F0466F4A071}" presName="parentLin" presStyleCnt="0"/>
      <dgm:spPr/>
      <dgm:t>
        <a:bodyPr/>
        <a:lstStyle/>
        <a:p>
          <a:endParaRPr lang="en-US"/>
        </a:p>
      </dgm:t>
    </dgm:pt>
    <dgm:pt modelId="{4330A9F2-7BF8-4D05-8BA4-AF5A7A775A80}" type="pres">
      <dgm:prSet presAssocID="{44AB7CCA-2C6A-4AEB-B489-2F0466F4A07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1369F83-0D22-4383-9D0D-7F5C5240FE26}" type="pres">
      <dgm:prSet presAssocID="{44AB7CCA-2C6A-4AEB-B489-2F0466F4A07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FBEB8-51B0-4259-A75C-EE1C3CAC0B52}" type="pres">
      <dgm:prSet presAssocID="{44AB7CCA-2C6A-4AEB-B489-2F0466F4A071}" presName="negativeSpace" presStyleCnt="0"/>
      <dgm:spPr/>
      <dgm:t>
        <a:bodyPr/>
        <a:lstStyle/>
        <a:p>
          <a:endParaRPr lang="en-US"/>
        </a:p>
      </dgm:t>
    </dgm:pt>
    <dgm:pt modelId="{FCB9763B-CD7E-4518-B8EA-DBBD74B10E88}" type="pres">
      <dgm:prSet presAssocID="{44AB7CCA-2C6A-4AEB-B489-2F0466F4A071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01FE5-41F7-4574-94B1-A6AEC808E291}" type="pres">
      <dgm:prSet presAssocID="{7D09947D-7004-4C97-96C3-C2204B7893A9}" presName="spaceBetweenRectangles" presStyleCnt="0"/>
      <dgm:spPr/>
      <dgm:t>
        <a:bodyPr/>
        <a:lstStyle/>
        <a:p>
          <a:endParaRPr lang="en-US"/>
        </a:p>
      </dgm:t>
    </dgm:pt>
    <dgm:pt modelId="{757A8345-112D-4B10-8CF6-02DB36342C91}" type="pres">
      <dgm:prSet presAssocID="{C41B7671-90FE-455A-AC1A-B7835C3E7E8C}" presName="parentLin" presStyleCnt="0"/>
      <dgm:spPr/>
      <dgm:t>
        <a:bodyPr/>
        <a:lstStyle/>
        <a:p>
          <a:endParaRPr lang="en-US"/>
        </a:p>
      </dgm:t>
    </dgm:pt>
    <dgm:pt modelId="{F82A206B-BE6C-47D7-A1DB-5F9A66378A5F}" type="pres">
      <dgm:prSet presAssocID="{C41B7671-90FE-455A-AC1A-B7835C3E7E8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597EAEEC-E7E4-4519-9766-6D46E5B4A461}" type="pres">
      <dgm:prSet presAssocID="{C41B7671-90FE-455A-AC1A-B7835C3E7E8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46630-0A12-44C4-8946-941C0B8A5561}" type="pres">
      <dgm:prSet presAssocID="{C41B7671-90FE-455A-AC1A-B7835C3E7E8C}" presName="negativeSpace" presStyleCnt="0"/>
      <dgm:spPr/>
      <dgm:t>
        <a:bodyPr/>
        <a:lstStyle/>
        <a:p>
          <a:endParaRPr lang="en-US"/>
        </a:p>
      </dgm:t>
    </dgm:pt>
    <dgm:pt modelId="{3C5439CE-D837-48C2-BE9B-D44D4117182A}" type="pres">
      <dgm:prSet presAssocID="{C41B7671-90FE-455A-AC1A-B7835C3E7E8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87714-B3B5-4878-83A6-BF1E78C028C3}" type="pres">
      <dgm:prSet presAssocID="{D7DA73E3-AF21-4D66-AE56-B69C6DA105DA}" presName="spaceBetweenRectangles" presStyleCnt="0"/>
      <dgm:spPr/>
      <dgm:t>
        <a:bodyPr/>
        <a:lstStyle/>
        <a:p>
          <a:endParaRPr lang="en-US"/>
        </a:p>
      </dgm:t>
    </dgm:pt>
    <dgm:pt modelId="{0434D342-748A-43C3-B23D-E834E0E6090F}" type="pres">
      <dgm:prSet presAssocID="{F31E74DC-74F9-40F0-9504-2D090214561F}" presName="parentLin" presStyleCnt="0"/>
      <dgm:spPr/>
      <dgm:t>
        <a:bodyPr/>
        <a:lstStyle/>
        <a:p>
          <a:endParaRPr lang="en-US"/>
        </a:p>
      </dgm:t>
    </dgm:pt>
    <dgm:pt modelId="{974F5655-5D49-449E-B313-D3A7419A3795}" type="pres">
      <dgm:prSet presAssocID="{F31E74DC-74F9-40F0-9504-2D090214561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544D740E-6D8D-4AD8-86C7-7A48564F94FE}" type="pres">
      <dgm:prSet presAssocID="{F31E74DC-74F9-40F0-9504-2D090214561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646CD-D41E-4DA9-9627-57861283CC48}" type="pres">
      <dgm:prSet presAssocID="{F31E74DC-74F9-40F0-9504-2D090214561F}" presName="negativeSpace" presStyleCnt="0"/>
      <dgm:spPr/>
      <dgm:t>
        <a:bodyPr/>
        <a:lstStyle/>
        <a:p>
          <a:endParaRPr lang="en-US"/>
        </a:p>
      </dgm:t>
    </dgm:pt>
    <dgm:pt modelId="{9C65AC6E-B265-4392-8CE0-D7214B589978}" type="pres">
      <dgm:prSet presAssocID="{F31E74DC-74F9-40F0-9504-2D090214561F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E8C418-2C1B-4D39-9D63-0B69F8021161}" type="presOf" srcId="{F31E74DC-74F9-40F0-9504-2D090214561F}" destId="{974F5655-5D49-449E-B313-D3A7419A3795}" srcOrd="0" destOrd="0" presId="urn:microsoft.com/office/officeart/2005/8/layout/list1"/>
    <dgm:cxn modelId="{55305CB6-336D-4FBE-A49C-34DFF3167582}" type="presOf" srcId="{C41B7671-90FE-455A-AC1A-B7835C3E7E8C}" destId="{F82A206B-BE6C-47D7-A1DB-5F9A66378A5F}" srcOrd="0" destOrd="0" presId="urn:microsoft.com/office/officeart/2005/8/layout/list1"/>
    <dgm:cxn modelId="{A9DEE5F0-8D84-447E-BB5D-923AE0D6534F}" type="presOf" srcId="{C0D0DEB0-9660-431A-BA1B-0C1D9C3AEDDF}" destId="{3C5439CE-D837-48C2-BE9B-D44D4117182A}" srcOrd="0" destOrd="0" presId="urn:microsoft.com/office/officeart/2005/8/layout/list1"/>
    <dgm:cxn modelId="{8011AE60-9728-4852-8048-741AFDFC6773}" srcId="{5417303F-0E5E-4BFF-ACD0-7EECFD3CBAC3}" destId="{44AB7CCA-2C6A-4AEB-B489-2F0466F4A071}" srcOrd="1" destOrd="0" parTransId="{A18672EE-0073-4382-BF49-2F7229EF75F8}" sibTransId="{7D09947D-7004-4C97-96C3-C2204B7893A9}"/>
    <dgm:cxn modelId="{DC878D1E-983A-4B5B-8C94-D04CC24A3925}" srcId="{5417303F-0E5E-4BFF-ACD0-7EECFD3CBAC3}" destId="{C41B7671-90FE-455A-AC1A-B7835C3E7E8C}" srcOrd="2" destOrd="0" parTransId="{CE52E555-9BCA-4395-802C-39A29AB37D3A}" sibTransId="{D7DA73E3-AF21-4D66-AE56-B69C6DA105DA}"/>
    <dgm:cxn modelId="{43FD1C88-54A4-4F54-86E9-042F6CEDBC2E}" srcId="{C41B7671-90FE-455A-AC1A-B7835C3E7E8C}" destId="{C0D0DEB0-9660-431A-BA1B-0C1D9C3AEDDF}" srcOrd="0" destOrd="0" parTransId="{402A027C-456C-4D53-B676-386AC79905E9}" sibTransId="{22BB1686-EC79-4B0F-92F4-082EB7568AA9}"/>
    <dgm:cxn modelId="{CDAE7164-099C-4555-9B04-00DA424300CB}" srcId="{B30BF4BA-3A4F-4438-AE8E-6A154C19BDFC}" destId="{A97FDF60-AE1C-4226-B8F2-2AFA275D436A}" srcOrd="0" destOrd="0" parTransId="{1D33762D-4A6E-40D5-B1DF-469C9A55F78D}" sibTransId="{200D584C-AA2E-4094-A5BB-0FC899882C98}"/>
    <dgm:cxn modelId="{7B27E93D-9AF2-480F-AA54-FEBFB20822C5}" type="presOf" srcId="{A97FDF60-AE1C-4226-B8F2-2AFA275D436A}" destId="{50C95EB5-FA2D-4094-A622-22E582B3F420}" srcOrd="0" destOrd="0" presId="urn:microsoft.com/office/officeart/2005/8/layout/list1"/>
    <dgm:cxn modelId="{C1378BFB-0B7E-4A33-AADE-453D5BF5D5D1}" type="presOf" srcId="{C41B7671-90FE-455A-AC1A-B7835C3E7E8C}" destId="{597EAEEC-E7E4-4519-9766-6D46E5B4A461}" srcOrd="1" destOrd="0" presId="urn:microsoft.com/office/officeart/2005/8/layout/list1"/>
    <dgm:cxn modelId="{1F3BA533-0025-466E-9FB0-C8FF9FF3E8AB}" type="presOf" srcId="{034AE2BB-487C-4F51-96EB-4C93A101FC29}" destId="{FCB9763B-CD7E-4518-B8EA-DBBD74B10E88}" srcOrd="0" destOrd="0" presId="urn:microsoft.com/office/officeart/2005/8/layout/list1"/>
    <dgm:cxn modelId="{51344F9E-9231-4DF7-AD05-E8234993F122}" type="presOf" srcId="{2A855962-9BFB-4D38-AB08-BF678F994500}" destId="{9C65AC6E-B265-4392-8CE0-D7214B589978}" srcOrd="0" destOrd="0" presId="urn:microsoft.com/office/officeart/2005/8/layout/list1"/>
    <dgm:cxn modelId="{C31A6A5D-3C60-4A1E-8A80-A42A378C9F5C}" type="presOf" srcId="{B30BF4BA-3A4F-4438-AE8E-6A154C19BDFC}" destId="{3D2DA3BF-B81A-4ED2-89DB-412C15503688}" srcOrd="0" destOrd="0" presId="urn:microsoft.com/office/officeart/2005/8/layout/list1"/>
    <dgm:cxn modelId="{1E8B5813-7A06-4992-B99C-7965D2D66B26}" type="presOf" srcId="{B30BF4BA-3A4F-4438-AE8E-6A154C19BDFC}" destId="{7F670FB2-01D3-4275-9A7F-543EC828F826}" srcOrd="1" destOrd="0" presId="urn:microsoft.com/office/officeart/2005/8/layout/list1"/>
    <dgm:cxn modelId="{94EF1058-FCC4-4222-B288-47F442338DDB}" type="presOf" srcId="{44AB7CCA-2C6A-4AEB-B489-2F0466F4A071}" destId="{31369F83-0D22-4383-9D0D-7F5C5240FE26}" srcOrd="1" destOrd="0" presId="urn:microsoft.com/office/officeart/2005/8/layout/list1"/>
    <dgm:cxn modelId="{022FADA9-20EC-4A39-A7F8-7B7D2B6D25C7}" type="presOf" srcId="{F31E74DC-74F9-40F0-9504-2D090214561F}" destId="{544D740E-6D8D-4AD8-86C7-7A48564F94FE}" srcOrd="1" destOrd="0" presId="urn:microsoft.com/office/officeart/2005/8/layout/list1"/>
    <dgm:cxn modelId="{375264A3-0A09-4734-BF1E-1FE73EC3973A}" type="presOf" srcId="{44AB7CCA-2C6A-4AEB-B489-2F0466F4A071}" destId="{4330A9F2-7BF8-4D05-8BA4-AF5A7A775A80}" srcOrd="0" destOrd="0" presId="urn:microsoft.com/office/officeart/2005/8/layout/list1"/>
    <dgm:cxn modelId="{92802639-2720-4EF4-A241-01A606CA3F61}" srcId="{5417303F-0E5E-4BFF-ACD0-7EECFD3CBAC3}" destId="{F31E74DC-74F9-40F0-9504-2D090214561F}" srcOrd="3" destOrd="0" parTransId="{6C0891FF-A286-4B26-96DB-6E8AEF478B14}" sibTransId="{6A6C2944-E1A5-42FC-B622-7576EB6261BB}"/>
    <dgm:cxn modelId="{988A2CD7-5FAD-4BCE-9560-7769D79FD612}" type="presOf" srcId="{5417303F-0E5E-4BFF-ACD0-7EECFD3CBAC3}" destId="{C001F69F-77E6-427E-B49A-40426AD18C67}" srcOrd="0" destOrd="0" presId="urn:microsoft.com/office/officeart/2005/8/layout/list1"/>
    <dgm:cxn modelId="{372DC780-89CC-421F-9AED-810D4A6B081F}" srcId="{F31E74DC-74F9-40F0-9504-2D090214561F}" destId="{2A855962-9BFB-4D38-AB08-BF678F994500}" srcOrd="0" destOrd="0" parTransId="{402CFD0A-D13B-4B23-B3B7-EB680F7D2102}" sibTransId="{3291A8DC-1295-4A2A-8E51-E132B51D8F4A}"/>
    <dgm:cxn modelId="{61960FBB-9801-45FF-9503-800EB99CF91F}" srcId="{5417303F-0E5E-4BFF-ACD0-7EECFD3CBAC3}" destId="{B30BF4BA-3A4F-4438-AE8E-6A154C19BDFC}" srcOrd="0" destOrd="0" parTransId="{9EA1082F-EE85-4BED-842E-57942FB47377}" sibTransId="{F0D89E72-A975-4BE7-A54A-DC795A65BA1F}"/>
    <dgm:cxn modelId="{839DAFFF-21AC-41A6-A0E4-0046FB8F5EC6}" srcId="{44AB7CCA-2C6A-4AEB-B489-2F0466F4A071}" destId="{034AE2BB-487C-4F51-96EB-4C93A101FC29}" srcOrd="0" destOrd="0" parTransId="{C8E5BE47-BB13-4AF4-A33E-BB541D3F293A}" sibTransId="{95DCC202-30D3-4ADE-9948-64F4F29EA810}"/>
    <dgm:cxn modelId="{F3E94C76-9F9C-4750-9DF8-8A07BA31CE76}" type="presParOf" srcId="{C001F69F-77E6-427E-B49A-40426AD18C67}" destId="{974990FD-3875-4052-A8EF-3F499E1D7603}" srcOrd="0" destOrd="0" presId="urn:microsoft.com/office/officeart/2005/8/layout/list1"/>
    <dgm:cxn modelId="{F38F7DED-2C42-4752-996A-938183A7EF6D}" type="presParOf" srcId="{974990FD-3875-4052-A8EF-3F499E1D7603}" destId="{3D2DA3BF-B81A-4ED2-89DB-412C15503688}" srcOrd="0" destOrd="0" presId="urn:microsoft.com/office/officeart/2005/8/layout/list1"/>
    <dgm:cxn modelId="{142A48C1-CDDE-4FD3-85BD-62F0325713A4}" type="presParOf" srcId="{974990FD-3875-4052-A8EF-3F499E1D7603}" destId="{7F670FB2-01D3-4275-9A7F-543EC828F826}" srcOrd="1" destOrd="0" presId="urn:microsoft.com/office/officeart/2005/8/layout/list1"/>
    <dgm:cxn modelId="{AE8DD38C-40A1-4A74-A00E-F2336FD16ED3}" type="presParOf" srcId="{C001F69F-77E6-427E-B49A-40426AD18C67}" destId="{2378D440-9B52-45ED-9575-45178B376D01}" srcOrd="1" destOrd="0" presId="urn:microsoft.com/office/officeart/2005/8/layout/list1"/>
    <dgm:cxn modelId="{CF0F1875-E40D-4450-96DE-3AAD1D4B167E}" type="presParOf" srcId="{C001F69F-77E6-427E-B49A-40426AD18C67}" destId="{50C95EB5-FA2D-4094-A622-22E582B3F420}" srcOrd="2" destOrd="0" presId="urn:microsoft.com/office/officeart/2005/8/layout/list1"/>
    <dgm:cxn modelId="{3DB2EF27-091F-493D-BA71-F427C28191F8}" type="presParOf" srcId="{C001F69F-77E6-427E-B49A-40426AD18C67}" destId="{58A338C0-FE0B-406A-B900-CA36291A9601}" srcOrd="3" destOrd="0" presId="urn:microsoft.com/office/officeart/2005/8/layout/list1"/>
    <dgm:cxn modelId="{22107399-F20F-4586-AFD0-3EA035ADD888}" type="presParOf" srcId="{C001F69F-77E6-427E-B49A-40426AD18C67}" destId="{3AF51451-6748-4FD1-8644-FA01E4756C19}" srcOrd="4" destOrd="0" presId="urn:microsoft.com/office/officeart/2005/8/layout/list1"/>
    <dgm:cxn modelId="{CFDD647F-271E-43AB-8B59-853CC6D5850A}" type="presParOf" srcId="{3AF51451-6748-4FD1-8644-FA01E4756C19}" destId="{4330A9F2-7BF8-4D05-8BA4-AF5A7A775A80}" srcOrd="0" destOrd="0" presId="urn:microsoft.com/office/officeart/2005/8/layout/list1"/>
    <dgm:cxn modelId="{130530C3-E181-447E-BBA6-ECAB5AB44F00}" type="presParOf" srcId="{3AF51451-6748-4FD1-8644-FA01E4756C19}" destId="{31369F83-0D22-4383-9D0D-7F5C5240FE26}" srcOrd="1" destOrd="0" presId="urn:microsoft.com/office/officeart/2005/8/layout/list1"/>
    <dgm:cxn modelId="{26BB8D18-FCDC-4E50-8FF0-4327D5C4EF24}" type="presParOf" srcId="{C001F69F-77E6-427E-B49A-40426AD18C67}" destId="{F05FBEB8-51B0-4259-A75C-EE1C3CAC0B52}" srcOrd="5" destOrd="0" presId="urn:microsoft.com/office/officeart/2005/8/layout/list1"/>
    <dgm:cxn modelId="{2C56F126-3BD3-4654-AC65-6317440DE0D1}" type="presParOf" srcId="{C001F69F-77E6-427E-B49A-40426AD18C67}" destId="{FCB9763B-CD7E-4518-B8EA-DBBD74B10E88}" srcOrd="6" destOrd="0" presId="urn:microsoft.com/office/officeart/2005/8/layout/list1"/>
    <dgm:cxn modelId="{BC778B83-0422-45E1-AD2D-C132CBEC9AF3}" type="presParOf" srcId="{C001F69F-77E6-427E-B49A-40426AD18C67}" destId="{91A01FE5-41F7-4574-94B1-A6AEC808E291}" srcOrd="7" destOrd="0" presId="urn:microsoft.com/office/officeart/2005/8/layout/list1"/>
    <dgm:cxn modelId="{CA70BF5C-A74A-45D5-9D2C-C3F1D4EBD4EF}" type="presParOf" srcId="{C001F69F-77E6-427E-B49A-40426AD18C67}" destId="{757A8345-112D-4B10-8CF6-02DB36342C91}" srcOrd="8" destOrd="0" presId="urn:microsoft.com/office/officeart/2005/8/layout/list1"/>
    <dgm:cxn modelId="{D25176C6-B0EB-4A46-A284-C8F60166ACD9}" type="presParOf" srcId="{757A8345-112D-4B10-8CF6-02DB36342C91}" destId="{F82A206B-BE6C-47D7-A1DB-5F9A66378A5F}" srcOrd="0" destOrd="0" presId="urn:microsoft.com/office/officeart/2005/8/layout/list1"/>
    <dgm:cxn modelId="{20490DEB-3073-460F-A18A-F40F074D7A09}" type="presParOf" srcId="{757A8345-112D-4B10-8CF6-02DB36342C91}" destId="{597EAEEC-E7E4-4519-9766-6D46E5B4A461}" srcOrd="1" destOrd="0" presId="urn:microsoft.com/office/officeart/2005/8/layout/list1"/>
    <dgm:cxn modelId="{52B3AEC3-E143-47E8-AB46-4CC8035191AE}" type="presParOf" srcId="{C001F69F-77E6-427E-B49A-40426AD18C67}" destId="{54446630-0A12-44C4-8946-941C0B8A5561}" srcOrd="9" destOrd="0" presId="urn:microsoft.com/office/officeart/2005/8/layout/list1"/>
    <dgm:cxn modelId="{5C398696-2EEB-4E4D-8AD7-A99F490BED5B}" type="presParOf" srcId="{C001F69F-77E6-427E-B49A-40426AD18C67}" destId="{3C5439CE-D837-48C2-BE9B-D44D4117182A}" srcOrd="10" destOrd="0" presId="urn:microsoft.com/office/officeart/2005/8/layout/list1"/>
    <dgm:cxn modelId="{92043426-AD6D-4296-9124-F80E176DD20D}" type="presParOf" srcId="{C001F69F-77E6-427E-B49A-40426AD18C67}" destId="{BAD87714-B3B5-4878-83A6-BF1E78C028C3}" srcOrd="11" destOrd="0" presId="urn:microsoft.com/office/officeart/2005/8/layout/list1"/>
    <dgm:cxn modelId="{F730496C-E4DD-4245-85AB-1AB6B8C14997}" type="presParOf" srcId="{C001F69F-77E6-427E-B49A-40426AD18C67}" destId="{0434D342-748A-43C3-B23D-E834E0E6090F}" srcOrd="12" destOrd="0" presId="urn:microsoft.com/office/officeart/2005/8/layout/list1"/>
    <dgm:cxn modelId="{E40C6EAA-AF05-4709-BE05-2D0250566CCB}" type="presParOf" srcId="{0434D342-748A-43C3-B23D-E834E0E6090F}" destId="{974F5655-5D49-449E-B313-D3A7419A3795}" srcOrd="0" destOrd="0" presId="urn:microsoft.com/office/officeart/2005/8/layout/list1"/>
    <dgm:cxn modelId="{8E8B27FD-304D-47AD-9FFB-A1262FECCF0B}" type="presParOf" srcId="{0434D342-748A-43C3-B23D-E834E0E6090F}" destId="{544D740E-6D8D-4AD8-86C7-7A48564F94FE}" srcOrd="1" destOrd="0" presId="urn:microsoft.com/office/officeart/2005/8/layout/list1"/>
    <dgm:cxn modelId="{09E38F0A-3976-4E93-B0EA-EDD2778540F8}" type="presParOf" srcId="{C001F69F-77E6-427E-B49A-40426AD18C67}" destId="{915646CD-D41E-4DA9-9627-57861283CC48}" srcOrd="13" destOrd="0" presId="urn:microsoft.com/office/officeart/2005/8/layout/list1"/>
    <dgm:cxn modelId="{6D4B8E83-A0A4-4BD3-8123-4558D304D5AB}" type="presParOf" srcId="{C001F69F-77E6-427E-B49A-40426AD18C67}" destId="{9C65AC6E-B265-4392-8CE0-D7214B589978}" srcOrd="14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Simple 5"/>
  <dgm:desc val="Simple 5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12" Type="http://schemas.openxmlformats.org/officeDocument/2006/relationships/image" Target="../media/image29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emf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5715000" y="8718550"/>
            <a:ext cx="1085850" cy="468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684" tIns="46342" rIns="92684" bIns="46342" anchor="b"/>
          <a:lstStyle/>
          <a:p>
            <a:pPr algn="r" defTabSz="927100"/>
            <a:fld id="{57BC0B32-EAE1-40CF-A533-5C3691597F9A}" type="slidenum">
              <a:rPr lang="zh-TW" altLang="en-US" sz="1200" b="1"/>
              <a:pPr algn="r" defTabSz="927100"/>
              <a:t>‹#›</a:t>
            </a:fld>
            <a:endParaRPr lang="en-US" altLang="zh-TW" sz="1200" b="1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0" y="222250"/>
            <a:ext cx="6985000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684" tIns="46342" rIns="92684" bIns="46342" anchor="ctr">
            <a:spAutoFit/>
          </a:bodyPr>
          <a:lstStyle/>
          <a:p>
            <a:pPr algn="ctr" defTabSz="927100">
              <a:spcBef>
                <a:spcPct val="50000"/>
              </a:spcBef>
            </a:pPr>
            <a:r>
              <a:rPr lang="en-US" altLang="zh-TW" sz="1400" b="1">
                <a:solidFill>
                  <a:schemeClr val="tx2"/>
                </a:solidFill>
              </a:rPr>
              <a:t>http://www.microsoft.com/technet</a:t>
            </a:r>
            <a:endParaRPr lang="en-US" altLang="zh-TW" sz="4500" b="1"/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5461000" y="228600"/>
            <a:ext cx="139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151" tIns="45075" rIns="90151" bIns="45075">
            <a:spAutoFit/>
          </a:bodyPr>
          <a:lstStyle/>
          <a:p>
            <a:pPr algn="ctr"/>
            <a:r>
              <a:rPr lang="en-US" altLang="zh-TW" sz="1600" b="1"/>
              <a:t>TNTx-xx</a:t>
            </a:r>
            <a:endParaRPr lang="en-US" altLang="zh-TW" sz="3200" b="1">
              <a:solidFill>
                <a:schemeClr val="accent1"/>
              </a:solidFill>
            </a:endParaRPr>
          </a:p>
        </p:txBody>
      </p:sp>
      <p:pic>
        <p:nvPicPr>
          <p:cNvPr id="82957" name="Picture 13" descr="g_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8831263"/>
            <a:ext cx="1727200" cy="285750"/>
          </a:xfrm>
          <a:prstGeom prst="rect">
            <a:avLst/>
          </a:prstGeom>
          <a:noFill/>
        </p:spPr>
      </p:pic>
      <p:pic>
        <p:nvPicPr>
          <p:cNvPr id="82959" name="Picture 15" descr="TechNet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1905000" cy="3921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68775" y="463550"/>
            <a:ext cx="2584450" cy="1938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77800" y="2570163"/>
            <a:ext cx="6424613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r>
              <a:rPr lang="en-US" altLang="zh-TW" smtClean="0"/>
              <a:t>Second level</a:t>
            </a:r>
          </a:p>
          <a:p>
            <a:pPr lvl="0"/>
            <a:r>
              <a:rPr lang="en-US" altLang="zh-TW" smtClean="0"/>
              <a:t>Third level</a:t>
            </a:r>
          </a:p>
          <a:p>
            <a:pPr lvl="0"/>
            <a:r>
              <a:rPr lang="en-US" altLang="zh-TW" smtClean="0"/>
              <a:t>Fourth level</a:t>
            </a:r>
          </a:p>
          <a:p>
            <a:pPr lvl="0"/>
            <a:r>
              <a:rPr lang="en-US" altLang="zh-TW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D9F64DE-4AB8-4416-A693-4EEA4E5D3293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0" y="157163"/>
            <a:ext cx="6858000" cy="3063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377" tIns="45689" rIns="91377" bIns="45689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400" b="1">
                <a:solidFill>
                  <a:schemeClr val="tx2"/>
                </a:solidFill>
              </a:rPr>
              <a:t>http://www.microsoft.com/technet</a:t>
            </a:r>
            <a:endParaRPr lang="en-US" altLang="zh-TW" sz="4400" b="1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461000" y="138113"/>
            <a:ext cx="1397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151" tIns="45075" rIns="90151" bIns="45075">
            <a:spAutoFit/>
          </a:bodyPr>
          <a:lstStyle/>
          <a:p>
            <a:pPr defTabSz="901700">
              <a:spcBef>
                <a:spcPct val="50000"/>
              </a:spcBef>
            </a:pPr>
            <a:r>
              <a:rPr lang="en-US" altLang="zh-TW" sz="1600" b="1"/>
              <a:t>TNTx-xx</a:t>
            </a:r>
            <a:endParaRPr lang="en-US" altLang="zh-TW" sz="3200" b="1">
              <a:latin typeface="Times New Roman" pitchFamily="18" charset="0"/>
            </a:endParaRPr>
          </a:p>
        </p:txBody>
      </p:sp>
      <p:pic>
        <p:nvPicPr>
          <p:cNvPr id="155654" name="Picture 1030" descr="g_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8831263"/>
            <a:ext cx="1727200" cy="285750"/>
          </a:xfrm>
          <a:prstGeom prst="rect">
            <a:avLst/>
          </a:prstGeom>
          <a:noFill/>
        </p:spPr>
      </p:pic>
      <p:pic>
        <p:nvPicPr>
          <p:cNvPr id="155656" name="Picture 1032" descr="TechNet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1905000" cy="3921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EFAB4-31F6-4449-A26B-54853F88938B}" type="slidenum">
              <a:rPr lang="zh-TW" altLang="en-US"/>
              <a:pPr/>
              <a:t>1</a:t>
            </a:fld>
            <a:endParaRPr lang="en-US" altLang="zh-TW"/>
          </a:p>
        </p:txBody>
      </p:sp>
      <p:sp>
        <p:nvSpPr>
          <p:cNvPr id="1464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&lt;SLIDETITLE INCLUDE=7&gt;Title Slide&lt;/SLIDETITLE&gt;</a:t>
            </a:r>
          </a:p>
          <a:p>
            <a:r>
              <a:rPr lang="en-US" altLang="zh-TW"/>
              <a:t>&lt;KEYWORDS&gt;&lt;/KEYWORDS&gt;</a:t>
            </a:r>
          </a:p>
          <a:p>
            <a:r>
              <a:rPr lang="en-US" altLang="zh-TW"/>
              <a:t>&lt;KEYMESSAGE&gt;&lt;/KEYMESSAGE&gt;</a:t>
            </a:r>
          </a:p>
          <a:p>
            <a:r>
              <a:rPr lang="en-US" altLang="zh-TW"/>
              <a:t>&lt;SLIDEBUILDS&gt;0&lt;/SLIDEBUILDS&gt;</a:t>
            </a:r>
          </a:p>
          <a:p>
            <a:r>
              <a:rPr lang="en-US" altLang="zh-TW"/>
              <a:t>&lt;SLIDESCRIPT&gt;</a:t>
            </a:r>
          </a:p>
          <a:p>
            <a:r>
              <a:rPr lang="en-US" altLang="zh-TW"/>
              <a:t>Hello and Welcome to this Microsoft TechNet session on {insert session title}. My name is {insert name}</a:t>
            </a:r>
          </a:p>
          <a:p>
            <a:r>
              <a:rPr lang="en-US" altLang="zh-TW"/>
              <a:t>&lt;/SLIDESCRIPT&gt;</a:t>
            </a:r>
          </a:p>
          <a:p>
            <a:r>
              <a:rPr lang="en-US" altLang="zh-TW"/>
              <a:t>&lt;SLIDETRANSITION&gt;</a:t>
            </a:r>
          </a:p>
          <a:p>
            <a:r>
              <a:rPr lang="en-US" altLang="zh-TW"/>
              <a:t>&lt;TRANSITION LENGTH=7&gt;Let us start this session by going into more detail on exactly what we will be covering.&lt;/TRANSITION&gt;</a:t>
            </a:r>
          </a:p>
          <a:p>
            <a:r>
              <a:rPr lang="en-US" altLang="zh-TW"/>
              <a:t>&lt;/SLIDETRANSITION&gt;</a:t>
            </a:r>
          </a:p>
          <a:p>
            <a:r>
              <a:rPr lang="en-US" altLang="zh-TW"/>
              <a:t>&lt;COMMENT&gt;&lt;/COMMENT&gt;</a:t>
            </a:r>
          </a:p>
          <a:p>
            <a:r>
              <a:rPr lang="en-US" altLang="zh-TW"/>
              <a:t>&lt;ADDITIONALINFORMATION&gt;</a:t>
            </a:r>
          </a:p>
          <a:p>
            <a:r>
              <a:rPr lang="en-US" altLang="zh-TW"/>
              <a:t>&lt;ITEM&gt;&lt;/ITEM&gt;</a:t>
            </a:r>
          </a:p>
          <a:p>
            <a:r>
              <a:rPr lang="en-US" altLang="zh-TW"/>
              <a:t>&lt;/ADDITIONALINFORMATION&gt;</a:t>
            </a:r>
          </a:p>
          <a:p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780490-A7F8-428D-889F-4CEAC1F13B2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2BF40-FEA8-4E0F-AE3D-C0C75237029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lIns="89730" tIns="44865" rIns="89730" bIns="44865"/>
          <a:lstStyle/>
          <a:p>
            <a:pPr>
              <a:defRPr/>
            </a:pPr>
            <a:fld id="{C5ABE84C-4979-4C07-B213-122A3C80C1E4}" type="datetime8">
              <a:rPr lang="en-US"/>
              <a:pPr>
                <a:defRPr/>
              </a:pPr>
              <a:t>11/2/2007 12:55 AM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lIns="89730" tIns="44865" rIns="89730" bIns="44865"/>
          <a:lstStyle/>
          <a:p>
            <a:pPr>
              <a:defRPr/>
            </a:pPr>
            <a:r>
              <a:rPr lang="en-US"/>
              <a:t>Microsoft Confidential - Do Not Distribute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Notes Placeholder 6"/>
          <p:cNvSpPr>
            <a:spLocks noGrp="1"/>
          </p:cNvSpPr>
          <p:nvPr>
            <p:ph type="body" idx="1"/>
          </p:nvPr>
        </p:nvSpPr>
        <p:spPr>
          <a:xfrm>
            <a:off x="414340" y="3862204"/>
            <a:ext cx="6021387" cy="234679"/>
          </a:xfrm>
          <a:noFill/>
          <a:ln/>
        </p:spPr>
        <p:txBody>
          <a:bodyPr lIns="89730" tIns="44865" rIns="89730" bIns="44865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/>
        </p:nvSpPr>
        <p:spPr>
          <a:xfrm>
            <a:off x="3884029" y="2"/>
            <a:ext cx="2972421" cy="465138"/>
          </a:xfrm>
          <a:prstGeom prst="rect">
            <a:avLst/>
          </a:prstGeom>
          <a:noFill/>
        </p:spPr>
        <p:txBody>
          <a:bodyPr lIns="91430" tIns="45716" rIns="91430" bIns="45716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F204B2-4308-4A03-8FD6-D0246B15BA4F}" type="datetime8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11/2/2007 12:55 AM</a:t>
            </a:fld>
            <a:endParaRPr lang="en-US" sz="1200" dirty="0">
              <a:latin typeface="+mn-lt"/>
            </a:endParaRPr>
          </a:p>
        </p:txBody>
      </p:sp>
      <p:sp>
        <p:nvSpPr>
          <p:cNvPr id="5" name="Rectangle 6"/>
          <p:cNvSpPr txBox="1">
            <a:spLocks noGrp="1" noChangeArrowheads="1"/>
          </p:cNvSpPr>
          <p:nvPr/>
        </p:nvSpPr>
        <p:spPr>
          <a:xfrm>
            <a:off x="3" y="8829675"/>
            <a:ext cx="2972421" cy="465138"/>
          </a:xfrm>
          <a:prstGeom prst="rect">
            <a:avLst/>
          </a:prstGeom>
          <a:noFill/>
        </p:spPr>
        <p:txBody>
          <a:bodyPr lIns="91430" tIns="45716" rIns="91430" bIns="45716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© 2006 Microsoft Corporation. All rights reserved.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This presentation is for informational purposes only. Microsoft makes no warranties, express or implied, in this summary.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6" name="Rectangle 7"/>
          <p:cNvSpPr txBox="1">
            <a:spLocks noGrp="1" noChangeArrowheads="1"/>
          </p:cNvSpPr>
          <p:nvPr/>
        </p:nvSpPr>
        <p:spPr>
          <a:xfrm>
            <a:off x="3884029" y="8829675"/>
            <a:ext cx="2972421" cy="465138"/>
          </a:xfrm>
          <a:prstGeom prst="rect">
            <a:avLst/>
          </a:prstGeom>
          <a:noFill/>
        </p:spPr>
        <p:txBody>
          <a:bodyPr lIns="91430" tIns="45716" rIns="91430" bIns="45716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13DC468-07F9-4A91-B942-36C221FBE73C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en-US" sz="1200" dirty="0">
              <a:latin typeface="+mn-lt"/>
            </a:endParaRPr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6" name="Notes Placeholder 6"/>
          <p:cNvSpPr>
            <a:spLocks noGrp="1"/>
          </p:cNvSpPr>
          <p:nvPr>
            <p:ph type="body" idx="1"/>
          </p:nvPr>
        </p:nvSpPr>
        <p:spPr>
          <a:xfrm>
            <a:off x="414340" y="3862203"/>
            <a:ext cx="6021387" cy="371087"/>
          </a:xfrm>
          <a:ln/>
        </p:spPr>
        <p:txBody>
          <a:bodyPr lIns="89730" tIns="44865" rIns="89730" bIns="44865">
            <a:normAutofit/>
          </a:bodyPr>
          <a:lstStyle/>
          <a:p>
            <a:pPr marL="638668" lvl="1" indent="-236775">
              <a:buBlip>
                <a:blip r:embed="rId3"/>
              </a:buBlip>
              <a:defRPr/>
            </a:pP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lIns="89730" tIns="44865" rIns="89730" bIns="44865"/>
          <a:lstStyle/>
          <a:p>
            <a:pPr>
              <a:defRPr/>
            </a:pPr>
            <a:r>
              <a:rPr lang="en-US" dirty="0">
                <a:latin typeface="Arial" pitchFamily="34" charset="0"/>
              </a:rPr>
              <a:t>Microsoft Confidential - Do Not Distribute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  <a:noFill/>
        </p:spPr>
        <p:txBody>
          <a:bodyPr/>
          <a:lstStyle/>
          <a:p>
            <a:fld id="{5B078655-BEA3-4297-8149-D72A58FBC553}" type="datetime8">
              <a:rPr lang="en-US" smtClean="0">
                <a:latin typeface="Times New Roman" pitchFamily="18" charset="0"/>
              </a:rPr>
              <a:pPr/>
              <a:t>11/2/2007 12:55 AM</a:t>
            </a:fld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FD5F6-7CC7-4B1D-BA42-CD7C73658DE8}" type="slidenum">
              <a:rPr lang="zh-TW" altLang="en-US"/>
              <a:pPr/>
              <a:t>2</a:t>
            </a:fld>
            <a:endParaRPr lang="en-US" altLang="zh-TW"/>
          </a:p>
        </p:txBody>
      </p:sp>
      <p:sp>
        <p:nvSpPr>
          <p:cNvPr id="1454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&lt;SLIDETITLE INCLUDE=7&gt;What we will Cover&lt;/SLIDETITLE&gt;</a:t>
            </a:r>
          </a:p>
          <a:p>
            <a:r>
              <a:rPr lang="en-US" altLang="zh-TW"/>
              <a:t>&lt;KEYWORDS&gt;&lt;/KEYWORDS&gt;</a:t>
            </a:r>
          </a:p>
          <a:p>
            <a:r>
              <a:rPr lang="en-US" altLang="zh-TW"/>
              <a:t>&lt;KEYMESSAGE&gt;&lt;/KEYMESSAGE&gt;</a:t>
            </a:r>
          </a:p>
          <a:p>
            <a:r>
              <a:rPr lang="en-US" altLang="zh-TW"/>
              <a:t>&lt;SLIDEBUILDS&gt;0&lt;/SLIDEBUILDS&gt;</a:t>
            </a:r>
          </a:p>
          <a:p>
            <a:r>
              <a:rPr lang="en-US" altLang="zh-TW"/>
              <a:t>&lt;SLIDESCRIPT&gt;</a:t>
            </a:r>
          </a:p>
          <a:p>
            <a:r>
              <a:rPr lang="en-US" altLang="zh-TW"/>
              <a:t>[When writing the script for this slide, expand a bit on the list on the slide, do not simply list the slides items here. Think of this as the advert for the session, explain a bit more what will be covered and how.]</a:t>
            </a:r>
          </a:p>
          <a:p>
            <a:r>
              <a:rPr lang="en-US" altLang="zh-TW"/>
              <a:t>&lt;/SLIDESCRIPT&gt;</a:t>
            </a:r>
          </a:p>
          <a:p>
            <a:r>
              <a:rPr lang="en-US" altLang="zh-TW"/>
              <a:t>&lt;SLIDETRANSITION&gt;</a:t>
            </a:r>
          </a:p>
          <a:p>
            <a:r>
              <a:rPr lang="en-US" altLang="zh-TW"/>
              <a:t>&lt;TRANSITION LENGTH=7&gt;As with most TechNet sessions, some prior experience of Microsoft technologies or similar technologies is always helpful, the next slide provides a brief overview of what would be helpful, but not essential, for this session.&lt;/TRANSITION&gt;</a:t>
            </a:r>
          </a:p>
          <a:p>
            <a:r>
              <a:rPr lang="en-US" altLang="zh-TW"/>
              <a:t>&lt;/SLIDETRANSITION&gt;</a:t>
            </a:r>
          </a:p>
          <a:p>
            <a:r>
              <a:rPr lang="en-US" altLang="zh-TW"/>
              <a:t>&lt;COMMENT&gt;&lt;/COMMENT&gt;</a:t>
            </a:r>
          </a:p>
          <a:p>
            <a:r>
              <a:rPr lang="en-US" altLang="zh-TW"/>
              <a:t>&lt;ADDITIONALINFORMATION&gt;</a:t>
            </a:r>
          </a:p>
          <a:p>
            <a:r>
              <a:rPr lang="en-US" altLang="zh-TW"/>
              <a:t>&lt;ITEM&gt;&lt;/ITEM&gt;</a:t>
            </a:r>
          </a:p>
          <a:p>
            <a:r>
              <a:rPr lang="en-US" altLang="zh-TW"/>
              <a:t>&lt;/ADDITIONALINFORMATION&gt;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F64DE-4AB8-4416-A693-4EEA4E5D3293}" type="slidenum">
              <a:rPr lang="zh-TW" altLang="en-US" smtClean="0"/>
              <a:pPr/>
              <a:t>42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lIns="93172" tIns="46587" rIns="93172" bIns="46587"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/>
          <a:lstStyle/>
          <a:p>
            <a:fld id="{81331B57-0BE5-4F82-AA58-76F53EFF3ADA}" type="datetime8">
              <a:rPr lang="en-US" smtClean="0"/>
              <a:pPr/>
              <a:t>11/2/2007 12:55 AM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  <a:noFill/>
        </p:spPr>
        <p:txBody>
          <a:bodyPr/>
          <a:lstStyle/>
          <a:p>
            <a:fld id="{95F5F746-E6C1-4925-AF8D-4752AF7638A0}" type="datetime8">
              <a:rPr lang="en-US" smtClean="0"/>
              <a:pPr/>
              <a:t>11/2/2007 12:55 AM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  <a:noFill/>
        </p:spPr>
        <p:txBody>
          <a:bodyPr/>
          <a:lstStyle/>
          <a:p>
            <a:fld id="{95F5F746-E6C1-4925-AF8D-4752AF7638A0}" type="datetime8">
              <a:rPr lang="en-US" smtClean="0"/>
              <a:pPr/>
              <a:t>11/2/2007 12:55 AM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6A823-9442-44E8-ADEE-431F164E4B82}" type="slidenum">
              <a:rPr lang="zh-TW" altLang="en-US"/>
              <a:pPr/>
              <a:t>55</a:t>
            </a:fld>
            <a:endParaRPr lang="en-US" altLang="zh-TW"/>
          </a:p>
        </p:txBody>
      </p:sp>
      <p:sp>
        <p:nvSpPr>
          <p:cNvPr id="79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53A5C4-5BE9-4710-BF0D-C3D39135784F}" type="slidenum">
              <a:rPr lang="zh-TW" altLang="en-US"/>
              <a:pPr/>
              <a:t>57</a:t>
            </a:fld>
            <a:endParaRPr lang="en-US" altLang="zh-TW"/>
          </a:p>
        </p:txBody>
      </p:sp>
      <p:sp>
        <p:nvSpPr>
          <p:cNvPr id="5365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&lt;SLIDETITLE INCLUDE=0&gt;Tag line&lt;/SLIDETITLE&gt;</a:t>
            </a:r>
          </a:p>
          <a:p>
            <a:r>
              <a:rPr lang="en-US" altLang="zh-TW"/>
              <a:t>&lt;KEYWORDS&gt;&lt;/KEYWORDS&gt;</a:t>
            </a:r>
          </a:p>
          <a:p>
            <a:r>
              <a:rPr lang="en-US" altLang="zh-TW"/>
              <a:t>&lt;KEYMESSAGE&gt;&lt;/KEYMESSAGE&gt;</a:t>
            </a:r>
          </a:p>
          <a:p>
            <a:r>
              <a:rPr lang="en-US" altLang="zh-TW"/>
              <a:t>&lt;SLIDEBUILDS&gt;0&lt;/SLIDEBUILDS&gt;</a:t>
            </a:r>
          </a:p>
          <a:p>
            <a:r>
              <a:rPr lang="en-US" altLang="zh-TW"/>
              <a:t>&lt;SLIDESCRIPT&gt;&lt;/SLIDESCRIPT&gt;</a:t>
            </a:r>
          </a:p>
          <a:p>
            <a:r>
              <a:rPr lang="en-US" altLang="zh-TW">
                <a:solidFill>
                  <a:srgbClr val="FFFF99"/>
                </a:solidFill>
              </a:rPr>
              <a:t>&lt;SLIDETRANSITION&gt;</a:t>
            </a:r>
          </a:p>
          <a:p>
            <a:r>
              <a:rPr lang="en-US" altLang="zh-TW">
                <a:solidFill>
                  <a:srgbClr val="FFFF99"/>
                </a:solidFill>
              </a:rPr>
              <a:t>&lt;/SLIDETRANSITION&gt;</a:t>
            </a:r>
            <a:endParaRPr lang="en-US" altLang="zh-TW"/>
          </a:p>
          <a:p>
            <a:r>
              <a:rPr lang="en-US" altLang="zh-TW"/>
              <a:t>&lt;COMMENT&gt;&lt;/COMMENT&gt;</a:t>
            </a:r>
          </a:p>
          <a:p>
            <a:r>
              <a:rPr lang="en-US" altLang="zh-TW"/>
              <a:t>&lt;ADDITIONALINFORMATION&gt;</a:t>
            </a:r>
          </a:p>
          <a:p>
            <a:r>
              <a:rPr lang="en-US" altLang="zh-TW"/>
              <a:t>&lt;ITEM&gt;&lt;/ITEM&gt;</a:t>
            </a:r>
          </a:p>
          <a:p>
            <a:r>
              <a:rPr lang="en-US" altLang="zh-TW"/>
              <a:t>&lt;/ADDITIONALINFORMATION&gt;</a:t>
            </a:r>
          </a:p>
          <a:p>
            <a:endParaRPr lang="en-US" altLang="zh-TW"/>
          </a:p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90A9B5-D702-4A6F-BBE3-5BC12352254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90A9B5-D702-4A6F-BBE3-5BC12352254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90A9B5-D702-4A6F-BBE3-5BC12352254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780490-A7F8-428D-889F-4CEAC1F13B2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780490-A7F8-428D-889F-4CEAC1F13B2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0063" y="0"/>
            <a:ext cx="2293937" cy="56689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-33338" y="0"/>
            <a:ext cx="6731001" cy="56689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0" y="6642100"/>
            <a:ext cx="1030705" cy="1846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76187" tIns="38093" rIns="76187" bIns="38093" numCol="1" anchor="t" anchorCtr="0" compatLnSpc="1">
            <a:prstTxWarp prst="textNoShape">
              <a:avLst/>
            </a:prstTxWarp>
            <a:spAutoFit/>
          </a:bodyPr>
          <a:lstStyle/>
          <a:p>
            <a:pPr marL="0" algn="l" defTabSz="914363" rtl="0" eaLnBrk="1" latinLnBrk="0" hangingPunct="1">
              <a:lnSpc>
                <a:spcPct val="100000"/>
              </a:lnSpc>
              <a:spcBef>
                <a:spcPct val="0"/>
              </a:spcBef>
            </a:pPr>
            <a:r>
              <a:rPr lang="en-US" sz="7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Microsoft Confidential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010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685800"/>
            <a:ext cx="8839200" cy="59436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14886" y="6658240"/>
            <a:ext cx="2210593" cy="15213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19462E0-514F-4281-9308-A2ED80DBB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with Subhead NO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>
            <a:lvl1pPr algn="l" defTabSz="9143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4000" b="0" kern="1200" cap="none" spc="-125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Title Text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 userDrawn="1">
            <p:ph type="body" sz="quarter" idx="10" hasCustomPrompt="1"/>
          </p:nvPr>
        </p:nvSpPr>
        <p:spPr bwMode="black">
          <a:xfrm>
            <a:off x="368300" y="776170"/>
            <a:ext cx="8394700" cy="415498"/>
          </a:xfrm>
        </p:spPr>
        <p:txBody>
          <a:bodyPr vert="horz" wrap="square" lIns="0" tIns="0" rIns="91440" bIns="0" rtlCol="0">
            <a:spAutoFit/>
          </a:bodyPr>
          <a:lstStyle>
            <a:lvl1pPr marL="384939" indent="-384939" algn="l" defTabSz="914327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lang="en-US" sz="3000" b="0" kern="1200" baseline="0">
                <a:ln w="18415" cmpd="sng">
                  <a:noFill/>
                  <a:prstDash val="solid"/>
                </a:ln>
                <a:solidFill>
                  <a:srgbClr val="FFFF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Click to edit subtitle text</a:t>
            </a:r>
            <a:endParaRPr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747897"/>
          </a:xfr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312" y="2925354"/>
            <a:ext cx="7689851" cy="138499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 typeface="Arial" pitchFamily="34" charset="0"/>
              <a:buNone/>
              <a:defRPr lang="en-US" sz="10000" kern="1200" cap="all" dirty="0" smtClean="0">
                <a:solidFill>
                  <a:schemeClr val="bg1">
                    <a:alpha val="35000"/>
                  </a:schemeClr>
                </a:solidFill>
                <a:effectLst/>
                <a:latin typeface="Arial Black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3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demo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8300" y="3692141"/>
            <a:ext cx="8394699" cy="115449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>
            <a:lvl1pPr algn="ctr">
              <a:lnSpc>
                <a:spcPct val="90000"/>
              </a:lnSpc>
              <a:defRPr lang="en-US" sz="4000" b="0" kern="1200" cap="none" spc="-125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Transition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invGray">
          <a:xfrm>
            <a:off x="4570412" y="4879296"/>
            <a:ext cx="4192587" cy="332399"/>
          </a:xfrm>
        </p:spPr>
        <p:txBody>
          <a:bodyPr vert="horz" wrap="square" lIns="0" tIns="0" rIns="0" bIns="0" rtlCol="0">
            <a:spAutoFit/>
            <a:sp3d extrusionH="57150">
              <a:bevelT w="12700" h="12700"/>
            </a:sp3d>
          </a:bodyPr>
          <a:lstStyle>
            <a:lvl1pPr marL="0" indent="0" algn="l" defTabSz="914327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lang="en-US" sz="2400" kern="1200" dirty="0">
                <a:gradFill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50000">
                      <a:srgbClr val="27728D"/>
                    </a:gs>
                    <a:gs pos="100000">
                      <a:schemeClr val="tx1">
                        <a:lumMod val="75000"/>
                        <a:alpha val="85000"/>
                      </a:schemeClr>
                    </a:gs>
                  </a:gsLst>
                  <a:lin ang="16200000" scaled="1"/>
                </a:gradFill>
                <a:effectLst/>
                <a:latin typeface="+mn-lt"/>
                <a:ea typeface="+mn-ea"/>
                <a:cs typeface="+mn-cs"/>
              </a:defRPr>
            </a:lvl1pPr>
            <a:lvl2pPr marL="4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Speaker Name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33338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430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</p:txBody>
      </p:sp>
      <p:sp>
        <p:nvSpPr>
          <p:cNvPr id="788484" name="Line 4"/>
          <p:cNvSpPr>
            <a:spLocks noChangeShapeType="1"/>
          </p:cNvSpPr>
          <p:nvPr/>
        </p:nvSpPr>
        <p:spPr bwMode="auto">
          <a:xfrm>
            <a:off x="0" y="6361113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88485" name="Line 5"/>
          <p:cNvSpPr>
            <a:spLocks noChangeShapeType="1"/>
          </p:cNvSpPr>
          <p:nvPr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88486" name="Line 6"/>
          <p:cNvSpPr>
            <a:spLocks noChangeShapeType="1"/>
          </p:cNvSpPr>
          <p:nvPr/>
        </p:nvSpPr>
        <p:spPr bwMode="auto">
          <a:xfrm>
            <a:off x="0" y="6022975"/>
            <a:ext cx="91440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788487" name="Picture 7" descr="TechNet_rgb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312025" y="6497638"/>
            <a:ext cx="1554163" cy="1555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4" r:id="rId14"/>
    <p:sldLayoutId id="2147483675" r:id="rId15"/>
    <p:sldLayoutId id="2147483676" r:id="rId1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9pPr>
    </p:titleStyle>
    <p:bodyStyle>
      <a:lvl1pPr marL="463550" indent="-350838" algn="l" rtl="0" fontAlgn="base">
        <a:lnSpc>
          <a:spcPct val="140000"/>
        </a:lnSpc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112713" algn="l" rtl="0" fontAlgn="base">
        <a:lnSpc>
          <a:spcPct val="140000"/>
        </a:lnSpc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</a:defRPr>
      </a:lvl2pPr>
      <a:lvl3pPr marL="12573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3.bin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1.png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2.bin"/><Relationship Id="rId2" Type="http://schemas.openxmlformats.org/officeDocument/2006/relationships/tags" Target="../tags/tag1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4.bin"/><Relationship Id="rId4" Type="http://schemas.openxmlformats.org/officeDocument/2006/relationships/notesSlide" Target="../notesSlides/notesSlide9.xml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diagramData" Target="../diagrams/data3.xml"/><Relationship Id="rId1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37.jpeg"/><Relationship Id="rId2" Type="http://schemas.openxmlformats.org/officeDocument/2006/relationships/slideLayout" Target="../slideLayouts/slideLayout6.xml"/><Relationship Id="rId16" Type="http://schemas.openxmlformats.org/officeDocument/2006/relationships/diagramColors" Target="../diagrams/colors3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QuickStyle" Target="../diagrams/quickStyle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4.xml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2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emf"/><Relationship Id="rId18" Type="http://schemas.openxmlformats.org/officeDocument/2006/relationships/image" Target="../media/image59.emf"/><Relationship Id="rId26" Type="http://schemas.openxmlformats.org/officeDocument/2006/relationships/image" Target="../media/image67.emf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62.emf"/><Relationship Id="rId7" Type="http://schemas.openxmlformats.org/officeDocument/2006/relationships/image" Target="../media/image48.png"/><Relationship Id="rId12" Type="http://schemas.openxmlformats.org/officeDocument/2006/relationships/image" Target="../media/image53.emf"/><Relationship Id="rId17" Type="http://schemas.openxmlformats.org/officeDocument/2006/relationships/image" Target="../media/image58.emf"/><Relationship Id="rId25" Type="http://schemas.openxmlformats.org/officeDocument/2006/relationships/image" Target="../media/image66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7.emf"/><Relationship Id="rId20" Type="http://schemas.openxmlformats.org/officeDocument/2006/relationships/image" Target="../media/image61.emf"/><Relationship Id="rId29" Type="http://schemas.openxmlformats.org/officeDocument/2006/relationships/image" Target="../media/image70.emf"/><Relationship Id="rId1" Type="http://schemas.openxmlformats.org/officeDocument/2006/relationships/tags" Target="../tags/tag4.xml"/><Relationship Id="rId6" Type="http://schemas.openxmlformats.org/officeDocument/2006/relationships/image" Target="../media/image47.png"/><Relationship Id="rId11" Type="http://schemas.openxmlformats.org/officeDocument/2006/relationships/image" Target="../media/image52.emf"/><Relationship Id="rId24" Type="http://schemas.openxmlformats.org/officeDocument/2006/relationships/image" Target="../media/image65.emf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emf"/><Relationship Id="rId28" Type="http://schemas.openxmlformats.org/officeDocument/2006/relationships/image" Target="../media/image69.emf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emf"/><Relationship Id="rId14" Type="http://schemas.openxmlformats.org/officeDocument/2006/relationships/image" Target="../media/image55.emf"/><Relationship Id="rId22" Type="http://schemas.openxmlformats.org/officeDocument/2006/relationships/image" Target="../media/image63.emf"/><Relationship Id="rId27" Type="http://schemas.openxmlformats.org/officeDocument/2006/relationships/image" Target="../media/image68.emf"/><Relationship Id="rId30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gi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crosoft.com/systemcenter" TargetMode="External"/><Relationship Id="rId3" Type="http://schemas.openxmlformats.org/officeDocument/2006/relationships/hyperlink" Target="http://www.microsoft.com/communities/default.mspx" TargetMode="External"/><Relationship Id="rId7" Type="http://schemas.openxmlformats.org/officeDocument/2006/relationships/hyperlink" Target="http://www.microsoft.com/learning/default.msp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microsoft.com/technet/downloads/trials/default.mspx" TargetMode="External"/><Relationship Id="rId5" Type="http://schemas.openxmlformats.org/officeDocument/2006/relationships/hyperlink" Target="http://microsoft.com/technet" TargetMode="External"/><Relationship Id="rId4" Type="http://schemas.openxmlformats.org/officeDocument/2006/relationships/hyperlink" Target="http://microsoft.com/msdn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81000" y="4038600"/>
            <a:ext cx="81327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3200" b="1" dirty="0" smtClean="0">
                <a:solidFill>
                  <a:srgbClr val="FFFF99"/>
                </a:solidFill>
              </a:rPr>
              <a:t>魏早達</a:t>
            </a:r>
            <a:endParaRPr lang="en-US" altLang="zh-TW" sz="3200" dirty="0" smtClean="0">
              <a:solidFill>
                <a:srgbClr val="FFFF99"/>
              </a:solidFill>
            </a:endParaRPr>
          </a:p>
          <a:p>
            <a:r>
              <a:rPr lang="zh-TW" altLang="en-US" sz="3200" b="1" dirty="0" smtClean="0">
                <a:solidFill>
                  <a:srgbClr val="FFFF99"/>
                </a:solidFill>
              </a:rPr>
              <a:t>亞</a:t>
            </a:r>
            <a:r>
              <a:rPr lang="zh-TW" altLang="en-US" sz="3200" b="1" dirty="0">
                <a:solidFill>
                  <a:srgbClr val="FFFF99"/>
                </a:solidFill>
              </a:rPr>
              <a:t>仕</a:t>
            </a:r>
            <a:r>
              <a:rPr lang="zh-TW" altLang="en-US" sz="3200" b="1" dirty="0" smtClean="0">
                <a:solidFill>
                  <a:srgbClr val="FFFF99"/>
                </a:solidFill>
              </a:rPr>
              <a:t>資訊 </a:t>
            </a:r>
            <a:endParaRPr lang="en-GB" sz="3200" b="1" dirty="0">
              <a:solidFill>
                <a:srgbClr val="FFFF99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81000" y="573206"/>
            <a:ext cx="8734425" cy="2374710"/>
          </a:xfrm>
        </p:spPr>
        <p:txBody>
          <a:bodyPr/>
          <a:lstStyle/>
          <a:p>
            <a:r>
              <a:rPr lang="en-US" altLang="zh-TW" sz="4800" dirty="0" smtClean="0">
                <a:ea typeface="新細明體" charset="-120"/>
                <a:cs typeface="Times New Roman" pitchFamily="18" charset="0"/>
              </a:rPr>
              <a:t>IT</a:t>
            </a:r>
            <a:r>
              <a:rPr lang="zh-TW" altLang="en-US" sz="4800" dirty="0" smtClean="0">
                <a:ea typeface="新細明體" charset="-120"/>
                <a:cs typeface="Times New Roman" pitchFamily="18" charset="0"/>
              </a:rPr>
              <a:t>管理系列 </a:t>
            </a:r>
            <a:r>
              <a:rPr lang="en-US" altLang="zh-TW" sz="4800" dirty="0" smtClean="0">
                <a:ea typeface="新細明體" charset="-120"/>
                <a:cs typeface="Times New Roman" pitchFamily="18" charset="0"/>
              </a:rPr>
              <a:t>– </a:t>
            </a:r>
            <a:br>
              <a:rPr lang="en-US" altLang="zh-TW" sz="4800" dirty="0" smtClean="0">
                <a:ea typeface="新細明體" charset="-120"/>
                <a:cs typeface="Times New Roman" pitchFamily="18" charset="0"/>
              </a:rPr>
            </a:br>
            <a:r>
              <a:rPr lang="zh-TW" altLang="en-US" sz="4800" dirty="0" smtClean="0">
                <a:ea typeface="新細明體" charset="-120"/>
                <a:cs typeface="Times New Roman" pitchFamily="18" charset="0"/>
              </a:rPr>
              <a:t>新一代組態管理與部署工具</a:t>
            </a:r>
            <a:r>
              <a:rPr lang="en-US" altLang="zh-TW" sz="4800" dirty="0" smtClean="0">
                <a:ea typeface="新細明體" charset="-120"/>
                <a:cs typeface="Times New Roman" pitchFamily="18" charset="0"/>
              </a:rPr>
              <a:t>- SCCM 2007</a:t>
            </a:r>
            <a:r>
              <a:rPr lang="zh-TW" altLang="en-US" sz="4800" dirty="0" smtClean="0">
                <a:ea typeface="新細明體" charset="-120"/>
                <a:cs typeface="Times New Roman" pitchFamily="18" charset="0"/>
              </a:rPr>
              <a:t>導覽</a:t>
            </a:r>
            <a:endParaRPr lang="en-US" altLang="zh-TW" sz="4800" dirty="0">
              <a:ea typeface="新細明體" charset="-120"/>
              <a:cs typeface="Times New Roman" pitchFamily="18" charset="0"/>
            </a:endParaRPr>
          </a:p>
        </p:txBody>
      </p:sp>
      <p:pic>
        <p:nvPicPr>
          <p:cNvPr id="3087" name="Picture 15" descr="Windows Server System logo reverse vert  1 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307013"/>
            <a:ext cx="6251575" cy="7747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215154"/>
            <a:ext cx="8405710" cy="637724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Tm="6825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Slidework\Jobs\TechEd2007 - Brian Marble\Template\Design\Round 3\images\H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608654" y="1924334"/>
            <a:ext cx="662922" cy="514686"/>
          </a:xfrm>
          <a:prstGeom prst="rect">
            <a:avLst/>
          </a:prstGeom>
          <a:noFill/>
        </p:spPr>
      </p:pic>
      <p:sp>
        <p:nvSpPr>
          <p:cNvPr id="11" name="Title 5"/>
          <p:cNvSpPr txBox="1">
            <a:spLocks/>
          </p:cNvSpPr>
          <p:nvPr/>
        </p:nvSpPr>
        <p:spPr>
          <a:xfrm>
            <a:off x="368300" y="3692141"/>
            <a:ext cx="8394699" cy="11544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Configuration Manager Console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148744" y="4462818"/>
            <a:ext cx="26096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altLang="zh-TW" sz="2400" dirty="0" smtClean="0">
                <a:solidFill>
                  <a:srgbClr val="FFFF99"/>
                </a:solidFill>
              </a:rPr>
              <a:t>Console Panes</a:t>
            </a:r>
          </a:p>
          <a:p>
            <a:pPr>
              <a:buBlip>
                <a:blip r:embed="rId3"/>
              </a:buBlip>
            </a:pPr>
            <a:r>
              <a:rPr lang="en-US" altLang="zh-TW" sz="2400" dirty="0" smtClean="0">
                <a:solidFill>
                  <a:srgbClr val="FFFF99"/>
                </a:solidFill>
              </a:rPr>
              <a:t>Console Actions</a:t>
            </a:r>
          </a:p>
          <a:p>
            <a:pPr>
              <a:buBlip>
                <a:blip r:embed="rId3"/>
              </a:buBlip>
            </a:pPr>
            <a:r>
              <a:rPr lang="en-US" altLang="zh-TW" sz="2400" dirty="0" smtClean="0">
                <a:solidFill>
                  <a:srgbClr val="FFFF99"/>
                </a:solidFill>
              </a:rPr>
              <a:t>Home Pages</a:t>
            </a:r>
            <a:endParaRPr lang="zh-TW" altLang="en-US" sz="2400" dirty="0">
              <a:solidFill>
                <a:srgbClr val="FFFF99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926610" y="2101755"/>
            <a:ext cx="3211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dirty="0" smtClean="0">
                <a:solidFill>
                  <a:srgbClr val="C6D1E8"/>
                </a:solidFill>
                <a:latin typeface="Arial Black" pitchFamily="34" charset="0"/>
              </a:rPr>
              <a:t>DEMO</a:t>
            </a:r>
            <a:endParaRPr lang="zh-TW" altLang="en-US" sz="7200" dirty="0">
              <a:solidFill>
                <a:srgbClr val="C6D1E8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議題大綱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en-US" altLang="zh-TW" dirty="0" smtClean="0"/>
              <a:t>SCCM 2007 </a:t>
            </a:r>
            <a:r>
              <a:rPr lang="zh-TW" altLang="en-US" dirty="0" smtClean="0"/>
              <a:t>的藍圖</a:t>
            </a:r>
            <a:endParaRPr lang="en-US" altLang="zh-TW" dirty="0" smtClean="0"/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提升 </a:t>
            </a:r>
            <a:r>
              <a:rPr lang="en-US" altLang="zh-TW" dirty="0" smtClean="0"/>
              <a:t>Configuration Manager Console</a:t>
            </a:r>
            <a:r>
              <a:rPr lang="zh-TW" altLang="en-US" dirty="0" smtClean="0"/>
              <a:t>的功能及操作</a:t>
            </a:r>
            <a:endParaRPr lang="en-US" altLang="zh-TW" dirty="0" smtClean="0"/>
          </a:p>
          <a:p>
            <a:pPr>
              <a:buBlip>
                <a:blip r:embed="rId2"/>
              </a:buBlip>
            </a:pPr>
            <a:r>
              <a:rPr lang="en-US" altLang="zh-TW" b="1" dirty="0" smtClean="0">
                <a:solidFill>
                  <a:srgbClr val="FFFF99"/>
                </a:solidFill>
              </a:rPr>
              <a:t>SCCM 2007</a:t>
            </a:r>
            <a:r>
              <a:rPr lang="zh-TW" altLang="en-US" b="1" dirty="0" smtClean="0">
                <a:solidFill>
                  <a:srgbClr val="FFFF99"/>
                </a:solidFill>
              </a:rPr>
              <a:t>新的</a:t>
            </a:r>
            <a:r>
              <a:rPr lang="en-US" altLang="zh-TW" b="1" dirty="0" smtClean="0">
                <a:solidFill>
                  <a:srgbClr val="FFFF99"/>
                </a:solidFill>
              </a:rPr>
              <a:t>Site System Role</a:t>
            </a:r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提升</a:t>
            </a:r>
            <a:r>
              <a:rPr lang="en-US" altLang="zh-TW" dirty="0" smtClean="0"/>
              <a:t>Operation System Deployment</a:t>
            </a:r>
            <a:r>
              <a:rPr lang="zh-TW" altLang="en-US" dirty="0" smtClean="0"/>
              <a:t>的功能</a:t>
            </a:r>
            <a:endParaRPr lang="en-US" altLang="zh-TW" dirty="0" smtClean="0"/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增進安全性需求</a:t>
            </a:r>
            <a:endParaRPr lang="en-US" altLang="zh-TW" dirty="0" smtClean="0"/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異動組態管理</a:t>
            </a:r>
            <a:r>
              <a:rPr lang="en-US" altLang="zh-TW" dirty="0" smtClean="0"/>
              <a:t>(Desired Configuration Management)</a:t>
            </a:r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其他額外的更新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Site System Role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en-US" dirty="0" smtClean="0"/>
              <a:t>大部份的</a:t>
            </a:r>
            <a:r>
              <a:rPr lang="en-US" altLang="zh-TW" dirty="0" smtClean="0"/>
              <a:t>Site System Role</a:t>
            </a:r>
            <a:r>
              <a:rPr lang="zh-TW" altLang="en-US" dirty="0" smtClean="0"/>
              <a:t>仍然存在</a:t>
            </a:r>
            <a:endParaRPr lang="en-US" altLang="zh-TW" dirty="0" smtClean="0"/>
          </a:p>
          <a:p>
            <a:pPr lvl="1">
              <a:buBlip>
                <a:blip r:embed="rId2"/>
              </a:buBlip>
            </a:pPr>
            <a:r>
              <a:rPr lang="en-US" altLang="zh-TW" dirty="0" smtClean="0"/>
              <a:t>Site Server (Primary </a:t>
            </a:r>
            <a:r>
              <a:rPr lang="zh-TW" altLang="en-US" dirty="0" smtClean="0"/>
              <a:t>及 </a:t>
            </a:r>
            <a:r>
              <a:rPr lang="en-US" altLang="zh-TW" dirty="0" smtClean="0"/>
              <a:t>Secondary)</a:t>
            </a:r>
          </a:p>
          <a:p>
            <a:pPr lvl="1">
              <a:buBlip>
                <a:blip r:embed="rId2"/>
              </a:buBlip>
            </a:pPr>
            <a:r>
              <a:rPr lang="en-US" altLang="zh-TW" dirty="0" smtClean="0"/>
              <a:t>Site Database Server</a:t>
            </a:r>
          </a:p>
          <a:p>
            <a:pPr lvl="1">
              <a:buBlip>
                <a:blip r:embed="rId2"/>
              </a:buBlip>
            </a:pPr>
            <a:r>
              <a:rPr lang="en-US" altLang="zh-TW" dirty="0" smtClean="0"/>
              <a:t>Management Point</a:t>
            </a:r>
          </a:p>
          <a:p>
            <a:pPr lvl="1">
              <a:buBlip>
                <a:blip r:embed="rId2"/>
              </a:buBlip>
            </a:pPr>
            <a:r>
              <a:rPr lang="en-US" altLang="zh-TW" dirty="0" smtClean="0"/>
              <a:t>Server locator Point</a:t>
            </a:r>
          </a:p>
          <a:p>
            <a:pPr lvl="1">
              <a:buBlip>
                <a:blip r:embed="rId2"/>
              </a:buBlip>
            </a:pPr>
            <a:r>
              <a:rPr lang="en-US" altLang="zh-TW" dirty="0" smtClean="0"/>
              <a:t>Reporting Point</a:t>
            </a:r>
          </a:p>
          <a:p>
            <a:pPr lvl="1">
              <a:buBlip>
                <a:blip r:embed="rId2"/>
              </a:buBlip>
            </a:pPr>
            <a:r>
              <a:rPr lang="en-US" altLang="zh-TW" dirty="0" smtClean="0"/>
              <a:t>Distribution Point</a:t>
            </a:r>
          </a:p>
          <a:p>
            <a:r>
              <a:rPr lang="zh-TW" altLang="en-US" dirty="0" smtClean="0"/>
              <a:t>移除部份</a:t>
            </a:r>
            <a:r>
              <a:rPr lang="en-US" altLang="zh-TW" dirty="0" smtClean="0"/>
              <a:t>Site System Role </a:t>
            </a:r>
            <a:r>
              <a:rPr lang="en-US" altLang="zh-TW" dirty="0" err="1" smtClean="0"/>
              <a:t>Role</a:t>
            </a:r>
            <a:endParaRPr lang="en-US" altLang="zh-TW" dirty="0" smtClean="0"/>
          </a:p>
          <a:p>
            <a:pPr lvl="1">
              <a:buBlip>
                <a:blip r:embed="rId2"/>
              </a:buBlip>
            </a:pPr>
            <a:r>
              <a:rPr lang="en-US" altLang="zh-TW" dirty="0" smtClean="0"/>
              <a:t>Client access Point</a:t>
            </a:r>
          </a:p>
          <a:p>
            <a:pPr lvl="1">
              <a:buBlip>
                <a:blip r:embed="rId2"/>
              </a:buBlip>
            </a:pPr>
            <a:r>
              <a:rPr lang="en-US" altLang="zh-TW" dirty="0" smtClean="0"/>
              <a:t>Sender Component Server</a:t>
            </a:r>
          </a:p>
          <a:p>
            <a:pPr>
              <a:buBlip>
                <a:blip r:embed="rId2"/>
              </a:buBlip>
            </a:pPr>
            <a:endParaRPr lang="zh-TW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97203"/>
            <a:ext cx="8382000" cy="664797"/>
          </a:xfrm>
        </p:spPr>
        <p:txBody>
          <a:bodyPr/>
          <a:lstStyle/>
          <a:p>
            <a:r>
              <a:rPr lang="zh-TW" altLang="en-US" dirty="0" smtClean="0"/>
              <a:t>新</a:t>
            </a:r>
            <a:r>
              <a:rPr lang="zh-TW" altLang="en-US" dirty="0"/>
              <a:t>的</a:t>
            </a:r>
            <a:r>
              <a:rPr lang="en-US" dirty="0" smtClean="0"/>
              <a:t> Site System Roles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68300" y="685801"/>
            <a:ext cx="8775700" cy="548298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Operating system deployment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State migration point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PXE service point*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Branch distribution point</a:t>
            </a:r>
          </a:p>
          <a:p>
            <a:r>
              <a:rPr lang="en-US" sz="2800" b="1" dirty="0" smtClean="0"/>
              <a:t>Software updates manage</a:t>
            </a:r>
            <a:r>
              <a:rPr lang="en-US" sz="2400" b="1" dirty="0" smtClean="0"/>
              <a:t>ment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Software update point (WSUS 3.0 server)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Branch distribution point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906669" y="5245459"/>
            <a:ext cx="523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D0E0F8"/>
                </a:solidFill>
              </a:rPr>
              <a:t>*Requires WDS – Windows Deployment Services</a:t>
            </a:r>
          </a:p>
          <a:p>
            <a:pPr>
              <a:buNone/>
            </a:pPr>
            <a:r>
              <a:rPr lang="en-US" dirty="0" smtClean="0">
                <a:solidFill>
                  <a:srgbClr val="D0E0F8"/>
                </a:solidFill>
              </a:rPr>
              <a:t>**Requires Windows Server 2008</a:t>
            </a:r>
            <a:endParaRPr lang="zh-TW" altLang="en-US" dirty="0"/>
          </a:p>
        </p:txBody>
      </p:sp>
    </p:spTree>
  </p:cSld>
  <p:clrMapOvr>
    <a:masterClrMapping/>
  </p:clrMapOvr>
  <p:transition advTm="86929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97203"/>
            <a:ext cx="8382000" cy="664797"/>
          </a:xfrm>
        </p:spPr>
        <p:txBody>
          <a:bodyPr/>
          <a:lstStyle/>
          <a:p>
            <a:r>
              <a:rPr lang="zh-TW" altLang="en-US" dirty="0" smtClean="0"/>
              <a:t>新</a:t>
            </a:r>
            <a:r>
              <a:rPr lang="zh-TW" altLang="en-US" dirty="0"/>
              <a:t>的</a:t>
            </a:r>
            <a:r>
              <a:rPr lang="en-US" dirty="0" smtClean="0"/>
              <a:t> Site System Roles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68300" y="685801"/>
            <a:ext cx="8775700" cy="548298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Network access protection**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System health </a:t>
            </a:r>
            <a:r>
              <a:rPr lang="en-US" sz="2400" dirty="0" err="1" smtClean="0"/>
              <a:t>validator</a:t>
            </a:r>
            <a:r>
              <a:rPr lang="en-US" sz="2400" dirty="0" smtClean="0"/>
              <a:t> </a:t>
            </a:r>
          </a:p>
          <a:p>
            <a:r>
              <a:rPr lang="en-US" sz="2800" b="1" dirty="0" smtClean="0"/>
              <a:t>Client deployment and distress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Fallback status point </a:t>
            </a:r>
          </a:p>
          <a:p>
            <a:r>
              <a:rPr lang="en-US" sz="2800" b="1" dirty="0" smtClean="0"/>
              <a:t>Software distribution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Branch distribution point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Internet Based Client Management</a:t>
            </a:r>
            <a:endParaRPr 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906669" y="5245459"/>
            <a:ext cx="523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D0E0F8"/>
                </a:solidFill>
              </a:rPr>
              <a:t>*Requires WDS – Windows Deployment Services</a:t>
            </a:r>
          </a:p>
          <a:p>
            <a:pPr>
              <a:buNone/>
            </a:pPr>
            <a:r>
              <a:rPr lang="en-US" dirty="0" smtClean="0">
                <a:solidFill>
                  <a:srgbClr val="D0E0F8"/>
                </a:solidFill>
              </a:rPr>
              <a:t>**Requires Windows Server 2008</a:t>
            </a:r>
            <a:endParaRPr lang="zh-TW" altLang="en-US" dirty="0"/>
          </a:p>
        </p:txBody>
      </p:sp>
    </p:spTree>
  </p:cSld>
  <p:clrMapOvr>
    <a:masterClrMapping/>
  </p:clrMapOvr>
  <p:transition advTm="86929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val 110"/>
          <p:cNvSpPr/>
          <p:nvPr/>
        </p:nvSpPr>
        <p:spPr bwMode="auto">
          <a:xfrm>
            <a:off x="6933724" y="5637627"/>
            <a:ext cx="852743" cy="500867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contourClr>
              <a:schemeClr val="accent4">
                <a:shade val="30000"/>
                <a:satMod val="2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28" tIns="45715" rIns="91428" bIns="45715" numCol="1" rtlCol="0" anchor="ctr" anchorCtr="0" compatLnSpc="1">
            <a:prstTxWarp prst="textNoShape">
              <a:avLst/>
            </a:prstTxWarp>
          </a:bodyPr>
          <a:lstStyle/>
          <a:p>
            <a:pPr algn="ctr" defTabSz="914027"/>
            <a:endParaRPr lang="en-US" dirty="0" smtClean="0">
              <a:solidFill>
                <a:srgbClr val="FFFF00"/>
              </a:solidFill>
              <a:latin typeface="Segoe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0605"/>
            <a:ext cx="8382000" cy="1329595"/>
          </a:xfrm>
          <a:effectLst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New Server Roles</a:t>
            </a:r>
            <a:r>
              <a:rPr smtClean="0">
                <a:solidFill>
                  <a:srgbClr val="FFFF00"/>
                </a:solidFill>
              </a:rPr>
              <a:t> </a:t>
            </a:r>
            <a:br>
              <a:rPr smtClean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059134" y="913057"/>
            <a:ext cx="6429910" cy="5693595"/>
          </a:xfrm>
          <a:prstGeom prst="roundRect">
            <a:avLst/>
          </a:prstGeom>
          <a:noFill/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28" tIns="45715" rIns="91428" bIns="45715" numCol="1" rtlCol="0" anchor="ctr" anchorCtr="0" compatLnSpc="1">
            <a:prstTxWarp prst="textNoShape">
              <a:avLst/>
            </a:prstTxWarp>
          </a:bodyPr>
          <a:lstStyle/>
          <a:p>
            <a:pPr algn="ctr" defTabSz="914027"/>
            <a:endParaRPr lang="en-US" dirty="0" smtClean="0">
              <a:solidFill>
                <a:srgbClr val="FFFF00"/>
              </a:solidFill>
              <a:latin typeface="Segoe" pitchFamily="34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2803244" y="2182098"/>
            <a:ext cx="3315138" cy="21327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perspectiveRelaxedModerately"/>
            <a:lightRig rig="harsh" dir="t">
              <a:rot lat="6000000" lon="6000000" rev="0"/>
            </a:lightRig>
          </a:scene3d>
          <a:sp3d contourW="10000" prstMaterial="metal">
            <a:contourClr>
              <a:schemeClr val="accent6">
                <a:shade val="30000"/>
                <a:satMod val="20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28" tIns="45715" rIns="91428" bIns="45715" numCol="1" rtlCol="0" anchor="ctr" anchorCtr="0" compatLnSpc="1">
            <a:prstTxWarp prst="textNoShape">
              <a:avLst/>
            </a:prstTxWarp>
          </a:bodyPr>
          <a:lstStyle/>
          <a:p>
            <a:pPr algn="ctr" defTabSz="914027"/>
            <a:endParaRPr lang="en-US" dirty="0" smtClean="0">
              <a:solidFill>
                <a:srgbClr val="FFFF00"/>
              </a:solidFill>
              <a:latin typeface="Segoe" pitchFamily="34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3819245" y="2405441"/>
            <a:ext cx="1725448" cy="1007242"/>
          </a:xfrm>
          <a:prstGeom prst="ellipse">
            <a:avLst/>
          </a:prstGeom>
          <a:ln>
            <a:headEnd type="none" w="med" len="med"/>
            <a:tailEnd type="none" w="med" len="med"/>
          </a:ln>
          <a:effectLst/>
          <a:scene3d>
            <a:camera prst="perspectiveRelaxedModerately"/>
            <a:lightRig rig="harsh" dir="t">
              <a:rot lat="6000000" lon="6000000" rev="0"/>
            </a:lightRig>
          </a:scene3d>
          <a:sp3d contourW="10000" prstMaterial="metal">
            <a:contourClr>
              <a:schemeClr val="accent6">
                <a:shade val="30000"/>
                <a:satMod val="20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28" tIns="45715" rIns="91428" bIns="45715" numCol="1" rtlCol="0" anchor="ctr" anchorCtr="0" compatLnSpc="1">
            <a:prstTxWarp prst="textNoShape">
              <a:avLst/>
            </a:prstTxWarp>
          </a:bodyPr>
          <a:lstStyle/>
          <a:p>
            <a:pPr algn="ctr" defTabSz="914027"/>
            <a:endParaRPr lang="en-US" dirty="0" smtClean="0">
              <a:solidFill>
                <a:srgbClr val="FFFF00"/>
              </a:solidFill>
              <a:latin typeface="Segoe" pitchFamily="34" charset="0"/>
            </a:endParaRPr>
          </a:p>
        </p:txBody>
      </p:sp>
      <p:graphicFrame>
        <p:nvGraphicFramePr>
          <p:cNvPr id="2055" name="Object 2"/>
          <p:cNvGraphicFramePr>
            <a:graphicFrameLocks noChangeAspect="1"/>
          </p:cNvGraphicFramePr>
          <p:nvPr/>
        </p:nvGraphicFramePr>
        <p:xfrm>
          <a:off x="4062486" y="2034980"/>
          <a:ext cx="593725" cy="989013"/>
        </p:xfrm>
        <a:graphic>
          <a:graphicData uri="http://schemas.openxmlformats.org/presentationml/2006/ole">
            <p:oleObj spid="_x0000_s791554" name="Visio" r:id="rId5" imgW="745276" imgH="1240139" progId="Visio.Drawing.11">
              <p:embed/>
            </p:oleObj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3674013" y="2914862"/>
          <a:ext cx="733161" cy="961960"/>
        </p:xfrm>
        <a:graphic>
          <a:graphicData uri="http://schemas.openxmlformats.org/presentationml/2006/ole">
            <p:oleObj spid="_x0000_s791555" name="Visio" r:id="rId6" imgW="729821" imgH="955715" progId="Visio.Drawing.11">
              <p:embed/>
            </p:oleObj>
          </a:graphicData>
        </a:graphic>
      </p:graphicFrame>
      <p:sp>
        <p:nvSpPr>
          <p:cNvPr id="82" name="TextBox 81"/>
          <p:cNvSpPr txBox="1"/>
          <p:nvPr/>
        </p:nvSpPr>
        <p:spPr>
          <a:xfrm>
            <a:off x="4546210" y="2141807"/>
            <a:ext cx="945932" cy="261606"/>
          </a:xfrm>
          <a:prstGeom prst="rect">
            <a:avLst/>
          </a:prstGeom>
          <a:noFill/>
          <a:effectLst/>
        </p:spPr>
        <p:txBody>
          <a:bodyPr wrap="square" lIns="76191" tIns="38095" rIns="76191" bIns="38095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  <a:latin typeface="Segoe" pitchFamily="34" charset="0"/>
              </a:rPr>
              <a:t>SQL Server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232010" y="2675207"/>
            <a:ext cx="945932" cy="261606"/>
          </a:xfrm>
          <a:prstGeom prst="rect">
            <a:avLst/>
          </a:prstGeom>
          <a:noFill/>
          <a:effectLst/>
        </p:spPr>
        <p:txBody>
          <a:bodyPr wrap="square" lIns="76191" tIns="38095" rIns="76191" bIns="38095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  <a:latin typeface="Segoe" pitchFamily="34" charset="0"/>
              </a:rPr>
              <a:t>SQL Server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058529" y="3353973"/>
            <a:ext cx="1981200" cy="261600"/>
          </a:xfrm>
          <a:prstGeom prst="rect">
            <a:avLst/>
          </a:prstGeom>
          <a:noFill/>
          <a:effectLst/>
        </p:spPr>
        <p:txBody>
          <a:bodyPr wrap="square" lIns="76191" tIns="38095" rIns="76191" bIns="38095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  <a:latin typeface="Segoe" pitchFamily="34" charset="0"/>
              </a:rPr>
              <a:t>Primary Site Server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237559" y="3328183"/>
            <a:ext cx="1498608" cy="261600"/>
          </a:xfrm>
          <a:prstGeom prst="rect">
            <a:avLst/>
          </a:prstGeom>
          <a:noFill/>
          <a:effectLst/>
        </p:spPr>
        <p:txBody>
          <a:bodyPr wrap="square" lIns="76191" tIns="38095" rIns="76191" bIns="38095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  <a:latin typeface="Segoe" pitchFamily="34" charset="0"/>
              </a:rPr>
              <a:t>Management Point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644836" y="3937783"/>
            <a:ext cx="1548531" cy="446266"/>
          </a:xfrm>
          <a:prstGeom prst="rect">
            <a:avLst/>
          </a:prstGeom>
          <a:noFill/>
          <a:effectLst/>
        </p:spPr>
        <p:txBody>
          <a:bodyPr wrap="square" lIns="76191" tIns="38095" rIns="76191" bIns="38095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  <a:latin typeface="Segoe" pitchFamily="34" charset="0"/>
              </a:rPr>
              <a:t>Server Locator Point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98380" y="4514383"/>
            <a:ext cx="1528387" cy="261600"/>
          </a:xfrm>
          <a:prstGeom prst="rect">
            <a:avLst/>
          </a:prstGeom>
          <a:noFill/>
          <a:effectLst/>
        </p:spPr>
        <p:txBody>
          <a:bodyPr wrap="square" lIns="76191" tIns="38095" rIns="76191" bIns="38095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  <a:latin typeface="Segoe" pitchFamily="34" charset="0"/>
              </a:rPr>
              <a:t>Reporting Point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709161" y="5568462"/>
            <a:ext cx="1550350" cy="261600"/>
          </a:xfrm>
          <a:prstGeom prst="rect">
            <a:avLst/>
          </a:prstGeom>
          <a:noFill/>
          <a:effectLst/>
        </p:spPr>
        <p:txBody>
          <a:bodyPr wrap="square" lIns="76191" tIns="38095" rIns="76191" bIns="38095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  <a:latin typeface="Segoe" pitchFamily="34" charset="0"/>
              </a:rPr>
              <a:t>PXE Service Point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718560" y="6025662"/>
            <a:ext cx="1838219" cy="261600"/>
          </a:xfrm>
          <a:prstGeom prst="rect">
            <a:avLst/>
          </a:prstGeom>
          <a:noFill/>
          <a:effectLst/>
        </p:spPr>
        <p:txBody>
          <a:bodyPr wrap="square" lIns="76191" tIns="38095" rIns="76191" bIns="38095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  <a:latin typeface="Segoe" pitchFamily="34" charset="0"/>
              </a:rPr>
              <a:t>State Migration Point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583767" y="5080783"/>
            <a:ext cx="1414087" cy="446266"/>
          </a:xfrm>
          <a:prstGeom prst="rect">
            <a:avLst/>
          </a:prstGeom>
          <a:noFill/>
          <a:effectLst/>
        </p:spPr>
        <p:txBody>
          <a:bodyPr wrap="square" lIns="76191" tIns="38095" rIns="76191" bIns="38095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  <a:latin typeface="Segoe" pitchFamily="34" charset="0"/>
              </a:rPr>
              <a:t>Distribution Point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471160" y="5187462"/>
            <a:ext cx="1817105" cy="261600"/>
          </a:xfrm>
          <a:prstGeom prst="rect">
            <a:avLst/>
          </a:prstGeom>
          <a:noFill/>
          <a:effectLst/>
        </p:spPr>
        <p:txBody>
          <a:bodyPr wrap="square" lIns="76191" tIns="38095" rIns="76191" bIns="38095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  <a:latin typeface="Segoe" pitchFamily="34" charset="0"/>
              </a:rPr>
              <a:t>Software Update Point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309360" y="4654062"/>
            <a:ext cx="1934193" cy="261600"/>
          </a:xfrm>
          <a:prstGeom prst="rect">
            <a:avLst/>
          </a:prstGeom>
          <a:noFill/>
          <a:effectLst/>
        </p:spPr>
        <p:txBody>
          <a:bodyPr wrap="square" lIns="76191" tIns="38095" rIns="76191" bIns="38095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  <a:latin typeface="Segoe" pitchFamily="34" charset="0"/>
              </a:rPr>
              <a:t>Fallback Status Point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132321" y="4316262"/>
            <a:ext cx="1798320" cy="446266"/>
          </a:xfrm>
          <a:prstGeom prst="rect">
            <a:avLst/>
          </a:prstGeom>
          <a:noFill/>
          <a:effectLst/>
        </p:spPr>
        <p:txBody>
          <a:bodyPr wrap="square" lIns="76191" tIns="38095" rIns="76191" bIns="38095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  <a:latin typeface="Segoe" pitchFamily="34" charset="0"/>
              </a:rPr>
              <a:t>System Health </a:t>
            </a:r>
            <a:r>
              <a:rPr lang="en-US" sz="1200" dirty="0" err="1" smtClean="0">
                <a:solidFill>
                  <a:srgbClr val="FFFF00"/>
                </a:solidFill>
                <a:latin typeface="Segoe" pitchFamily="34" charset="0"/>
              </a:rPr>
              <a:t>Validator</a:t>
            </a:r>
            <a:endParaRPr lang="en-US" sz="1200" dirty="0" smtClean="0">
              <a:solidFill>
                <a:srgbClr val="FFFF00"/>
              </a:solidFill>
              <a:latin typeface="Segoe" pitchFamily="34" charset="0"/>
            </a:endParaRPr>
          </a:p>
        </p:txBody>
      </p:sp>
      <p:pic>
        <p:nvPicPr>
          <p:cNvPr id="2071" name="Picture 23" descr="C:\Users\jeffwe\AppData\Local\Microsoft\Windows\Temporary Internet Files\Content.IE5\CYY0SPKR\MCj04315760000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00667" y="5409028"/>
            <a:ext cx="672291" cy="676773"/>
          </a:xfrm>
          <a:prstGeom prst="rect">
            <a:avLst/>
          </a:prstGeom>
          <a:noFill/>
          <a:effectLst/>
        </p:spPr>
      </p:pic>
      <p:sp>
        <p:nvSpPr>
          <p:cNvPr id="112" name="TextBox 111"/>
          <p:cNvSpPr txBox="1"/>
          <p:nvPr/>
        </p:nvSpPr>
        <p:spPr>
          <a:xfrm>
            <a:off x="7710267" y="5561428"/>
            <a:ext cx="945932" cy="261606"/>
          </a:xfrm>
          <a:prstGeom prst="rect">
            <a:avLst/>
          </a:prstGeom>
          <a:noFill/>
          <a:effectLst/>
        </p:spPr>
        <p:txBody>
          <a:bodyPr wrap="square" lIns="76191" tIns="38095" rIns="76191" bIns="38095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  <a:latin typeface="Segoe" pitchFamily="34" charset="0"/>
              </a:rPr>
              <a:t>Branch DP</a:t>
            </a:r>
          </a:p>
        </p:txBody>
      </p:sp>
      <p:graphicFrame>
        <p:nvGraphicFramePr>
          <p:cNvPr id="36" name="Object 19"/>
          <p:cNvGraphicFramePr>
            <a:graphicFrameLocks noChangeAspect="1"/>
          </p:cNvGraphicFramePr>
          <p:nvPr/>
        </p:nvGraphicFramePr>
        <p:xfrm>
          <a:off x="5974080" y="1494092"/>
          <a:ext cx="762000" cy="1217770"/>
        </p:xfrm>
        <a:graphic>
          <a:graphicData uri="http://schemas.openxmlformats.org/presentationml/2006/ole">
            <p:oleObj spid="_x0000_s791556" name="Visio" r:id="rId8" imgW="745276" imgH="1240139" progId="Visio.Drawing.11">
              <p:embed/>
            </p:oleObj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583680" y="1676400"/>
            <a:ext cx="1194755" cy="261600"/>
          </a:xfrm>
          <a:prstGeom prst="rect">
            <a:avLst/>
          </a:prstGeom>
          <a:noFill/>
          <a:effectLst/>
        </p:spPr>
        <p:txBody>
          <a:bodyPr wrap="square" lIns="76191" tIns="38095" rIns="76191" bIns="38095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00"/>
                </a:solidFill>
                <a:latin typeface="Segoe" pitchFamily="34" charset="0"/>
              </a:rPr>
              <a:t>New Role</a:t>
            </a:r>
          </a:p>
        </p:txBody>
      </p:sp>
      <p:graphicFrame>
        <p:nvGraphicFramePr>
          <p:cNvPr id="38" name="Object 18"/>
          <p:cNvGraphicFramePr>
            <a:graphicFrameLocks noChangeAspect="1"/>
          </p:cNvGraphicFramePr>
          <p:nvPr/>
        </p:nvGraphicFramePr>
        <p:xfrm>
          <a:off x="5974080" y="483280"/>
          <a:ext cx="685800" cy="1095181"/>
        </p:xfrm>
        <a:graphic>
          <a:graphicData uri="http://schemas.openxmlformats.org/presentationml/2006/ole">
            <p:oleObj spid="_x0000_s791557" name="Visio" r:id="rId9" imgW="745276" imgH="1240139" progId="Visio.Drawing.11">
              <p:embed/>
            </p:oleObj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6659880" y="609600"/>
            <a:ext cx="2362200" cy="261600"/>
          </a:xfrm>
          <a:prstGeom prst="rect">
            <a:avLst/>
          </a:prstGeom>
          <a:noFill/>
          <a:effectLst/>
        </p:spPr>
        <p:txBody>
          <a:bodyPr wrap="square" lIns="76191" tIns="38095" rIns="76191" bIns="38095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  <a:latin typeface="Segoe" pitchFamily="34" charset="0"/>
              </a:rPr>
              <a:t>SMS 2003 Equivalent Role</a:t>
            </a:r>
          </a:p>
        </p:txBody>
      </p:sp>
      <p:graphicFrame>
        <p:nvGraphicFramePr>
          <p:cNvPr id="46" name="Object 2"/>
          <p:cNvGraphicFramePr>
            <a:graphicFrameLocks noChangeAspect="1"/>
          </p:cNvGraphicFramePr>
          <p:nvPr/>
        </p:nvGraphicFramePr>
        <p:xfrm>
          <a:off x="4698610" y="2522807"/>
          <a:ext cx="593725" cy="989013"/>
        </p:xfrm>
        <a:graphic>
          <a:graphicData uri="http://schemas.openxmlformats.org/presentationml/2006/ole">
            <p:oleObj spid="_x0000_s791558" name="Visio" r:id="rId10" imgW="745276" imgH="1240139" progId="Visio.Drawing.11">
              <p:embed/>
            </p:oleObj>
          </a:graphicData>
        </a:graphic>
      </p:graphicFrame>
      <p:graphicFrame>
        <p:nvGraphicFramePr>
          <p:cNvPr id="46103" name="Object 23"/>
          <p:cNvGraphicFramePr>
            <a:graphicFrameLocks noChangeAspect="1"/>
          </p:cNvGraphicFramePr>
          <p:nvPr/>
        </p:nvGraphicFramePr>
        <p:xfrm>
          <a:off x="2126567" y="5156983"/>
          <a:ext cx="555341" cy="782637"/>
        </p:xfrm>
        <a:graphic>
          <a:graphicData uri="http://schemas.openxmlformats.org/presentationml/2006/ole">
            <p:oleObj spid="_x0000_s791559" name="Visio" r:id="rId11" imgW="718303" imgH="1011835" progId="Visio.Drawing.11">
              <p:embed/>
            </p:oleObj>
          </a:graphicData>
        </a:graphic>
      </p:graphicFrame>
      <p:graphicFrame>
        <p:nvGraphicFramePr>
          <p:cNvPr id="46104" name="Object 24"/>
          <p:cNvGraphicFramePr>
            <a:graphicFrameLocks noChangeAspect="1"/>
          </p:cNvGraphicFramePr>
          <p:nvPr/>
        </p:nvGraphicFramePr>
        <p:xfrm>
          <a:off x="3255011" y="5403362"/>
          <a:ext cx="571252" cy="960438"/>
        </p:xfrm>
        <a:graphic>
          <a:graphicData uri="http://schemas.openxmlformats.org/presentationml/2006/ole">
            <p:oleObj spid="_x0000_s791560" name="Visio" r:id="rId12" imgW="733678" imgH="1240139" progId="Visio.Drawing.11">
              <p:embed/>
            </p:oleObj>
          </a:graphicData>
        </a:graphic>
      </p:graphicFrame>
      <p:graphicFrame>
        <p:nvGraphicFramePr>
          <p:cNvPr id="46106" name="Object 26"/>
          <p:cNvGraphicFramePr>
            <a:graphicFrameLocks noChangeAspect="1"/>
          </p:cNvGraphicFramePr>
          <p:nvPr/>
        </p:nvGraphicFramePr>
        <p:xfrm>
          <a:off x="4099561" y="5111262"/>
          <a:ext cx="612740" cy="767739"/>
        </p:xfrm>
        <a:graphic>
          <a:graphicData uri="http://schemas.openxmlformats.org/presentationml/2006/ole">
            <p:oleObj spid="_x0000_s791561" name="Visio" r:id="rId13" imgW="758763" imgH="955637" progId="Visio.Drawing.11">
              <p:embed/>
            </p:oleObj>
          </a:graphicData>
        </a:graphic>
      </p:graphicFrame>
      <p:graphicFrame>
        <p:nvGraphicFramePr>
          <p:cNvPr id="46108" name="Object 28"/>
          <p:cNvGraphicFramePr>
            <a:graphicFrameLocks noChangeAspect="1"/>
          </p:cNvGraphicFramePr>
          <p:nvPr/>
        </p:nvGraphicFramePr>
        <p:xfrm>
          <a:off x="1669367" y="4547383"/>
          <a:ext cx="495036" cy="811213"/>
        </p:xfrm>
        <a:graphic>
          <a:graphicData uri="http://schemas.openxmlformats.org/presentationml/2006/ole">
            <p:oleObj spid="_x0000_s791562" name="Visio" r:id="rId14" imgW="681349" imgH="1115315" progId="Visio.Drawing.11">
              <p:embed/>
            </p:oleObj>
          </a:graphicData>
        </a:graphic>
      </p:graphicFrame>
      <p:graphicFrame>
        <p:nvGraphicFramePr>
          <p:cNvPr id="46110" name="Object 30"/>
          <p:cNvGraphicFramePr>
            <a:graphicFrameLocks noChangeAspect="1"/>
          </p:cNvGraphicFramePr>
          <p:nvPr/>
        </p:nvGraphicFramePr>
        <p:xfrm>
          <a:off x="1135967" y="3937783"/>
          <a:ext cx="523409" cy="763588"/>
        </p:xfrm>
        <a:graphic>
          <a:graphicData uri="http://schemas.openxmlformats.org/presentationml/2006/ole">
            <p:oleObj spid="_x0000_s791563" name="Visio" r:id="rId15" imgW="732869" imgH="1069924" progId="Visio.Drawing.11">
              <p:embed/>
            </p:oleObj>
          </a:graphicData>
        </a:graphic>
      </p:graphicFrame>
      <p:graphicFrame>
        <p:nvGraphicFramePr>
          <p:cNvPr id="46111" name="Object 31"/>
          <p:cNvGraphicFramePr>
            <a:graphicFrameLocks noChangeAspect="1"/>
          </p:cNvGraphicFramePr>
          <p:nvPr/>
        </p:nvGraphicFramePr>
        <p:xfrm>
          <a:off x="6690361" y="3739662"/>
          <a:ext cx="612740" cy="768350"/>
        </p:xfrm>
        <a:graphic>
          <a:graphicData uri="http://schemas.openxmlformats.org/presentationml/2006/ole">
            <p:oleObj spid="_x0000_s791564" name="Visio" r:id="rId16" imgW="758763" imgH="955637" progId="Visio.Drawing.11">
              <p:embed/>
            </p:oleObj>
          </a:graphicData>
        </a:graphic>
      </p:graphicFrame>
      <p:graphicFrame>
        <p:nvGraphicFramePr>
          <p:cNvPr id="46112" name="Object 32"/>
          <p:cNvGraphicFramePr>
            <a:graphicFrameLocks noChangeAspect="1"/>
          </p:cNvGraphicFramePr>
          <p:nvPr/>
        </p:nvGraphicFramePr>
        <p:xfrm>
          <a:off x="4937760" y="4654062"/>
          <a:ext cx="581379" cy="858837"/>
        </p:xfrm>
        <a:graphic>
          <a:graphicData uri="http://schemas.openxmlformats.org/presentationml/2006/ole">
            <p:oleObj spid="_x0000_s791565" name="Visio" r:id="rId17" imgW="681349" imgH="1011835" progId="Visio.Drawing.11">
              <p:embed/>
            </p:oleObj>
          </a:graphicData>
        </a:graphic>
      </p:graphicFrame>
      <p:graphicFrame>
        <p:nvGraphicFramePr>
          <p:cNvPr id="58" name="Object 24"/>
          <p:cNvGraphicFramePr>
            <a:graphicFrameLocks noChangeAspect="1"/>
          </p:cNvGraphicFramePr>
          <p:nvPr/>
        </p:nvGraphicFramePr>
        <p:xfrm>
          <a:off x="5775961" y="4120662"/>
          <a:ext cx="571252" cy="960438"/>
        </p:xfrm>
        <a:graphic>
          <a:graphicData uri="http://schemas.openxmlformats.org/presentationml/2006/ole">
            <p:oleObj spid="_x0000_s791566" name="Visio" r:id="rId18" imgW="733678" imgH="1240139" progId="Visio.Drawing.11">
              <p:embed/>
            </p:oleObj>
          </a:graphicData>
        </a:graphic>
      </p:graphicFrame>
      <p:graphicFrame>
        <p:nvGraphicFramePr>
          <p:cNvPr id="46114" name="Object 34"/>
          <p:cNvGraphicFramePr>
            <a:graphicFrameLocks noChangeAspect="1"/>
          </p:cNvGraphicFramePr>
          <p:nvPr/>
        </p:nvGraphicFramePr>
        <p:xfrm>
          <a:off x="754967" y="3328183"/>
          <a:ext cx="493712" cy="753804"/>
        </p:xfrm>
        <a:graphic>
          <a:graphicData uri="http://schemas.openxmlformats.org/presentationml/2006/ole">
            <p:oleObj spid="_x0000_s791567" name="Visio" r:id="rId19" imgW="681349" imgH="1039934" progId="Visio.Drawing.11">
              <p:embed/>
            </p:oleObj>
          </a:graphicData>
        </a:graphic>
      </p:graphicFrame>
      <p:sp>
        <p:nvSpPr>
          <p:cNvPr id="60" name="Left-Right Arrow 59"/>
          <p:cNvSpPr/>
          <p:nvPr/>
        </p:nvSpPr>
        <p:spPr bwMode="auto">
          <a:xfrm rot="2122485">
            <a:off x="4374619" y="2478652"/>
            <a:ext cx="685800" cy="152400"/>
          </a:xfrm>
          <a:prstGeom prst="leftRightArrow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/>
            <a:endParaRPr lang="en-US" dirty="0" smtClean="0">
              <a:solidFill>
                <a:srgbClr val="FFFF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advTm="33855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83" grpId="0"/>
      <p:bldP spid="89" grpId="0"/>
      <p:bldP spid="90" grpId="0"/>
      <p:bldP spid="92" grpId="0"/>
      <p:bldP spid="93" grpId="0"/>
      <p:bldP spid="96" grpId="0"/>
      <p:bldP spid="112" grpId="0"/>
      <p:bldP spid="37" grpId="0"/>
      <p:bldP spid="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377333" y="1264660"/>
            <a:ext cx="8407403" cy="4069340"/>
            <a:chOff x="1048869" y="1347788"/>
            <a:chExt cx="8407403" cy="4069340"/>
          </a:xfrm>
        </p:grpSpPr>
        <p:sp>
          <p:nvSpPr>
            <p:cNvPr id="4" name="Rounded Rectangle 3"/>
            <p:cNvSpPr/>
            <p:nvPr/>
          </p:nvSpPr>
          <p:spPr bwMode="blackWhite">
            <a:xfrm>
              <a:off x="1048872" y="1347788"/>
              <a:ext cx="8407400" cy="4069340"/>
            </a:xfrm>
            <a:prstGeom prst="roundRect">
              <a:avLst>
                <a:gd name="adj" fmla="val 6255"/>
              </a:avLst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</a:pPr>
              <a:endPara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graphicFrame>
          <p:nvGraphicFramePr>
            <p:cNvPr id="5" name="Content Placeholder 5"/>
            <p:cNvGraphicFramePr>
              <a:graphicFrameLocks/>
            </p:cNvGraphicFramePr>
            <p:nvPr/>
          </p:nvGraphicFramePr>
          <p:xfrm>
            <a:off x="1048869" y="1347788"/>
            <a:ext cx="8368146" cy="4023360"/>
          </p:xfrm>
          <a:graphic>
            <a:graphicData uri="http://schemas.openxmlformats.org/drawingml/2006/table">
              <a:tbl>
                <a:tblPr firstRow="1" bandRow="1">
                  <a:tableStyleId>{69012ECD-51FC-41F1-AA8D-1B2483CD663E}</a:tableStyleId>
                </a:tblPr>
                <a:tblGrid>
                  <a:gridCol w="3726875"/>
                  <a:gridCol w="4641271"/>
                </a:tblGrid>
                <a:tr h="232429">
                  <a:tc>
                    <a:txBody>
                      <a:bodyPr/>
                      <a:lstStyle/>
                      <a:p>
                        <a:pPr marL="344488" marR="0" lvl="0" indent="-344488" algn="ctr" defTabSz="914400" rtl="0" eaLnBrk="0" fontAlgn="b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u="none" strike="noStrike" cap="none" normalizeH="0" baseline="0" dirty="0" smtClean="0">
                            <a:effectLst/>
                          </a:rPr>
                          <a:t>Site Role</a:t>
                        </a:r>
                        <a:endParaRPr kumimoji="0" lang="en-US" sz="1800" b="0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a:txBody>
                    <a:tcPr anchor="b" horzOverflow="overflow"/>
                  </a:tc>
                  <a:tc>
                    <a:txBody>
                      <a:bodyPr/>
                      <a:lstStyle/>
                      <a:p>
                        <a:pPr marL="344488" marR="0" lvl="0" indent="-344488" algn="ctr" defTabSz="914400" rtl="0" eaLnBrk="0" fontAlgn="b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u="none" strike="noStrike" cap="none" normalizeH="0" baseline="0" dirty="0" smtClean="0">
                            <a:effectLst/>
                          </a:rPr>
                          <a:t>Maximum # of Client Systems</a:t>
                        </a:r>
                        <a:endParaRPr kumimoji="0" lang="en-US" sz="1800" b="0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a:txBody>
                    <a:tcPr anchor="b" horzOverflow="overflow"/>
                  </a:tc>
                </a:tr>
                <a:tr h="307411">
                  <a:tc>
                    <a:txBody>
                      <a:bodyPr/>
                      <a:lstStyle/>
                      <a:p>
                        <a:pPr marL="344488" marR="0" lvl="0" indent="-344488" algn="l" defTabSz="914400" rtl="0" eaLnBrk="0" fontAlgn="b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u="none" strike="noStrike" cap="none" normalizeH="0" baseline="0" dirty="0" smtClean="0">
                            <a:effectLst/>
                          </a:rPr>
                          <a:t>Hierarchy (Central Site Server)</a:t>
                        </a:r>
                        <a:endParaRPr kumimoji="0" lang="en-US" sz="1800" b="0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a:txBody>
                    <a:tcPr anchor="b" horzOverflow="overflow"/>
                  </a:tc>
                  <a:tc>
                    <a:txBody>
                      <a:bodyPr/>
                      <a:lstStyle/>
                      <a:p>
                        <a:pPr marL="344488" marR="0" lvl="0" indent="-344488" algn="r" defTabSz="914400" rtl="0" eaLnBrk="0" fontAlgn="b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u="none" strike="noStrike" cap="none" normalizeH="0" baseline="0" dirty="0" smtClean="0">
                            <a:effectLst/>
                          </a:rPr>
                          <a:t>200,000</a:t>
                        </a:r>
                        <a:endParaRPr kumimoji="0" lang="en-US" sz="1800" b="0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a:txBody>
                    <a:tcPr anchor="b" horzOverflow="overflow"/>
                  </a:tc>
                </a:tr>
                <a:tr h="307411">
                  <a:tc>
                    <a:txBody>
                      <a:bodyPr/>
                      <a:lstStyle/>
                      <a:p>
                        <a:pPr marL="344488" marR="0" lvl="0" indent="-344488" algn="l" defTabSz="914400" rtl="0" eaLnBrk="0" fontAlgn="b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u="none" strike="noStrike" cap="none" normalizeH="0" baseline="0" dirty="0" smtClean="0">
                            <a:effectLst/>
                          </a:rPr>
                          <a:t>Primary Site Server</a:t>
                        </a:r>
                        <a:endParaRPr kumimoji="0" lang="en-US" sz="1800" b="0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a:txBody>
                    <a:tcPr anchor="b" horzOverflow="overflow"/>
                  </a:tc>
                  <a:tc>
                    <a:txBody>
                      <a:bodyPr/>
                      <a:lstStyle/>
                      <a:p>
                        <a:pPr marL="344488" marR="0" lvl="0" indent="-344488" algn="r" defTabSz="914400" rtl="0" eaLnBrk="0" fontAlgn="b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u="none" strike="noStrike" cap="none" normalizeH="0" baseline="0" dirty="0" smtClean="0">
                            <a:effectLst/>
                          </a:rPr>
                          <a:t>100,000</a:t>
                        </a:r>
                        <a:endParaRPr kumimoji="0" lang="en-US" sz="1800" b="0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a:txBody>
                    <a:tcPr anchor="b" horzOverflow="overflow"/>
                  </a:tc>
                </a:tr>
                <a:tr h="307411">
                  <a:tc>
                    <a:txBody>
                      <a:bodyPr/>
                      <a:lstStyle/>
                      <a:p>
                        <a:pPr marL="344488" marR="0" lvl="0" indent="-344488" algn="l" defTabSz="914400" rtl="0" eaLnBrk="0" fontAlgn="b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u="none" strike="noStrike" cap="none" normalizeH="0" baseline="0" dirty="0" smtClean="0">
                            <a:effectLst/>
                          </a:rPr>
                          <a:t>System Health </a:t>
                        </a:r>
                        <a:r>
                          <a:rPr kumimoji="0" lang="en-US" sz="1800" u="none" strike="noStrike" cap="none" normalizeH="0" baseline="0" dirty="0" err="1" smtClean="0">
                            <a:effectLst/>
                          </a:rPr>
                          <a:t>Validator</a:t>
                        </a:r>
                        <a:endParaRPr kumimoji="0" lang="en-US" sz="1800" b="0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a:txBody>
                    <a:tcPr anchor="b" horzOverflow="overflow"/>
                  </a:tc>
                  <a:tc>
                    <a:txBody>
                      <a:bodyPr/>
                      <a:lstStyle/>
                      <a:p>
                        <a:pPr marL="344488" marR="0" lvl="0" indent="-344488" algn="r" defTabSz="914400" rtl="0" eaLnBrk="0" fontAlgn="b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u="none" strike="noStrike" cap="none" normalizeH="0" baseline="0" dirty="0" smtClean="0">
                            <a:effectLst/>
                          </a:rPr>
                          <a:t>200,000</a:t>
                        </a:r>
                        <a:endParaRPr kumimoji="0" lang="en-US" sz="1800" b="0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a:txBody>
                    <a:tcPr anchor="b" horzOverflow="overflow"/>
                  </a:tc>
                </a:tr>
                <a:tr h="307411">
                  <a:tc>
                    <a:txBody>
                      <a:bodyPr/>
                      <a:lstStyle/>
                      <a:p>
                        <a:pPr marL="344488" marR="0" lvl="0" indent="-344488" algn="l" defTabSz="914400" rtl="0" eaLnBrk="0" fontAlgn="b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u="none" strike="noStrike" cap="none" normalizeH="0" baseline="0" dirty="0" smtClean="0">
                            <a:effectLst/>
                          </a:rPr>
                          <a:t>Management Point</a:t>
                        </a:r>
                        <a:endParaRPr kumimoji="0" lang="en-US" sz="1800" b="0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a:txBody>
                    <a:tcPr anchor="b" horzOverflow="overflow"/>
                  </a:tc>
                  <a:tc>
                    <a:txBody>
                      <a:bodyPr/>
                      <a:lstStyle/>
                      <a:p>
                        <a:pPr marL="344488" marR="0" lvl="0" indent="-344488" algn="r" defTabSz="914400" rtl="0" eaLnBrk="0" fontAlgn="b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u="none" strike="noStrike" cap="none" normalizeH="0" baseline="0" dirty="0" smtClean="0">
                            <a:effectLst/>
                          </a:rPr>
                          <a:t>25,000</a:t>
                        </a:r>
                        <a:endParaRPr kumimoji="0" lang="en-US" sz="1800" b="0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a:txBody>
                    <a:tcPr anchor="b" horzOverflow="overflow"/>
                  </a:tc>
                </a:tr>
                <a:tr h="307411">
                  <a:tc>
                    <a:txBody>
                      <a:bodyPr/>
                      <a:lstStyle/>
                      <a:p>
                        <a:pPr marL="344488" marR="0" lvl="0" indent="-344488" algn="l" defTabSz="914400" rtl="0" eaLnBrk="0" fontAlgn="b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u="none" strike="noStrike" cap="none" normalizeH="0" baseline="0" dirty="0" smtClean="0">
                            <a:effectLst/>
                          </a:rPr>
                          <a:t>Distribution Point (Non OSD)</a:t>
                        </a:r>
                        <a:endParaRPr kumimoji="0" lang="en-US" sz="1800" b="0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a:txBody>
                    <a:tcPr anchor="b" horzOverflow="overflow"/>
                  </a:tc>
                  <a:tc>
                    <a:txBody>
                      <a:bodyPr/>
                      <a:lstStyle/>
                      <a:p>
                        <a:pPr marL="344488" marR="0" lvl="0" indent="-344488" algn="r" defTabSz="914400" rtl="0" eaLnBrk="0" fontAlgn="b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u="none" strike="noStrike" cap="none" normalizeH="0" baseline="0" dirty="0" smtClean="0">
                            <a:effectLst/>
                          </a:rPr>
                          <a:t>4,000</a:t>
                        </a:r>
                        <a:endParaRPr kumimoji="0" lang="en-US" sz="1800" b="0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a:txBody>
                    <a:tcPr anchor="b" horzOverflow="overflow"/>
                  </a:tc>
                </a:tr>
                <a:tr h="307411">
                  <a:tc>
                    <a:txBody>
                      <a:bodyPr/>
                      <a:lstStyle/>
                      <a:p>
                        <a:pPr marL="344488" marR="0" lvl="0" indent="-344488" algn="l" defTabSz="914400" rtl="0" eaLnBrk="0" fontAlgn="b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u="none" strike="noStrike" cap="none" normalizeH="0" baseline="0" dirty="0" smtClean="0">
                            <a:effectLst/>
                          </a:rPr>
                          <a:t>Distribution Point (OSD)</a:t>
                        </a:r>
                        <a:endParaRPr kumimoji="0" lang="en-US" sz="1800" b="0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a:txBody>
                    <a:tcPr anchor="b" horzOverflow="overflow"/>
                  </a:tc>
                  <a:tc>
                    <a:txBody>
                      <a:bodyPr/>
                      <a:lstStyle/>
                      <a:p>
                        <a:pPr marL="344488" marR="0" lvl="0" indent="-344488" algn="r" defTabSz="914400" rtl="0" eaLnBrk="0" fontAlgn="b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u="none" strike="noStrike" cap="none" normalizeH="0" baseline="0" dirty="0" smtClean="0">
                            <a:effectLst/>
                          </a:rPr>
                          <a:t>Limited by Network &amp; Disk I/O</a:t>
                        </a:r>
                        <a:endParaRPr kumimoji="0" lang="en-US" sz="1800" b="0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a:txBody>
                    <a:tcPr anchor="b" horzOverflow="overflow"/>
                  </a:tc>
                </a:tr>
                <a:tr h="307411">
                  <a:tc>
                    <a:txBody>
                      <a:bodyPr/>
                      <a:lstStyle/>
                      <a:p>
                        <a:pPr marL="344488" marR="0" lvl="0" indent="-344488" algn="l" defTabSz="914400" rtl="0" eaLnBrk="0" fontAlgn="b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u="none" strike="noStrike" cap="none" normalizeH="0" baseline="0" dirty="0" smtClean="0">
                            <a:effectLst/>
                          </a:rPr>
                          <a:t>State Migration Point</a:t>
                        </a:r>
                        <a:endParaRPr kumimoji="0" lang="en-US" sz="1800" b="0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a:txBody>
                    <a:tcPr anchor="b" horzOverflow="overflow"/>
                  </a:tc>
                  <a:tc>
                    <a:txBody>
                      <a:bodyPr/>
                      <a:lstStyle/>
                      <a:p>
                        <a:pPr marL="344488" marR="0" lvl="0" indent="-344488" algn="r" defTabSz="914400" rtl="0" eaLnBrk="0" fontAlgn="b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u="none" strike="noStrike" cap="none" normalizeH="0" baseline="0" dirty="0" smtClean="0">
                            <a:effectLst/>
                          </a:rPr>
                          <a:t>Limited by Network &amp; Disk I/O</a:t>
                        </a:r>
                        <a:endParaRPr kumimoji="0" lang="en-US" sz="1800" b="0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a:txBody>
                    <a:tcPr anchor="b" horzOverflow="overflow"/>
                  </a:tc>
                </a:tr>
                <a:tr h="307411">
                  <a:tc>
                    <a:txBody>
                      <a:bodyPr/>
                      <a:lstStyle/>
                      <a:p>
                        <a:pPr marL="344488" marR="0" lvl="0" indent="-344488" algn="l" defTabSz="914400" rtl="0" eaLnBrk="0" fontAlgn="b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u="none" strike="noStrike" cap="none" normalizeH="0" baseline="0" dirty="0" smtClean="0">
                            <a:effectLst/>
                          </a:rPr>
                          <a:t>Software Update Point (WSUS)</a:t>
                        </a:r>
                        <a:endParaRPr kumimoji="0" lang="en-US" sz="1800" b="0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a:txBody>
                    <a:tcPr anchor="b" horzOverflow="overflow"/>
                  </a:tc>
                  <a:tc>
                    <a:txBody>
                      <a:bodyPr/>
                      <a:lstStyle/>
                      <a:p>
                        <a:pPr marL="344488" marR="0" lvl="0" indent="-344488" algn="r" defTabSz="914400" rtl="0" eaLnBrk="0" fontAlgn="b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u="none" strike="noStrike" cap="none" normalizeH="0" baseline="0" dirty="0" smtClean="0">
                            <a:effectLst/>
                          </a:rPr>
                          <a:t>25,000</a:t>
                        </a:r>
                        <a:endParaRPr kumimoji="0" lang="en-US" sz="1800" b="0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a:txBody>
                    <a:tcPr anchor="b" horzOverflow="overflow"/>
                  </a:tc>
                </a:tr>
                <a:tr h="307411">
                  <a:tc>
                    <a:txBody>
                      <a:bodyPr/>
                      <a:lstStyle/>
                      <a:p>
                        <a:pPr marL="344488" marR="0" lvl="0" indent="-344488" algn="l" defTabSz="914400" rtl="0" eaLnBrk="0" fontAlgn="b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u="none" strike="noStrike" cap="none" normalizeH="0" baseline="0" dirty="0" smtClean="0">
                            <a:effectLst/>
                          </a:rPr>
                          <a:t>Fallback Status Point</a:t>
                        </a:r>
                        <a:endParaRPr kumimoji="0" lang="en-US" sz="1800" b="0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a:txBody>
                    <a:tcPr anchor="b" horzOverflow="overflow"/>
                  </a:tc>
                  <a:tc>
                    <a:txBody>
                      <a:bodyPr/>
                      <a:lstStyle/>
                      <a:p>
                        <a:pPr marL="344488" marR="0" lvl="0" indent="-344488" algn="r" defTabSz="914400" rtl="0" eaLnBrk="0" fontAlgn="b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u="none" strike="noStrike" cap="none" normalizeH="0" baseline="0" dirty="0" smtClean="0">
                            <a:effectLst/>
                          </a:rPr>
                          <a:t>100,000</a:t>
                        </a:r>
                        <a:endParaRPr kumimoji="0" lang="en-US" sz="1800" b="0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a:txBody>
                    <a:tcPr anchor="b" horzOverflow="overflow"/>
                  </a:tc>
                </a:tr>
                <a:tr h="307411">
                  <a:tc>
                    <a:txBody>
                      <a:bodyPr/>
                      <a:lstStyle/>
                      <a:p>
                        <a:pPr marL="344488" marR="0" lvl="0" indent="-344488" algn="l" defTabSz="914400" rtl="0" eaLnBrk="0" fontAlgn="b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u="none" strike="noStrike" cap="none" normalizeH="0" baseline="0" dirty="0" smtClean="0">
                            <a:effectLst/>
                          </a:rPr>
                          <a:t>Branch Distribution Point</a:t>
                        </a:r>
                        <a:endParaRPr kumimoji="0" lang="en-US" sz="1800" b="0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a:txBody>
                    <a:tcPr anchor="b" horzOverflow="overflow"/>
                  </a:tc>
                  <a:tc>
                    <a:txBody>
                      <a:bodyPr/>
                      <a:lstStyle/>
                      <a:p>
                        <a:pPr marL="344488" marR="0" lvl="0" indent="-344488" algn="r" defTabSz="914400" rtl="0" eaLnBrk="0" fontAlgn="b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u="none" strike="noStrike" cap="none" normalizeH="0" baseline="0" dirty="0" smtClean="0">
                            <a:effectLst/>
                          </a:rPr>
                          <a:t>Limited by OS License, Network &amp; Disk I/O</a:t>
                        </a:r>
                        <a:endParaRPr kumimoji="0" lang="en-US" sz="1800" b="0" i="0" u="none" strike="noStrike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a:txBody>
                    <a:tcPr anchor="b" horzOverflow="overflow"/>
                  </a:tc>
                </a:tr>
              </a:tbl>
            </a:graphicData>
          </a:graphic>
        </p:graphicFrame>
      </p:grp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73" y="228600"/>
            <a:ext cx="7010400" cy="457200"/>
          </a:xfrm>
        </p:spPr>
        <p:txBody>
          <a:bodyPr/>
          <a:lstStyle/>
          <a:p>
            <a:r>
              <a:rPr lang="en-US" dirty="0" smtClean="0"/>
              <a:t>Supported</a:t>
            </a:r>
            <a:r>
              <a:rPr smtClean="0"/>
              <a:t> Client Numbers</a:t>
            </a:r>
            <a:endParaRPr lang="en-US" dirty="0" smtClean="0"/>
          </a:p>
        </p:txBody>
      </p:sp>
    </p:spTree>
  </p:cSld>
  <p:clrMapOvr>
    <a:masterClrMapping/>
  </p:clrMapOvr>
  <p:transition advTm="12703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Slidework\Jobs\TechEd2007 - Brian Marble\Template\Design\Round 3\images\H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608654" y="1924334"/>
            <a:ext cx="662922" cy="514686"/>
          </a:xfrm>
          <a:prstGeom prst="rect">
            <a:avLst/>
          </a:prstGeom>
          <a:noFill/>
        </p:spPr>
      </p:pic>
      <p:sp>
        <p:nvSpPr>
          <p:cNvPr id="11" name="Title 5"/>
          <p:cNvSpPr txBox="1">
            <a:spLocks/>
          </p:cNvSpPr>
          <p:nvPr/>
        </p:nvSpPr>
        <p:spPr>
          <a:xfrm>
            <a:off x="368300" y="3308321"/>
            <a:ext cx="8394699" cy="11544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Configuration Manager 2007 Site System Roles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68300" y="4878316"/>
            <a:ext cx="5390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zh-TW" altLang="en-US" sz="2400" dirty="0" smtClean="0">
                <a:solidFill>
                  <a:srgbClr val="FFFF99"/>
                </a:solidFill>
              </a:rPr>
              <a:t>展示</a:t>
            </a:r>
            <a:r>
              <a:rPr lang="en-US" altLang="zh-TW" sz="2400" dirty="0">
                <a:solidFill>
                  <a:srgbClr val="FFFF99"/>
                </a:solidFill>
              </a:rPr>
              <a:t> </a:t>
            </a:r>
            <a:r>
              <a:rPr lang="en-US" altLang="zh-TW" sz="2400" dirty="0" smtClean="0">
                <a:solidFill>
                  <a:srgbClr val="FFFF99"/>
                </a:solidFill>
              </a:rPr>
              <a:t>site system roles</a:t>
            </a:r>
            <a:r>
              <a:rPr lang="zh-TW" altLang="en-US" sz="2400" dirty="0" smtClean="0">
                <a:solidFill>
                  <a:srgbClr val="FFFF99"/>
                </a:solidFill>
              </a:rPr>
              <a:t>及設定</a:t>
            </a:r>
            <a:endParaRPr lang="en-US" altLang="zh-TW" sz="2400" dirty="0" smtClean="0">
              <a:solidFill>
                <a:srgbClr val="FFFF99"/>
              </a:solidFill>
            </a:endParaRPr>
          </a:p>
          <a:p>
            <a:pPr>
              <a:buBlip>
                <a:blip r:embed="rId3"/>
              </a:buBlip>
            </a:pPr>
            <a:r>
              <a:rPr lang="zh-TW" altLang="en-US" sz="2400" dirty="0" smtClean="0">
                <a:solidFill>
                  <a:srgbClr val="FFFF99"/>
                </a:solidFill>
              </a:rPr>
              <a:t>新增新的角色</a:t>
            </a:r>
            <a:endParaRPr lang="zh-TW" altLang="en-US" sz="2400" dirty="0">
              <a:solidFill>
                <a:srgbClr val="FFFF99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926610" y="2101755"/>
            <a:ext cx="3211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dirty="0" smtClean="0">
                <a:solidFill>
                  <a:srgbClr val="C6D1E8"/>
                </a:solidFill>
                <a:latin typeface="Arial Black" pitchFamily="34" charset="0"/>
              </a:rPr>
              <a:t>DEMO</a:t>
            </a:r>
            <a:endParaRPr lang="zh-TW" altLang="en-US" sz="7200" dirty="0">
              <a:solidFill>
                <a:srgbClr val="C6D1E8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議題大綱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en-US" altLang="zh-TW" dirty="0" smtClean="0"/>
              <a:t>SCCM 2007 </a:t>
            </a:r>
            <a:r>
              <a:rPr lang="zh-TW" altLang="en-US" dirty="0" smtClean="0"/>
              <a:t>的藍圖</a:t>
            </a:r>
            <a:endParaRPr lang="en-US" altLang="zh-TW" dirty="0" smtClean="0"/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提升 </a:t>
            </a:r>
            <a:r>
              <a:rPr lang="en-US" altLang="zh-TW" dirty="0" smtClean="0"/>
              <a:t>Configuration Manager Console</a:t>
            </a:r>
            <a:r>
              <a:rPr lang="zh-TW" altLang="en-US" dirty="0" smtClean="0"/>
              <a:t>的功能及操作</a:t>
            </a:r>
            <a:endParaRPr lang="en-US" altLang="zh-TW" dirty="0" smtClean="0"/>
          </a:p>
          <a:p>
            <a:pPr>
              <a:buBlip>
                <a:blip r:embed="rId2"/>
              </a:buBlip>
            </a:pPr>
            <a:r>
              <a:rPr lang="en-US" altLang="zh-TW" dirty="0" smtClean="0"/>
              <a:t>SCCM 2007</a:t>
            </a:r>
            <a:r>
              <a:rPr lang="zh-TW" altLang="en-US" dirty="0" smtClean="0"/>
              <a:t>新的</a:t>
            </a:r>
            <a:r>
              <a:rPr lang="en-US" altLang="zh-TW" dirty="0" smtClean="0"/>
              <a:t>Site System Role</a:t>
            </a:r>
          </a:p>
          <a:p>
            <a:pPr>
              <a:buBlip>
                <a:blip r:embed="rId2"/>
              </a:buBlip>
            </a:pPr>
            <a:r>
              <a:rPr lang="zh-TW" altLang="en-US" b="1" dirty="0" smtClean="0">
                <a:solidFill>
                  <a:srgbClr val="FFFF00"/>
                </a:solidFill>
              </a:rPr>
              <a:t>提升</a:t>
            </a:r>
            <a:r>
              <a:rPr lang="en-US" altLang="zh-TW" b="1" dirty="0" smtClean="0">
                <a:solidFill>
                  <a:srgbClr val="FFFF00"/>
                </a:solidFill>
              </a:rPr>
              <a:t>Operation System Deployment</a:t>
            </a:r>
            <a:r>
              <a:rPr lang="zh-TW" altLang="en-US" b="1" dirty="0" smtClean="0">
                <a:solidFill>
                  <a:srgbClr val="FFFF00"/>
                </a:solidFill>
              </a:rPr>
              <a:t>的功能</a:t>
            </a:r>
            <a:endParaRPr lang="en-US" altLang="zh-TW" b="1" dirty="0" smtClean="0">
              <a:solidFill>
                <a:srgbClr val="FFFF00"/>
              </a:solidFill>
            </a:endParaRPr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增進安全性需求</a:t>
            </a:r>
            <a:endParaRPr lang="en-US" altLang="zh-TW" dirty="0" smtClean="0"/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異動組態管理</a:t>
            </a:r>
            <a:r>
              <a:rPr lang="en-US" altLang="zh-TW" dirty="0" smtClean="0"/>
              <a:t>(Desired Configuration Management)</a:t>
            </a:r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其他額外的更新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0" y="1296988"/>
            <a:ext cx="9144000" cy="4708027"/>
          </a:xfrm>
          <a:noFill/>
        </p:spPr>
        <p:txBody>
          <a:bodyPr>
            <a:normAutofit/>
          </a:bodyPr>
          <a:lstStyle/>
          <a:p>
            <a:r>
              <a:rPr lang="en-US" altLang="zh-TW" dirty="0" smtClean="0">
                <a:ea typeface="新細明體" charset="-120"/>
              </a:rPr>
              <a:t>SCCM 2007</a:t>
            </a:r>
            <a:r>
              <a:rPr lang="zh-TW" altLang="en-US" dirty="0" smtClean="0">
                <a:ea typeface="新細明體" charset="-120"/>
              </a:rPr>
              <a:t>新功能的介紹</a:t>
            </a:r>
            <a:endParaRPr lang="en-US" altLang="zh-TW" dirty="0" smtClean="0">
              <a:ea typeface="新細明體" charset="-120"/>
            </a:endParaRPr>
          </a:p>
          <a:p>
            <a:r>
              <a:rPr lang="en-US" altLang="zh-TW" dirty="0" smtClean="0">
                <a:ea typeface="新細明體" charset="-120"/>
              </a:rPr>
              <a:t>SCCM 2007 </a:t>
            </a:r>
            <a:r>
              <a:rPr lang="zh-TW" altLang="en-US" dirty="0" smtClean="0">
                <a:ea typeface="新細明體" charset="-120"/>
              </a:rPr>
              <a:t>提升功能的介紹</a:t>
            </a:r>
            <a:endParaRPr lang="en-US" altLang="zh-TW" dirty="0" smtClean="0">
              <a:ea typeface="新細明體" charset="-120"/>
            </a:endParaRPr>
          </a:p>
          <a:p>
            <a:r>
              <a:rPr lang="zh-TW" altLang="en-US" dirty="0" smtClean="0">
                <a:ea typeface="新細明體" charset="-120"/>
              </a:rPr>
              <a:t>新功能及提升功能展示</a:t>
            </a:r>
            <a:endParaRPr lang="en-US" altLang="zh-TW" dirty="0" smtClean="0">
              <a:ea typeface="新細明體" charset="-120"/>
            </a:endParaRPr>
          </a:p>
          <a:p>
            <a:r>
              <a:rPr lang="zh-TW" altLang="en-US" dirty="0" smtClean="0">
                <a:ea typeface="新細明體" charset="-120"/>
              </a:rPr>
              <a:t>未來</a:t>
            </a:r>
            <a:r>
              <a:rPr lang="en-US" altLang="zh-TW" dirty="0" smtClean="0">
                <a:ea typeface="新細明體" charset="-120"/>
              </a:rPr>
              <a:t>SCCM 2007</a:t>
            </a:r>
            <a:r>
              <a:rPr lang="zh-TW" altLang="en-US" dirty="0" smtClean="0">
                <a:ea typeface="新細明體" charset="-120"/>
              </a:rPr>
              <a:t>相關</a:t>
            </a:r>
            <a:r>
              <a:rPr lang="en-US" altLang="zh-TW" dirty="0" smtClean="0">
                <a:ea typeface="新細明體" charset="-120"/>
              </a:rPr>
              <a:t>Webcast</a:t>
            </a:r>
            <a:r>
              <a:rPr lang="zh-TW" altLang="en-US" dirty="0" smtClean="0">
                <a:ea typeface="新細明體" charset="-120"/>
              </a:rPr>
              <a:t>所需知識的基礎</a:t>
            </a:r>
            <a:endParaRPr lang="en-US" altLang="zh-TW" dirty="0" smtClean="0">
              <a:ea typeface="新細明體" charset="-120"/>
            </a:endParaRPr>
          </a:p>
          <a:p>
            <a:endParaRPr lang="en-US" altLang="zh-TW" dirty="0" smtClean="0">
              <a:ea typeface="新細明體" charset="-120"/>
            </a:endParaRPr>
          </a:p>
          <a:p>
            <a:endParaRPr lang="en-US" altLang="zh-TW" dirty="0" smtClean="0">
              <a:ea typeface="新細明體" charset="-120"/>
            </a:endParaRPr>
          </a:p>
          <a:p>
            <a:endParaRPr lang="en-US" altLang="zh-TW" dirty="0">
              <a:ea typeface="新細明體" charset="-120"/>
            </a:endParaRPr>
          </a:p>
        </p:txBody>
      </p:sp>
      <p:sp>
        <p:nvSpPr>
          <p:cNvPr id="58387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 charset="-120"/>
              </a:rPr>
              <a:t>本課程所涵蓋範圍</a:t>
            </a:r>
            <a:r>
              <a:rPr lang="en-US" altLang="zh-TW" dirty="0" smtClean="0">
                <a:ea typeface="新細明體" charset="-120"/>
              </a:rPr>
              <a:t>?</a:t>
            </a:r>
            <a:endParaRPr lang="en-GB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8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8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8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372475" cy="609398"/>
          </a:xfrm>
        </p:spPr>
        <p:txBody>
          <a:bodyPr/>
          <a:lstStyle/>
          <a:p>
            <a:pPr eaLnBrk="1" hangingPunct="1"/>
            <a:r>
              <a:rPr sz="4000"/>
              <a:t>What’s New in ConfigMgr OSD?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6705600" y="2743200"/>
            <a:ext cx="2362200" cy="3733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endParaRPr>
          </a:p>
        </p:txBody>
      </p:sp>
      <p:graphicFrame>
        <p:nvGraphicFramePr>
          <p:cNvPr id="824204" name="Group 1932"/>
          <p:cNvGraphicFramePr>
            <a:graphicFrameLocks noGrp="1"/>
          </p:cNvGraphicFramePr>
          <p:nvPr>
            <p:ph idx="1"/>
          </p:nvPr>
        </p:nvGraphicFramePr>
        <p:xfrm>
          <a:off x="228601" y="1143000"/>
          <a:ext cx="8915399" cy="52578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034286"/>
                <a:gridCol w="2440557"/>
                <a:gridCol w="2440556"/>
              </a:tblGrid>
              <a:tr h="39049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Scenario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SMS 2003 OSD FP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ConfigMgr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OSD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solidFill>
                      <a:schemeClr val="accent2"/>
                    </a:solidFill>
                  </a:tcPr>
                </a:tc>
              </a:tr>
              <a:tr h="3754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End-to-end deployment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Yes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Yes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/>
                </a:tc>
              </a:tr>
              <a:tr h="3754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Fully automated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Yes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Yes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/>
                </a:tc>
              </a:tr>
              <a:tr h="37547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Wipe-and-load upgrade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Yes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Yes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66084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Bare metal deployment w/PXE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Loose integration w/RIS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Built-in integration w/WDS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7547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Side-by-side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BDD scripts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Yes, w/built-in SMP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7547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Fully offline deployment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No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Yes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7547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Integrated Vista upgrade planning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No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Yes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7547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Full server deployment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No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Yes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7547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Security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Good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Much stronger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7547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Flexibility/customizability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Good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Excellent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7547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Vista/LH compatibility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Good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Excellent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7547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Device driver management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No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Yes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advTm="68117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部署情境 </a:t>
            </a:r>
            <a:r>
              <a:rPr altLang="zh-TW" dirty="0" smtClean="0"/>
              <a:t>(1 of 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8300" y="1347788"/>
            <a:ext cx="8382000" cy="42293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zh-TW" altLang="en-US" sz="3200" dirty="0" smtClean="0"/>
              <a:t>新機器</a:t>
            </a:r>
            <a:endParaRPr lang="en-US" sz="3200" dirty="0" smtClean="0"/>
          </a:p>
          <a:p>
            <a:pPr lvl="1">
              <a:defRPr/>
            </a:pPr>
            <a:r>
              <a:rPr lang="zh-TW" altLang="en-US" sz="2800" dirty="0" smtClean="0"/>
              <a:t>完全全新安裝作業系統在工作站或伺服器</a:t>
            </a:r>
            <a:endParaRPr lang="en-US" sz="2800" dirty="0" smtClean="0"/>
          </a:p>
          <a:p>
            <a:pPr lvl="1">
              <a:defRPr/>
            </a:pPr>
            <a:r>
              <a:rPr lang="zh-TW" altLang="en-US" sz="2800" dirty="0" smtClean="0"/>
              <a:t>新的或重新配置的設備</a:t>
            </a:r>
            <a:endParaRPr lang="en-US" sz="2800" dirty="0" smtClean="0"/>
          </a:p>
          <a:p>
            <a:pPr>
              <a:defRPr/>
            </a:pPr>
            <a:r>
              <a:rPr lang="en-US" sz="3200" dirty="0" smtClean="0"/>
              <a:t>Wipe-and-load</a:t>
            </a:r>
          </a:p>
          <a:p>
            <a:pPr lvl="1">
              <a:defRPr/>
            </a:pPr>
            <a:r>
              <a:rPr lang="zh-TW" altLang="en-US" sz="2800" dirty="0" smtClean="0"/>
              <a:t>安裝新版的作業系統在現有的工作站或伺服器</a:t>
            </a:r>
            <a:endParaRPr lang="en-US" sz="2800" dirty="0" smtClean="0"/>
          </a:p>
          <a:p>
            <a:pPr lvl="1">
              <a:defRPr/>
            </a:pPr>
            <a:r>
              <a:rPr lang="zh-TW" altLang="en-US" sz="2800" dirty="0" smtClean="0"/>
              <a:t>重新安裝應用程在新的作業系統上</a:t>
            </a:r>
            <a:endParaRPr lang="en-US" sz="2800" dirty="0" smtClean="0"/>
          </a:p>
          <a:p>
            <a:pPr lvl="1">
              <a:defRPr/>
            </a:pPr>
            <a:r>
              <a:rPr lang="zh-TW" altLang="en-US" sz="2800" dirty="0" smtClean="0"/>
              <a:t>對工作站而言</a:t>
            </a:r>
            <a:r>
              <a:rPr lang="en-US" sz="2800" dirty="0" smtClean="0"/>
              <a:t>, </a:t>
            </a:r>
            <a:r>
              <a:rPr lang="zh-TW" altLang="en-US" sz="2800" dirty="0" smtClean="0"/>
              <a:t>需安全的儲存及回復使用者的狀態及設定在本機或檔案伺服器</a:t>
            </a:r>
            <a:endParaRPr lang="en-US" sz="2800" dirty="0" smtClean="0"/>
          </a:p>
        </p:txBody>
      </p:sp>
      <p:grpSp>
        <p:nvGrpSpPr>
          <p:cNvPr id="4" name="Group 5"/>
          <p:cNvGrpSpPr/>
          <p:nvPr/>
        </p:nvGrpSpPr>
        <p:grpSpPr>
          <a:xfrm>
            <a:off x="7195624" y="1079696"/>
            <a:ext cx="2151478" cy="2957731"/>
            <a:chOff x="6905625" y="685801"/>
            <a:chExt cx="2181225" cy="3433762"/>
          </a:xfrm>
        </p:grpSpPr>
        <p:sp>
          <p:nvSpPr>
            <p:cNvPr id="5" name="Oval 7"/>
            <p:cNvSpPr/>
            <p:nvPr/>
          </p:nvSpPr>
          <p:spPr bwMode="auto">
            <a:xfrm>
              <a:off x="6905625" y="1795463"/>
              <a:ext cx="2181225" cy="23241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41300" dist="812800" dir="3780000" algn="ctr">
                <a:srgbClr val="000000">
                  <a:alpha val="32000"/>
                </a:srgbClr>
              </a:outerShdw>
            </a:effectLst>
            <a:scene3d>
              <a:camera prst="isometricOffAxis2Top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pic>
          <p:nvPicPr>
            <p:cNvPr id="6" name="Picture 8" descr="Dell Precision 670 Workstation.png"/>
            <p:cNvPicPr>
              <a:picLocks noChangeAspect="1"/>
            </p:cNvPicPr>
            <p:nvPr/>
          </p:nvPicPr>
          <p:blipFill>
            <a:blip r:embed="rId2">
              <a:lum contrast="-20000"/>
            </a:blip>
            <a:stretch>
              <a:fillRect/>
            </a:stretch>
          </p:blipFill>
          <p:spPr>
            <a:xfrm>
              <a:off x="7317105" y="685801"/>
              <a:ext cx="1293982" cy="2576512"/>
            </a:xfrm>
            <a:prstGeom prst="rect">
              <a:avLst/>
            </a:prstGeom>
            <a:ln>
              <a:noFill/>
            </a:ln>
            <a:effectLst/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>
          <a:xfrm>
            <a:off x="7195624" y="1079696"/>
            <a:ext cx="2151478" cy="2957731"/>
            <a:chOff x="6905625" y="685801"/>
            <a:chExt cx="2181225" cy="3433762"/>
          </a:xfrm>
        </p:grpSpPr>
        <p:sp>
          <p:nvSpPr>
            <p:cNvPr id="5" name="Oval 7"/>
            <p:cNvSpPr/>
            <p:nvPr/>
          </p:nvSpPr>
          <p:spPr bwMode="auto">
            <a:xfrm>
              <a:off x="6905625" y="1795463"/>
              <a:ext cx="2181225" cy="23241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41300" dist="812800" dir="3780000" algn="ctr">
                <a:srgbClr val="000000">
                  <a:alpha val="32000"/>
                </a:srgbClr>
              </a:outerShdw>
            </a:effectLst>
            <a:scene3d>
              <a:camera prst="isometricOffAxis2Top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pic>
          <p:nvPicPr>
            <p:cNvPr id="6" name="Picture 8" descr="Dell Precision 670 Workstation.png"/>
            <p:cNvPicPr>
              <a:picLocks noChangeAspect="1"/>
            </p:cNvPicPr>
            <p:nvPr/>
          </p:nvPicPr>
          <p:blipFill>
            <a:blip r:embed="rId2">
              <a:lum contrast="-20000"/>
            </a:blip>
            <a:stretch>
              <a:fillRect/>
            </a:stretch>
          </p:blipFill>
          <p:spPr>
            <a:xfrm>
              <a:off x="7317105" y="685801"/>
              <a:ext cx="1293982" cy="2576512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部署情境</a:t>
            </a:r>
            <a:r>
              <a:rPr dirty="0" smtClean="0"/>
              <a:t>(2 of 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8300" y="1079696"/>
            <a:ext cx="8382000" cy="492531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Side-by-side</a:t>
            </a:r>
          </a:p>
          <a:p>
            <a:pPr lvl="1"/>
            <a:r>
              <a:rPr lang="zh-TW" altLang="en-US" dirty="0" smtClean="0"/>
              <a:t>為現有使用者安裝新版作業系統在新的機器上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重新安裝應用程式在新的電腦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需要從舊電腦作狀態的遷移到新的電腦</a:t>
            </a:r>
            <a:endParaRPr lang="en-US" altLang="zh-TW" dirty="0" smtClean="0"/>
          </a:p>
          <a:p>
            <a:r>
              <a:rPr lang="zh-TW" altLang="en-US" dirty="0" smtClean="0"/>
              <a:t>就地升級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直接就原機進行作業系統升級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非全新安裝模式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就地遷移已安裝的應用程式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部署情境 </a:t>
            </a:r>
            <a:r>
              <a:rPr altLang="zh-TW" dirty="0" smtClean="0"/>
              <a:t>(3 of 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8300" y="1347788"/>
            <a:ext cx="8382000" cy="472546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運用媒體進行離線部署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使用媒體</a:t>
            </a:r>
            <a:r>
              <a:rPr lang="en-US" altLang="zh-TW" dirty="0" smtClean="0"/>
              <a:t>(CD/DVD,</a:t>
            </a:r>
            <a:br>
              <a:rPr lang="en-US" altLang="zh-TW" dirty="0" smtClean="0"/>
            </a:br>
            <a:r>
              <a:rPr lang="en-US" altLang="zh-TW" dirty="0" smtClean="0"/>
              <a:t>USB flash drive)</a:t>
            </a:r>
            <a:r>
              <a:rPr lang="zh-TW" altLang="en-US" dirty="0" smtClean="0"/>
              <a:t>部署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運用在低頻寬的環境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大的軟體套件置放在媒體中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無需連線狀態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每次需從媒體安裝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沒有狀態回報</a:t>
            </a:r>
            <a:endParaRPr lang="en-US" altLang="zh-TW" dirty="0" smtClean="0"/>
          </a:p>
        </p:txBody>
      </p:sp>
      <p:grpSp>
        <p:nvGrpSpPr>
          <p:cNvPr id="4" name="Group 5"/>
          <p:cNvGrpSpPr/>
          <p:nvPr/>
        </p:nvGrpSpPr>
        <p:grpSpPr>
          <a:xfrm>
            <a:off x="7195624" y="1079696"/>
            <a:ext cx="2151478" cy="2957731"/>
            <a:chOff x="6905625" y="685801"/>
            <a:chExt cx="2181225" cy="3433762"/>
          </a:xfrm>
        </p:grpSpPr>
        <p:sp>
          <p:nvSpPr>
            <p:cNvPr id="5" name="Oval 7"/>
            <p:cNvSpPr/>
            <p:nvPr/>
          </p:nvSpPr>
          <p:spPr bwMode="auto">
            <a:xfrm>
              <a:off x="6905625" y="1795463"/>
              <a:ext cx="2181225" cy="23241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41300" dist="812800" dir="3780000" algn="ctr">
                <a:srgbClr val="000000">
                  <a:alpha val="32000"/>
                </a:srgbClr>
              </a:outerShdw>
            </a:effectLst>
            <a:scene3d>
              <a:camera prst="isometricOffAxis2Top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pic>
          <p:nvPicPr>
            <p:cNvPr id="6" name="Picture 8" descr="Dell Precision 670 Workstation.png"/>
            <p:cNvPicPr>
              <a:picLocks noChangeAspect="1"/>
            </p:cNvPicPr>
            <p:nvPr/>
          </p:nvPicPr>
          <p:blipFill>
            <a:blip r:embed="rId2">
              <a:lum contrast="-20000"/>
            </a:blip>
            <a:stretch>
              <a:fillRect/>
            </a:stretch>
          </p:blipFill>
          <p:spPr>
            <a:xfrm>
              <a:off x="7317105" y="685801"/>
              <a:ext cx="1293982" cy="2576512"/>
            </a:xfrm>
            <a:prstGeom prst="rect">
              <a:avLst/>
            </a:prstGeom>
            <a:ln>
              <a:noFill/>
            </a:ln>
            <a:effectLst/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>
          <a:xfrm>
            <a:off x="7195624" y="1079696"/>
            <a:ext cx="2151478" cy="2957731"/>
            <a:chOff x="6905625" y="685801"/>
            <a:chExt cx="2181225" cy="3433762"/>
          </a:xfrm>
        </p:grpSpPr>
        <p:sp>
          <p:nvSpPr>
            <p:cNvPr id="5" name="Oval 7"/>
            <p:cNvSpPr/>
            <p:nvPr/>
          </p:nvSpPr>
          <p:spPr bwMode="auto">
            <a:xfrm>
              <a:off x="6905625" y="1795463"/>
              <a:ext cx="2181225" cy="23241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41300" dist="812800" dir="3780000" algn="ctr">
                <a:srgbClr val="000000">
                  <a:alpha val="32000"/>
                </a:srgbClr>
              </a:outerShdw>
            </a:effectLst>
            <a:scene3d>
              <a:camera prst="isometricOffAxis2Top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pic>
          <p:nvPicPr>
            <p:cNvPr id="6" name="Picture 8" descr="Dell Precision 670 Workstation.png"/>
            <p:cNvPicPr>
              <a:picLocks noChangeAspect="1"/>
            </p:cNvPicPr>
            <p:nvPr/>
          </p:nvPicPr>
          <p:blipFill>
            <a:blip r:embed="rId2">
              <a:lum contrast="-20000"/>
            </a:blip>
            <a:stretch>
              <a:fillRect/>
            </a:stretch>
          </p:blipFill>
          <p:spPr>
            <a:xfrm>
              <a:off x="7317105" y="685801"/>
              <a:ext cx="1293982" cy="2576512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部署情境 </a:t>
            </a:r>
            <a:r>
              <a:rPr altLang="zh-TW" dirty="0" smtClean="0"/>
              <a:t>(4 of 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8300" y="1347788"/>
            <a:ext cx="8382000" cy="5080308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PXE boot</a:t>
            </a:r>
          </a:p>
          <a:p>
            <a:pPr lvl="1"/>
            <a:r>
              <a:rPr lang="zh-TW" altLang="en-US" dirty="0" smtClean="0"/>
              <a:t>整合運用 </a:t>
            </a:r>
            <a:r>
              <a:rPr lang="en-US" altLang="zh-TW" dirty="0" smtClean="0"/>
              <a:t>WDS PXE server</a:t>
            </a:r>
          </a:p>
          <a:p>
            <a:pPr lvl="1"/>
            <a:r>
              <a:rPr lang="zh-TW" altLang="en-US" dirty="0" smtClean="0"/>
              <a:t>配合使用</a:t>
            </a:r>
            <a:r>
              <a:rPr lang="en-US" altLang="zh-TW" dirty="0" smtClean="0"/>
              <a:t>Configuration </a:t>
            </a:r>
            <a:br>
              <a:rPr lang="en-US" altLang="zh-TW" dirty="0" smtClean="0"/>
            </a:br>
            <a:r>
              <a:rPr lang="en-US" altLang="zh-TW" dirty="0" smtClean="0"/>
              <a:t>Manager </a:t>
            </a:r>
            <a:r>
              <a:rPr lang="zh-TW" altLang="en-US" dirty="0" smtClean="0"/>
              <a:t>公告</a:t>
            </a:r>
            <a:r>
              <a:rPr lang="en-US" altLang="zh-TW" dirty="0" smtClean="0"/>
              <a:t>(advertisements )</a:t>
            </a:r>
            <a:r>
              <a:rPr lang="zh-TW" altLang="en-US" dirty="0" smtClean="0"/>
              <a:t>來控制部署的程序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使用</a:t>
            </a:r>
            <a:r>
              <a:rPr lang="en-US" altLang="zh-TW" dirty="0" smtClean="0"/>
              <a:t>F12,</a:t>
            </a:r>
            <a:r>
              <a:rPr lang="zh-TW" altLang="en-US" dirty="0" smtClean="0"/>
              <a:t> 來自我啟動</a:t>
            </a:r>
            <a:endParaRPr lang="en-US" altLang="zh-TW" dirty="0" smtClean="0"/>
          </a:p>
          <a:p>
            <a:r>
              <a:rPr lang="en-US" altLang="zh-TW" dirty="0" smtClean="0"/>
              <a:t>OEM</a:t>
            </a:r>
          </a:p>
          <a:p>
            <a:pPr lvl="1"/>
            <a:r>
              <a:rPr lang="en-US" altLang="zh-TW" dirty="0" smtClean="0"/>
              <a:t>OS </a:t>
            </a:r>
            <a:r>
              <a:rPr lang="zh-TW" altLang="en-US" dirty="0" smtClean="0"/>
              <a:t>已在</a:t>
            </a:r>
            <a:r>
              <a:rPr lang="en-US" altLang="zh-TW" dirty="0" smtClean="0"/>
              <a:t>OEM</a:t>
            </a:r>
            <a:r>
              <a:rPr lang="zh-TW" altLang="en-US" dirty="0" smtClean="0"/>
              <a:t>工廠預先安裝在工作站或伺服器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在置入企業網路時</a:t>
            </a:r>
            <a:r>
              <a:rPr lang="en-US" altLang="zh-TW" dirty="0" smtClean="0"/>
              <a:t>, </a:t>
            </a:r>
            <a:r>
              <a:rPr lang="zh-TW" altLang="en-US" dirty="0" smtClean="0"/>
              <a:t>使用</a:t>
            </a:r>
            <a:r>
              <a:rPr lang="en-US" altLang="zh-TW" dirty="0" smtClean="0"/>
              <a:t>Task Sequencer</a:t>
            </a:r>
            <a:r>
              <a:rPr lang="zh-TW" altLang="en-US" dirty="0" smtClean="0"/>
              <a:t>來加入企業的基礎架構及安裝其他軟體</a:t>
            </a:r>
            <a:endParaRPr lang="en-US" altLang="zh-TW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 bwMode="auto">
          <a:xfrm>
            <a:off x="1227883" y="4275617"/>
            <a:ext cx="1302491" cy="685800"/>
          </a:xfrm>
          <a:prstGeom prst="ellipse">
            <a:avLst/>
          </a:prstGeom>
          <a:gradFill flip="none" rotWithShape="1">
            <a:gsLst>
              <a:gs pos="0">
                <a:srgbClr val="BDFD2F"/>
              </a:gs>
              <a:gs pos="46000">
                <a:srgbClr val="4ED802"/>
              </a:gs>
              <a:gs pos="100000">
                <a:srgbClr val="018911"/>
              </a:gs>
            </a:gsLst>
            <a:lin ang="5400000" scaled="1"/>
            <a:tileRect/>
          </a:gradFill>
          <a:ln w="63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1096963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US" smtClean="0">
              <a:solidFill>
                <a:srgbClr val="FFFF00"/>
              </a:solidFill>
              <a:latin typeface="Segoe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759747" y="5718993"/>
            <a:ext cx="1302491" cy="685800"/>
          </a:xfrm>
          <a:prstGeom prst="ellipse">
            <a:avLst/>
          </a:prstGeom>
          <a:gradFill flip="none" rotWithShape="1">
            <a:gsLst>
              <a:gs pos="0">
                <a:srgbClr val="3CFAD6"/>
              </a:gs>
              <a:gs pos="46000">
                <a:srgbClr val="17ADB1"/>
              </a:gs>
              <a:gs pos="100000">
                <a:srgbClr val="093C43"/>
              </a:gs>
            </a:gsLst>
            <a:lin ang="5400000" scaled="1"/>
            <a:tileRect/>
          </a:gradFill>
          <a:ln w="63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1096963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US" smtClean="0">
              <a:solidFill>
                <a:srgbClr val="FFFF00"/>
              </a:solidFill>
              <a:latin typeface="Segoe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4743917" y="2037464"/>
            <a:ext cx="1302491" cy="685800"/>
          </a:xfrm>
          <a:prstGeom prst="ellipse">
            <a:avLst/>
          </a:prstGeom>
          <a:gradFill flip="none" rotWithShape="1">
            <a:gsLst>
              <a:gs pos="0">
                <a:srgbClr val="F18745"/>
              </a:gs>
              <a:gs pos="46000">
                <a:srgbClr val="E65F22"/>
              </a:gs>
              <a:gs pos="100000">
                <a:srgbClr val="6D0907"/>
              </a:gs>
            </a:gsLst>
            <a:lin ang="5400000" scaled="1"/>
            <a:tileRect/>
          </a:gradFill>
          <a:ln w="63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1096963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US" smtClean="0">
              <a:solidFill>
                <a:srgbClr val="FFFF00"/>
              </a:solidFill>
              <a:latin typeface="Segoe" pitchFamily="34" charset="0"/>
            </a:endParaRPr>
          </a:p>
        </p:txBody>
      </p:sp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WDS &amp; </a:t>
            </a:r>
            <a:r>
              <a:rPr lang="en-US" sz="4400" dirty="0" err="1" smtClean="0"/>
              <a:t>ConfigMgr</a:t>
            </a:r>
            <a:r>
              <a:rPr lang="en-US" sz="4400" dirty="0" smtClean="0"/>
              <a:t> Integration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067300" y="5775325"/>
            <a:ext cx="16176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Arial" charset="0"/>
              </a:rPr>
              <a:t>New Computer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829300" y="1736725"/>
            <a:ext cx="24193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FFFF00"/>
                </a:solidFill>
                <a:latin typeface="Segoe Semibold" pitchFamily="34" charset="0"/>
              </a:rPr>
              <a:t>ConfigMgr</a:t>
            </a:r>
            <a:r>
              <a:rPr lang="en-US" sz="1600" b="1" dirty="0">
                <a:solidFill>
                  <a:srgbClr val="FFFF00"/>
                </a:solidFill>
                <a:latin typeface="Segoe Semibold" pitchFamily="34" charset="0"/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  <a:latin typeface="Segoe Semibold" pitchFamily="34" charset="0"/>
              </a:rPr>
              <a:t>Site </a:t>
            </a:r>
            <a:r>
              <a:rPr lang="en-US" sz="1600" b="1" dirty="0" smtClean="0">
                <a:solidFill>
                  <a:srgbClr val="FFFF00"/>
                </a:solidFill>
                <a:latin typeface="Segoe Semibold" pitchFamily="34" charset="0"/>
                <a:sym typeface="Wingdings" pitchFamily="2" charset="2"/>
              </a:rPr>
              <a:t>Server</a:t>
            </a:r>
            <a:endParaRPr lang="en-US" sz="1600" b="1" dirty="0">
              <a:solidFill>
                <a:srgbClr val="FFFF00"/>
              </a:solidFill>
              <a:latin typeface="Segoe Semibold" pitchFamily="34" charset="0"/>
              <a:sym typeface="Wingdings" pitchFamily="2" charset="2"/>
            </a:endParaRPr>
          </a:p>
        </p:txBody>
      </p:sp>
      <p:sp>
        <p:nvSpPr>
          <p:cNvPr id="836615" name="Text Box 7"/>
          <p:cNvSpPr txBox="1">
            <a:spLocks noChangeArrowheads="1"/>
          </p:cNvSpPr>
          <p:nvPr/>
        </p:nvSpPr>
        <p:spPr bwMode="auto">
          <a:xfrm>
            <a:off x="482600" y="2660650"/>
            <a:ext cx="2211388" cy="6309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Segoe Semibold" pitchFamily="34" charset="0"/>
                <a:sym typeface="Wingdings" pitchFamily="2" charset="2"/>
              </a:rPr>
              <a:t>3. </a:t>
            </a:r>
            <a:r>
              <a:rPr lang="en-US" sz="1200" b="1" dirty="0" err="1" smtClean="0">
                <a:solidFill>
                  <a:srgbClr val="FFFF00"/>
                </a:solidFill>
                <a:latin typeface="Segoe Semibold" pitchFamily="34" charset="0"/>
                <a:sym typeface="Wingdings" pitchFamily="2" charset="2"/>
              </a:rPr>
              <a:t>ConfigMgr</a:t>
            </a:r>
            <a:r>
              <a:rPr lang="en-US" sz="1200" b="1" dirty="0" smtClean="0">
                <a:solidFill>
                  <a:srgbClr val="FFFF00"/>
                </a:solidFill>
                <a:latin typeface="Segoe Semibold" pitchFamily="34" charset="0"/>
                <a:sym typeface="Wingdings" pitchFamily="2" charset="2"/>
              </a:rPr>
              <a:t> </a:t>
            </a:r>
            <a:r>
              <a:rPr lang="en-US" sz="1200" b="1" dirty="0">
                <a:solidFill>
                  <a:srgbClr val="FFFF00"/>
                </a:solidFill>
                <a:latin typeface="Segoe Semibold" pitchFamily="34" charset="0"/>
                <a:sym typeface="Wingdings" pitchFamily="2" charset="2"/>
              </a:rPr>
              <a:t>provider in WDS looks for computer in </a:t>
            </a:r>
            <a:r>
              <a:rPr lang="en-US" sz="1200" b="1" dirty="0" err="1">
                <a:solidFill>
                  <a:srgbClr val="FFFF00"/>
                </a:solidFill>
                <a:latin typeface="Segoe Semibold" pitchFamily="34" charset="0"/>
                <a:sym typeface="Wingdings" pitchFamily="2" charset="2"/>
              </a:rPr>
              <a:t>ConfigMgr</a:t>
            </a:r>
            <a:r>
              <a:rPr lang="en-US" sz="1200" b="1" dirty="0">
                <a:solidFill>
                  <a:srgbClr val="FFFF00"/>
                </a:solidFill>
                <a:latin typeface="Segoe Semibold" pitchFamily="34" charset="0"/>
                <a:sym typeface="Wingdings" pitchFamily="2" charset="2"/>
              </a:rPr>
              <a:t> database </a:t>
            </a:r>
          </a:p>
        </p:txBody>
      </p:sp>
      <p:sp>
        <p:nvSpPr>
          <p:cNvPr id="836616" name="Text Box 8"/>
          <p:cNvSpPr txBox="1">
            <a:spLocks noChangeArrowheads="1"/>
          </p:cNvSpPr>
          <p:nvPr/>
        </p:nvSpPr>
        <p:spPr bwMode="auto">
          <a:xfrm>
            <a:off x="3438525" y="3060700"/>
            <a:ext cx="2057400" cy="8104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Segoe Semibold" pitchFamily="34" charset="0"/>
                <a:sym typeface="Wingdings" pitchFamily="2" charset="2"/>
              </a:rPr>
              <a:t>4. </a:t>
            </a:r>
            <a:r>
              <a:rPr lang="en-US" sz="1200" b="1" dirty="0" smtClean="0">
                <a:solidFill>
                  <a:srgbClr val="FFFF00"/>
                </a:solidFill>
                <a:latin typeface="Segoe Semibold" pitchFamily="34" charset="0"/>
                <a:sym typeface="Wingdings" pitchFamily="2" charset="2"/>
              </a:rPr>
              <a:t>If </a:t>
            </a:r>
            <a:r>
              <a:rPr lang="en-US" sz="1200" b="1" dirty="0">
                <a:solidFill>
                  <a:srgbClr val="FFFF00"/>
                </a:solidFill>
                <a:latin typeface="Segoe Semibold" pitchFamily="34" charset="0"/>
                <a:sym typeface="Wingdings" pitchFamily="2" charset="2"/>
              </a:rPr>
              <a:t>computer is found, WDS proceeds.  If not found, WDS tries next provider</a:t>
            </a:r>
          </a:p>
        </p:txBody>
      </p:sp>
      <p:sp>
        <p:nvSpPr>
          <p:cNvPr id="836617" name="Text Box 9"/>
          <p:cNvSpPr txBox="1">
            <a:spLocks noChangeArrowheads="1"/>
          </p:cNvSpPr>
          <p:nvPr/>
        </p:nvSpPr>
        <p:spPr bwMode="auto">
          <a:xfrm>
            <a:off x="3224214" y="4371975"/>
            <a:ext cx="1490662" cy="6309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Segoe Semibold" pitchFamily="34" charset="0"/>
                <a:sym typeface="Wingdings" pitchFamily="2" charset="2"/>
              </a:rPr>
              <a:t>5. </a:t>
            </a:r>
            <a:r>
              <a:rPr lang="en-US" sz="1200" dirty="0" smtClean="0">
                <a:solidFill>
                  <a:srgbClr val="FFFF00"/>
                </a:solidFill>
                <a:latin typeface="Segoe Semibold" pitchFamily="34" charset="0"/>
              </a:rPr>
              <a:t>WDS </a:t>
            </a:r>
            <a:r>
              <a:rPr lang="en-US" sz="1200" dirty="0">
                <a:solidFill>
                  <a:srgbClr val="FFFF00"/>
                </a:solidFill>
                <a:latin typeface="Segoe Semibold" pitchFamily="34" charset="0"/>
              </a:rPr>
              <a:t>Server downloads </a:t>
            </a:r>
            <a:r>
              <a:rPr lang="en-US" sz="1200" dirty="0" err="1">
                <a:solidFill>
                  <a:srgbClr val="FFFF00"/>
                </a:solidFill>
                <a:latin typeface="Segoe Semibold" pitchFamily="34" charset="0"/>
              </a:rPr>
              <a:t>WinPE</a:t>
            </a:r>
            <a:r>
              <a:rPr lang="en-US" sz="1200" dirty="0">
                <a:solidFill>
                  <a:srgbClr val="FFFF00"/>
                </a:solidFill>
                <a:latin typeface="Segoe Semibold" pitchFamily="34" charset="0"/>
              </a:rPr>
              <a:t> to new computer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7353300" y="3165475"/>
            <a:ext cx="17526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FFFF00"/>
                </a:solidFill>
                <a:latin typeface="Segoe Semibold" pitchFamily="34" charset="0"/>
              </a:rPr>
              <a:t>ConfigMgr</a:t>
            </a:r>
            <a:r>
              <a:rPr lang="en-US" sz="1600" b="1" dirty="0">
                <a:solidFill>
                  <a:srgbClr val="FFFF00"/>
                </a:solidFill>
                <a:latin typeface="Segoe Semibold" pitchFamily="34" charset="0"/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  <a:latin typeface="Segoe Semibold" pitchFamily="34" charset="0"/>
              </a:rPr>
              <a:t>MP</a:t>
            </a:r>
            <a:endParaRPr lang="en-US" sz="1600" b="1" dirty="0">
              <a:solidFill>
                <a:srgbClr val="FFFF00"/>
              </a:solidFill>
              <a:latin typeface="Segoe Semibold" pitchFamily="34" charset="0"/>
            </a:endParaRPr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3657600" y="1762126"/>
            <a:ext cx="1457326" cy="571500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85763" y="4998059"/>
            <a:ext cx="1628692" cy="7053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fontAlgn="ctr" hangingPunct="0"/>
            <a:r>
              <a:rPr lang="en-US" sz="1000" i="1" dirty="0">
                <a:solidFill>
                  <a:srgbClr val="FFFF00"/>
                </a:solidFill>
                <a:latin typeface="Arial" charset="0"/>
              </a:rPr>
              <a:t>WDS PXE Server hosts multiple providers. </a:t>
            </a:r>
            <a:r>
              <a:rPr lang="en-US" sz="1000" i="1" dirty="0" err="1">
                <a:solidFill>
                  <a:srgbClr val="FFFF00"/>
                </a:solidFill>
                <a:latin typeface="Arial" charset="0"/>
              </a:rPr>
              <a:t>ConfigMgr</a:t>
            </a:r>
            <a:r>
              <a:rPr lang="en-US" sz="1000" i="1" dirty="0">
                <a:solidFill>
                  <a:srgbClr val="FFFF00"/>
                </a:solidFill>
                <a:latin typeface="Arial" charset="0"/>
              </a:rPr>
              <a:t> puts its provider first in the list.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482264" y="3930650"/>
            <a:ext cx="82266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solidFill>
                  <a:srgbClr val="FFFF00"/>
                </a:solidFill>
                <a:latin typeface="Segoe Semibold" pitchFamily="34" charset="0"/>
              </a:rPr>
              <a:t>WDS</a:t>
            </a:r>
          </a:p>
          <a:p>
            <a:pPr algn="r"/>
            <a:r>
              <a:rPr lang="en-US" sz="1600" b="1" dirty="0">
                <a:solidFill>
                  <a:srgbClr val="FFFF00"/>
                </a:solidFill>
                <a:latin typeface="Segoe Semibold" pitchFamily="34" charset="0"/>
              </a:rPr>
              <a:t>Server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1905000" y="4032250"/>
            <a:ext cx="304800" cy="304800"/>
          </a:xfrm>
          <a:prstGeom prst="snip1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  <a:scene3d>
            <a:camera prst="isometricLeftDown"/>
            <a:lightRig rig="threePt" dir="t"/>
          </a:scene3d>
        </p:spPr>
        <p:txBody>
          <a:bodyPr wrap="none" lIns="90488" tIns="44450" rIns="90488" bIns="44450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1828800" y="4184650"/>
            <a:ext cx="304800" cy="304800"/>
          </a:xfrm>
          <a:prstGeom prst="snip1Rect">
            <a:avLst/>
          </a:prstGeom>
          <a:solidFill>
            <a:srgbClr val="993366"/>
          </a:solidFill>
          <a:ln w="12700" algn="ctr">
            <a:solidFill>
              <a:schemeClr val="tx1"/>
            </a:solidFill>
            <a:miter lim="800000"/>
            <a:headEnd/>
            <a:tailEnd/>
          </a:ln>
          <a:scene3d>
            <a:camera prst="isometricLeftDown"/>
            <a:lightRig rig="threePt" dir="t"/>
          </a:scene3d>
        </p:spPr>
        <p:txBody>
          <a:bodyPr wrap="none" lIns="90488" tIns="44450" rIns="90488" bIns="44450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836627" name="Text Box 19"/>
          <p:cNvSpPr txBox="1">
            <a:spLocks noChangeArrowheads="1"/>
          </p:cNvSpPr>
          <p:nvPr/>
        </p:nvSpPr>
        <p:spPr bwMode="auto">
          <a:xfrm>
            <a:off x="5972175" y="4675188"/>
            <a:ext cx="1819275" cy="8079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Segoe Semibold" pitchFamily="34" charset="0"/>
                <a:sym typeface="Wingdings" pitchFamily="2" charset="2"/>
              </a:rPr>
              <a:t>6. </a:t>
            </a:r>
            <a:r>
              <a:rPr lang="en-US" sz="1200" b="1" dirty="0" err="1" smtClean="0">
                <a:solidFill>
                  <a:srgbClr val="FFFF00"/>
                </a:solidFill>
                <a:latin typeface="Segoe Semibold" pitchFamily="34" charset="0"/>
                <a:sym typeface="Wingdings" pitchFamily="2" charset="2"/>
              </a:rPr>
              <a:t>ConfigMgr</a:t>
            </a:r>
            <a:r>
              <a:rPr lang="en-US" sz="1200" b="1" dirty="0" smtClean="0">
                <a:solidFill>
                  <a:srgbClr val="FFFF00"/>
                </a:solidFill>
                <a:latin typeface="Segoe Semibold" pitchFamily="34" charset="0"/>
                <a:sym typeface="Wingdings" pitchFamily="2" charset="2"/>
              </a:rPr>
              <a:t> </a:t>
            </a:r>
            <a:r>
              <a:rPr lang="en-US" sz="1200" b="1" dirty="0">
                <a:solidFill>
                  <a:srgbClr val="FFFF00"/>
                </a:solidFill>
                <a:latin typeface="Segoe Semibold" pitchFamily="34" charset="0"/>
                <a:sym typeface="Wingdings" pitchFamily="2" charset="2"/>
              </a:rPr>
              <a:t>code in </a:t>
            </a:r>
            <a:r>
              <a:rPr lang="en-US" sz="1200" b="1" dirty="0" err="1">
                <a:solidFill>
                  <a:srgbClr val="FFFF00"/>
                </a:solidFill>
                <a:latin typeface="Segoe Semibold" pitchFamily="34" charset="0"/>
                <a:sym typeface="Wingdings" pitchFamily="2" charset="2"/>
              </a:rPr>
              <a:t>WinPE</a:t>
            </a:r>
            <a:r>
              <a:rPr lang="en-US" sz="1200" b="1" dirty="0">
                <a:solidFill>
                  <a:srgbClr val="FFFF00"/>
                </a:solidFill>
                <a:latin typeface="Segoe Semibold" pitchFamily="34" charset="0"/>
                <a:sym typeface="Wingdings" pitchFamily="2" charset="2"/>
              </a:rPr>
              <a:t> contacts MP to get task sequence</a:t>
            </a:r>
          </a:p>
          <a:p>
            <a:pPr>
              <a:lnSpc>
                <a:spcPts val="1400"/>
              </a:lnSpc>
              <a:defRPr/>
            </a:pPr>
            <a:r>
              <a:rPr lang="en-US" sz="1200" b="1" dirty="0">
                <a:solidFill>
                  <a:srgbClr val="FFFF00"/>
                </a:solidFill>
                <a:latin typeface="Segoe Semibold" pitchFamily="34" charset="0"/>
                <a:sym typeface="Wingdings" pitchFamily="2" charset="2"/>
              </a:rPr>
              <a:t>that was advertised</a:t>
            </a:r>
          </a:p>
        </p:txBody>
      </p:sp>
      <p:pic>
        <p:nvPicPr>
          <p:cNvPr id="31766" name="Picture 22" descr="ser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289050"/>
            <a:ext cx="10572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6632" name="Line 24"/>
          <p:cNvSpPr>
            <a:spLocks noChangeShapeType="1"/>
          </p:cNvSpPr>
          <p:nvPr/>
        </p:nvSpPr>
        <p:spPr bwMode="auto">
          <a:xfrm flipV="1">
            <a:off x="2438400" y="2660650"/>
            <a:ext cx="990600" cy="1295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836635" name="Text Box 27"/>
          <p:cNvSpPr txBox="1">
            <a:spLocks noChangeArrowheads="1"/>
          </p:cNvSpPr>
          <p:nvPr/>
        </p:nvSpPr>
        <p:spPr bwMode="auto">
          <a:xfrm>
            <a:off x="1263342" y="1712010"/>
            <a:ext cx="2012120" cy="8104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Segoe Semibold" pitchFamily="34" charset="0"/>
                <a:sym typeface="Wingdings" pitchFamily="2" charset="2"/>
              </a:rPr>
              <a:t>1. </a:t>
            </a:r>
            <a:r>
              <a:rPr lang="en-US" sz="1200" b="1" dirty="0" smtClean="0">
                <a:solidFill>
                  <a:srgbClr val="FFFF00"/>
                </a:solidFill>
                <a:latin typeface="Segoe Semibold" pitchFamily="34" charset="0"/>
                <a:sym typeface="Wingdings" pitchFamily="2" charset="2"/>
              </a:rPr>
              <a:t>Admin </a:t>
            </a:r>
            <a:r>
              <a:rPr lang="en-US" sz="1200" b="1" dirty="0">
                <a:solidFill>
                  <a:srgbClr val="FFFF00"/>
                </a:solidFill>
                <a:latin typeface="Segoe Semibold" pitchFamily="34" charset="0"/>
                <a:sym typeface="Wingdings" pitchFamily="2" charset="2"/>
              </a:rPr>
              <a:t>advertises task sequence to collection containing </a:t>
            </a:r>
            <a:endParaRPr lang="en-US" sz="1200" b="1" dirty="0" smtClean="0">
              <a:solidFill>
                <a:srgbClr val="FFFF00"/>
              </a:solidFill>
              <a:latin typeface="Segoe Semibold" pitchFamily="34" charset="0"/>
              <a:sym typeface="Wingdings" pitchFamily="2" charset="2"/>
            </a:endParaRPr>
          </a:p>
          <a:p>
            <a:pPr>
              <a:lnSpc>
                <a:spcPts val="1400"/>
              </a:lnSpc>
              <a:defRPr/>
            </a:pPr>
            <a:r>
              <a:rPr lang="en-US" sz="1200" b="1" dirty="0" smtClean="0">
                <a:solidFill>
                  <a:srgbClr val="FFFF00"/>
                </a:solidFill>
                <a:latin typeface="Segoe Semibold" pitchFamily="34" charset="0"/>
                <a:sym typeface="Wingdings" pitchFamily="2" charset="2"/>
              </a:rPr>
              <a:t>new </a:t>
            </a:r>
            <a:r>
              <a:rPr lang="en-US" sz="1200" b="1" dirty="0">
                <a:solidFill>
                  <a:srgbClr val="FFFF00"/>
                </a:solidFill>
                <a:latin typeface="Segoe Semibold" pitchFamily="34" charset="0"/>
                <a:sym typeface="Wingdings" pitchFamily="2" charset="2"/>
              </a:rPr>
              <a:t>computer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6258392" y="3409950"/>
            <a:ext cx="1302491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1096963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US" smtClean="0">
              <a:solidFill>
                <a:srgbClr val="FFFF00"/>
              </a:solidFill>
              <a:latin typeface="Segoe" pitchFamily="34" charset="0"/>
            </a:endParaRPr>
          </a:p>
        </p:txBody>
      </p:sp>
      <p:sp>
        <p:nvSpPr>
          <p:cNvPr id="35" name="Left-Right Arrow 34"/>
          <p:cNvSpPr/>
          <p:nvPr/>
        </p:nvSpPr>
        <p:spPr bwMode="auto">
          <a:xfrm rot="21240000">
            <a:off x="3494595" y="2537647"/>
            <a:ext cx="3369756" cy="503365"/>
          </a:xfrm>
          <a:prstGeom prst="leftRightArrow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 rot="-1380000" flipH="1">
            <a:off x="1645800" y="3013888"/>
            <a:ext cx="2726177" cy="563525"/>
          </a:xfrm>
          <a:prstGeom prst="rightArrow">
            <a:avLst>
              <a:gd name="adj1" fmla="val 50000"/>
              <a:gd name="adj2" fmla="val 4705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" charset="0"/>
            </a:endParaRPr>
          </a:p>
        </p:txBody>
      </p:sp>
      <p:sp>
        <p:nvSpPr>
          <p:cNvPr id="836634" name="Text Box 26"/>
          <p:cNvSpPr txBox="1">
            <a:spLocks noChangeArrowheads="1"/>
          </p:cNvSpPr>
          <p:nvPr/>
        </p:nvSpPr>
        <p:spPr bwMode="auto">
          <a:xfrm>
            <a:off x="2057400" y="5870575"/>
            <a:ext cx="1676400" cy="4514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ts val="14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Segoe Semibold" pitchFamily="34" charset="0"/>
                <a:sym typeface="Wingdings" pitchFamily="2" charset="2"/>
              </a:rPr>
              <a:t>2. </a:t>
            </a:r>
            <a:r>
              <a:rPr lang="en-US" sz="1200" b="1" dirty="0" smtClean="0">
                <a:solidFill>
                  <a:srgbClr val="FFFF00"/>
                </a:solidFill>
                <a:latin typeface="Segoe Semibold" pitchFamily="34" charset="0"/>
                <a:sym typeface="Wingdings" pitchFamily="2" charset="2"/>
              </a:rPr>
              <a:t>New computer </a:t>
            </a:r>
            <a:r>
              <a:rPr lang="en-US" sz="1200" b="1" dirty="0">
                <a:solidFill>
                  <a:srgbClr val="FFFF00"/>
                </a:solidFill>
                <a:latin typeface="Segoe Semibold" pitchFamily="34" charset="0"/>
                <a:sym typeface="Wingdings" pitchFamily="2" charset="2"/>
              </a:rPr>
              <a:t>PXE boots</a:t>
            </a:r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3268663" y="1641475"/>
            <a:ext cx="609600" cy="914400"/>
          </a:xfrm>
          <a:prstGeom prst="can">
            <a:avLst>
              <a:gd name="adj" fmla="val 37500"/>
            </a:avLst>
          </a:prstGeom>
          <a:gradFill flip="none" rotWithShape="1">
            <a:gsLst>
              <a:gs pos="0">
                <a:srgbClr val="993366">
                  <a:shade val="30000"/>
                  <a:satMod val="115000"/>
                </a:srgbClr>
              </a:gs>
              <a:gs pos="50000">
                <a:srgbClr val="993366">
                  <a:shade val="67500"/>
                  <a:satMod val="115000"/>
                </a:srgbClr>
              </a:gs>
              <a:gs pos="100000">
                <a:srgbClr val="993366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ctr" hangingPunct="0"/>
            <a:r>
              <a:rPr lang="en-US" sz="1600" dirty="0">
                <a:solidFill>
                  <a:srgbClr val="FFFF00"/>
                </a:solidFill>
                <a:latin typeface="Segoe Semibold" pitchFamily="34" charset="0"/>
              </a:rPr>
              <a:t>Site</a:t>
            </a:r>
          </a:p>
          <a:p>
            <a:pPr algn="ctr" eaLnBrk="0" fontAlgn="ctr" hangingPunct="0"/>
            <a:r>
              <a:rPr lang="en-US" sz="1600" dirty="0">
                <a:solidFill>
                  <a:srgbClr val="FFFF00"/>
                </a:solidFill>
                <a:latin typeface="Segoe Semibold" pitchFamily="34" charset="0"/>
              </a:rPr>
              <a:t>DB</a:t>
            </a:r>
          </a:p>
        </p:txBody>
      </p:sp>
      <p:sp>
        <p:nvSpPr>
          <p:cNvPr id="37" name="Right Arrow 36"/>
          <p:cNvSpPr/>
          <p:nvPr/>
        </p:nvSpPr>
        <p:spPr bwMode="auto">
          <a:xfrm rot="-1380000">
            <a:off x="1628778" y="2747187"/>
            <a:ext cx="2286000" cy="563525"/>
          </a:xfrm>
          <a:prstGeom prst="rightArrow">
            <a:avLst>
              <a:gd name="adj1" fmla="val 50000"/>
              <a:gd name="adj2" fmla="val 4705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 rot="356529">
            <a:off x="1688771" y="4587916"/>
            <a:ext cx="2700540" cy="503365"/>
          </a:xfrm>
          <a:prstGeom prst="rightArrow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" charset="0"/>
            </a:endParaRPr>
          </a:p>
        </p:txBody>
      </p:sp>
      <p:pic>
        <p:nvPicPr>
          <p:cNvPr id="31758" name="Picture 14" descr="ser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498850"/>
            <a:ext cx="10572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ight Arrow 39"/>
          <p:cNvSpPr/>
          <p:nvPr/>
        </p:nvSpPr>
        <p:spPr bwMode="auto">
          <a:xfrm rot="11160000">
            <a:off x="1536832" y="5040210"/>
            <a:ext cx="2854421" cy="503365"/>
          </a:xfrm>
          <a:prstGeom prst="rightArrow">
            <a:avLst>
              <a:gd name="adj1" fmla="val 50000"/>
              <a:gd name="adj2" fmla="val 4705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" charset="0"/>
            </a:endParaRPr>
          </a:p>
        </p:txBody>
      </p:sp>
      <p:pic>
        <p:nvPicPr>
          <p:cNvPr id="31764" name="Picture 20" descr="ser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953000"/>
            <a:ext cx="10572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5" name="Picture 21" descr="ser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660650"/>
            <a:ext cx="10572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Left-Right Arrow 40"/>
          <p:cNvSpPr/>
          <p:nvPr/>
        </p:nvSpPr>
        <p:spPr bwMode="auto">
          <a:xfrm rot="20460000">
            <a:off x="4057038" y="4215038"/>
            <a:ext cx="3355341" cy="563525"/>
          </a:xfrm>
          <a:prstGeom prst="leftRightArrow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" charset="0"/>
            </a:endParaRPr>
          </a:p>
        </p:txBody>
      </p:sp>
    </p:spTree>
    <p:custDataLst>
      <p:tags r:id="rId1"/>
    </p:custDataLst>
  </p:cSld>
  <p:clrMapOvr>
    <a:masterClrMapping/>
  </p:clrMapOvr>
  <p:transition advTm="14529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3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3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3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3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3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15" grpId="0"/>
      <p:bldP spid="836616" grpId="0"/>
      <p:bldP spid="836617" grpId="0"/>
      <p:bldP spid="836627" grpId="0"/>
      <p:bldP spid="836632" grpId="0" animBg="1"/>
      <p:bldP spid="836635" grpId="0"/>
      <p:bldP spid="35" grpId="0" animBg="1"/>
      <p:bldP spid="38" grpId="0" animBg="1"/>
      <p:bldP spid="836634" grpId="0"/>
      <p:bldP spid="37" grpId="0" animBg="1"/>
      <p:bldP spid="39" grpId="0" animBg="1"/>
      <p:bldP spid="40" grpId="0" animBg="1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TW" dirty="0" smtClean="0"/>
              <a:t>Driver Catalog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8300" y="1347788"/>
            <a:ext cx="8382000" cy="4793705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err="1" smtClean="0"/>
              <a:t>ConfigMgr</a:t>
            </a:r>
            <a:r>
              <a:rPr lang="zh-TW" altLang="en-US" dirty="0" smtClean="0"/>
              <a:t>管理設備驅動程式的目錄</a:t>
            </a:r>
            <a:endParaRPr lang="en-US" altLang="zh-TW" dirty="0" smtClean="0"/>
          </a:p>
          <a:p>
            <a:r>
              <a:rPr lang="en-US" altLang="zh-TW" dirty="0" smtClean="0"/>
              <a:t>“Drivers” node</a:t>
            </a:r>
          </a:p>
          <a:p>
            <a:pPr lvl="1"/>
            <a:r>
              <a:rPr lang="en-US" altLang="zh-TW" dirty="0" smtClean="0"/>
              <a:t>Import drivers into this node</a:t>
            </a:r>
          </a:p>
          <a:p>
            <a:pPr lvl="1"/>
            <a:r>
              <a:rPr lang="en-US" altLang="zh-TW" dirty="0" smtClean="0"/>
              <a:t>Set properties on drivers</a:t>
            </a:r>
          </a:p>
          <a:p>
            <a:pPr lvl="1"/>
            <a:r>
              <a:rPr lang="en-US" altLang="zh-TW" dirty="0" smtClean="0"/>
              <a:t>Assign drivers to Driver Packages</a:t>
            </a:r>
          </a:p>
          <a:p>
            <a:r>
              <a:rPr lang="en-US" dirty="0" smtClean="0"/>
              <a:t>Driver Packages” node</a:t>
            </a:r>
          </a:p>
          <a:p>
            <a:pPr lvl="1"/>
            <a:r>
              <a:rPr lang="en-US" altLang="zh-TW" dirty="0" err="1" smtClean="0"/>
              <a:t>ConfigMgr</a:t>
            </a:r>
            <a:r>
              <a:rPr lang="en-US" altLang="zh-TW" dirty="0" smtClean="0"/>
              <a:t> packages that are copied to DPs</a:t>
            </a:r>
          </a:p>
          <a:p>
            <a:pPr lvl="1"/>
            <a:r>
              <a:rPr lang="en-US" altLang="zh-TW" dirty="0" smtClean="0"/>
              <a:t>Typically group related drivers into one package</a:t>
            </a:r>
          </a:p>
          <a:p>
            <a:pPr lvl="1"/>
            <a:endParaRPr lang="zh-TW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295275"/>
            <a:ext cx="8047038" cy="60325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Task Sequence Actions</a:t>
            </a:r>
            <a:endParaRPr lang="en-US" sz="2800" dirty="0" smtClean="0"/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295275" y="1113125"/>
            <a:ext cx="5321300" cy="485094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Two kinds of actions</a:t>
            </a:r>
          </a:p>
          <a:p>
            <a:pPr marL="723900" lvl="1" indent="-192088" eaLnBrk="1" hangingPunct="1">
              <a:buFont typeface="Arial" pitchFamily="34" charset="0"/>
              <a:buChar char="•"/>
              <a:defRPr/>
            </a:pPr>
            <a:r>
              <a:rPr lang="en-US" dirty="0" err="1" smtClean="0"/>
              <a:t>ConfigMgr</a:t>
            </a:r>
            <a:r>
              <a:rPr lang="zh-TW" altLang="en-US" dirty="0" smtClean="0"/>
              <a:t>所提供預設的</a:t>
            </a:r>
            <a:r>
              <a:rPr lang="en-US" altLang="zh-TW" dirty="0" smtClean="0"/>
              <a:t>Action</a:t>
            </a:r>
            <a:endParaRPr lang="en-US" dirty="0" smtClean="0"/>
          </a:p>
          <a:p>
            <a:pPr marL="723900" lvl="1" indent="-192088" eaLnBrk="1" hangingPunct="1">
              <a:buFont typeface="Arial" pitchFamily="34" charset="0"/>
              <a:buChar char="•"/>
              <a:defRPr/>
            </a:pPr>
            <a:r>
              <a:rPr lang="zh-TW" altLang="en-US" dirty="0" smtClean="0"/>
              <a:t>自行編寫的</a:t>
            </a:r>
            <a:r>
              <a:rPr lang="en-US" altLang="zh-TW" dirty="0" smtClean="0"/>
              <a:t>Action, </a:t>
            </a:r>
            <a:r>
              <a:rPr lang="zh-TW" altLang="en-US" dirty="0" smtClean="0"/>
              <a:t>可以是一般的命令列執行檔包括</a:t>
            </a:r>
            <a:r>
              <a:rPr lang="en-US" dirty="0" smtClean="0"/>
              <a:t> </a:t>
            </a:r>
            <a:r>
              <a:rPr lang="en-US" dirty="0" err="1" smtClean="0"/>
              <a:t>VBscript</a:t>
            </a:r>
            <a:endParaRPr lang="en-US" dirty="0" smtClean="0"/>
          </a:p>
          <a:p>
            <a:pPr eaLnBrk="1" hangingPunct="1">
              <a:defRPr/>
            </a:pPr>
            <a:r>
              <a:rPr lang="zh-TW" altLang="en-US" dirty="0" smtClean="0"/>
              <a:t>不一定要搭配</a:t>
            </a:r>
            <a:r>
              <a:rPr lang="en-US" altLang="zh-TW" dirty="0" smtClean="0"/>
              <a:t>OSD</a:t>
            </a:r>
            <a:r>
              <a:rPr lang="zh-TW" altLang="en-US" dirty="0" smtClean="0"/>
              <a:t>運作</a:t>
            </a:r>
            <a:endParaRPr lang="en-US" dirty="0" smtClean="0"/>
          </a:p>
          <a:p>
            <a:pPr marL="723900" lvl="1" indent="-192088" eaLnBrk="1" hangingPunct="1">
              <a:buFont typeface="Arial" pitchFamily="34" charset="0"/>
              <a:buChar char="•"/>
              <a:defRPr/>
            </a:pPr>
            <a:r>
              <a:rPr lang="zh-TW" altLang="en-US" dirty="0" smtClean="0"/>
              <a:t>可以在</a:t>
            </a:r>
            <a:r>
              <a:rPr lang="en-US" altLang="zh-TW" dirty="0" err="1" smtClean="0"/>
              <a:t>ConfigMgr</a:t>
            </a:r>
            <a:r>
              <a:rPr lang="zh-TW" altLang="en-US" dirty="0" smtClean="0"/>
              <a:t>中</a:t>
            </a:r>
            <a:r>
              <a:rPr lang="en-US" altLang="zh-TW" dirty="0" smtClean="0"/>
              <a:t>,</a:t>
            </a:r>
            <a:r>
              <a:rPr lang="zh-TW" altLang="en-US" dirty="0" smtClean="0"/>
              <a:t>提供一般性目的的一連串動作</a:t>
            </a:r>
            <a:endParaRPr lang="en-US" dirty="0" smtClean="0"/>
          </a:p>
        </p:txBody>
      </p:sp>
      <p:pic>
        <p:nvPicPr>
          <p:cNvPr id="4" name="Picture 3" descr="ta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223" y="1322460"/>
            <a:ext cx="4081531" cy="4223398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ransition advTm="175156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Program Files\Microsoft Resource DVD Artwork\DVD_ART\Artwork_Imagery\Shapes and Graphics\Box\Rectangle\empty blue rectang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5" y="1414463"/>
            <a:ext cx="2971800" cy="498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graphicFrame>
        <p:nvGraphicFramePr>
          <p:cNvPr id="3" name="Diagram 2"/>
          <p:cNvGraphicFramePr/>
          <p:nvPr/>
        </p:nvGraphicFramePr>
        <p:xfrm>
          <a:off x="289931" y="1669213"/>
          <a:ext cx="3886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505" y="5730063"/>
            <a:ext cx="2517566" cy="46166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36" tIns="45718" rIns="91436" bIns="45718"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chemeClr val="tx1"/>
                </a:solidFill>
                <a:latin typeface="Segoe Semibold" pitchFamily="34" charset="0"/>
              </a:rPr>
              <a:t>Steps in old 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76950" y="7055900"/>
            <a:ext cx="1905000" cy="457200"/>
          </a:xfrm>
          <a:prstGeom prst="rect">
            <a:avLst/>
          </a:prstGeom>
        </p:spPr>
        <p:txBody>
          <a:bodyPr lIns="91436" tIns="45718" rIns="91436" bIns="45718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Deployment Architecture</a:t>
            </a:r>
            <a:endParaRPr lang="en-US" dirty="0"/>
          </a:p>
        </p:txBody>
      </p:sp>
      <p:pic>
        <p:nvPicPr>
          <p:cNvPr id="13" name="Picture 7" descr="C:\Program Files\Microsoft Resource DVD Artwork\DVD_ART\Artwork_Imagery\Shapes and Graphics\Box\Rectangle\empty blue rectang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1800" y="1414463"/>
            <a:ext cx="2971800" cy="498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pic>
        <p:nvPicPr>
          <p:cNvPr id="1037" name="Picture 13" descr="C:\Program Files\Microsoft Resource DVD Artwork\DVD_ART\Artwork_Imagery\Shapes and Graphics\Box\Rectangle\glass small squar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98625" y="5438898"/>
            <a:ext cx="2880360" cy="146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838209" y="5730063"/>
            <a:ext cx="2802574" cy="46166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36" tIns="45718" rIns="91436" bIns="45718"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chemeClr val="tx1"/>
                </a:solidFill>
                <a:latin typeface="Segoe Semibold" pitchFamily="34" charset="0"/>
              </a:rPr>
              <a:t>Steps in </a:t>
            </a:r>
            <a:r>
              <a:rPr lang="en-US" i="1" dirty="0" err="1">
                <a:solidFill>
                  <a:schemeClr val="tx1"/>
                </a:solidFill>
                <a:latin typeface="Segoe Semibold" pitchFamily="34" charset="0"/>
              </a:rPr>
              <a:t>WinPE</a:t>
            </a:r>
            <a:endParaRPr lang="en-US" i="1" dirty="0">
              <a:solidFill>
                <a:schemeClr val="tx1"/>
              </a:solidFill>
              <a:latin typeface="Segoe Semibol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14443" y="6436425"/>
            <a:ext cx="2800607" cy="3381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36" tIns="45718" rIns="91436" bIns="45718">
            <a:spAutoFit/>
          </a:bodyPr>
          <a:lstStyle/>
          <a:p>
            <a:pPr algn="ctr">
              <a:defRPr/>
            </a:pPr>
            <a:r>
              <a:rPr lang="en-US" sz="1600" i="1" dirty="0">
                <a:latin typeface="Segoe Semibold" pitchFamily="34" charset="0"/>
              </a:rPr>
              <a:t>Bare Metal starts here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954975" y="1560029"/>
          <a:ext cx="3886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5" name="Picture 7" descr="C:\Program Files\Microsoft Resource DVD Artwork\DVD_ART\Artwork_Imagery\Shapes and Graphics\Box\Rectangle\empty blue rectang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6100" y="1414463"/>
            <a:ext cx="2971800" cy="496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graphicFrame>
        <p:nvGraphicFramePr>
          <p:cNvPr id="5" name="Diagram 4"/>
          <p:cNvGraphicFramePr/>
          <p:nvPr/>
        </p:nvGraphicFramePr>
        <p:xfrm>
          <a:off x="5743700" y="1723805"/>
          <a:ext cx="3276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18197" y="4926275"/>
            <a:ext cx="937678" cy="70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1029" name="Picture 5" descr="C:\Program Files\Microsoft Resource DVD Artwork\DVD_ART\Artwork_Imagery\HARDWARE_IMAGERY\Illustration - Misc Hardware\Windows Vista Illustration Icons\Mobility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393875" y="5383475"/>
            <a:ext cx="685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723915" y="5706313"/>
            <a:ext cx="2529438" cy="46166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36" tIns="45718" rIns="91436" bIns="45718"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chemeClr val="tx1"/>
                </a:solidFill>
                <a:latin typeface="Segoe Semibold" pitchFamily="34" charset="0"/>
              </a:rPr>
              <a:t>Steps in new OS</a:t>
            </a:r>
          </a:p>
        </p:txBody>
      </p:sp>
    </p:spTree>
    <p:custDataLst>
      <p:tags r:id="rId1"/>
    </p:custDataLst>
  </p:cSld>
  <p:clrMapOvr>
    <a:masterClrMapping/>
  </p:clrMapOvr>
  <p:transition advTm="18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2" grpId="0"/>
      <p:bldP spid="14" grpId="0"/>
      <p:bldP spid="25" grpId="0"/>
      <p:bldGraphic spid="4" grpId="0">
        <p:bldAsOne/>
      </p:bldGraphic>
      <p:bldGraphic spid="5" grpId="0">
        <p:bldAsOne/>
      </p:bldGraphic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Slidework\Jobs\TechEd2007 - Brian Marble\Template\Design\Round 3\images\H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608654" y="1924334"/>
            <a:ext cx="662922" cy="514686"/>
          </a:xfrm>
          <a:prstGeom prst="rect">
            <a:avLst/>
          </a:prstGeom>
          <a:noFill/>
        </p:spPr>
      </p:pic>
      <p:sp>
        <p:nvSpPr>
          <p:cNvPr id="11" name="Title 5"/>
          <p:cNvSpPr txBox="1">
            <a:spLocks/>
          </p:cNvSpPr>
          <p:nvPr/>
        </p:nvSpPr>
        <p:spPr>
          <a:xfrm>
            <a:off x="368300" y="3692141"/>
            <a:ext cx="8394699" cy="115449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Operating</a:t>
            </a:r>
            <a:r>
              <a:rPr kumimoji="0" lang="en-US" altLang="zh-TW" sz="4000" b="1" i="0" u="none" strike="noStrike" kern="0" cap="none" spc="0" normalizeH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System Deployment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926610" y="2101755"/>
            <a:ext cx="3211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dirty="0" smtClean="0">
                <a:solidFill>
                  <a:srgbClr val="C6D1E8"/>
                </a:solidFill>
                <a:latin typeface="Arial Black" pitchFamily="34" charset="0"/>
              </a:rPr>
              <a:t>DEMO</a:t>
            </a:r>
            <a:endParaRPr lang="zh-TW" altLang="en-US" sz="7200" dirty="0">
              <a:solidFill>
                <a:srgbClr val="C6D1E8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預備知識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討論到</a:t>
            </a:r>
            <a:r>
              <a:rPr lang="en-US" altLang="zh-TW" dirty="0" smtClean="0"/>
              <a:t>SCCM 2007</a:t>
            </a:r>
            <a:r>
              <a:rPr lang="zh-TW" altLang="en-US" dirty="0" smtClean="0"/>
              <a:t>所提升功能部份</a:t>
            </a:r>
            <a:r>
              <a:rPr lang="en-US" altLang="zh-TW" dirty="0" smtClean="0"/>
              <a:t>, </a:t>
            </a:r>
            <a:r>
              <a:rPr lang="zh-TW" altLang="en-US" dirty="0" smtClean="0"/>
              <a:t>需要對 </a:t>
            </a:r>
            <a:r>
              <a:rPr lang="en-US" altLang="zh-TW" dirty="0" smtClean="0"/>
              <a:t>SMS 2003 </a:t>
            </a:r>
            <a:r>
              <a:rPr lang="zh-TW" altLang="en-US" dirty="0" smtClean="0"/>
              <a:t>具備相關知識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議題大綱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en-US" altLang="zh-TW" dirty="0" smtClean="0"/>
              <a:t>SCCM 2007 </a:t>
            </a:r>
            <a:r>
              <a:rPr lang="zh-TW" altLang="en-US" dirty="0" smtClean="0"/>
              <a:t>的藍圖</a:t>
            </a:r>
            <a:endParaRPr lang="en-US" altLang="zh-TW" dirty="0" smtClean="0"/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提升 </a:t>
            </a:r>
            <a:r>
              <a:rPr lang="en-US" altLang="zh-TW" dirty="0" smtClean="0"/>
              <a:t>Configuration Manager Console</a:t>
            </a:r>
            <a:r>
              <a:rPr lang="zh-TW" altLang="en-US" dirty="0" smtClean="0"/>
              <a:t>的功能及操作</a:t>
            </a:r>
            <a:endParaRPr lang="en-US" altLang="zh-TW" dirty="0" smtClean="0"/>
          </a:p>
          <a:p>
            <a:pPr>
              <a:buBlip>
                <a:blip r:embed="rId2"/>
              </a:buBlip>
            </a:pPr>
            <a:r>
              <a:rPr lang="en-US" altLang="zh-TW" dirty="0" smtClean="0"/>
              <a:t>SCCM 2007</a:t>
            </a:r>
            <a:r>
              <a:rPr lang="zh-TW" altLang="en-US" dirty="0" smtClean="0"/>
              <a:t>新的</a:t>
            </a:r>
            <a:r>
              <a:rPr lang="en-US" altLang="zh-TW" dirty="0" smtClean="0"/>
              <a:t>Site System Role</a:t>
            </a:r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提升</a:t>
            </a:r>
            <a:r>
              <a:rPr lang="en-US" altLang="zh-TW" dirty="0" smtClean="0"/>
              <a:t>Operation System Deployment</a:t>
            </a:r>
            <a:r>
              <a:rPr lang="zh-TW" altLang="en-US" dirty="0" smtClean="0"/>
              <a:t>的功能</a:t>
            </a:r>
            <a:endParaRPr lang="en-US" altLang="zh-TW" dirty="0" smtClean="0"/>
          </a:p>
          <a:p>
            <a:pPr>
              <a:buBlip>
                <a:blip r:embed="rId2"/>
              </a:buBlip>
            </a:pPr>
            <a:r>
              <a:rPr lang="zh-TW" altLang="en-US" b="1" dirty="0" smtClean="0">
                <a:solidFill>
                  <a:srgbClr val="FFFF00"/>
                </a:solidFill>
              </a:rPr>
              <a:t>增進安全性需求</a:t>
            </a:r>
            <a:endParaRPr lang="en-US" altLang="zh-TW" b="1" dirty="0" smtClean="0">
              <a:solidFill>
                <a:srgbClr val="FFFF00"/>
              </a:solidFill>
            </a:endParaRPr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異動組態管理</a:t>
            </a:r>
            <a:r>
              <a:rPr lang="en-US" altLang="zh-TW" dirty="0" smtClean="0"/>
              <a:t>(Desired Configuration Management)</a:t>
            </a:r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其他額外的更新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371153" y="1237129"/>
          <a:ext cx="5964651" cy="556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 descr="C:\Users\marcu\Documents\Action Items\SUM\SUM Homepa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65427" y="2187955"/>
            <a:ext cx="2255778" cy="1787823"/>
          </a:xfrm>
          <a:prstGeom prst="rect">
            <a:avLst/>
          </a:prstGeom>
          <a:noFill/>
          <a:effectLst/>
          <a:scene3d>
            <a:camera prst="perspectiveHeroicExtremeLeftFacing"/>
            <a:lightRig rig="threePt" dir="t"/>
          </a:scene3d>
          <a:sp3d prstMaterial="matte"/>
        </p:spPr>
      </p:pic>
      <p:pic>
        <p:nvPicPr>
          <p:cNvPr id="7" name="Picture 12" descr="C:\Program Files\Microsoft Resource DVD Artwork\DVD_ART\Artwork_Imagery\HARDWARE_IMAGERY\Illustration - Misc Hardware\Windows Vista Illustration Icons\Compu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377897" y="4488362"/>
            <a:ext cx="403525" cy="403525"/>
          </a:xfrm>
          <a:prstGeom prst="rect">
            <a:avLst/>
          </a:prstGeom>
          <a:noFill/>
        </p:spPr>
      </p:pic>
      <p:pic>
        <p:nvPicPr>
          <p:cNvPr id="8" name="Picture 12" descr="C:\Program Files\Microsoft Resource DVD Artwork\DVD_ART\Artwork_Imagery\HARDWARE_IMAGERY\Illustration - Misc Hardware\Windows Vista Illustration Icons\Compu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800942" y="4488362"/>
            <a:ext cx="403525" cy="403525"/>
          </a:xfrm>
          <a:prstGeom prst="rect">
            <a:avLst/>
          </a:prstGeom>
          <a:noFill/>
        </p:spPr>
      </p:pic>
      <p:pic>
        <p:nvPicPr>
          <p:cNvPr id="9" name="Picture 12" descr="C:\Program Files\Microsoft Resource DVD Artwork\DVD_ART\Artwork_Imagery\HARDWARE_IMAGERY\Illustration - Misc Hardware\Windows Vista Illustration Icons\Compu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223988" y="4488362"/>
            <a:ext cx="403525" cy="403525"/>
          </a:xfrm>
          <a:prstGeom prst="rect">
            <a:avLst/>
          </a:prstGeom>
          <a:noFill/>
        </p:spPr>
      </p:pic>
      <p:pic>
        <p:nvPicPr>
          <p:cNvPr id="10" name="Picture 12" descr="C:\Program Files\Microsoft Resource DVD Artwork\DVD_ART\Artwork_Imagery\HARDWARE_IMAGERY\Illustration - Misc Hardware\Windows Vista Illustration Icons\Compu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647035" y="4488362"/>
            <a:ext cx="403525" cy="403525"/>
          </a:xfrm>
          <a:prstGeom prst="rect">
            <a:avLst/>
          </a:prstGeom>
          <a:noFill/>
        </p:spPr>
      </p:pic>
      <p:pic>
        <p:nvPicPr>
          <p:cNvPr id="11" name="Picture 12" descr="C:\Program Files\Microsoft Resource DVD Artwork\DVD_ART\Artwork_Imagery\HARDWARE_IMAGERY\Illustration - Misc Hardware\Windows Vista Illustration Icons\Compu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070082" y="4488362"/>
            <a:ext cx="403525" cy="403525"/>
          </a:xfrm>
          <a:prstGeom prst="rect">
            <a:avLst/>
          </a:prstGeom>
          <a:noFill/>
        </p:spPr>
      </p:pic>
      <p:pic>
        <p:nvPicPr>
          <p:cNvPr id="12" name="Picture 12" descr="C:\Program Files\Microsoft Resource DVD Artwork\DVD_ART\Artwork_Imagery\HARDWARE_IMAGERY\Illustration - Misc Hardware\Windows Vista Illustration Icons\Compu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504897" y="4615362"/>
            <a:ext cx="403525" cy="403525"/>
          </a:xfrm>
          <a:prstGeom prst="rect">
            <a:avLst/>
          </a:prstGeom>
          <a:noFill/>
        </p:spPr>
      </p:pic>
      <p:pic>
        <p:nvPicPr>
          <p:cNvPr id="13" name="Picture 12" descr="C:\Program Files\Microsoft Resource DVD Artwork\DVD_ART\Artwork_Imagery\HARDWARE_IMAGERY\Illustration - Misc Hardware\Windows Vista Illustration Icons\Compu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927942" y="4615362"/>
            <a:ext cx="403525" cy="403525"/>
          </a:xfrm>
          <a:prstGeom prst="rect">
            <a:avLst/>
          </a:prstGeom>
          <a:noFill/>
        </p:spPr>
      </p:pic>
      <p:pic>
        <p:nvPicPr>
          <p:cNvPr id="14" name="Picture 12" descr="C:\Program Files\Microsoft Resource DVD Artwork\DVD_ART\Artwork_Imagery\HARDWARE_IMAGERY\Illustration - Misc Hardware\Windows Vista Illustration Icons\Compu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350988" y="4615362"/>
            <a:ext cx="403525" cy="403525"/>
          </a:xfrm>
          <a:prstGeom prst="rect">
            <a:avLst/>
          </a:prstGeom>
          <a:noFill/>
        </p:spPr>
      </p:pic>
      <p:pic>
        <p:nvPicPr>
          <p:cNvPr id="15" name="Picture 12" descr="C:\Program Files\Microsoft Resource DVD Artwork\DVD_ART\Artwork_Imagery\HARDWARE_IMAGERY\Illustration - Misc Hardware\Windows Vista Illustration Icons\Compu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774035" y="4615362"/>
            <a:ext cx="403525" cy="403525"/>
          </a:xfrm>
          <a:prstGeom prst="rect">
            <a:avLst/>
          </a:prstGeom>
          <a:noFill/>
        </p:spPr>
      </p:pic>
      <p:pic>
        <p:nvPicPr>
          <p:cNvPr id="16" name="Picture 12" descr="C:\Program Files\Microsoft Resource DVD Artwork\DVD_ART\Artwork_Imagery\HARDWARE_IMAGERY\Illustration - Misc Hardware\Windows Vista Illustration Icons\Compu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197082" y="4615362"/>
            <a:ext cx="403525" cy="403525"/>
          </a:xfrm>
          <a:prstGeom prst="rect">
            <a:avLst/>
          </a:prstGeom>
          <a:noFill/>
        </p:spPr>
      </p:pic>
      <p:pic>
        <p:nvPicPr>
          <p:cNvPr id="17" name="Picture 12" descr="C:\Program Files\Microsoft Resource DVD Artwork\DVD_ART\Artwork_Imagery\HARDWARE_IMAGERY\Illustration - Misc Hardware\Windows Vista Illustration Icons\Compu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631897" y="4742362"/>
            <a:ext cx="403525" cy="403525"/>
          </a:xfrm>
          <a:prstGeom prst="rect">
            <a:avLst/>
          </a:prstGeom>
          <a:noFill/>
        </p:spPr>
      </p:pic>
      <p:pic>
        <p:nvPicPr>
          <p:cNvPr id="18" name="Picture 12" descr="C:\Program Files\Microsoft Resource DVD Artwork\DVD_ART\Artwork_Imagery\HARDWARE_IMAGERY\Illustration - Misc Hardware\Windows Vista Illustration Icons\Compu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054942" y="4742362"/>
            <a:ext cx="403525" cy="403525"/>
          </a:xfrm>
          <a:prstGeom prst="rect">
            <a:avLst/>
          </a:prstGeom>
          <a:noFill/>
        </p:spPr>
      </p:pic>
      <p:pic>
        <p:nvPicPr>
          <p:cNvPr id="19" name="Picture 12" descr="C:\Program Files\Microsoft Resource DVD Artwork\DVD_ART\Artwork_Imagery\HARDWARE_IMAGERY\Illustration - Misc Hardware\Windows Vista Illustration Icons\Compu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477988" y="4742362"/>
            <a:ext cx="403525" cy="403525"/>
          </a:xfrm>
          <a:prstGeom prst="rect">
            <a:avLst/>
          </a:prstGeom>
          <a:noFill/>
        </p:spPr>
      </p:pic>
      <p:pic>
        <p:nvPicPr>
          <p:cNvPr id="20" name="Picture 12" descr="C:\Program Files\Microsoft Resource DVD Artwork\DVD_ART\Artwork_Imagery\HARDWARE_IMAGERY\Illustration - Misc Hardware\Windows Vista Illustration Icons\Compu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901035" y="4742362"/>
            <a:ext cx="403525" cy="403525"/>
          </a:xfrm>
          <a:prstGeom prst="rect">
            <a:avLst/>
          </a:prstGeom>
          <a:noFill/>
        </p:spPr>
      </p:pic>
      <p:pic>
        <p:nvPicPr>
          <p:cNvPr id="21" name="Picture 12" descr="C:\Program Files\Microsoft Resource DVD Artwork\DVD_ART\Artwork_Imagery\HARDWARE_IMAGERY\Illustration - Misc Hardware\Windows Vista Illustration Icons\Compu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24082" y="4742362"/>
            <a:ext cx="403525" cy="403525"/>
          </a:xfrm>
          <a:prstGeom prst="rect">
            <a:avLst/>
          </a:prstGeom>
          <a:noFill/>
        </p:spPr>
      </p:pic>
      <p:pic>
        <p:nvPicPr>
          <p:cNvPr id="22" name="Picture 12" descr="C:\Program Files\Microsoft Resource DVD Artwork\DVD_ART\Artwork_Imagery\HARDWARE_IMAGERY\Illustration - Misc Hardware\Windows Vista Illustration Icons\Compu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758897" y="4869362"/>
            <a:ext cx="403525" cy="403525"/>
          </a:xfrm>
          <a:prstGeom prst="rect">
            <a:avLst/>
          </a:prstGeom>
          <a:noFill/>
        </p:spPr>
      </p:pic>
      <p:pic>
        <p:nvPicPr>
          <p:cNvPr id="23" name="Picture 12" descr="C:\Program Files\Microsoft Resource DVD Artwork\DVD_ART\Artwork_Imagery\HARDWARE_IMAGERY\Illustration - Misc Hardware\Windows Vista Illustration Icons\Compu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181942" y="4869362"/>
            <a:ext cx="403525" cy="403525"/>
          </a:xfrm>
          <a:prstGeom prst="rect">
            <a:avLst/>
          </a:prstGeom>
          <a:noFill/>
        </p:spPr>
      </p:pic>
      <p:pic>
        <p:nvPicPr>
          <p:cNvPr id="24" name="Picture 12" descr="C:\Program Files\Microsoft Resource DVD Artwork\DVD_ART\Artwork_Imagery\HARDWARE_IMAGERY\Illustration - Misc Hardware\Windows Vista Illustration Icons\Compu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604987" y="4869362"/>
            <a:ext cx="403525" cy="403525"/>
          </a:xfrm>
          <a:prstGeom prst="rect">
            <a:avLst/>
          </a:prstGeom>
          <a:noFill/>
        </p:spPr>
      </p:pic>
      <p:pic>
        <p:nvPicPr>
          <p:cNvPr id="25" name="Picture 12" descr="C:\Program Files\Microsoft Resource DVD Artwork\DVD_ART\Artwork_Imagery\HARDWARE_IMAGERY\Illustration - Misc Hardware\Windows Vista Illustration Icons\Compu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028035" y="4869362"/>
            <a:ext cx="403525" cy="403525"/>
          </a:xfrm>
          <a:prstGeom prst="rect">
            <a:avLst/>
          </a:prstGeom>
          <a:noFill/>
        </p:spPr>
      </p:pic>
      <p:pic>
        <p:nvPicPr>
          <p:cNvPr id="26" name="Picture 12" descr="C:\Program Files\Microsoft Resource DVD Artwork\DVD_ART\Artwork_Imagery\HARDWARE_IMAGERY\Illustration - Misc Hardware\Windows Vista Illustration Icons\Compu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451082" y="4869362"/>
            <a:ext cx="403525" cy="403525"/>
          </a:xfrm>
          <a:prstGeom prst="rect">
            <a:avLst/>
          </a:prstGeom>
          <a:noFill/>
        </p:spPr>
      </p:pic>
      <p:pic>
        <p:nvPicPr>
          <p:cNvPr id="27" name="Picture 12" descr="C:\Program Files\Microsoft Resource DVD Artwork\DVD_ART\Artwork_Imagery\HARDWARE_IMAGERY\Illustration - Misc Hardware\Windows Vista Illustration Icons\Compu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885897" y="4996362"/>
            <a:ext cx="403525" cy="403525"/>
          </a:xfrm>
          <a:prstGeom prst="rect">
            <a:avLst/>
          </a:prstGeom>
          <a:noFill/>
        </p:spPr>
      </p:pic>
      <p:pic>
        <p:nvPicPr>
          <p:cNvPr id="28" name="Picture 12" descr="C:\Program Files\Microsoft Resource DVD Artwork\DVD_ART\Artwork_Imagery\HARDWARE_IMAGERY\Illustration - Misc Hardware\Windows Vista Illustration Icons\Compu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308942" y="4996362"/>
            <a:ext cx="403525" cy="403525"/>
          </a:xfrm>
          <a:prstGeom prst="rect">
            <a:avLst/>
          </a:prstGeom>
          <a:noFill/>
        </p:spPr>
      </p:pic>
      <p:pic>
        <p:nvPicPr>
          <p:cNvPr id="29" name="Picture 12" descr="C:\Program Files\Microsoft Resource DVD Artwork\DVD_ART\Artwork_Imagery\HARDWARE_IMAGERY\Illustration - Misc Hardware\Windows Vista Illustration Icons\Compu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731988" y="4996362"/>
            <a:ext cx="403525" cy="403525"/>
          </a:xfrm>
          <a:prstGeom prst="rect">
            <a:avLst/>
          </a:prstGeom>
          <a:noFill/>
        </p:spPr>
      </p:pic>
      <p:pic>
        <p:nvPicPr>
          <p:cNvPr id="30" name="Picture 12" descr="C:\Program Files\Microsoft Resource DVD Artwork\DVD_ART\Artwork_Imagery\HARDWARE_IMAGERY\Illustration - Misc Hardware\Windows Vista Illustration Icons\Compu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155035" y="4996362"/>
            <a:ext cx="403525" cy="403525"/>
          </a:xfrm>
          <a:prstGeom prst="rect">
            <a:avLst/>
          </a:prstGeom>
          <a:noFill/>
        </p:spPr>
      </p:pic>
      <p:pic>
        <p:nvPicPr>
          <p:cNvPr id="31" name="Picture 12" descr="C:\Program Files\Microsoft Resource DVD Artwork\DVD_ART\Artwork_Imagery\HARDWARE_IMAGERY\Illustration - Misc Hardware\Windows Vista Illustration Icons\Compu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578082" y="4996362"/>
            <a:ext cx="403525" cy="403525"/>
          </a:xfrm>
          <a:prstGeom prst="rect">
            <a:avLst/>
          </a:prstGeom>
          <a:noFill/>
        </p:spPr>
      </p:pic>
      <p:pic>
        <p:nvPicPr>
          <p:cNvPr id="32" name="Picture 24" descr="C:\Program Files\Microsoft Resource DVD Artwork\DVD_ART\Artwork_Imagery\HARDWARE_IMAGERY\Illustration - Misc Hardware\Windows Vista Illustration Icons\VPN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42676" y="3006329"/>
            <a:ext cx="976894" cy="1366584"/>
          </a:xfrm>
          <a:prstGeom prst="rect">
            <a:avLst/>
          </a:prstGeom>
          <a:noFill/>
        </p:spPr>
      </p:pic>
      <p:pic>
        <p:nvPicPr>
          <p:cNvPr id="33" name="Picture 32" descr="C:\Program Files\Microsoft Resource DVD Artwork\DVD_ART\Artwork_Imagery\Shapes and Graphics\Arrows - arrow\Curved\four gray arrows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3394806">
            <a:off x="6675590" y="3965080"/>
            <a:ext cx="1561515" cy="1281651"/>
          </a:xfrm>
          <a:prstGeom prst="rect">
            <a:avLst/>
          </a:prstGeom>
          <a:noFill/>
        </p:spPr>
      </p:pic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368300" y="735226"/>
            <a:ext cx="8394700" cy="415498"/>
          </a:xfrm>
        </p:spPr>
        <p:txBody>
          <a:bodyPr vert="horz" wrap="square" lIns="0" tIns="0" rIns="91440" bIns="0" rtlCol="0">
            <a:spAutoFit/>
          </a:bodyPr>
          <a:lstStyle/>
          <a:p>
            <a:r>
              <a:rPr dirty="0" smtClean="0"/>
              <a:t>System Center Configuration Manager 2007</a:t>
            </a:r>
            <a:endParaRPr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 bwMode="auto">
          <a:xfrm>
            <a:off x="-33338" y="191069"/>
            <a:ext cx="9177338" cy="76427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/>
          <a:p>
            <a:r>
              <a:rPr sz="3200" dirty="0" smtClean="0"/>
              <a:t>Software Updates Management: How is it Done?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347788"/>
            <a:ext cx="8382000" cy="4506362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Software Update Point server role</a:t>
            </a:r>
          </a:p>
          <a:p>
            <a:pPr lvl="1"/>
            <a:r>
              <a:rPr lang="zh-TW" altLang="en-US" dirty="0" smtClean="0"/>
              <a:t>透過</a:t>
            </a:r>
            <a:r>
              <a:rPr lang="en-US" altLang="zh-TW" dirty="0" smtClean="0"/>
              <a:t>Site Role </a:t>
            </a:r>
            <a:r>
              <a:rPr lang="zh-TW" altLang="en-US" dirty="0" smtClean="0"/>
              <a:t>精靈新增軟體更新角色</a:t>
            </a:r>
            <a:endParaRPr lang="en-US" dirty="0" smtClean="0"/>
          </a:p>
          <a:p>
            <a:pPr lvl="1"/>
            <a:r>
              <a:rPr lang="zh-TW" altLang="en-US" dirty="0" smtClean="0"/>
              <a:t>隨時都可以透過介面或精靈變更軟體更新原件的設定，</a:t>
            </a:r>
            <a:r>
              <a:rPr lang="en-US" dirty="0" smtClean="0"/>
              <a:t> “Component Configuration -&gt; Software Update Point Component”</a:t>
            </a:r>
          </a:p>
          <a:p>
            <a:r>
              <a:rPr lang="en-US" dirty="0" smtClean="0"/>
              <a:t>Enable and configure the Software Updates </a:t>
            </a:r>
            <a:br>
              <a:rPr lang="en-US" dirty="0" smtClean="0"/>
            </a:br>
            <a:r>
              <a:rPr lang="en-US" dirty="0" smtClean="0"/>
              <a:t>client agent</a:t>
            </a:r>
          </a:p>
          <a:p>
            <a:pPr lvl="1"/>
            <a:r>
              <a:rPr lang="zh-TW" altLang="en-US" dirty="0" smtClean="0"/>
              <a:t>可設定排程掃描</a:t>
            </a:r>
            <a:endParaRPr lang="en-US" dirty="0" smtClean="0"/>
          </a:p>
          <a:p>
            <a:pPr lvl="1"/>
            <a:r>
              <a:rPr lang="zh-TW" altLang="en-US" dirty="0" smtClean="0"/>
              <a:t>設定更新安裝的方式及佈署前的評估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/>
          <a:p>
            <a:r>
              <a:rPr sz="3600" dirty="0" smtClean="0"/>
              <a:t>Configuring Software Update Management in Configuration Manager 2007</a:t>
            </a:r>
            <a:endParaRPr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3338" y="191068"/>
            <a:ext cx="9177338" cy="951931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Configuring Software Update Management in Configuration Manager 2007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88931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Software Update Point server role</a:t>
            </a:r>
          </a:p>
          <a:p>
            <a:pPr lvl="1">
              <a:buFont typeface="Arial" pitchFamily="34" charset="0"/>
              <a:buChar char="•"/>
            </a:pPr>
            <a:r>
              <a:rPr lang="zh-TW" altLang="en-US" dirty="0" smtClean="0"/>
              <a:t>透過</a:t>
            </a:r>
            <a:r>
              <a:rPr lang="en-US" altLang="zh-TW" dirty="0" smtClean="0"/>
              <a:t>Site Role </a:t>
            </a:r>
            <a:r>
              <a:rPr lang="zh-TW" altLang="en-US" dirty="0" smtClean="0"/>
              <a:t>精靈新增軟體更新角色</a:t>
            </a:r>
          </a:p>
          <a:p>
            <a:pPr lvl="1">
              <a:buFont typeface="Arial" pitchFamily="34" charset="0"/>
              <a:buChar char="•"/>
            </a:pPr>
            <a:r>
              <a:rPr lang="zh-TW" altLang="en-US" dirty="0" smtClean="0"/>
              <a:t>隨時都可以透過介面或精靈變更軟體更新原件的設定， “</a:t>
            </a:r>
            <a:r>
              <a:rPr lang="en-US" altLang="zh-TW" dirty="0" smtClean="0"/>
              <a:t>Component Configuration -&gt; Software Update Point Component”</a:t>
            </a:r>
          </a:p>
          <a:p>
            <a:pPr>
              <a:buFont typeface="Arial" pitchFamily="34" charset="0"/>
              <a:buChar char="•"/>
            </a:pPr>
            <a:r>
              <a:rPr lang="en-US" altLang="zh-TW" dirty="0" smtClean="0"/>
              <a:t>Enable and configure the Software Updates </a:t>
            </a:r>
            <a:br>
              <a:rPr lang="en-US" altLang="zh-TW" dirty="0" smtClean="0"/>
            </a:br>
            <a:r>
              <a:rPr lang="en-US" altLang="zh-TW" dirty="0" smtClean="0"/>
              <a:t>client agent</a:t>
            </a:r>
          </a:p>
          <a:p>
            <a:pPr lvl="1">
              <a:buFont typeface="Arial" pitchFamily="34" charset="0"/>
              <a:buChar char="•"/>
            </a:pPr>
            <a:r>
              <a:rPr lang="zh-TW" altLang="en-US" dirty="0" smtClean="0"/>
              <a:t>可設定排程掃描</a:t>
            </a:r>
          </a:p>
          <a:p>
            <a:pPr lvl="1">
              <a:buFont typeface="Arial" pitchFamily="34" charset="0"/>
              <a:buChar char="•"/>
            </a:pPr>
            <a:r>
              <a:rPr lang="zh-TW" altLang="en-US" dirty="0" smtClean="0"/>
              <a:t>設定更新安裝的方式及佈署前的評估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722416" y="144969"/>
            <a:ext cx="8421584" cy="609600"/>
          </a:xfrm>
        </p:spPr>
        <p:txBody>
          <a:bodyPr>
            <a:noAutofit/>
          </a:bodyPr>
          <a:lstStyle/>
          <a:p>
            <a:r>
              <a:rPr sz="3600" dirty="0" smtClean="0">
                <a:solidFill>
                  <a:srgbClr val="FFFF00"/>
                </a:solidFill>
                <a:effectLst/>
                <a:latin typeface="+mj-lt"/>
              </a:rPr>
              <a:t>Configuration</a:t>
            </a:r>
            <a:r>
              <a:rPr sz="3300" dirty="0" smtClean="0">
                <a:solidFill>
                  <a:srgbClr val="FFFF00"/>
                </a:solidFill>
                <a:effectLst/>
                <a:latin typeface="+mj-lt"/>
              </a:rPr>
              <a:t> Manager 2007 SUM Architecture</a:t>
            </a:r>
            <a:endParaRPr sz="3300" dirty="0">
              <a:solidFill>
                <a:srgbClr val="FFFF00"/>
              </a:solidFill>
              <a:effectLst/>
              <a:latin typeface="+mj-lt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1618" y="805995"/>
            <a:ext cx="7135691" cy="575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2481" y="772675"/>
          <a:ext cx="8266283" cy="5828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267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6350">
              <a:bevelT w="12700" h="25400" prst="coolSlant"/>
              <a:bevelB w="19050" h="19050"/>
              <a:extrusionClr>
                <a:schemeClr val="bg1"/>
              </a:extrusionClr>
            </a:sp3d>
          </a:bodyPr>
          <a:lstStyle/>
          <a:p>
            <a:r>
              <a:rPr sz="3600" dirty="0" smtClean="0"/>
              <a:t>Configuration of Software Update Points</a:t>
            </a:r>
            <a:endParaRPr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39080" y="570931"/>
            <a:ext cx="8794750" cy="6233583"/>
          </a:xfrm>
          <a:prstGeom prst="rect">
            <a:avLst/>
          </a:prstGeom>
          <a:solidFill>
            <a:schemeClr val="tx1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03225" y="104775"/>
            <a:ext cx="8740775" cy="525463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sz="3300" smtClean="0"/>
              <a:t>SUM End-to-End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3799" y="2876407"/>
            <a:ext cx="15795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3363" y="587734"/>
            <a:ext cx="1103313" cy="109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79684" y="5647919"/>
            <a:ext cx="2587625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22029" y="5929699"/>
            <a:ext cx="89693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49570" y="2802324"/>
            <a:ext cx="865188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19570" y="1726794"/>
            <a:ext cx="1037167" cy="1186656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9163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94559" y="588318"/>
            <a:ext cx="6508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58153" y="5707449"/>
            <a:ext cx="767292" cy="7461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52" name="Picture 1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12955" y="2974303"/>
            <a:ext cx="1068917" cy="603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3" name="Picture 2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922455" y="4747012"/>
            <a:ext cx="1407583" cy="7461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7" name="Picture 2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52643" y="5585741"/>
            <a:ext cx="1030553" cy="9286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cxnSp>
        <p:nvCxnSpPr>
          <p:cNvPr id="32" name="Straight Arrow Connector 31"/>
          <p:cNvCxnSpPr/>
          <p:nvPr/>
        </p:nvCxnSpPr>
        <p:spPr bwMode="auto">
          <a:xfrm rot="16200000" flipH="1">
            <a:off x="617711" y="1951748"/>
            <a:ext cx="1398898" cy="739255"/>
          </a:xfrm>
          <a:prstGeom prst="straightConnector1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75420" y="783553"/>
            <a:ext cx="146649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5018" y="2009898"/>
            <a:ext cx="1079500" cy="80433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cxnSp>
        <p:nvCxnSpPr>
          <p:cNvPr id="36" name="Straight Arrow Connector 35"/>
          <p:cNvCxnSpPr/>
          <p:nvPr/>
        </p:nvCxnSpPr>
        <p:spPr bwMode="auto">
          <a:xfrm rot="5400000" flipH="1" flipV="1">
            <a:off x="2164457" y="1053273"/>
            <a:ext cx="1967555" cy="1876565"/>
          </a:xfrm>
          <a:prstGeom prst="straightConnector1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chemeClr val="bg2"/>
            </a:solidFill>
            <a:prstDash val="solid"/>
            <a:round/>
            <a:headEnd type="arrow" w="med" len="med"/>
            <a:tailEnd type="arrow"/>
          </a:ln>
          <a:effectLst/>
        </p:spPr>
      </p:cxnSp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52862" y="1757220"/>
            <a:ext cx="1068917" cy="7461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cxnSp>
        <p:nvCxnSpPr>
          <p:cNvPr id="39" name="Straight Arrow Connector 38"/>
          <p:cNvCxnSpPr/>
          <p:nvPr/>
        </p:nvCxnSpPr>
        <p:spPr bwMode="auto">
          <a:xfrm rot="16200000" flipH="1">
            <a:off x="2054896" y="4219168"/>
            <a:ext cx="1830408" cy="1482210"/>
          </a:xfrm>
          <a:prstGeom prst="straightConnector1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chemeClr val="bg2"/>
            </a:solidFill>
            <a:prstDash val="solid"/>
            <a:round/>
            <a:headEnd type="arrow" w="med" len="med"/>
            <a:tailEnd type="arrow"/>
          </a:ln>
          <a:effectLst/>
        </p:spPr>
      </p:cxnSp>
      <p:pic>
        <p:nvPicPr>
          <p:cNvPr id="66" name="Picture 1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259174" y="4487720"/>
            <a:ext cx="1068917" cy="7461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cxnSp>
        <p:nvCxnSpPr>
          <p:cNvPr id="48" name="Straight Arrow Connector 47"/>
          <p:cNvCxnSpPr/>
          <p:nvPr/>
        </p:nvCxnSpPr>
        <p:spPr bwMode="auto">
          <a:xfrm rot="16200000" flipV="1">
            <a:off x="3757556" y="2339295"/>
            <a:ext cx="1361734" cy="24068"/>
          </a:xfrm>
          <a:prstGeom prst="straightConnector1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936633" y="2914477"/>
            <a:ext cx="9445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1" name="Straight Arrow Connector 50"/>
          <p:cNvCxnSpPr/>
          <p:nvPr/>
        </p:nvCxnSpPr>
        <p:spPr bwMode="auto">
          <a:xfrm flipV="1">
            <a:off x="5064606" y="840973"/>
            <a:ext cx="3176895" cy="53074"/>
          </a:xfrm>
          <a:prstGeom prst="straightConnector1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2" name="Picture 16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583664" y="593053"/>
            <a:ext cx="931333" cy="698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4" name="Picture 25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824559" y="587762"/>
            <a:ext cx="1031875" cy="889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cxnSp>
        <p:nvCxnSpPr>
          <p:cNvPr id="53" name="Straight Arrow Connector 52"/>
          <p:cNvCxnSpPr/>
          <p:nvPr/>
        </p:nvCxnSpPr>
        <p:spPr bwMode="auto">
          <a:xfrm flipV="1">
            <a:off x="1686785" y="962286"/>
            <a:ext cx="2388358" cy="227463"/>
          </a:xfrm>
          <a:prstGeom prst="straightConnector1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chemeClr val="bg2"/>
            </a:solidFill>
            <a:prstDash val="solid"/>
            <a:round/>
            <a:headEnd type="arrow" w="med" len="med"/>
            <a:tailEnd type="arrow"/>
          </a:ln>
          <a:effectLst/>
        </p:spPr>
      </p:cxnSp>
      <p:pic>
        <p:nvPicPr>
          <p:cNvPr id="41" name="Picture 18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308121" y="730637"/>
            <a:ext cx="1068917" cy="603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cxnSp>
        <p:nvCxnSpPr>
          <p:cNvPr id="56" name="Straight Arrow Connector 55"/>
          <p:cNvCxnSpPr/>
          <p:nvPr/>
        </p:nvCxnSpPr>
        <p:spPr bwMode="auto">
          <a:xfrm>
            <a:off x="4789670" y="1564138"/>
            <a:ext cx="1366756" cy="1331580"/>
          </a:xfrm>
          <a:prstGeom prst="straightConnector1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9" name="Picture 19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070372" y="1683137"/>
            <a:ext cx="1068917" cy="984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cxnSp>
        <p:nvCxnSpPr>
          <p:cNvPr id="59" name="Straight Arrow Connector 58"/>
          <p:cNvCxnSpPr/>
          <p:nvPr/>
        </p:nvCxnSpPr>
        <p:spPr bwMode="auto">
          <a:xfrm rot="5400000">
            <a:off x="3322463" y="4744336"/>
            <a:ext cx="1622247" cy="344342"/>
          </a:xfrm>
          <a:prstGeom prst="straightConnector1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5" name="Picture 20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465674" y="4778762"/>
            <a:ext cx="973667" cy="51329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cxnSp>
        <p:nvCxnSpPr>
          <p:cNvPr id="45" name="Straight Arrow Connector 44"/>
          <p:cNvCxnSpPr/>
          <p:nvPr/>
        </p:nvCxnSpPr>
        <p:spPr bwMode="auto">
          <a:xfrm rot="16200000" flipV="1">
            <a:off x="3829167" y="4810637"/>
            <a:ext cx="1923913" cy="410492"/>
          </a:xfrm>
          <a:prstGeom prst="straightConnector1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0" name="Picture 23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4448601" y="4274731"/>
            <a:ext cx="1068917" cy="603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1" name="Picture 14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486966" y="5001012"/>
            <a:ext cx="1068917" cy="603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cxnSp>
        <p:nvCxnSpPr>
          <p:cNvPr id="62" name="Straight Arrow Connector 61"/>
          <p:cNvCxnSpPr>
            <a:stCxn id="49160" idx="2"/>
            <a:endCxn id="49159" idx="0"/>
          </p:cNvCxnSpPr>
          <p:nvPr/>
        </p:nvCxnSpPr>
        <p:spPr bwMode="auto">
          <a:xfrm rot="5400000">
            <a:off x="5192081" y="4839616"/>
            <a:ext cx="1968500" cy="211667"/>
          </a:xfrm>
          <a:prstGeom prst="straightConnector1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6" name="Picture 21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725136" y="4235442"/>
            <a:ext cx="1068917" cy="1079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cxnSp>
        <p:nvCxnSpPr>
          <p:cNvPr id="64" name="Straight Arrow Connector 63"/>
          <p:cNvCxnSpPr/>
          <p:nvPr/>
        </p:nvCxnSpPr>
        <p:spPr bwMode="auto">
          <a:xfrm rot="16200000" flipV="1">
            <a:off x="3843852" y="2279580"/>
            <a:ext cx="1191708" cy="26633"/>
          </a:xfrm>
          <a:prstGeom prst="straightConnector1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57" name="Picture 24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3900913" y="1798231"/>
            <a:ext cx="1068917" cy="51329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58" name="Picture 15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3900913" y="2349887"/>
            <a:ext cx="1068917" cy="51329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268472" y="595847"/>
            <a:ext cx="8713405" cy="623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3" name="Picture 9" descr="C:\Program Files\Microsoft Resource DVD Artwork\DVD_ART\Artwork_Imagery\Shapes and Graphics\Internet Cloud\cloud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1390" y="2679785"/>
            <a:ext cx="3499282" cy="1761876"/>
          </a:xfrm>
          <a:prstGeom prst="rect">
            <a:avLst/>
          </a:prstGeom>
          <a:noFill/>
        </p:spPr>
      </p:pic>
      <p:pic>
        <p:nvPicPr>
          <p:cNvPr id="28674" name="Rectangle 385025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4191000" y="4648200"/>
            <a:ext cx="4681536" cy="15145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8675" name="Title 385026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380412" cy="664797"/>
          </a:xfrm>
        </p:spPr>
        <p:txBody>
          <a:bodyPr/>
          <a:lstStyle/>
          <a:p>
            <a:r>
              <a:rPr lang="en-US" sz="3600" dirty="0" smtClean="0"/>
              <a:t>Internet Based Client 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399" y="914399"/>
            <a:ext cx="6644315" cy="4299045"/>
          </a:xfrm>
        </p:spPr>
        <p:txBody>
          <a:bodyPr>
            <a:normAutofit lnSpcReduction="10000"/>
          </a:bodyPr>
          <a:lstStyle/>
          <a:p>
            <a:pPr marL="285739" indent="-285739"/>
            <a:r>
              <a:rPr lang="en-US" sz="2300" dirty="0" smtClean="0"/>
              <a:t>Manage clients without a VPN</a:t>
            </a:r>
          </a:p>
          <a:p>
            <a:pPr marL="523854" lvl="1" indent="-238115"/>
            <a:r>
              <a:rPr lang="en-US" sz="2000" dirty="0" smtClean="0"/>
              <a:t>Road Warriors (Sales force, Consultant)</a:t>
            </a:r>
          </a:p>
          <a:p>
            <a:pPr marL="523854" lvl="1" indent="-238115"/>
            <a:r>
              <a:rPr lang="en-US" sz="2000" dirty="0" smtClean="0"/>
              <a:t>Point Of Sale (Restaurant, Retail store, Gas station)</a:t>
            </a:r>
          </a:p>
          <a:p>
            <a:pPr marL="523854" lvl="1" indent="-238115"/>
            <a:r>
              <a:rPr lang="en-US" sz="2000" dirty="0" smtClean="0"/>
              <a:t>Employee’s home computers</a:t>
            </a:r>
          </a:p>
          <a:p>
            <a:pPr marL="523854" lvl="1" indent="-238115"/>
            <a:r>
              <a:rPr lang="en-US" sz="2000" dirty="0" smtClean="0"/>
              <a:t>Roam in and out intelligently</a:t>
            </a:r>
          </a:p>
          <a:p>
            <a:pPr marL="285739" indent="-285739"/>
            <a:r>
              <a:rPr lang="en-US" sz="2300" dirty="0" smtClean="0"/>
              <a:t>Converge with standards based technology</a:t>
            </a:r>
          </a:p>
          <a:p>
            <a:pPr marL="523854" lvl="1" indent="-238115"/>
            <a:r>
              <a:rPr lang="en-US" sz="2000" dirty="0" smtClean="0"/>
              <a:t>PKI for certificate management</a:t>
            </a:r>
          </a:p>
          <a:p>
            <a:pPr marL="523854" lvl="1" indent="-238115"/>
            <a:r>
              <a:rPr lang="en-US" sz="2000" dirty="0" smtClean="0"/>
              <a:t>SSL/TLS for secure HTTP communication</a:t>
            </a:r>
          </a:p>
          <a:p>
            <a:pPr marL="523854" lvl="1" indent="-238115"/>
            <a:r>
              <a:rPr lang="en-US" sz="2000" dirty="0" smtClean="0"/>
              <a:t>Firewall for SSL termination</a:t>
            </a:r>
          </a:p>
        </p:txBody>
      </p:sp>
      <p:sp>
        <p:nvSpPr>
          <p:cNvPr id="28677" name="TextBox 385027"/>
          <p:cNvSpPr txBox="1">
            <a:spLocks noChangeArrowheads="1"/>
          </p:cNvSpPr>
          <p:nvPr/>
        </p:nvSpPr>
        <p:spPr bwMode="auto">
          <a:xfrm>
            <a:off x="4404965" y="4865540"/>
            <a:ext cx="4383438" cy="1200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algn="ctr">
              <a:lnSpc>
                <a:spcPct val="90000"/>
              </a:lnSpc>
              <a:spcBef>
                <a:spcPct val="25000"/>
              </a:spcBef>
            </a:pPr>
            <a:r>
              <a:rPr lang="en-US" sz="1600" b="1" dirty="0"/>
              <a:t>“Deliver a secure and reliable infrastructure to enable IT administrators in an enterprise to manage computers on the internet with the same level of control as computers on the intranet.”</a:t>
            </a:r>
            <a:endParaRPr lang="en-US" sz="100" b="1" dirty="0"/>
          </a:p>
        </p:txBody>
      </p:sp>
      <p:pic>
        <p:nvPicPr>
          <p:cNvPr id="31746" name="Picture 2" descr="C:\Program Files\Microsoft Resource DVD Artwork\DVD_ART\Artwork_Imagery\HARDWARE_IMAGERY\Illustration - Misc Hardware\XML Icons\Server XML Web Servic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314241" y="1707248"/>
            <a:ext cx="419196" cy="643248"/>
          </a:xfrm>
          <a:prstGeom prst="rect">
            <a:avLst/>
          </a:prstGeom>
          <a:noFill/>
        </p:spPr>
      </p:pic>
      <p:pic>
        <p:nvPicPr>
          <p:cNvPr id="31747" name="Picture 3" descr="C:\Program Files\Microsoft Resource DVD Artwork\DVD_ART\Artwork_Imagery\HARDWARE_IMAGERY\Illustration - Misc Hardware\XML Icons\Server RT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307036" y="1707249"/>
            <a:ext cx="459669" cy="650476"/>
          </a:xfrm>
          <a:prstGeom prst="rect">
            <a:avLst/>
          </a:prstGeom>
          <a:noFill/>
        </p:spPr>
      </p:pic>
      <p:pic>
        <p:nvPicPr>
          <p:cNvPr id="31750" name="Picture 6" descr="C:\Program Files\Microsoft Resource DVD Artwork\DVD_ART\Artwork_Imagery\HARDWARE_IMAGERY\Illustration - Misc Hardware\XML Icons\Server Content Managemen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589898" y="2211665"/>
            <a:ext cx="427868" cy="631684"/>
          </a:xfrm>
          <a:prstGeom prst="rect">
            <a:avLst/>
          </a:prstGeom>
          <a:noFill/>
        </p:spPr>
      </p:pic>
      <p:pic>
        <p:nvPicPr>
          <p:cNvPr id="31745" name="Picture 1" descr="C:\Program Files\Microsoft Resource DVD Artwork\DVD_ART\Artwork_Imagery\HARDWARE_IMAGERY\Illustration - Misc Hardware\XML Icons\Server SQL databas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801963" y="1707252"/>
            <a:ext cx="436542" cy="646139"/>
          </a:xfrm>
          <a:prstGeom prst="rect">
            <a:avLst/>
          </a:prstGeom>
          <a:noFill/>
        </p:spPr>
      </p:pic>
      <p:pic>
        <p:nvPicPr>
          <p:cNvPr id="31748" name="Picture 4" descr="C:\Program Files\Microsoft Resource DVD Artwork\DVD_ART\Artwork_Imagery\HARDWARE_IMAGERY\Illustration - Misc Hardware\XML Icons\Server Mobile Informatio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8044444" y="2211666"/>
            <a:ext cx="430759" cy="647585"/>
          </a:xfrm>
          <a:prstGeom prst="rect">
            <a:avLst/>
          </a:prstGeom>
          <a:noFill/>
        </p:spPr>
      </p:pic>
      <p:pic>
        <p:nvPicPr>
          <p:cNvPr id="31749" name="Picture 5" descr="C:\Program Files\Microsoft Resource DVD Artwork\DVD_ART\Artwork_Imagery\HARDWARE_IMAGERY\Illustration - Misc Hardware\XML Icons\Server ISAS - firewal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7855489" y="2702651"/>
            <a:ext cx="407632" cy="649031"/>
          </a:xfrm>
          <a:prstGeom prst="rect">
            <a:avLst/>
          </a:prstGeom>
          <a:noFill/>
        </p:spPr>
      </p:pic>
      <p:pic>
        <p:nvPicPr>
          <p:cNvPr id="31756" name="Picture 12" descr="C:\Program Files\Microsoft Resource DVD Artwork\DVD_ART\Artwork_Imagery\Shapes and Graphics\circular shapes\sphere ball\network blue connected colored ball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0" y="2828373"/>
            <a:ext cx="1741119" cy="1293123"/>
          </a:xfrm>
          <a:prstGeom prst="rect">
            <a:avLst/>
          </a:prstGeom>
          <a:noFill/>
        </p:spPr>
      </p:pic>
      <p:pic>
        <p:nvPicPr>
          <p:cNvPr id="31762" name="Picture 18" descr="C:\Program Files\Microsoft Resource DVD Artwork\DVD_ART\Artwork_Imagery\Shapes and Graphics\circular shapes\3d Disc shapes\gray oval disc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53647" y="3830492"/>
            <a:ext cx="1924665" cy="1007496"/>
          </a:xfrm>
          <a:prstGeom prst="rect">
            <a:avLst/>
          </a:prstGeom>
          <a:noFill/>
        </p:spPr>
      </p:pic>
      <p:pic>
        <p:nvPicPr>
          <p:cNvPr id="31761" name="Picture 17" descr="C:\Program Files\Microsoft Resource DVD Artwork\DVD_ART\Artwork_Imagery\Shapes and Graphics\Buidlings and dwellings\house tan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3229" y="3593757"/>
            <a:ext cx="688019" cy="688019"/>
          </a:xfrm>
          <a:prstGeom prst="rect">
            <a:avLst/>
          </a:prstGeom>
          <a:noFill/>
        </p:spPr>
      </p:pic>
      <p:pic>
        <p:nvPicPr>
          <p:cNvPr id="31760" name="Picture 16" descr="C:\Program Files\Microsoft Resource DVD Artwork\DVD_ART\Artwork_Imagery\HARDWARE_IMAGERY\Illustration - Misc Hardware\XML Icons\user business man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96715" y="3871167"/>
            <a:ext cx="336917" cy="447595"/>
          </a:xfrm>
          <a:prstGeom prst="rect">
            <a:avLst/>
          </a:prstGeom>
          <a:noFill/>
        </p:spPr>
      </p:pic>
      <p:pic>
        <p:nvPicPr>
          <p:cNvPr id="31759" name="Picture 15" descr="C:\Program Files\Microsoft Resource DVD Artwork\DVD_ART\Artwork_Imagery\HARDWARE_IMAGERY\Illustration - Misc Hardware\Windows Vista Illustration Icons\Mobility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54193" y="4050545"/>
            <a:ext cx="323819" cy="283013"/>
          </a:xfrm>
          <a:prstGeom prst="rect">
            <a:avLst/>
          </a:prstGeom>
          <a:noFill/>
        </p:spPr>
      </p:pic>
    </p:spTree>
  </p:cSld>
  <p:clrMapOvr>
    <a:masterClrMapping/>
  </p:clrMapOvr>
  <p:transition advTm="13730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76201"/>
            <a:ext cx="8382000" cy="865496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Arial" pitchFamily="34" charset="0"/>
              </a:rPr>
              <a:t>Network Access Protection</a:t>
            </a:r>
            <a:endParaRPr lang="en-US" dirty="0"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8300" y="761999"/>
            <a:ext cx="8382000" cy="24998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b="1" dirty="0" smtClean="0">
                <a:cs typeface="Arial" pitchFamily="34" charset="0"/>
              </a:rPr>
              <a:t>Secure your network perimeter</a:t>
            </a:r>
            <a:endParaRPr lang="en-US" sz="2800" b="1" dirty="0" smtClean="0"/>
          </a:p>
          <a:p>
            <a:r>
              <a:rPr lang="en-US" sz="2400" dirty="0" smtClean="0"/>
              <a:t>Core feature for Configuration Manager</a:t>
            </a:r>
          </a:p>
          <a:p>
            <a:pPr>
              <a:defRPr/>
            </a:pPr>
            <a:r>
              <a:rPr lang="en-US" sz="2400" dirty="0" smtClean="0"/>
              <a:t>End point and infrastructure protection through Health Policy Compliance enforcement</a:t>
            </a:r>
          </a:p>
          <a:p>
            <a:pPr>
              <a:defRPr/>
            </a:pPr>
            <a:r>
              <a:rPr lang="en-US" sz="2400" dirty="0" smtClean="0"/>
              <a:t>Dependencies exist with Windows Server 2008</a:t>
            </a:r>
          </a:p>
          <a:p>
            <a:pPr>
              <a:defRPr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475932" y="3033548"/>
          <a:ext cx="8201468" cy="397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29210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llywag\AppData\Local\Microsoft\Windows\Temporary Internet Files\Content.Outlook\7728QY1S\Final_8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5013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99601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議題大綱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en-US" altLang="zh-TW" b="1" dirty="0" smtClean="0">
                <a:solidFill>
                  <a:srgbClr val="FFFF99"/>
                </a:solidFill>
              </a:rPr>
              <a:t>SCCM 2007 </a:t>
            </a:r>
            <a:r>
              <a:rPr lang="zh-TW" altLang="en-US" b="1" dirty="0" smtClean="0">
                <a:solidFill>
                  <a:srgbClr val="FFFF99"/>
                </a:solidFill>
              </a:rPr>
              <a:t>的藍圖</a:t>
            </a:r>
            <a:endParaRPr lang="en-US" altLang="zh-TW" b="1" dirty="0" smtClean="0">
              <a:solidFill>
                <a:srgbClr val="FFFF99"/>
              </a:solidFill>
            </a:endParaRPr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提升 </a:t>
            </a:r>
            <a:r>
              <a:rPr lang="en-US" altLang="zh-TW" dirty="0" smtClean="0"/>
              <a:t>Configuration Manager Console</a:t>
            </a:r>
            <a:r>
              <a:rPr lang="zh-TW" altLang="en-US" dirty="0" smtClean="0"/>
              <a:t>的功能及操作</a:t>
            </a:r>
            <a:endParaRPr lang="en-US" altLang="zh-TW" dirty="0" smtClean="0"/>
          </a:p>
          <a:p>
            <a:pPr>
              <a:buBlip>
                <a:blip r:embed="rId2"/>
              </a:buBlip>
            </a:pPr>
            <a:r>
              <a:rPr lang="en-US" altLang="zh-TW" dirty="0" smtClean="0"/>
              <a:t>SCCM 2007</a:t>
            </a:r>
            <a:r>
              <a:rPr lang="zh-TW" altLang="en-US" dirty="0" smtClean="0"/>
              <a:t>新的</a:t>
            </a:r>
            <a:r>
              <a:rPr lang="en-US" altLang="zh-TW" dirty="0" smtClean="0"/>
              <a:t>Site System Role</a:t>
            </a:r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提升</a:t>
            </a:r>
            <a:r>
              <a:rPr lang="en-US" altLang="zh-TW" dirty="0" smtClean="0"/>
              <a:t>Operation System Deployment</a:t>
            </a:r>
            <a:r>
              <a:rPr lang="zh-TW" altLang="en-US" dirty="0" smtClean="0"/>
              <a:t>的功能</a:t>
            </a:r>
            <a:endParaRPr lang="en-US" altLang="zh-TW" dirty="0" smtClean="0"/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增進安全性</a:t>
            </a:r>
            <a:r>
              <a:rPr lang="zh-TW" altLang="en-US" dirty="0"/>
              <a:t>的</a:t>
            </a:r>
            <a:r>
              <a:rPr lang="zh-TW" altLang="en-US" dirty="0" smtClean="0"/>
              <a:t>需求</a:t>
            </a:r>
            <a:endParaRPr lang="en-US" altLang="zh-TW" dirty="0" smtClean="0"/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異動組態管理</a:t>
            </a:r>
            <a:r>
              <a:rPr lang="en-US" altLang="zh-TW" dirty="0" smtClean="0"/>
              <a:t>(Desired Configuration Management)</a:t>
            </a:r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其他額外的更新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04800" y="136469"/>
            <a:ext cx="8761412" cy="701731"/>
          </a:xfrm>
        </p:spPr>
        <p:txBody>
          <a:bodyPr/>
          <a:lstStyle/>
          <a:p>
            <a:pPr eaLnBrk="1" hangingPunct="1"/>
            <a:r>
              <a:rPr lang="en-US" dirty="0" smtClean="0"/>
              <a:t>Remote Control: What’s New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382588" y="990600"/>
            <a:ext cx="8380412" cy="526657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300" dirty="0" smtClean="0"/>
              <a:t>Completely rewritten!</a:t>
            </a:r>
          </a:p>
          <a:p>
            <a:pPr eaLnBrk="1" hangingPunct="1"/>
            <a:r>
              <a:rPr lang="en-US" sz="2300" dirty="0" smtClean="0"/>
              <a:t>Significantly faster performance</a:t>
            </a:r>
          </a:p>
          <a:p>
            <a:pPr eaLnBrk="1" hangingPunct="1"/>
            <a:r>
              <a:rPr lang="en-US" sz="2300" dirty="0" smtClean="0"/>
              <a:t>Using Vista native “collaboration” technology</a:t>
            </a:r>
          </a:p>
          <a:p>
            <a:pPr lvl="1" eaLnBrk="1" hangingPunct="1"/>
            <a:r>
              <a:rPr lang="en-US" sz="2000" dirty="0" smtClean="0"/>
              <a:t>Back-ported to Windows XP and Windows Server 2003</a:t>
            </a:r>
          </a:p>
          <a:p>
            <a:pPr lvl="1" eaLnBrk="1" hangingPunct="1"/>
            <a:r>
              <a:rPr lang="en-US" sz="2000" dirty="0" smtClean="0"/>
              <a:t>Underlying protocol: RDP</a:t>
            </a:r>
          </a:p>
          <a:p>
            <a:pPr eaLnBrk="1" hangingPunct="1"/>
            <a:r>
              <a:rPr lang="en-US" sz="2300" dirty="0" smtClean="0"/>
              <a:t>Same basic functionality as SMS 2003:</a:t>
            </a:r>
          </a:p>
          <a:p>
            <a:pPr lvl="1" eaLnBrk="1" hangingPunct="1"/>
            <a:r>
              <a:rPr lang="en-US" sz="2000" dirty="0" smtClean="0"/>
              <a:t>No need for end-user acceptance of new session</a:t>
            </a:r>
          </a:p>
          <a:p>
            <a:pPr eaLnBrk="1" hangingPunct="1"/>
            <a:r>
              <a:rPr lang="en-US" sz="2300" dirty="0" smtClean="0"/>
              <a:t>NEW! 3 levels of access</a:t>
            </a:r>
          </a:p>
          <a:p>
            <a:pPr lvl="1" eaLnBrk="1" hangingPunct="1"/>
            <a:r>
              <a:rPr lang="en-US" sz="2000" dirty="0" smtClean="0"/>
              <a:t>Full control</a:t>
            </a:r>
          </a:p>
          <a:p>
            <a:pPr lvl="1" eaLnBrk="1" hangingPunct="1"/>
            <a:r>
              <a:rPr lang="en-US" sz="2000" dirty="0" smtClean="0"/>
              <a:t>View only</a:t>
            </a:r>
          </a:p>
          <a:p>
            <a:pPr lvl="1" eaLnBrk="1" hangingPunct="1"/>
            <a:r>
              <a:rPr lang="en-US" sz="2000" dirty="0" smtClean="0"/>
              <a:t>None</a:t>
            </a:r>
          </a:p>
          <a:p>
            <a:pPr eaLnBrk="1" hangingPunct="1"/>
            <a:r>
              <a:rPr lang="en-US" sz="2300" dirty="0" smtClean="0"/>
              <a:t>Still integrated with Remote Assistance</a:t>
            </a:r>
          </a:p>
          <a:p>
            <a:pPr lvl="1" eaLnBrk="1" hangingPunct="1"/>
            <a:endParaRPr lang="en-US" sz="1800" dirty="0" smtClean="0"/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ransition advTm="39042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議題大綱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en-US" altLang="zh-TW" dirty="0" smtClean="0"/>
              <a:t>SCCM 2007 </a:t>
            </a:r>
            <a:r>
              <a:rPr lang="zh-TW" altLang="en-US" dirty="0" smtClean="0"/>
              <a:t>的藍圖</a:t>
            </a:r>
            <a:endParaRPr lang="en-US" altLang="zh-TW" dirty="0" smtClean="0"/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提升 </a:t>
            </a:r>
            <a:r>
              <a:rPr lang="en-US" altLang="zh-TW" dirty="0" smtClean="0"/>
              <a:t>Configuration Manager Console</a:t>
            </a:r>
            <a:r>
              <a:rPr lang="zh-TW" altLang="en-US" dirty="0" smtClean="0"/>
              <a:t>的功能及操作</a:t>
            </a:r>
            <a:endParaRPr lang="en-US" altLang="zh-TW" dirty="0" smtClean="0"/>
          </a:p>
          <a:p>
            <a:pPr>
              <a:buBlip>
                <a:blip r:embed="rId2"/>
              </a:buBlip>
            </a:pPr>
            <a:r>
              <a:rPr lang="en-US" altLang="zh-TW" dirty="0" smtClean="0"/>
              <a:t>SCCM 2007</a:t>
            </a:r>
            <a:r>
              <a:rPr lang="zh-TW" altLang="en-US" dirty="0" smtClean="0"/>
              <a:t>新的</a:t>
            </a:r>
            <a:r>
              <a:rPr lang="en-US" altLang="zh-TW" dirty="0" smtClean="0"/>
              <a:t>Site System Role</a:t>
            </a:r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提升</a:t>
            </a:r>
            <a:r>
              <a:rPr lang="en-US" altLang="zh-TW" dirty="0" smtClean="0"/>
              <a:t>Operation System Deployment</a:t>
            </a:r>
            <a:r>
              <a:rPr lang="zh-TW" altLang="en-US" dirty="0" smtClean="0"/>
              <a:t>的功能</a:t>
            </a:r>
            <a:endParaRPr lang="en-US" altLang="zh-TW" dirty="0" smtClean="0"/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增進安全性需求</a:t>
            </a:r>
            <a:endParaRPr lang="en-US" altLang="zh-TW" dirty="0" smtClean="0"/>
          </a:p>
          <a:p>
            <a:pPr>
              <a:buBlip>
                <a:blip r:embed="rId2"/>
              </a:buBlip>
            </a:pPr>
            <a:r>
              <a:rPr lang="zh-TW" altLang="en-US" b="1" dirty="0" smtClean="0">
                <a:solidFill>
                  <a:srgbClr val="FFFF00"/>
                </a:solidFill>
              </a:rPr>
              <a:t>異動組態管理</a:t>
            </a:r>
            <a:r>
              <a:rPr lang="en-US" altLang="zh-TW" b="1" dirty="0" smtClean="0">
                <a:solidFill>
                  <a:srgbClr val="FFFF00"/>
                </a:solidFill>
              </a:rPr>
              <a:t>(Desired Configuration Management)</a:t>
            </a:r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其他額外的更新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什麼是 </a:t>
            </a:r>
            <a:r>
              <a:rPr altLang="zh-TW" dirty="0" smtClean="0"/>
              <a:t>DCM 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8300" y="1347788"/>
            <a:ext cx="8382000" cy="271924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altLang="zh-TW" dirty="0" smtClean="0"/>
              <a:t>DCM </a:t>
            </a:r>
            <a:r>
              <a:rPr lang="zh-TW" altLang="en-US" dirty="0" smtClean="0"/>
              <a:t>可以讓管理者作下列事情 </a:t>
            </a:r>
            <a:r>
              <a:rPr lang="en-US" altLang="zh-TW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定義企業組態的標準</a:t>
            </a:r>
            <a:endParaRPr lang="en-US" altLang="zh-TW" dirty="0" smtClean="0"/>
          </a:p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報告所管理</a:t>
            </a:r>
            <a:r>
              <a:rPr lang="en-US" altLang="zh-TW" dirty="0" smtClean="0"/>
              <a:t>Windows</a:t>
            </a:r>
            <a:r>
              <a:rPr lang="zh-TW" altLang="en-US" dirty="0" smtClean="0"/>
              <a:t>系統組態規範狀態</a:t>
            </a:r>
            <a:endParaRPr lang="en-US" altLang="zh-TW" dirty="0" smtClean="0"/>
          </a:p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結合</a:t>
            </a:r>
            <a:r>
              <a:rPr lang="en-US" altLang="zh-TW" dirty="0" smtClean="0"/>
              <a:t>DCM </a:t>
            </a:r>
            <a:r>
              <a:rPr lang="zh-TW" altLang="en-US" dirty="0" smtClean="0"/>
              <a:t>組態規範資料與 </a:t>
            </a:r>
            <a:r>
              <a:rPr lang="en-US" altLang="zh-TW" dirty="0" err="1" smtClean="0"/>
              <a:t>ConfigMgr</a:t>
            </a:r>
            <a:r>
              <a:rPr lang="en-US" altLang="zh-TW" dirty="0" smtClean="0"/>
              <a:t> </a:t>
            </a:r>
            <a:r>
              <a:rPr lang="zh-TW" altLang="en-US" dirty="0" smtClean="0"/>
              <a:t>的其他功能來修正用戶端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應用情境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8300" y="1347788"/>
            <a:ext cx="8382000" cy="4288737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 smtClean="0"/>
              <a:t>偵測伺服器組態設定</a:t>
            </a:r>
            <a:r>
              <a:rPr lang="en-US" dirty="0" smtClean="0"/>
              <a:t> “</a:t>
            </a:r>
            <a:r>
              <a:rPr lang="zh-TW" altLang="en-US" dirty="0" smtClean="0"/>
              <a:t>偏移</a:t>
            </a:r>
            <a:r>
              <a:rPr lang="en-US" dirty="0" smtClean="0"/>
              <a:t>”</a:t>
            </a:r>
          </a:p>
          <a:p>
            <a:pPr lvl="1"/>
            <a:r>
              <a:rPr lang="zh-TW" altLang="en-US" dirty="0" smtClean="0"/>
              <a:t>大約</a:t>
            </a:r>
            <a:r>
              <a:rPr lang="en-US" dirty="0" smtClean="0"/>
              <a:t> ½ </a:t>
            </a:r>
            <a:r>
              <a:rPr lang="zh-TW" altLang="en-US" dirty="0" smtClean="0"/>
              <a:t>的非計劃性的停機時間導因於組態設定的錯誤 </a:t>
            </a:r>
            <a:r>
              <a:rPr lang="en-US" altLang="zh-TW" dirty="0" smtClean="0"/>
              <a:t>!</a:t>
            </a:r>
            <a:endParaRPr lang="en-US" dirty="0" smtClean="0"/>
          </a:p>
          <a:p>
            <a:r>
              <a:rPr lang="zh-TW" altLang="en-US" dirty="0" smtClean="0"/>
              <a:t>協助 </a:t>
            </a:r>
            <a:r>
              <a:rPr lang="en-US" dirty="0" smtClean="0"/>
              <a:t>Helpdesk</a:t>
            </a:r>
            <a:r>
              <a:rPr lang="zh-TW" altLang="en-US" dirty="0" smtClean="0"/>
              <a:t> 進行疑難排解</a:t>
            </a:r>
            <a:r>
              <a:rPr lang="en-US" altLang="zh-TW" dirty="0" smtClean="0"/>
              <a:t>, </a:t>
            </a:r>
            <a:r>
              <a:rPr lang="zh-TW" altLang="en-US" dirty="0" smtClean="0"/>
              <a:t>並且 </a:t>
            </a:r>
            <a:r>
              <a:rPr lang="en-US" dirty="0" smtClean="0"/>
              <a:t>“</a:t>
            </a:r>
            <a:r>
              <a:rPr lang="zh-TW" altLang="en-US" dirty="0" smtClean="0"/>
              <a:t>及時解決</a:t>
            </a:r>
            <a:r>
              <a:rPr lang="en-US" altLang="zh-TW" dirty="0" smtClean="0"/>
              <a:t>”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Helpdesk </a:t>
            </a:r>
            <a:r>
              <a:rPr lang="zh-TW" altLang="en-US" dirty="0" smtClean="0"/>
              <a:t>對</a:t>
            </a:r>
            <a:r>
              <a:rPr lang="en-US" altLang="zh-TW" dirty="0" smtClean="0"/>
              <a:t>IT</a:t>
            </a:r>
            <a:r>
              <a:rPr lang="zh-TW" altLang="en-US" dirty="0" smtClean="0"/>
              <a:t>而言是最大的 </a:t>
            </a:r>
            <a:r>
              <a:rPr lang="en-US" dirty="0" smtClean="0"/>
              <a:t>“</a:t>
            </a:r>
            <a:r>
              <a:rPr lang="zh-TW" altLang="en-US" dirty="0" smtClean="0"/>
              <a:t>人員成本</a:t>
            </a:r>
            <a:r>
              <a:rPr lang="en-US" dirty="0" smtClean="0"/>
              <a:t>”</a:t>
            </a:r>
          </a:p>
          <a:p>
            <a:r>
              <a:rPr lang="zh-TW" altLang="en-US" dirty="0" smtClean="0"/>
              <a:t>異動組態規範報告</a:t>
            </a:r>
            <a:endParaRPr lang="en-US" dirty="0" smtClean="0"/>
          </a:p>
          <a:p>
            <a:pPr lvl="1"/>
            <a:r>
              <a:rPr lang="zh-TW" altLang="en-US" dirty="0" smtClean="0"/>
              <a:t>針對異動的組態</a:t>
            </a:r>
            <a:r>
              <a:rPr lang="en-US" altLang="zh-TW" dirty="0" smtClean="0"/>
              <a:t>,</a:t>
            </a:r>
            <a:r>
              <a:rPr lang="zh-TW" altLang="en-US" dirty="0" smtClean="0"/>
              <a:t> 定義及報告違反實質組態的政策</a:t>
            </a:r>
            <a:endParaRPr lang="en-US" dirty="0" smtClean="0"/>
          </a:p>
          <a:p>
            <a:r>
              <a:rPr lang="zh-TW" altLang="en-US" dirty="0" smtClean="0"/>
              <a:t>預先及事後的變更驗證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zh-TW" altLang="en-US" dirty="0" smtClean="0"/>
              <a:t>確認系統已經就緒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zh-TW" altLang="en-US" dirty="0" smtClean="0"/>
              <a:t>驗證計劃性變更的精確及效力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/>
          <p:cNvSpPr/>
          <p:nvPr/>
        </p:nvSpPr>
        <p:spPr bwMode="auto">
          <a:xfrm>
            <a:off x="324914" y="1275206"/>
            <a:ext cx="5109235" cy="436563"/>
          </a:xfrm>
          <a:prstGeom prst="roundRect">
            <a:avLst>
              <a:gd name="adj" fmla="val 3229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6" name="Rounded Rectangle 13"/>
          <p:cNvSpPr/>
          <p:nvPr/>
        </p:nvSpPr>
        <p:spPr bwMode="auto">
          <a:xfrm>
            <a:off x="301434" y="3406655"/>
            <a:ext cx="5446223" cy="436563"/>
          </a:xfrm>
          <a:prstGeom prst="roundRect">
            <a:avLst>
              <a:gd name="adj" fmla="val 3229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概觀 </a:t>
            </a:r>
            <a:r>
              <a:rPr altLang="zh-TW" dirty="0" smtClean="0"/>
              <a:t>: DCM</a:t>
            </a:r>
            <a:r>
              <a:rPr lang="zh-TW" altLang="en-US" dirty="0" smtClean="0"/>
              <a:t>名詞及概念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8300" y="1143000"/>
            <a:ext cx="8382000" cy="50394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zh-TW" altLang="en-US" sz="2700" dirty="0" smtClean="0"/>
              <a:t>組態項目 </a:t>
            </a:r>
            <a:r>
              <a:rPr lang="en-US" sz="2700" dirty="0" smtClean="0"/>
              <a:t>Configuration Item (CI)</a:t>
            </a:r>
          </a:p>
          <a:p>
            <a:r>
              <a:rPr lang="zh-TW" altLang="en-US" sz="2000" dirty="0" smtClean="0"/>
              <a:t>組態的基本單元</a:t>
            </a:r>
            <a:r>
              <a:rPr lang="en-US" altLang="zh-TW" sz="2000" dirty="0" smtClean="0"/>
              <a:t>, </a:t>
            </a:r>
            <a:r>
              <a:rPr lang="zh-TW" altLang="en-US" sz="2000" dirty="0" smtClean="0"/>
              <a:t>可以從</a:t>
            </a:r>
            <a:r>
              <a:rPr lang="en-US" altLang="zh-TW" sz="2000" dirty="0" err="1" smtClean="0"/>
              <a:t>ConfigMgr</a:t>
            </a:r>
            <a:r>
              <a:rPr lang="zh-TW" altLang="en-US" sz="2000" dirty="0" smtClean="0"/>
              <a:t> 管理的機器偵測、套用及移除</a:t>
            </a:r>
            <a:endParaRPr lang="en-US" sz="2000" dirty="0" smtClean="0"/>
          </a:p>
          <a:p>
            <a:pPr marL="666723" lvl="1" indent="-279125">
              <a:buFont typeface="Arial" pitchFamily="34" charset="0"/>
              <a:buChar char="•"/>
            </a:pPr>
            <a:r>
              <a:rPr lang="en-US" sz="1900" dirty="0" smtClean="0"/>
              <a:t>Application CI</a:t>
            </a:r>
          </a:p>
          <a:p>
            <a:pPr marL="666723" lvl="1" indent="-279125">
              <a:buFont typeface="Arial" pitchFamily="34" charset="0"/>
              <a:buChar char="•"/>
            </a:pPr>
            <a:r>
              <a:rPr lang="en-US" sz="1900" dirty="0" smtClean="0"/>
              <a:t>Operating System CI</a:t>
            </a:r>
          </a:p>
          <a:p>
            <a:pPr marL="666723" lvl="1" indent="-279125">
              <a:buFont typeface="Arial" pitchFamily="34" charset="0"/>
              <a:buChar char="•"/>
            </a:pPr>
            <a:r>
              <a:rPr lang="en-US" sz="1900" dirty="0" smtClean="0"/>
              <a:t>General CI</a:t>
            </a:r>
          </a:p>
          <a:p>
            <a:pPr marL="666723" lvl="1" indent="-279125">
              <a:buFont typeface="Arial" pitchFamily="34" charset="0"/>
              <a:buChar char="•"/>
            </a:pPr>
            <a:r>
              <a:rPr lang="en-US" sz="1900" dirty="0" smtClean="0"/>
              <a:t>Software Updates CI</a:t>
            </a:r>
          </a:p>
          <a:p>
            <a:pPr>
              <a:buNone/>
            </a:pPr>
            <a:r>
              <a:rPr lang="zh-TW" altLang="en-US" sz="2700" dirty="0" smtClean="0"/>
              <a:t>組態基準線 </a:t>
            </a:r>
            <a:r>
              <a:rPr lang="en-US" sz="2700" dirty="0" smtClean="0"/>
              <a:t>Configuration Baseline</a:t>
            </a:r>
          </a:p>
          <a:p>
            <a:r>
              <a:rPr lang="zh-TW" altLang="en-US" sz="2300" dirty="0" smtClean="0"/>
              <a:t>由不同的</a:t>
            </a:r>
            <a:r>
              <a:rPr lang="en-US" altLang="zh-TW" sz="2300" dirty="0" smtClean="0"/>
              <a:t>CIs</a:t>
            </a:r>
            <a:r>
              <a:rPr lang="zh-TW" altLang="en-US" sz="2300" dirty="0" smtClean="0"/>
              <a:t>組合而成</a:t>
            </a:r>
            <a:r>
              <a:rPr lang="en-US" altLang="zh-TW" sz="2300" dirty="0" smtClean="0"/>
              <a:t>, </a:t>
            </a:r>
            <a:r>
              <a:rPr lang="zh-TW" altLang="en-US" sz="2300" dirty="0" smtClean="0"/>
              <a:t>根據下列型態 </a:t>
            </a:r>
            <a:r>
              <a:rPr lang="en-US" sz="2300" dirty="0" smtClean="0"/>
              <a:t>:</a:t>
            </a:r>
          </a:p>
          <a:p>
            <a:pPr marL="623112" lvl="1" indent="-279125">
              <a:buFont typeface="Arial" pitchFamily="34" charset="0"/>
              <a:buChar char="•"/>
            </a:pPr>
            <a:r>
              <a:rPr lang="en-US" sz="2300" dirty="0" smtClean="0"/>
              <a:t>Required</a:t>
            </a:r>
          </a:p>
          <a:p>
            <a:pPr marL="623112" lvl="1" indent="-279125">
              <a:buFont typeface="Arial" pitchFamily="34" charset="0"/>
              <a:buChar char="•"/>
            </a:pPr>
            <a:r>
              <a:rPr lang="en-US" sz="2300" dirty="0" smtClean="0"/>
              <a:t>Optional</a:t>
            </a:r>
          </a:p>
          <a:p>
            <a:pPr marL="623112" lvl="1" indent="-279125">
              <a:buFont typeface="Arial" pitchFamily="34" charset="0"/>
              <a:buChar char="•"/>
            </a:pPr>
            <a:r>
              <a:rPr lang="en-US" sz="2300" dirty="0" smtClean="0"/>
              <a:t>Prohibited</a:t>
            </a:r>
          </a:p>
          <a:p>
            <a:pPr marL="344266" indent="-279125"/>
            <a:r>
              <a:rPr lang="zh-TW" altLang="en-US" sz="2300" dirty="0"/>
              <a:t>以</a:t>
            </a:r>
            <a:r>
              <a:rPr lang="zh-TW" altLang="en-US" sz="2300" dirty="0" smtClean="0"/>
              <a:t>組態狀態設定</a:t>
            </a:r>
            <a:r>
              <a:rPr lang="en-US" sz="2300" dirty="0" smtClean="0"/>
              <a:t>collections</a:t>
            </a:r>
            <a:r>
              <a:rPr lang="zh-TW" altLang="en-US" sz="2300" dirty="0" smtClean="0"/>
              <a:t>的條件</a:t>
            </a:r>
            <a:endParaRPr lang="en-US" sz="2300" dirty="0" smtClean="0"/>
          </a:p>
          <a:p>
            <a:endParaRPr lang="zh-TW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1219201"/>
            <a:ext cx="8382000" cy="485405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Microsoft IT “Best Practices”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Exchange 2003 &amp; 2007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SQL 2000 &amp; 2005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Windows Server 2003 AD/DNS/WINS/DHCP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/>
              <a:t>Sharepoint</a:t>
            </a:r>
            <a:r>
              <a:rPr lang="en-US" sz="2400" dirty="0" smtClean="0"/>
              <a:t> 2003 &amp; 2007</a:t>
            </a:r>
          </a:p>
          <a:p>
            <a:r>
              <a:rPr lang="en-US" sz="2800" dirty="0" smtClean="0"/>
              <a:t>Product group “Best Practices”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Configuration Manager server roles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Vulnerability Assessment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Operations Manager 2007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Virtual Machine Manager 2007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/>
              <a:t>Sharepoint</a:t>
            </a:r>
            <a:r>
              <a:rPr lang="en-US" sz="2400" dirty="0" smtClean="0"/>
              <a:t> 2007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SQL 2005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382000" cy="1163395"/>
          </a:xfrm>
        </p:spPr>
        <p:txBody>
          <a:bodyPr/>
          <a:lstStyle/>
          <a:p>
            <a:r>
              <a:rPr lang="en-US" sz="3200" dirty="0" smtClean="0"/>
              <a:t>Microsoft DCM Knowledge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Tm="41144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Slidework\Jobs\TechEd2007 - Brian Marble\Template\Design\Round 3\images\H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608654" y="1924334"/>
            <a:ext cx="662922" cy="514686"/>
          </a:xfrm>
          <a:prstGeom prst="rect">
            <a:avLst/>
          </a:prstGeom>
          <a:noFill/>
        </p:spPr>
      </p:pic>
      <p:sp>
        <p:nvSpPr>
          <p:cNvPr id="11" name="Title 5"/>
          <p:cNvSpPr txBox="1">
            <a:spLocks/>
          </p:cNvSpPr>
          <p:nvPr/>
        </p:nvSpPr>
        <p:spPr>
          <a:xfrm>
            <a:off x="368300" y="3308321"/>
            <a:ext cx="8394699" cy="11544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b="1" kern="0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異動組態管理 </a:t>
            </a:r>
            <a:endParaRPr lang="en-US" altLang="zh-TW" sz="3600" b="1" kern="0" dirty="0" smtClean="0">
              <a:solidFill>
                <a:srgbClr val="FFFF99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600" b="1" kern="0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(Desired Configuration Management)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68300" y="4878316"/>
            <a:ext cx="5390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zh-TW" altLang="en-US" sz="2400" dirty="0" smtClean="0">
                <a:solidFill>
                  <a:srgbClr val="FFFF99"/>
                </a:solidFill>
              </a:rPr>
              <a:t>組態項目 </a:t>
            </a:r>
            <a:r>
              <a:rPr lang="en-US" altLang="zh-TW" sz="2400" dirty="0" smtClean="0">
                <a:solidFill>
                  <a:srgbClr val="FFFF99"/>
                </a:solidFill>
              </a:rPr>
              <a:t>(Configuration Items)</a:t>
            </a:r>
          </a:p>
          <a:p>
            <a:pPr>
              <a:buBlip>
                <a:blip r:embed="rId3"/>
              </a:buBlip>
            </a:pPr>
            <a:r>
              <a:rPr lang="zh-TW" altLang="en-US" sz="2400" dirty="0" smtClean="0">
                <a:solidFill>
                  <a:srgbClr val="FFFF99"/>
                </a:solidFill>
              </a:rPr>
              <a:t>組態基準線 </a:t>
            </a:r>
            <a:r>
              <a:rPr lang="en-US" altLang="zh-TW" sz="2400" dirty="0" smtClean="0">
                <a:solidFill>
                  <a:srgbClr val="FFFF99"/>
                </a:solidFill>
              </a:rPr>
              <a:t>(Configuration Baselines</a:t>
            </a:r>
            <a:endParaRPr lang="zh-TW" altLang="en-US" sz="2400" dirty="0">
              <a:solidFill>
                <a:srgbClr val="FFFF99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926610" y="2101755"/>
            <a:ext cx="3211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dirty="0" smtClean="0">
                <a:solidFill>
                  <a:srgbClr val="C6D1E8"/>
                </a:solidFill>
                <a:latin typeface="Arial Black" pitchFamily="34" charset="0"/>
              </a:rPr>
              <a:t>DEMO</a:t>
            </a:r>
            <a:endParaRPr lang="zh-TW" altLang="en-US" sz="7200" dirty="0">
              <a:solidFill>
                <a:srgbClr val="C6D1E8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議題大綱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en-US" altLang="zh-TW" dirty="0" smtClean="0"/>
              <a:t>SCCM 2007 </a:t>
            </a:r>
            <a:r>
              <a:rPr lang="zh-TW" altLang="en-US" dirty="0" smtClean="0"/>
              <a:t>的藍圖</a:t>
            </a:r>
            <a:endParaRPr lang="en-US" altLang="zh-TW" dirty="0" smtClean="0"/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提升 </a:t>
            </a:r>
            <a:r>
              <a:rPr lang="en-US" altLang="zh-TW" dirty="0" smtClean="0"/>
              <a:t>Configuration Manager Console</a:t>
            </a:r>
            <a:r>
              <a:rPr lang="zh-TW" altLang="en-US" dirty="0" smtClean="0"/>
              <a:t>的功能及操作</a:t>
            </a:r>
            <a:endParaRPr lang="en-US" altLang="zh-TW" dirty="0" smtClean="0"/>
          </a:p>
          <a:p>
            <a:pPr>
              <a:buBlip>
                <a:blip r:embed="rId2"/>
              </a:buBlip>
            </a:pPr>
            <a:r>
              <a:rPr lang="en-US" altLang="zh-TW" dirty="0" smtClean="0"/>
              <a:t>SCCM 2007</a:t>
            </a:r>
            <a:r>
              <a:rPr lang="zh-TW" altLang="en-US" dirty="0" smtClean="0"/>
              <a:t>新的</a:t>
            </a:r>
            <a:r>
              <a:rPr lang="en-US" altLang="zh-TW" dirty="0" smtClean="0"/>
              <a:t>Site System Role</a:t>
            </a:r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提升</a:t>
            </a:r>
            <a:r>
              <a:rPr lang="en-US" altLang="zh-TW" dirty="0" smtClean="0"/>
              <a:t>Operation System Deployment</a:t>
            </a:r>
            <a:r>
              <a:rPr lang="zh-TW" altLang="en-US" dirty="0" smtClean="0"/>
              <a:t>的功能</a:t>
            </a:r>
            <a:endParaRPr lang="en-US" altLang="zh-TW" dirty="0" smtClean="0"/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增進安全性需求</a:t>
            </a:r>
            <a:endParaRPr lang="en-US" altLang="zh-TW" dirty="0" smtClean="0"/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異動組態管理</a:t>
            </a:r>
            <a:r>
              <a:rPr lang="en-US" altLang="zh-TW" dirty="0" smtClean="0"/>
              <a:t>(Desired Configuration Management)</a:t>
            </a:r>
          </a:p>
          <a:p>
            <a:pPr>
              <a:buBlip>
                <a:blip r:embed="rId2"/>
              </a:buBlip>
            </a:pPr>
            <a:r>
              <a:rPr lang="zh-TW" altLang="en-US" b="1" dirty="0" smtClean="0">
                <a:solidFill>
                  <a:srgbClr val="FFFF00"/>
                </a:solidFill>
              </a:rPr>
              <a:t>其他額外的更新</a:t>
            </a:r>
            <a:endParaRPr lang="en-US" altLang="zh-TW" b="1" dirty="0" smtClean="0">
              <a:solidFill>
                <a:srgbClr val="FFFF00"/>
              </a:solidFill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SCCM UI best foot forw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232" y="762000"/>
            <a:ext cx="4140768" cy="347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2588" y="1066800"/>
            <a:ext cx="8380412" cy="496551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New Features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Copy Package Wizard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Maintenance Windows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Branch Support</a:t>
            </a:r>
          </a:p>
          <a:p>
            <a:r>
              <a:rPr lang="en-US" dirty="0" smtClean="0"/>
              <a:t>Improvements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Improved Package cache control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Binary delta replication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Client Branding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Wake on LAN</a:t>
            </a: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xfrm>
            <a:off x="152400" y="166402"/>
            <a:ext cx="9229275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2703">
              <a:lnSpc>
                <a:spcPct val="90000"/>
              </a:lnSpc>
              <a:defRPr/>
            </a:pPr>
            <a:r>
              <a:rPr lang="en-US" sz="3200" dirty="0" smtClean="0"/>
              <a:t>What’s changed in Software Distribution?</a:t>
            </a:r>
            <a:endParaRPr lang="en-US" sz="3200" spc="-300" dirty="0" smtClean="0">
              <a:ln w="3175">
                <a:noFill/>
              </a:ln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88900" dist="12700" dir="2700000" algn="tl" rotWithShape="0">
                  <a:prstClr val="black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advTm="338917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Slidework\Jobs\TechEd2007 - Brian Marble\Template\Design\Round 3\images\H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608654" y="1924334"/>
            <a:ext cx="662922" cy="514686"/>
          </a:xfrm>
          <a:prstGeom prst="rect">
            <a:avLst/>
          </a:prstGeom>
          <a:noFill/>
        </p:spPr>
      </p:pic>
      <p:sp>
        <p:nvSpPr>
          <p:cNvPr id="11" name="Title 5"/>
          <p:cNvSpPr txBox="1">
            <a:spLocks/>
          </p:cNvSpPr>
          <p:nvPr/>
        </p:nvSpPr>
        <p:spPr>
          <a:xfrm>
            <a:off x="368300" y="3308321"/>
            <a:ext cx="8394699" cy="11544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600" b="1" kern="0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Maintenance Windows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68300" y="4878316"/>
            <a:ext cx="539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zh-TW" altLang="en-US" sz="2400" dirty="0" smtClean="0">
                <a:solidFill>
                  <a:srgbClr val="FFFF99"/>
                </a:solidFill>
              </a:rPr>
              <a:t>設定</a:t>
            </a:r>
            <a:r>
              <a:rPr lang="en-US" altLang="zh-TW" sz="2400" dirty="0" smtClean="0">
                <a:solidFill>
                  <a:srgbClr val="FFFF99"/>
                </a:solidFill>
              </a:rPr>
              <a:t>maintenance windows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926610" y="2101755"/>
            <a:ext cx="3211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dirty="0" smtClean="0">
                <a:solidFill>
                  <a:srgbClr val="C6D1E8"/>
                </a:solidFill>
                <a:latin typeface="Arial Black" pitchFamily="34" charset="0"/>
              </a:rPr>
              <a:t>DEMO</a:t>
            </a:r>
            <a:endParaRPr lang="zh-TW" altLang="en-US" sz="7200" dirty="0">
              <a:solidFill>
                <a:srgbClr val="C6D1E8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295400"/>
            <a:ext cx="499573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7203"/>
            <a:ext cx="10439400" cy="664797"/>
          </a:xfrm>
        </p:spPr>
        <p:txBody>
          <a:bodyPr/>
          <a:lstStyle/>
          <a:p>
            <a:r>
              <a:rPr smtClean="0"/>
              <a:t>Configuration Manager 2007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081171"/>
            <a:ext cx="8382000" cy="3871829"/>
          </a:xfrm>
        </p:spPr>
        <p:txBody>
          <a:bodyPr/>
          <a:lstStyle/>
          <a:p>
            <a:r>
              <a:rPr lang="en-US" sz="2000" dirty="0" smtClean="0"/>
              <a:t>Customer momentum</a:t>
            </a:r>
          </a:p>
          <a:p>
            <a:pPr lvl="1"/>
            <a:r>
              <a:rPr lang="en-US" sz="1800" dirty="0" smtClean="0"/>
              <a:t>&gt;300,000 beta seats deployed </a:t>
            </a:r>
          </a:p>
          <a:p>
            <a:pPr lvl="1"/>
            <a:r>
              <a:rPr lang="en-US" sz="1800" dirty="0" smtClean="0"/>
              <a:t>20 Tap and 33 RDP Customers WW</a:t>
            </a:r>
          </a:p>
          <a:p>
            <a:pPr lvl="1"/>
            <a:r>
              <a:rPr lang="en-US" sz="1800" dirty="0" smtClean="0"/>
              <a:t>Over 20,000 downloads of beta 2 and RC</a:t>
            </a:r>
          </a:p>
          <a:p>
            <a:pPr lvl="1"/>
            <a:r>
              <a:rPr lang="en-US" sz="1800" dirty="0" smtClean="0"/>
              <a:t>Over 6,000 RTM evaluations downloaded since August </a:t>
            </a:r>
          </a:p>
          <a:p>
            <a:r>
              <a:rPr lang="en-US" sz="2000" dirty="0" smtClean="0"/>
              <a:t>General availability November ‘07</a:t>
            </a:r>
          </a:p>
          <a:p>
            <a:r>
              <a:rPr lang="en-US" sz="2000" dirty="0" smtClean="0"/>
              <a:t>Configuration Manager Service Pack 1</a:t>
            </a:r>
          </a:p>
          <a:p>
            <a:pPr lvl="1"/>
            <a:r>
              <a:rPr lang="en-US" sz="1800" dirty="0" smtClean="0"/>
              <a:t>Windows Server 2008/ Vista SP1 Support</a:t>
            </a:r>
          </a:p>
          <a:p>
            <a:pPr lvl="1"/>
            <a:r>
              <a:rPr lang="en-US" sz="1800" dirty="0" smtClean="0"/>
              <a:t>Currently testing, dependencies exist</a:t>
            </a:r>
          </a:p>
          <a:p>
            <a:r>
              <a:rPr lang="en-US" sz="2000" dirty="0" smtClean="0"/>
              <a:t>SCCM R2 Plan of Record</a:t>
            </a:r>
          </a:p>
          <a:p>
            <a:pPr lvl="1"/>
            <a:r>
              <a:rPr lang="en-US" sz="1800" dirty="0" smtClean="0"/>
              <a:t>Summer ‘08</a:t>
            </a:r>
          </a:p>
          <a:p>
            <a:pPr lvl="1"/>
            <a:r>
              <a:rPr lang="en-US" sz="1800" dirty="0" err="1" smtClean="0"/>
              <a:t>SoftGrid</a:t>
            </a:r>
            <a:r>
              <a:rPr lang="en-US" sz="1800" dirty="0" smtClean="0"/>
              <a:t>* integration</a:t>
            </a:r>
          </a:p>
          <a:p>
            <a:pPr lvl="1"/>
            <a:r>
              <a:rPr lang="en-US" sz="1800" dirty="0" smtClean="0"/>
              <a:t>Server Provisioning scenarios (including multicast support on WDS)</a:t>
            </a:r>
          </a:p>
          <a:p>
            <a:pPr lvl="1"/>
            <a:r>
              <a:rPr lang="en-US" sz="1800" dirty="0" smtClean="0"/>
              <a:t>Forefront Client  security integration  (reporting only)</a:t>
            </a:r>
          </a:p>
          <a:p>
            <a:pPr lvl="1"/>
            <a:r>
              <a:rPr lang="en-US" sz="1800" dirty="0" smtClean="0"/>
              <a:t>SQL Reporting service (side by side  with SMS  Reports</a:t>
            </a:r>
          </a:p>
        </p:txBody>
      </p:sp>
      <p:pic>
        <p:nvPicPr>
          <p:cNvPr id="4" name="Picture 2" descr="The Boeing Company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258763"/>
            <a:ext cx="6858000" cy="5524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52800" y="6096000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*Microsoft Application Virtualization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advClick="0" advTm="111699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89838" cy="6647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dirty="0" smtClean="0"/>
              <a:t>Device Management - Core Scenarios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064525"/>
            <a:ext cx="8229600" cy="500873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sz="3300" dirty="0" smtClean="0"/>
              <a:t>Device = CE, PPC, Windows Mobile (</a:t>
            </a:r>
            <a:r>
              <a:rPr lang="en-US" sz="3300" dirty="0" err="1" smtClean="0"/>
              <a:t>SmartPhone</a:t>
            </a:r>
            <a:r>
              <a:rPr lang="en-US" sz="3300" dirty="0" smtClean="0"/>
              <a:t>)</a:t>
            </a:r>
          </a:p>
          <a:p>
            <a:pPr eaLnBrk="1" hangingPunct="1"/>
            <a:r>
              <a:rPr lang="en-US" sz="3300" dirty="0" smtClean="0"/>
              <a:t>Basic Management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3100" dirty="0" smtClean="0"/>
              <a:t>Hardware/Software inventory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3100" dirty="0" smtClean="0"/>
              <a:t>File collection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3100" dirty="0" smtClean="0"/>
              <a:t>Software distribution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3100" dirty="0" smtClean="0"/>
              <a:t>Settings management - Password policy management, Security policy management	</a:t>
            </a:r>
          </a:p>
          <a:p>
            <a:pPr eaLnBrk="1" hangingPunct="1"/>
            <a:r>
              <a:rPr lang="en-US" sz="3300" dirty="0" smtClean="0"/>
              <a:t>Support for Smartphone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3400" dirty="0" smtClean="0"/>
              <a:t>Over-the-air management of device</a:t>
            </a:r>
            <a:r>
              <a:rPr lang="en-US" sz="1800" dirty="0" smtClean="0"/>
              <a:t>s</a:t>
            </a:r>
          </a:p>
          <a:p>
            <a:pPr lvl="1">
              <a:buFont typeface="Arial" pitchFamily="34" charset="0"/>
              <a:buChar char="•"/>
            </a:pPr>
            <a:r>
              <a:rPr lang="en-US" sz="3400" dirty="0" smtClean="0"/>
              <a:t>Connection Management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sz="1800" dirty="0" smtClean="0"/>
          </a:p>
        </p:txBody>
      </p:sp>
    </p:spTree>
  </p:cSld>
  <p:clrMapOvr>
    <a:masterClrMapping/>
  </p:clrMapOvr>
  <p:transition advTm="110460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89838" cy="6647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dirty="0" smtClean="0"/>
              <a:t>Device Management - Core Scenarios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817196"/>
            <a:ext cx="8229600" cy="535159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Internet Based Management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/>
              <a:t>Fallback Status Point</a:t>
            </a:r>
          </a:p>
          <a:p>
            <a:pPr eaLnBrk="1" hangingPunct="1"/>
            <a:r>
              <a:rPr lang="en-US" sz="2800" dirty="0" smtClean="0"/>
              <a:t>LOB Device Management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/>
              <a:t>CE on ARM at RTM</a:t>
            </a:r>
          </a:p>
          <a:p>
            <a:pPr eaLnBrk="1" hangingPunct="1"/>
            <a:r>
              <a:rPr lang="en-US" sz="2800" dirty="0" smtClean="0"/>
              <a:t>Deployment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/>
              <a:t>Automated client distribution via SMS Advanced Client desktop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/>
              <a:t>Full integration with SCCM 07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/>
              <a:t>Over-the-air client upgrade</a:t>
            </a:r>
          </a:p>
        </p:txBody>
      </p:sp>
    </p:spTree>
  </p:cSld>
  <p:clrMapOvr>
    <a:masterClrMapping/>
  </p:clrMapOvr>
  <p:transition advTm="110460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其他加強功能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053084"/>
          </a:xfrm>
        </p:spPr>
        <p:txBody>
          <a:bodyPr>
            <a:normAutofit fontScale="62500" lnSpcReduction="20000"/>
          </a:bodyPr>
          <a:lstStyle/>
          <a:p>
            <a:r>
              <a:rPr lang="en-US" altLang="zh-TW" dirty="0" smtClean="0"/>
              <a:t>Inventory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 smtClean="0"/>
              <a:t>Asset Intelligence features added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 smtClean="0"/>
              <a:t>Last usage inventory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 smtClean="0"/>
              <a:t>Auto-created metering rules</a:t>
            </a:r>
          </a:p>
          <a:p>
            <a:pPr>
              <a:buFont typeface="Arial" pitchFamily="34" charset="0"/>
              <a:buChar char="•"/>
            </a:pPr>
            <a:r>
              <a:rPr lang="en-US" altLang="zh-TW" dirty="0" smtClean="0"/>
              <a:t>Discovery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 smtClean="0"/>
              <a:t>Discover “Extended Active Directory Attributes”</a:t>
            </a:r>
          </a:p>
          <a:p>
            <a:pPr>
              <a:buFont typeface="Arial" pitchFamily="34" charset="0"/>
              <a:buChar char="•"/>
            </a:pPr>
            <a:r>
              <a:rPr lang="en-US" altLang="zh-TW" dirty="0" smtClean="0"/>
              <a:t>Supports hosting Configuration Manager 2007 Site database on Microsoft SQL Server 2005 Clustered Server</a:t>
            </a:r>
          </a:p>
          <a:p>
            <a:pPr>
              <a:buFont typeface="Arial" pitchFamily="34" charset="0"/>
              <a:buChar char="•"/>
            </a:pPr>
            <a:r>
              <a:rPr lang="en-US" altLang="zh-TW" dirty="0" smtClean="0"/>
              <a:t>Volume Shadow Copy Service (VSS)-based backup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 smtClean="0"/>
              <a:t>Services off-line for minutes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 smtClean="0"/>
              <a:t>Snapshot data moved to backup location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課程回顧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System Center Configuration Manager 2007</a:t>
            </a:r>
            <a:r>
              <a:rPr lang="zh-TW" altLang="en-US" dirty="0" smtClean="0"/>
              <a:t>主要是延伸自 </a:t>
            </a:r>
            <a:r>
              <a:rPr lang="en-US" altLang="zh-TW" dirty="0" smtClean="0"/>
              <a:t>SMS 2003</a:t>
            </a:r>
            <a:r>
              <a:rPr lang="zh-TW" altLang="en-US" dirty="0" smtClean="0"/>
              <a:t>既有功能</a:t>
            </a:r>
            <a:r>
              <a:rPr lang="en-US" altLang="zh-TW" dirty="0" smtClean="0"/>
              <a:t>, </a:t>
            </a:r>
            <a:r>
              <a:rPr lang="zh-TW" altLang="en-US" dirty="0" smtClean="0"/>
              <a:t>並加上 </a:t>
            </a:r>
            <a:r>
              <a:rPr lang="en-US" altLang="zh-TW" dirty="0" smtClean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zh-TW" altLang="en-US" dirty="0" smtClean="0"/>
              <a:t>新功能</a:t>
            </a:r>
            <a:r>
              <a:rPr lang="en-US" altLang="zh-TW" dirty="0" smtClean="0"/>
              <a:t>(DCM,NAP,IBCM)</a:t>
            </a:r>
          </a:p>
          <a:p>
            <a:pPr lvl="1">
              <a:buFont typeface="Arial" pitchFamily="34" charset="0"/>
              <a:buChar char="•"/>
            </a:pPr>
            <a:r>
              <a:rPr lang="zh-TW" altLang="en-US" dirty="0" smtClean="0"/>
              <a:t>功能提升</a:t>
            </a:r>
            <a:r>
              <a:rPr lang="en-US" altLang="zh-TW" dirty="0" smtClean="0"/>
              <a:t>(SUM,SWD,DM)</a:t>
            </a:r>
          </a:p>
          <a:p>
            <a:pPr lvl="1">
              <a:buFont typeface="Arial" pitchFamily="34" charset="0"/>
              <a:buChar char="•"/>
            </a:pPr>
            <a:r>
              <a:rPr lang="zh-TW" altLang="en-US" dirty="0" smtClean="0"/>
              <a:t>更容易的安裝方式</a:t>
            </a:r>
            <a:endParaRPr lang="en-US" altLang="zh-TW" dirty="0" smtClean="0"/>
          </a:p>
          <a:p>
            <a:pPr lvl="1">
              <a:buFont typeface="Arial" pitchFamily="34" charset="0"/>
              <a:buChar char="•"/>
            </a:pPr>
            <a:r>
              <a:rPr lang="zh-TW" altLang="en-US" dirty="0" smtClean="0"/>
              <a:t>全新管理主控台</a:t>
            </a:r>
            <a:endParaRPr lang="en-US" altLang="zh-TW" dirty="0" smtClean="0"/>
          </a:p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可以直接由</a:t>
            </a:r>
            <a:r>
              <a:rPr lang="en-US" altLang="zh-TW" dirty="0" smtClean="0"/>
              <a:t>SMS 2003 SP2 </a:t>
            </a:r>
            <a:r>
              <a:rPr lang="zh-TW" altLang="en-US" dirty="0" smtClean="0"/>
              <a:t>或 </a:t>
            </a:r>
            <a:r>
              <a:rPr lang="en-US" altLang="zh-TW" dirty="0" smtClean="0"/>
              <a:t>SP3</a:t>
            </a:r>
            <a:r>
              <a:rPr lang="zh-TW" altLang="en-US" dirty="0" smtClean="0"/>
              <a:t>進行升級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Resources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485775" y="1100139"/>
            <a:ext cx="8101013" cy="709612"/>
          </a:xfrm>
          <a:prstGeom prst="roundRect">
            <a:avLst/>
          </a:prstGeom>
          <a:gradFill flip="none" rotWithShape="1">
            <a:gsLst>
              <a:gs pos="0">
                <a:srgbClr val="3778A7">
                  <a:alpha val="58000"/>
                </a:srgbClr>
              </a:gs>
              <a:gs pos="87000">
                <a:srgbClr val="3778A7">
                  <a:alpha val="29000"/>
                </a:srgb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/>
              <a:t>Technical Communities, </a:t>
            </a:r>
            <a:r>
              <a:rPr lang="en-US" sz="1400" b="1" dirty="0" err="1" smtClean="0"/>
              <a:t>Webcasts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Blogs</a:t>
            </a:r>
            <a:r>
              <a:rPr lang="en-US" sz="1400" b="1" dirty="0" smtClean="0"/>
              <a:t>, Chats &amp; User Groups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hlinkClick r:id="rId3"/>
              </a:rPr>
              <a:t>http://www.microsoft.com/communities/</a:t>
            </a:r>
            <a:r>
              <a:rPr lang="en-US" sz="1400" b="1" dirty="0" err="1" smtClean="0">
                <a:hlinkClick r:id="rId3"/>
              </a:rPr>
              <a:t>default.mspx</a:t>
            </a:r>
            <a:r>
              <a:rPr lang="en-US" sz="1400" b="1" dirty="0" smtClean="0"/>
              <a:t>  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85775" y="2687639"/>
            <a:ext cx="8101013" cy="808596"/>
          </a:xfrm>
          <a:prstGeom prst="roundRect">
            <a:avLst/>
          </a:prstGeom>
          <a:gradFill flip="none" rotWithShape="1">
            <a:gsLst>
              <a:gs pos="0">
                <a:srgbClr val="3778A7">
                  <a:alpha val="58000"/>
                </a:srgbClr>
              </a:gs>
              <a:gs pos="87000">
                <a:srgbClr val="3778A7">
                  <a:alpha val="29000"/>
                </a:srgb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b="1" dirty="0" smtClean="0"/>
              <a:t>Microsoft Developer Network (MSDN) &amp; TechNet </a:t>
            </a:r>
            <a:endParaRPr lang="en-US" sz="1400" dirty="0" smtClean="0"/>
          </a:p>
          <a:p>
            <a:r>
              <a:rPr lang="en-US" sz="1400" b="1" dirty="0" smtClean="0">
                <a:hlinkClick r:id="rId4"/>
              </a:rPr>
              <a:t>http://microsoft.com/</a:t>
            </a:r>
            <a:r>
              <a:rPr lang="en-US" sz="1400" b="1" dirty="0" err="1" smtClean="0">
                <a:hlinkClick r:id="rId4"/>
              </a:rPr>
              <a:t>msdn</a:t>
            </a:r>
            <a:r>
              <a:rPr lang="en-US" sz="1400" b="1" dirty="0" smtClean="0"/>
              <a:t>  </a:t>
            </a:r>
            <a:endParaRPr lang="en-US" sz="1400" dirty="0" smtClean="0"/>
          </a:p>
          <a:p>
            <a:r>
              <a:rPr lang="en-US" sz="1400" b="1" u="sng" dirty="0" smtClean="0">
                <a:hlinkClick r:id="rId5" tooltip="http://microsoft.com/technet"/>
              </a:rPr>
              <a:t>http://microsoft.com/</a:t>
            </a:r>
            <a:r>
              <a:rPr lang="en-US" sz="1400" b="1" u="sng" dirty="0" err="1" smtClean="0">
                <a:hlinkClick r:id="rId5" tooltip="http://microsoft.com/technet"/>
              </a:rPr>
              <a:t>technet</a:t>
            </a:r>
            <a:r>
              <a:rPr lang="en-US" sz="1400" b="1" dirty="0" smtClean="0"/>
              <a:t> </a:t>
            </a:r>
            <a:endParaRPr lang="en-US" sz="14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85775" y="3588965"/>
            <a:ext cx="8101013" cy="709612"/>
          </a:xfrm>
          <a:prstGeom prst="roundRect">
            <a:avLst/>
          </a:prstGeom>
          <a:gradFill flip="none" rotWithShape="1">
            <a:gsLst>
              <a:gs pos="0">
                <a:srgbClr val="3778A7">
                  <a:alpha val="58000"/>
                </a:srgbClr>
              </a:gs>
              <a:gs pos="87000">
                <a:srgbClr val="3778A7">
                  <a:alpha val="29000"/>
                </a:srgb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b="1" dirty="0" smtClean="0"/>
              <a:t>Trial Software and Virtual Labs</a:t>
            </a:r>
            <a:endParaRPr lang="en-US" sz="1400" dirty="0" smtClean="0"/>
          </a:p>
          <a:p>
            <a:r>
              <a:rPr lang="en-US" sz="1400" b="1" u="sng" dirty="0" smtClean="0">
                <a:hlinkClick r:id="rId6" tooltip="http://www.microsoft.com/technet/downloads/trials/default.mspx"/>
              </a:rPr>
              <a:t>http://www.microsoft.com/</a:t>
            </a:r>
            <a:r>
              <a:rPr lang="en-US" sz="1400" b="1" u="sng" dirty="0" err="1" smtClean="0">
                <a:hlinkClick r:id="rId6" tooltip="http://www.microsoft.com/technet/downloads/trials/default.mspx"/>
              </a:rPr>
              <a:t>technet/downloads/trials/default.mspx</a:t>
            </a:r>
            <a:r>
              <a:rPr lang="en-US" sz="1400" b="1" dirty="0" smtClean="0"/>
              <a:t> 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485775" y="1893889"/>
            <a:ext cx="8101013" cy="709612"/>
          </a:xfrm>
          <a:prstGeom prst="roundRect">
            <a:avLst/>
          </a:prstGeom>
          <a:gradFill flip="none" rotWithShape="1">
            <a:gsLst>
              <a:gs pos="0">
                <a:srgbClr val="3778A7">
                  <a:alpha val="58000"/>
                </a:srgbClr>
              </a:gs>
              <a:gs pos="87000">
                <a:srgbClr val="3778A7">
                  <a:alpha val="29000"/>
                </a:srgb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/>
              <a:t>Microsoft Learning and Certification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hlinkClick r:id="rId7"/>
              </a:rPr>
              <a:t>http://www.microsoft.com/learning/</a:t>
            </a:r>
            <a:r>
              <a:rPr lang="en-US" sz="1400" b="1" dirty="0" err="1" smtClean="0">
                <a:hlinkClick r:id="rId7"/>
              </a:rPr>
              <a:t>default.mspx</a:t>
            </a:r>
            <a:r>
              <a:rPr lang="en-US" sz="1400" b="1" dirty="0" smtClean="0"/>
              <a:t>  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68840" y="4396127"/>
            <a:ext cx="8101013" cy="709612"/>
          </a:xfrm>
          <a:prstGeom prst="roundRect">
            <a:avLst/>
          </a:prstGeom>
          <a:gradFill flip="none" rotWithShape="1">
            <a:gsLst>
              <a:gs pos="0">
                <a:srgbClr val="3778A7">
                  <a:alpha val="58000"/>
                </a:srgbClr>
              </a:gs>
              <a:gs pos="87000">
                <a:srgbClr val="3778A7">
                  <a:alpha val="29000"/>
                </a:srgb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zh-TW" sz="1400" b="1" u="sng" dirty="0" smtClean="0">
                <a:hlinkClick r:id="rId6" tooltip="http://www.microsoft.com/technet/downloads/trials/default.mspx"/>
              </a:rPr>
              <a:t>System Center Home page</a:t>
            </a:r>
          </a:p>
          <a:p>
            <a:r>
              <a:rPr lang="en-US" sz="1400" b="1" u="sng" dirty="0" smtClean="0">
                <a:hlinkClick r:id="rId6" tooltip="http://www.microsoft.com/technet/downloads/trials/default.mspx"/>
              </a:rPr>
              <a:t>http://</a:t>
            </a:r>
            <a:r>
              <a:rPr lang="en-US" sz="1400" b="1" u="sng" dirty="0" smtClean="0">
                <a:hlinkClick r:id="rId8" tooltip="http://www.microsoft.com/technet/downloads/trials/default.mspx"/>
              </a:rPr>
              <a:t>www.microsoft.com/systemcenter</a:t>
            </a:r>
            <a:endParaRPr lang="en-US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74650"/>
            <a:ext cx="8510588" cy="750888"/>
          </a:xfrm>
          <a:noFill/>
          <a:ln/>
        </p:spPr>
        <p:txBody>
          <a:bodyPr lIns="92075" tIns="46038" rIns="92075" bIns="46038"/>
          <a:lstStyle/>
          <a:p>
            <a:r>
              <a:rPr lang="zh-TW" altLang="en-US">
                <a:latin typeface="新細明體" charset="-120"/>
                <a:ea typeface="新細明體" charset="-120"/>
              </a:rPr>
              <a:t>在何處取得</a:t>
            </a:r>
            <a:r>
              <a:rPr lang="zh-CN" altLang="en-US">
                <a:latin typeface="新細明體" charset="-120"/>
                <a:ea typeface="新細明體" charset="-120"/>
              </a:rPr>
              <a:t> </a:t>
            </a:r>
            <a:r>
              <a:rPr lang="en-US" altLang="zh-CN">
                <a:latin typeface="新細明體" charset="-120"/>
                <a:ea typeface="新細明體" charset="-120"/>
              </a:rPr>
              <a:t>TechNet</a:t>
            </a:r>
            <a:r>
              <a:rPr lang="en-US" altLang="zh-TW">
                <a:latin typeface="新細明體" charset="-120"/>
                <a:ea typeface="新細明體" charset="-120"/>
              </a:rPr>
              <a:t> </a:t>
            </a:r>
            <a:r>
              <a:rPr lang="zh-TW" altLang="en-US">
                <a:latin typeface="新細明體" charset="-120"/>
                <a:ea typeface="新細明體" charset="-120"/>
              </a:rPr>
              <a:t>相關資訊？</a:t>
            </a:r>
            <a:endParaRPr lang="zh-CN" altLang="en-US">
              <a:latin typeface="新細明體" charset="-120"/>
              <a:ea typeface="新細明體" charset="-120"/>
            </a:endParaRPr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4925" y="1557338"/>
            <a:ext cx="9144000" cy="5184775"/>
          </a:xfrm>
          <a:noFill/>
          <a:ln/>
        </p:spPr>
        <p:txBody>
          <a:bodyPr lIns="92075" tIns="46038" rIns="92075" bIns="46038"/>
          <a:lstStyle/>
          <a:p>
            <a:pPr marL="344488" indent="-344488">
              <a:lnSpc>
                <a:spcPts val="2500"/>
              </a:lnSpc>
              <a:spcAft>
                <a:spcPts val="800"/>
              </a:spcAft>
            </a:pPr>
            <a:r>
              <a:rPr lang="zh-TW" altLang="en-US" sz="2800" b="1" dirty="0">
                <a:ea typeface="新細明體" charset="-120"/>
              </a:rPr>
              <a:t>訂閱 </a:t>
            </a:r>
            <a:r>
              <a:rPr lang="en-US" altLang="zh-CN" sz="2800" b="1" dirty="0">
                <a:ea typeface="新細明體" charset="-120"/>
              </a:rPr>
              <a:t>TechNet</a:t>
            </a:r>
            <a:r>
              <a:rPr lang="en-US" altLang="zh-TW" sz="2800" b="1" dirty="0">
                <a:ea typeface="新細明體" charset="-120"/>
              </a:rPr>
              <a:t> </a:t>
            </a:r>
            <a:r>
              <a:rPr lang="zh-TW" altLang="en-US" sz="2800" b="1" dirty="0">
                <a:ea typeface="新細明體" charset="-120"/>
              </a:rPr>
              <a:t>資訊技術人快訊</a:t>
            </a:r>
            <a:r>
              <a:rPr lang="zh-CN" altLang="en-US" sz="2800" dirty="0">
                <a:ea typeface="新細明體" charset="-120"/>
              </a:rPr>
              <a:t> </a:t>
            </a:r>
            <a:r>
              <a:rPr lang="en-US" altLang="zh-CN" sz="2800" dirty="0">
                <a:ea typeface="新細明體" charset="-120"/>
              </a:rPr>
              <a:t>http://www.microsoft.com/taiwan/technet/flash/</a:t>
            </a:r>
            <a:endParaRPr lang="en-US" altLang="zh-TW" sz="2800" dirty="0">
              <a:ea typeface="新細明體" charset="-120"/>
            </a:endParaRPr>
          </a:p>
          <a:p>
            <a:pPr marL="344488" indent="-344488">
              <a:lnSpc>
                <a:spcPts val="2500"/>
              </a:lnSpc>
              <a:spcAft>
                <a:spcPts val="800"/>
              </a:spcAft>
            </a:pPr>
            <a:r>
              <a:rPr lang="zh-TW" altLang="en-US" sz="2800" b="1" dirty="0">
                <a:ea typeface="新細明體" charset="-120"/>
              </a:rPr>
              <a:t>訂閱 </a:t>
            </a:r>
            <a:r>
              <a:rPr lang="en-US" altLang="zh-TW" sz="2800" b="1" dirty="0">
                <a:ea typeface="新細明體" charset="-120"/>
              </a:rPr>
              <a:t>TechNet Plus</a:t>
            </a:r>
          </a:p>
          <a:p>
            <a:pPr marL="344488" indent="-344488">
              <a:lnSpc>
                <a:spcPts val="2500"/>
              </a:lnSpc>
              <a:spcAft>
                <a:spcPts val="800"/>
              </a:spcAft>
              <a:buFontTx/>
              <a:buNone/>
            </a:pPr>
            <a:r>
              <a:rPr lang="en-US" altLang="zh-TW" sz="2800" dirty="0">
                <a:ea typeface="新細明體" charset="-120"/>
              </a:rPr>
              <a:t>  </a:t>
            </a:r>
            <a:r>
              <a:rPr lang="en-US" altLang="zh-TW" sz="2800" dirty="0" smtClean="0">
                <a:ea typeface="新細明體" charset="-120"/>
              </a:rPr>
              <a:t>  </a:t>
            </a:r>
            <a:r>
              <a:rPr lang="en-US" altLang="zh-CN" sz="2800" dirty="0" smtClean="0">
                <a:ea typeface="新細明體" charset="-120"/>
              </a:rPr>
              <a:t>http</a:t>
            </a:r>
            <a:r>
              <a:rPr lang="en-US" altLang="zh-CN" sz="2800" dirty="0">
                <a:ea typeface="新細明體" charset="-120"/>
              </a:rPr>
              <a:t>://www.microsoft.com/taiwan/technet/</a:t>
            </a:r>
            <a:endParaRPr lang="en-US" altLang="zh-TW" sz="2800" dirty="0">
              <a:ea typeface="新細明體" charset="-120"/>
            </a:endParaRPr>
          </a:p>
          <a:p>
            <a:pPr marL="344488" indent="-344488">
              <a:lnSpc>
                <a:spcPts val="2500"/>
              </a:lnSpc>
              <a:spcAft>
                <a:spcPts val="800"/>
              </a:spcAft>
            </a:pPr>
            <a:r>
              <a:rPr lang="zh-TW" altLang="en-US" sz="2800" b="1" dirty="0">
                <a:ea typeface="新細明體" charset="-120"/>
              </a:rPr>
              <a:t>參加</a:t>
            </a:r>
            <a:r>
              <a:rPr lang="zh-CN" altLang="zh-TW" sz="2800" b="1" dirty="0">
                <a:ea typeface="新細明體" charset="-120"/>
              </a:rPr>
              <a:t> </a:t>
            </a:r>
            <a:r>
              <a:rPr lang="en-US" altLang="zh-CN" sz="2800" b="1" dirty="0">
                <a:ea typeface="新細明體" charset="-120"/>
              </a:rPr>
              <a:t>TechNet</a:t>
            </a:r>
            <a:r>
              <a:rPr lang="en-US" altLang="zh-TW" sz="2800" b="1" dirty="0">
                <a:ea typeface="新細明體" charset="-120"/>
              </a:rPr>
              <a:t> </a:t>
            </a:r>
            <a:r>
              <a:rPr lang="zh-CN" altLang="en-US" sz="2800" b="1" dirty="0">
                <a:ea typeface="新細明體" charset="-120"/>
              </a:rPr>
              <a:t>的活</a:t>
            </a:r>
            <a:r>
              <a:rPr lang="zh-TW" altLang="en-US" sz="2800" b="1" dirty="0">
                <a:ea typeface="新細明體" charset="-120"/>
              </a:rPr>
              <a:t>動</a:t>
            </a:r>
            <a:r>
              <a:rPr lang="zh-CN" altLang="en-US" sz="2800" b="1" dirty="0">
                <a:ea typeface="新細明體" charset="-120"/>
              </a:rPr>
              <a:t/>
            </a:r>
            <a:br>
              <a:rPr lang="zh-CN" altLang="en-US" sz="2800" b="1" dirty="0">
                <a:ea typeface="新細明體" charset="-120"/>
              </a:rPr>
            </a:br>
            <a:r>
              <a:rPr lang="en-US" altLang="zh-CN" sz="2800" dirty="0">
                <a:ea typeface="新細明體" charset="-120"/>
              </a:rPr>
              <a:t>http://www.microsoft.com/taiwan/technet/</a:t>
            </a:r>
            <a:endParaRPr lang="en-US" altLang="zh-TW" sz="2800" dirty="0">
              <a:ea typeface="新細明體" charset="-120"/>
            </a:endParaRPr>
          </a:p>
          <a:p>
            <a:pPr marL="344488" indent="-344488">
              <a:lnSpc>
                <a:spcPts val="2500"/>
              </a:lnSpc>
              <a:spcAft>
                <a:spcPts val="800"/>
              </a:spcAft>
            </a:pPr>
            <a:r>
              <a:rPr lang="zh-TW" altLang="en-US" sz="2800" b="1" dirty="0">
                <a:ea typeface="新細明體" charset="-120"/>
              </a:rPr>
              <a:t>下載 </a:t>
            </a:r>
            <a:r>
              <a:rPr lang="en-US" altLang="zh-TW" sz="2800" b="1" dirty="0">
                <a:ea typeface="新細明體" charset="-120"/>
              </a:rPr>
              <a:t>TechNet </a:t>
            </a:r>
            <a:r>
              <a:rPr lang="zh-TW" altLang="en-US" sz="2800" b="1" dirty="0">
                <a:ea typeface="新細明體" charset="-120"/>
              </a:rPr>
              <a:t>研討會簡報與錄影檔</a:t>
            </a:r>
            <a:br>
              <a:rPr lang="zh-TW" altLang="en-US" sz="2800" b="1" dirty="0">
                <a:ea typeface="新細明體" charset="-120"/>
              </a:rPr>
            </a:br>
            <a:r>
              <a:rPr lang="zh-TW" altLang="en-US" sz="2800" b="1" dirty="0" smtClean="0">
                <a:ea typeface="新細明體" charset="-120"/>
              </a:rPr>
              <a:t> </a:t>
            </a:r>
            <a:r>
              <a:rPr lang="en-US" altLang="zh-CN" sz="2800" dirty="0" smtClean="0">
                <a:ea typeface="宋体" charset="-122"/>
              </a:rPr>
              <a:t>http</a:t>
            </a:r>
            <a:r>
              <a:rPr lang="en-US" altLang="zh-CN" sz="2800" dirty="0">
                <a:ea typeface="宋体" charset="-122"/>
              </a:rPr>
              <a:t>://www.microsoft.com/taiwan/technet/webcast/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55729" y="2306638"/>
            <a:ext cx="7689850" cy="13858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sz="6600" dirty="0" smtClean="0"/>
              <a:t>Q&amp;A</a:t>
            </a:r>
            <a:endParaRPr lang="en-US" sz="6600" dirty="0"/>
          </a:p>
        </p:txBody>
      </p:sp>
      <p:pic>
        <p:nvPicPr>
          <p:cNvPr id="5" name="Picture 2" descr="D:\Slidework\Jobs\TechEd2007 - Brian Marble\Template\Design\Round 3\images\H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66195" y="2306638"/>
            <a:ext cx="662922" cy="5146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555" name="Picture 3" descr="t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2708275"/>
            <a:ext cx="8651875" cy="14398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2971800" y="5562600"/>
            <a:ext cx="3200400" cy="1295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Automated delivery of OS and supporting information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0" y="3048000"/>
            <a:ext cx="3200400" cy="1295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Define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Configuration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standards, maintain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compliancy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-76200" y="1066800"/>
            <a:ext cx="3200400" cy="1295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Control what workloads to update when:  explicit targeting and scheduling for server,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desktop and devices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257800" y="2971800"/>
            <a:ext cx="3886200" cy="16383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	Define configurations,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partition model, OS,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drivers and application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suite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943600" y="1143000"/>
            <a:ext cx="3200400" cy="1295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Learn what you have before deployment or migration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4195"/>
            <a:ext cx="8991600" cy="1100995"/>
          </a:xfrm>
        </p:spPr>
        <p:txBody>
          <a:bodyPr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From the Datacenter to the Client 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and Beyond…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5part p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3476" y="1244601"/>
            <a:ext cx="4354482" cy="4360148"/>
          </a:xfrm>
          <a:prstGeom prst="rect">
            <a:avLst/>
          </a:prstGeom>
          <a:noFill/>
        </p:spPr>
      </p:pic>
      <p:pic>
        <p:nvPicPr>
          <p:cNvPr id="6" name="Picture 5" descr="cooltools-sha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black">
          <a:xfrm>
            <a:off x="2035175" y="892175"/>
            <a:ext cx="5051425" cy="5051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4648200" y="2296180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+mn-lt"/>
              </a:rPr>
              <a:t>Asset Intelligence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+mn-lt"/>
              </a:rPr>
              <a:t>HW/SW Inventory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4600" y="2209800"/>
            <a:ext cx="2362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+mn-lt"/>
              </a:rPr>
              <a:t>Software Update</a:t>
            </a:r>
            <a:br>
              <a:rPr lang="en-US" sz="1400" dirty="0" smtClean="0">
                <a:solidFill>
                  <a:schemeClr val="bg1"/>
                </a:solidFill>
                <a:latin typeface="+mn-lt"/>
              </a:rPr>
            </a:b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Software Distribution</a:t>
            </a:r>
            <a:br>
              <a:rPr lang="en-US" sz="1400" dirty="0" smtClean="0">
                <a:solidFill>
                  <a:schemeClr val="bg1"/>
                </a:solidFill>
                <a:latin typeface="+mn-lt"/>
              </a:rPr>
            </a:b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Production Support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09800" y="3352800"/>
            <a:ext cx="2675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+mn-lt"/>
              </a:rPr>
              <a:t>Configuration </a:t>
            </a:r>
            <a:br>
              <a:rPr lang="en-US" sz="1400" dirty="0" smtClean="0">
                <a:solidFill>
                  <a:schemeClr val="bg1"/>
                </a:solidFill>
                <a:latin typeface="+mn-lt"/>
              </a:rPr>
            </a:b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Management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84565" y="4572000"/>
            <a:ext cx="14494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+mn-lt"/>
              </a:rPr>
              <a:t>OS Deployment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76800" y="3426023"/>
            <a:ext cx="1269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+mn-lt"/>
              </a:rPr>
              <a:t>Client/Server </a:t>
            </a:r>
            <a:br>
              <a:rPr lang="en-US" sz="1400" dirty="0" smtClean="0">
                <a:solidFill>
                  <a:schemeClr val="bg1"/>
                </a:solidFill>
                <a:latin typeface="+mn-lt"/>
              </a:rPr>
            </a:b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Design</a:t>
            </a:r>
          </a:p>
        </p:txBody>
      </p:sp>
      <p:pic>
        <p:nvPicPr>
          <p:cNvPr id="46082" name="Picture 2" descr="C:\Users\jeffwe\AppData\Local\Microsoft\Windows\Temporary Internet Files\Content.IE5\OX2XB57J\MCj0435242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0597" y="2971800"/>
            <a:ext cx="616203" cy="1219200"/>
          </a:xfrm>
          <a:prstGeom prst="rect">
            <a:avLst/>
          </a:prstGeom>
          <a:noFill/>
        </p:spPr>
      </p:pic>
    </p:spTree>
  </p:cSld>
  <p:clrMapOvr>
    <a:masterClrMapping/>
  </p:clrMapOvr>
  <p:transition advTm="18041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議題大綱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SCCM 2007 </a:t>
            </a:r>
            <a:r>
              <a:rPr lang="zh-TW" altLang="en-US" dirty="0" smtClean="0"/>
              <a:t>的藍圖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rgbClr val="FFFF99"/>
                </a:solidFill>
              </a:rPr>
              <a:t>提升 </a:t>
            </a:r>
            <a:r>
              <a:rPr lang="en-US" altLang="zh-TW" b="1" dirty="0" smtClean="0">
                <a:solidFill>
                  <a:srgbClr val="FFFF99"/>
                </a:solidFill>
              </a:rPr>
              <a:t>Configuration Manager Console</a:t>
            </a:r>
            <a:r>
              <a:rPr lang="zh-TW" altLang="en-US" b="1" dirty="0" smtClean="0">
                <a:solidFill>
                  <a:srgbClr val="FFFF99"/>
                </a:solidFill>
              </a:rPr>
              <a:t>的功能及操作</a:t>
            </a:r>
            <a:endParaRPr lang="en-US" altLang="zh-TW" b="1" dirty="0" smtClean="0">
              <a:solidFill>
                <a:srgbClr val="FFFF99"/>
              </a:solidFill>
            </a:endParaRPr>
          </a:p>
          <a:p>
            <a:r>
              <a:rPr lang="en-US" altLang="zh-TW" dirty="0" smtClean="0"/>
              <a:t>SCCM 2007 </a:t>
            </a:r>
            <a:r>
              <a:rPr lang="zh-TW" altLang="en-US" dirty="0" smtClean="0"/>
              <a:t>新的</a:t>
            </a:r>
            <a:r>
              <a:rPr lang="en-US" altLang="zh-TW" dirty="0" smtClean="0"/>
              <a:t>System Role</a:t>
            </a:r>
          </a:p>
          <a:p>
            <a:r>
              <a:rPr lang="zh-TW" altLang="en-US" dirty="0" smtClean="0"/>
              <a:t>提升</a:t>
            </a:r>
            <a:r>
              <a:rPr lang="en-US" altLang="zh-TW" dirty="0" smtClean="0"/>
              <a:t>Operation System Deployment</a:t>
            </a:r>
            <a:r>
              <a:rPr lang="zh-TW" altLang="en-US" dirty="0" smtClean="0"/>
              <a:t>的功能</a:t>
            </a:r>
            <a:endParaRPr lang="en-US" altLang="zh-TW" dirty="0" smtClean="0"/>
          </a:p>
          <a:p>
            <a:r>
              <a:rPr lang="zh-TW" altLang="en-US" dirty="0" smtClean="0"/>
              <a:t>增進安全性需求</a:t>
            </a:r>
            <a:endParaRPr lang="en-US" altLang="zh-TW" dirty="0" smtClean="0"/>
          </a:p>
          <a:p>
            <a:r>
              <a:rPr lang="zh-TW" altLang="en-US" dirty="0" smtClean="0"/>
              <a:t>異動組態管理</a:t>
            </a:r>
            <a:r>
              <a:rPr lang="en-US" altLang="zh-TW" dirty="0" smtClean="0"/>
              <a:t>(Desired Configuration Management)</a:t>
            </a:r>
          </a:p>
          <a:p>
            <a:r>
              <a:rPr lang="zh-TW" altLang="en-US" dirty="0" smtClean="0"/>
              <a:t>其他額外的更新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Manager Console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2302" y="1371600"/>
          <a:ext cx="8001000" cy="436282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048000"/>
                <a:gridCol w="2286000"/>
                <a:gridCol w="2667000"/>
              </a:tblGrid>
              <a:tr h="4847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Feature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SMS 2003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ConfigMgr</a:t>
                      </a:r>
                      <a:r>
                        <a:rPr lang="en-US" sz="2400" dirty="0" smtClean="0"/>
                        <a:t> 2007</a:t>
                      </a:r>
                      <a:endParaRPr lang="en-US" sz="2400" dirty="0"/>
                    </a:p>
                  </a:txBody>
                  <a:tcPr/>
                </a:tc>
              </a:tr>
              <a:tr h="484758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拖曳功能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</a:tr>
              <a:tr h="484758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多重選取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</a:tr>
              <a:tr h="484758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功能視窗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</a:tr>
              <a:tr h="484758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預覽視窗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</a:tr>
              <a:tr h="484758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精靈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少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多</a:t>
                      </a:r>
                      <a:endParaRPr lang="en-US" sz="2000" dirty="0"/>
                    </a:p>
                  </a:txBody>
                  <a:tcPr/>
                </a:tc>
              </a:tr>
              <a:tr h="484758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功能首頁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</a:tr>
              <a:tr h="484758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顯示圖案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NT 3.51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細緻</a:t>
                      </a:r>
                      <a:endParaRPr lang="en-US" sz="2000" dirty="0"/>
                    </a:p>
                  </a:txBody>
                  <a:tcPr/>
                </a:tc>
              </a:tr>
              <a:tr h="484758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目錄搜尋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13514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Page</a:t>
            </a:r>
            <a:endParaRPr lang="en-US" dirty="0"/>
          </a:p>
        </p:txBody>
      </p:sp>
      <p:sp>
        <p:nvSpPr>
          <p:cNvPr id="14339" name="Rectangle 4"/>
          <p:cNvSpPr>
            <a:spLocks noGrp="1"/>
          </p:cNvSpPr>
          <p:nvPr>
            <p:ph idx="1"/>
          </p:nvPr>
        </p:nvSpPr>
        <p:spPr>
          <a:xfrm>
            <a:off x="368300" y="1347788"/>
            <a:ext cx="8382000" cy="4889239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軟體派送狀態</a:t>
            </a:r>
            <a:endParaRPr lang="en-US" dirty="0" smtClean="0"/>
          </a:p>
          <a:p>
            <a:pPr lvl="1"/>
            <a:r>
              <a:rPr lang="zh-TW" altLang="en-US" dirty="0" smtClean="0"/>
              <a:t>狀態式顯示</a:t>
            </a:r>
            <a:r>
              <a:rPr lang="en-US" dirty="0" smtClean="0"/>
              <a:t>advertisement</a:t>
            </a:r>
            <a:r>
              <a:rPr lang="zh-TW" altLang="en-US" dirty="0" smtClean="0"/>
              <a:t>紀錄</a:t>
            </a:r>
            <a:endParaRPr lang="en-US" dirty="0" smtClean="0"/>
          </a:p>
          <a:p>
            <a:pPr lvl="1"/>
            <a:r>
              <a:rPr lang="zh-TW" altLang="en-US" dirty="0" smtClean="0"/>
              <a:t>指定軟體派送的連結</a:t>
            </a:r>
            <a:endParaRPr lang="en-US" dirty="0" smtClean="0"/>
          </a:p>
          <a:p>
            <a:pPr lvl="1"/>
            <a:r>
              <a:rPr lang="zh-TW" altLang="en-US" dirty="0" smtClean="0"/>
              <a:t>執行</a:t>
            </a:r>
            <a:r>
              <a:rPr lang="en-US" dirty="0" smtClean="0"/>
              <a:t>Advertisement </a:t>
            </a:r>
            <a:r>
              <a:rPr lang="zh-TW" altLang="en-US" dirty="0" smtClean="0"/>
              <a:t>回報</a:t>
            </a:r>
            <a:endParaRPr lang="en-US" dirty="0" smtClean="0"/>
          </a:p>
          <a:p>
            <a:r>
              <a:rPr lang="en-US" dirty="0" smtClean="0"/>
              <a:t>Options</a:t>
            </a:r>
          </a:p>
          <a:p>
            <a:pPr lvl="1"/>
            <a:r>
              <a:rPr lang="zh-TW" altLang="en-US" dirty="0" smtClean="0"/>
              <a:t>過濾篩選與多重選取</a:t>
            </a:r>
            <a:endParaRPr lang="en-US" dirty="0" smtClean="0"/>
          </a:p>
          <a:p>
            <a:pPr lvl="1"/>
            <a:r>
              <a:rPr lang="en-US" dirty="0" smtClean="0"/>
              <a:t>Bar/Pie </a:t>
            </a:r>
            <a:r>
              <a:rPr lang="zh-TW" altLang="en-US" dirty="0" smtClean="0"/>
              <a:t>圖表呈現</a:t>
            </a:r>
            <a:endParaRPr lang="en-US" dirty="0" smtClean="0"/>
          </a:p>
          <a:p>
            <a:r>
              <a:rPr lang="en-US" dirty="0" smtClean="0"/>
              <a:t>Actions</a:t>
            </a:r>
          </a:p>
          <a:p>
            <a:pPr lvl="1"/>
            <a:r>
              <a:rPr lang="zh-TW" altLang="en-US" dirty="0" smtClean="0"/>
              <a:t>最新、更新過的綜合報告</a:t>
            </a:r>
            <a:endParaRPr lang="en-US" dirty="0" smtClean="0"/>
          </a:p>
        </p:txBody>
      </p:sp>
    </p:spTree>
  </p:cSld>
  <p:clrMapOvr>
    <a:masterClrMapping/>
  </p:clrMapOvr>
  <p:transition advTm="67812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2.7|.5|40|29.2|.5|.5|.5|23.4|.5|25.4|.5|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|47.8|1|1|24.5|1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8.7|.4|.3|.3|.4|.4|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ACEWARE-AUD-SLIDE-NAME" val="Where Can I Get TechNet"/>
</p:tagLst>
</file>

<file path=ppt/theme/theme1.xml><?xml version="1.0" encoding="utf-8"?>
<a:theme xmlns:a="http://schemas.openxmlformats.org/drawingml/2006/main" name="Q3FY06 TechNet Template">
  <a:themeElements>
    <a:clrScheme name="Q3FY06 TechNe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3FY06 TechNe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3FY06 TechNe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16310</TotalTime>
  <Words>2789</Words>
  <Application>Microsoft PowerPoint</Application>
  <PresentationFormat>如螢幕大小 (4:3)</PresentationFormat>
  <Paragraphs>612</Paragraphs>
  <Slides>57</Slides>
  <Notes>28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59" baseType="lpstr">
      <vt:lpstr>Q3FY06 TechNet Template</vt:lpstr>
      <vt:lpstr>Visio</vt:lpstr>
      <vt:lpstr>IT管理系列 –  新一代組態管理與部署工具- SCCM 2007導覽</vt:lpstr>
      <vt:lpstr>本課程所涵蓋範圍?</vt:lpstr>
      <vt:lpstr>預備知識</vt:lpstr>
      <vt:lpstr>議題大綱</vt:lpstr>
      <vt:lpstr>Configuration Manager 2007 </vt:lpstr>
      <vt:lpstr>From the Datacenter to the Client  and Beyond…</vt:lpstr>
      <vt:lpstr>議題大綱</vt:lpstr>
      <vt:lpstr>Configuration Manager Console</vt:lpstr>
      <vt:lpstr>Home Page</vt:lpstr>
      <vt:lpstr>投影片 10</vt:lpstr>
      <vt:lpstr>投影片 11</vt:lpstr>
      <vt:lpstr>議題大綱</vt:lpstr>
      <vt:lpstr>Site System Role</vt:lpstr>
      <vt:lpstr>新的 Site System Roles</vt:lpstr>
      <vt:lpstr>新的 Site System Roles</vt:lpstr>
      <vt:lpstr>New Server Roles  </vt:lpstr>
      <vt:lpstr>Supported Client Numbers</vt:lpstr>
      <vt:lpstr>投影片 18</vt:lpstr>
      <vt:lpstr>議題大綱</vt:lpstr>
      <vt:lpstr>What’s New in ConfigMgr OSD?</vt:lpstr>
      <vt:lpstr>部署情境 (1 of 4)</vt:lpstr>
      <vt:lpstr>部署情境(2 of 4)</vt:lpstr>
      <vt:lpstr>部署情境 (3 of 4)</vt:lpstr>
      <vt:lpstr>部署情境 (4 of 4)</vt:lpstr>
      <vt:lpstr>WDS &amp; ConfigMgr Integration</vt:lpstr>
      <vt:lpstr>Driver Catalog</vt:lpstr>
      <vt:lpstr>Task Sequence Actions</vt:lpstr>
      <vt:lpstr>OS Deployment Architecture</vt:lpstr>
      <vt:lpstr>投影片 29</vt:lpstr>
      <vt:lpstr>議題大綱</vt:lpstr>
      <vt:lpstr>Software Updates Management: How is it Done?</vt:lpstr>
      <vt:lpstr>Configuring Software Update Management in Configuration Manager 2007</vt:lpstr>
      <vt:lpstr>Configuring Software Update Management in Configuration Manager 2007</vt:lpstr>
      <vt:lpstr>Configuration Manager 2007 SUM Architecture</vt:lpstr>
      <vt:lpstr>Configuration of Software Update Points</vt:lpstr>
      <vt:lpstr>SUM End-to-End</vt:lpstr>
      <vt:lpstr>Internet Based Client Management</vt:lpstr>
      <vt:lpstr>Network Access Protection</vt:lpstr>
      <vt:lpstr>投影片 39</vt:lpstr>
      <vt:lpstr>Remote Control: What’s New </vt:lpstr>
      <vt:lpstr>議題大綱</vt:lpstr>
      <vt:lpstr>什麼是 DCM ?</vt:lpstr>
      <vt:lpstr>應用情境</vt:lpstr>
      <vt:lpstr>概觀 : DCM名詞及概念</vt:lpstr>
      <vt:lpstr>Microsoft DCM Knowledge</vt:lpstr>
      <vt:lpstr>投影片 46</vt:lpstr>
      <vt:lpstr>議題大綱</vt:lpstr>
      <vt:lpstr>What’s changed in Software Distribution?</vt:lpstr>
      <vt:lpstr>投影片 49</vt:lpstr>
      <vt:lpstr>Device Management - Core Scenarios</vt:lpstr>
      <vt:lpstr>Device Management - Core Scenarios</vt:lpstr>
      <vt:lpstr>其他加強功能</vt:lpstr>
      <vt:lpstr>課程回顧</vt:lpstr>
      <vt:lpstr>Resources</vt:lpstr>
      <vt:lpstr>在何處取得 TechNet 相關資訊？</vt:lpstr>
      <vt:lpstr>投影片 56</vt:lpstr>
      <vt:lpstr>投影片 57</vt:lpstr>
    </vt:vector>
  </TitlesOfParts>
  <Manager/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</dc:title>
  <dc:subject>Qx FYxx Content</dc:subject>
  <dc:creator>Microsoft</dc:creator>
  <cp:keywords>TechNet;</cp:keywords>
  <dc:description/>
  <cp:lastModifiedBy>VincentWei</cp:lastModifiedBy>
  <cp:revision>493</cp:revision>
  <dcterms:created xsi:type="dcterms:W3CDTF">1998-07-06T19:29:56Z</dcterms:created>
  <dcterms:modified xsi:type="dcterms:W3CDTF">2007-11-01T16:55:25Z</dcterms:modified>
  <cp:category>IT Professional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gram">
    <vt:lpwstr>TechNet</vt:lpwstr>
  </property>
  <property fmtid="{D5CDD505-2E9C-101B-9397-08002B2CF9AE}" pid="3" name="Session ID">
    <vt:lpwstr>xxx-zz</vt:lpwstr>
  </property>
  <property fmtid="{D5CDD505-2E9C-101B-9397-08002B2CF9AE}" pid="4" name="Status">
    <vt:lpwstr>Work in Progress</vt:lpwstr>
  </property>
  <property fmtid="{D5CDD505-2E9C-101B-9397-08002B2CF9AE}" pid="5" name="Support">
    <vt:lpwstr>devhelp@microsoft.com</vt:lpwstr>
  </property>
  <property fmtid="{D5CDD505-2E9C-101B-9397-08002B2CF9AE}" pid="6" name="build">
    <vt:lpwstr>0</vt:lpwstr>
  </property>
  <property fmtid="{D5CDD505-2E9C-101B-9397-08002B2CF9AE}" pid="7" name="Version">
    <vt:lpwstr>9.0</vt:lpwstr>
  </property>
</Properties>
</file>