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</p:sldMasterIdLst>
  <p:notesMasterIdLst>
    <p:notesMasterId r:id="rId39"/>
  </p:notesMasterIdLst>
  <p:handoutMasterIdLst>
    <p:handoutMasterId r:id="rId40"/>
  </p:handoutMasterIdLst>
  <p:sldIdLst>
    <p:sldId id="522" r:id="rId2"/>
    <p:sldId id="257" r:id="rId3"/>
    <p:sldId id="545" r:id="rId4"/>
    <p:sldId id="296" r:id="rId5"/>
    <p:sldId id="556" r:id="rId6"/>
    <p:sldId id="546" r:id="rId7"/>
    <p:sldId id="547" r:id="rId8"/>
    <p:sldId id="554" r:id="rId9"/>
    <p:sldId id="558" r:id="rId10"/>
    <p:sldId id="559" r:id="rId11"/>
    <p:sldId id="560" r:id="rId12"/>
    <p:sldId id="561" r:id="rId13"/>
    <p:sldId id="569" r:id="rId14"/>
    <p:sldId id="570" r:id="rId15"/>
    <p:sldId id="571" r:id="rId16"/>
    <p:sldId id="574" r:id="rId17"/>
    <p:sldId id="575" r:id="rId18"/>
    <p:sldId id="576" r:id="rId19"/>
    <p:sldId id="577" r:id="rId20"/>
    <p:sldId id="578" r:id="rId21"/>
    <p:sldId id="581" r:id="rId22"/>
    <p:sldId id="583" r:id="rId23"/>
    <p:sldId id="594" r:id="rId24"/>
    <p:sldId id="537" r:id="rId25"/>
    <p:sldId id="548" r:id="rId26"/>
    <p:sldId id="549" r:id="rId27"/>
    <p:sldId id="550" r:id="rId28"/>
    <p:sldId id="552" r:id="rId29"/>
    <p:sldId id="551" r:id="rId30"/>
    <p:sldId id="553" r:id="rId31"/>
    <p:sldId id="540" r:id="rId32"/>
    <p:sldId id="541" r:id="rId33"/>
    <p:sldId id="542" r:id="rId34"/>
    <p:sldId id="543" r:id="rId35"/>
    <p:sldId id="544" r:id="rId36"/>
    <p:sldId id="523" r:id="rId37"/>
    <p:sldId id="475" r:id="rId3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CCECFF"/>
    <a:srgbClr val="FFFF99"/>
    <a:srgbClr val="EF7D71"/>
    <a:srgbClr val="EBF7FF"/>
    <a:srgbClr val="0000FF"/>
    <a:srgbClr val="FF0000"/>
    <a:srgbClr val="EAEAEA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2819" autoAdjust="0"/>
  </p:normalViewPr>
  <p:slideViewPr>
    <p:cSldViewPr snapToGrid="0" snapToObjects="1">
      <p:cViewPr>
        <p:scale>
          <a:sx n="70" d="100"/>
          <a:sy n="70" d="100"/>
        </p:scale>
        <p:origin x="-1170" y="-138"/>
      </p:cViewPr>
      <p:guideLst>
        <p:guide orient="horz" pos="144"/>
        <p:guide orient="horz" pos="892"/>
        <p:guide orient="horz" pos="1196"/>
        <p:guide orient="horz" pos="2159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2448"/>
    </p:cViewPr>
  </p:sorterViewPr>
  <p:notesViewPr>
    <p:cSldViewPr snapToGrid="0" snapToObjects="1">
      <p:cViewPr varScale="1">
        <p:scale>
          <a:sx n="70" d="100"/>
          <a:sy n="70" d="100"/>
        </p:scale>
        <p:origin x="-1764" y="-102"/>
      </p:cViewPr>
      <p:guideLst>
        <p:guide orient="horz" pos="2927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28BBC-23B1-41E8-BFCA-94544E5F9126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A304AA77-2628-4CB8-BE41-449ABEC31EAA}">
      <dgm:prSet/>
      <dgm:spPr/>
      <dgm:t>
        <a:bodyPr/>
        <a:lstStyle/>
        <a:p>
          <a:pPr rtl="0"/>
          <a:r>
            <a:rPr lang="zh-TW" dirty="0" smtClean="0"/>
            <a:t>事件處理常式                        引發時機</a:t>
          </a:r>
          <a:endParaRPr lang="zh-TW" dirty="0"/>
        </a:p>
      </dgm:t>
    </dgm:pt>
    <dgm:pt modelId="{155D173B-6656-44C0-ABAD-6E91D1587D8A}" type="parTrans" cxnId="{848C878A-C086-4136-9C20-2FD46AA84B3C}">
      <dgm:prSet/>
      <dgm:spPr/>
      <dgm:t>
        <a:bodyPr/>
        <a:lstStyle/>
        <a:p>
          <a:endParaRPr lang="zh-TW" altLang="en-US"/>
        </a:p>
      </dgm:t>
    </dgm:pt>
    <dgm:pt modelId="{9BE33F5E-0EE1-4C03-9B26-FB30350D0112}" type="sibTrans" cxnId="{848C878A-C086-4136-9C20-2FD46AA84B3C}">
      <dgm:prSet/>
      <dgm:spPr/>
      <dgm:t>
        <a:bodyPr/>
        <a:lstStyle/>
        <a:p>
          <a:endParaRPr lang="zh-TW" altLang="en-US"/>
        </a:p>
      </dgm:t>
    </dgm:pt>
    <dgm:pt modelId="{EC6860F0-3CB5-4382-9287-7C57033DC965}">
      <dgm:prSet/>
      <dgm:spPr/>
      <dgm:t>
        <a:bodyPr/>
        <a:lstStyle/>
        <a:p>
          <a:pPr rtl="0"/>
          <a:r>
            <a:rPr lang="en-US" dirty="0" smtClean="0"/>
            <a:t>Context Changed                 </a:t>
          </a:r>
          <a:r>
            <a:rPr lang="zh-TW" dirty="0" smtClean="0"/>
            <a:t>表單中轉移焦點時</a:t>
          </a:r>
          <a:endParaRPr lang="zh-TW" dirty="0"/>
        </a:p>
      </dgm:t>
    </dgm:pt>
    <dgm:pt modelId="{1C11EE2E-8FDC-4E6E-8083-9E3F2D2A60B3}" type="parTrans" cxnId="{65257196-AA3D-4442-8E63-8CCBFF40D544}">
      <dgm:prSet/>
      <dgm:spPr/>
      <dgm:t>
        <a:bodyPr/>
        <a:lstStyle/>
        <a:p>
          <a:endParaRPr lang="zh-TW" altLang="en-US"/>
        </a:p>
      </dgm:t>
    </dgm:pt>
    <dgm:pt modelId="{BFFB2ADF-438E-46B4-8539-6219D88EBC2B}" type="sibTrans" cxnId="{65257196-AA3D-4442-8E63-8CCBFF40D544}">
      <dgm:prSet/>
      <dgm:spPr/>
      <dgm:t>
        <a:bodyPr/>
        <a:lstStyle/>
        <a:p>
          <a:endParaRPr lang="zh-TW" altLang="en-US"/>
        </a:p>
      </dgm:t>
    </dgm:pt>
    <dgm:pt modelId="{935C8E89-8B53-4346-A14F-A2A0EB35B8FE}">
      <dgm:prSet/>
      <dgm:spPr/>
      <dgm:t>
        <a:bodyPr/>
        <a:lstStyle/>
        <a:p>
          <a:pPr rtl="0"/>
          <a:r>
            <a:rPr lang="en-US" dirty="0" smtClean="0"/>
            <a:t>Loading                                </a:t>
          </a:r>
          <a:r>
            <a:rPr lang="zh-TW" dirty="0" smtClean="0"/>
            <a:t>載入表單時</a:t>
          </a:r>
          <a:endParaRPr lang="zh-TW" dirty="0"/>
        </a:p>
      </dgm:t>
    </dgm:pt>
    <dgm:pt modelId="{6C561944-F917-4143-BB66-5EBE268422CA}" type="parTrans" cxnId="{95341F7B-1244-449D-B981-1B2DBD2DB92D}">
      <dgm:prSet/>
      <dgm:spPr/>
      <dgm:t>
        <a:bodyPr/>
        <a:lstStyle/>
        <a:p>
          <a:endParaRPr lang="zh-TW" altLang="en-US"/>
        </a:p>
      </dgm:t>
    </dgm:pt>
    <dgm:pt modelId="{54DAA84F-A13F-4CC7-ADBE-A5EC982EB938}" type="sibTrans" cxnId="{95341F7B-1244-449D-B981-1B2DBD2DB92D}">
      <dgm:prSet/>
      <dgm:spPr/>
      <dgm:t>
        <a:bodyPr/>
        <a:lstStyle/>
        <a:p>
          <a:endParaRPr lang="zh-TW" altLang="en-US"/>
        </a:p>
      </dgm:t>
    </dgm:pt>
    <dgm:pt modelId="{61AFD2C3-6600-4BC0-BD7E-CD97574BBD77}">
      <dgm:prSet/>
      <dgm:spPr/>
      <dgm:t>
        <a:bodyPr/>
        <a:lstStyle/>
        <a:p>
          <a:pPr rtl="0"/>
          <a:r>
            <a:rPr lang="en-US" dirty="0" smtClean="0"/>
            <a:t>View Switched                      </a:t>
          </a:r>
          <a:r>
            <a:rPr lang="zh-TW" dirty="0" smtClean="0"/>
            <a:t>切換檢視時</a:t>
          </a:r>
          <a:endParaRPr lang="zh-TW" dirty="0"/>
        </a:p>
      </dgm:t>
    </dgm:pt>
    <dgm:pt modelId="{31DADC6A-1E26-4A41-9E60-D06CEF0CB8E3}" type="parTrans" cxnId="{AD907088-3617-4ABF-8F11-CD7B89CD0EC5}">
      <dgm:prSet/>
      <dgm:spPr/>
      <dgm:t>
        <a:bodyPr/>
        <a:lstStyle/>
        <a:p>
          <a:endParaRPr lang="zh-TW" altLang="en-US"/>
        </a:p>
      </dgm:t>
    </dgm:pt>
    <dgm:pt modelId="{8BB350B8-8805-41D6-94D6-A55FFB04C156}" type="sibTrans" cxnId="{AD907088-3617-4ABF-8F11-CD7B89CD0EC5}">
      <dgm:prSet/>
      <dgm:spPr/>
      <dgm:t>
        <a:bodyPr/>
        <a:lstStyle/>
        <a:p>
          <a:endParaRPr lang="zh-TW" altLang="en-US"/>
        </a:p>
      </dgm:t>
    </dgm:pt>
    <dgm:pt modelId="{5981008F-12A9-4AF1-A258-08C26EF6758F}">
      <dgm:prSet/>
      <dgm:spPr/>
      <dgm:t>
        <a:bodyPr/>
        <a:lstStyle/>
        <a:p>
          <a:pPr rtl="0"/>
          <a:r>
            <a:rPr lang="en-US" dirty="0" smtClean="0"/>
            <a:t>Sign                                      </a:t>
          </a:r>
          <a:r>
            <a:rPr lang="zh-TW" dirty="0" smtClean="0"/>
            <a:t>數位簽章表單時</a:t>
          </a:r>
          <a:endParaRPr lang="zh-TW" dirty="0"/>
        </a:p>
      </dgm:t>
    </dgm:pt>
    <dgm:pt modelId="{204680A1-F51E-447D-BCC8-C9A140AF702D}" type="parTrans" cxnId="{13C90D8F-1443-4EAD-8F04-107E250CB257}">
      <dgm:prSet/>
      <dgm:spPr/>
      <dgm:t>
        <a:bodyPr/>
        <a:lstStyle/>
        <a:p>
          <a:endParaRPr lang="zh-TW" altLang="en-US"/>
        </a:p>
      </dgm:t>
    </dgm:pt>
    <dgm:pt modelId="{7D83BFD0-5C1C-46A3-BE2C-D0FF7326E5D9}" type="sibTrans" cxnId="{13C90D8F-1443-4EAD-8F04-107E250CB257}">
      <dgm:prSet/>
      <dgm:spPr/>
      <dgm:t>
        <a:bodyPr/>
        <a:lstStyle/>
        <a:p>
          <a:endParaRPr lang="zh-TW" altLang="en-US"/>
        </a:p>
      </dgm:t>
    </dgm:pt>
    <dgm:pt modelId="{6F255C7B-1362-46F3-AF3D-DC162E9813A2}">
      <dgm:prSet/>
      <dgm:spPr/>
      <dgm:t>
        <a:bodyPr/>
        <a:lstStyle/>
        <a:p>
          <a:pPr rtl="0"/>
          <a:r>
            <a:rPr lang="en-US" dirty="0" smtClean="0"/>
            <a:t>Submit                                  </a:t>
          </a:r>
          <a:r>
            <a:rPr lang="zh-TW" dirty="0" smtClean="0"/>
            <a:t>送出表單時</a:t>
          </a:r>
          <a:endParaRPr lang="zh-TW" dirty="0"/>
        </a:p>
      </dgm:t>
    </dgm:pt>
    <dgm:pt modelId="{FD48C59E-DF53-4D27-9572-D7B4D1E373AF}" type="parTrans" cxnId="{2E588B4A-41BC-405A-8649-1957921CD706}">
      <dgm:prSet/>
      <dgm:spPr/>
      <dgm:t>
        <a:bodyPr/>
        <a:lstStyle/>
        <a:p>
          <a:endParaRPr lang="zh-TW" altLang="en-US"/>
        </a:p>
      </dgm:t>
    </dgm:pt>
    <dgm:pt modelId="{853C51EB-4C69-4214-8811-4E7FBFD0E4F9}" type="sibTrans" cxnId="{2E588B4A-41BC-405A-8649-1957921CD706}">
      <dgm:prSet/>
      <dgm:spPr/>
      <dgm:t>
        <a:bodyPr/>
        <a:lstStyle/>
        <a:p>
          <a:endParaRPr lang="zh-TW" altLang="en-US"/>
        </a:p>
      </dgm:t>
    </dgm:pt>
    <dgm:pt modelId="{B7DE2F58-5295-49AE-B61B-A2996693DA69}">
      <dgm:prSet/>
      <dgm:spPr/>
      <dgm:t>
        <a:bodyPr/>
        <a:lstStyle/>
        <a:p>
          <a:pPr rtl="0"/>
          <a:r>
            <a:rPr lang="en-US" dirty="0" smtClean="0"/>
            <a:t>Merge                                   </a:t>
          </a:r>
          <a:r>
            <a:rPr lang="zh-TW" dirty="0" smtClean="0"/>
            <a:t>合併表單時</a:t>
          </a:r>
          <a:endParaRPr lang="zh-TW" dirty="0"/>
        </a:p>
      </dgm:t>
    </dgm:pt>
    <dgm:pt modelId="{96876B4D-872D-499E-9842-431154397B32}" type="parTrans" cxnId="{31C4073B-A237-47F7-90A5-73BFCD14239E}">
      <dgm:prSet/>
      <dgm:spPr/>
      <dgm:t>
        <a:bodyPr/>
        <a:lstStyle/>
        <a:p>
          <a:endParaRPr lang="zh-TW" altLang="en-US"/>
        </a:p>
      </dgm:t>
    </dgm:pt>
    <dgm:pt modelId="{7C9A1E38-563C-4FF2-8650-22031BFCD56A}" type="sibTrans" cxnId="{31C4073B-A237-47F7-90A5-73BFCD14239E}">
      <dgm:prSet/>
      <dgm:spPr/>
      <dgm:t>
        <a:bodyPr/>
        <a:lstStyle/>
        <a:p>
          <a:endParaRPr lang="zh-TW" altLang="en-US"/>
        </a:p>
      </dgm:t>
    </dgm:pt>
    <dgm:pt modelId="{E29A1383-E261-4DDC-AC27-941D91FA2810}">
      <dgm:prSet/>
      <dgm:spPr/>
      <dgm:t>
        <a:bodyPr/>
        <a:lstStyle/>
        <a:p>
          <a:pPr rtl="0"/>
          <a:r>
            <a:rPr lang="en-US" dirty="0" smtClean="0"/>
            <a:t>Save                                     </a:t>
          </a:r>
          <a:r>
            <a:rPr lang="zh-TW" dirty="0" smtClean="0"/>
            <a:t>儲存表單時                     </a:t>
          </a:r>
          <a:endParaRPr lang="en-US" dirty="0"/>
        </a:p>
      </dgm:t>
    </dgm:pt>
    <dgm:pt modelId="{2B99C794-0DF7-44B5-9514-02FF48303C83}" type="parTrans" cxnId="{7FBC5A8E-9305-428E-9810-E2F050A54268}">
      <dgm:prSet/>
      <dgm:spPr/>
      <dgm:t>
        <a:bodyPr/>
        <a:lstStyle/>
        <a:p>
          <a:endParaRPr lang="zh-TW" altLang="en-US"/>
        </a:p>
      </dgm:t>
    </dgm:pt>
    <dgm:pt modelId="{7DD52188-68DF-4272-90B1-DAE37D86399A}" type="sibTrans" cxnId="{7FBC5A8E-9305-428E-9810-E2F050A54268}">
      <dgm:prSet/>
      <dgm:spPr/>
      <dgm:t>
        <a:bodyPr/>
        <a:lstStyle/>
        <a:p>
          <a:endParaRPr lang="zh-TW" altLang="en-US"/>
        </a:p>
      </dgm:t>
    </dgm:pt>
    <dgm:pt modelId="{BAEED897-0CB8-462C-800C-15C31739012A}">
      <dgm:prSet/>
      <dgm:spPr/>
      <dgm:t>
        <a:bodyPr/>
        <a:lstStyle/>
        <a:p>
          <a:pPr rtl="0"/>
          <a:r>
            <a:rPr lang="en-US" dirty="0" smtClean="0"/>
            <a:t>Version Upgrade                  </a:t>
          </a:r>
          <a:r>
            <a:rPr lang="zh-TW" dirty="0" smtClean="0"/>
            <a:t>啟更新版本表單時</a:t>
          </a:r>
          <a:endParaRPr lang="zh-TW" dirty="0"/>
        </a:p>
      </dgm:t>
    </dgm:pt>
    <dgm:pt modelId="{745DB01B-56B8-469A-8E47-727B37141458}" type="parTrans" cxnId="{87CD90EF-7CA0-4F74-B4A3-07840B8288A6}">
      <dgm:prSet/>
      <dgm:spPr/>
      <dgm:t>
        <a:bodyPr/>
        <a:lstStyle/>
        <a:p>
          <a:endParaRPr lang="zh-TW" altLang="en-US"/>
        </a:p>
      </dgm:t>
    </dgm:pt>
    <dgm:pt modelId="{E0E749A8-0529-40C7-ADEE-6671A1146657}" type="sibTrans" cxnId="{87CD90EF-7CA0-4F74-B4A3-07840B8288A6}">
      <dgm:prSet/>
      <dgm:spPr/>
      <dgm:t>
        <a:bodyPr/>
        <a:lstStyle/>
        <a:p>
          <a:endParaRPr lang="zh-TW" altLang="en-US"/>
        </a:p>
      </dgm:t>
    </dgm:pt>
    <dgm:pt modelId="{BBD6D534-334D-4130-AA08-ACBC85C78B9E}" type="pres">
      <dgm:prSet presAssocID="{F9228BBC-23B1-41E8-BFCA-94544E5F91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A83E671-64A3-40EB-B45A-16CC13CE3439}" type="pres">
      <dgm:prSet presAssocID="{A304AA77-2628-4CB8-BE41-449ABEC31EAA}" presName="parentLin" presStyleCnt="0"/>
      <dgm:spPr/>
      <dgm:t>
        <a:bodyPr/>
        <a:lstStyle/>
        <a:p>
          <a:endParaRPr lang="zh-TW" altLang="en-US"/>
        </a:p>
      </dgm:t>
    </dgm:pt>
    <dgm:pt modelId="{0EC52EAE-9299-4E43-8965-DFEA30EFEED9}" type="pres">
      <dgm:prSet presAssocID="{A304AA77-2628-4CB8-BE41-449ABEC31EAA}" presName="parentLeftMargin" presStyleLbl="node1" presStyleIdx="0" presStyleCnt="9"/>
      <dgm:spPr/>
      <dgm:t>
        <a:bodyPr/>
        <a:lstStyle/>
        <a:p>
          <a:endParaRPr lang="zh-TW" altLang="en-US"/>
        </a:p>
      </dgm:t>
    </dgm:pt>
    <dgm:pt modelId="{1B7416B2-4053-433B-8C19-9F9BB621BD5D}" type="pres">
      <dgm:prSet presAssocID="{A304AA77-2628-4CB8-BE41-449ABEC31EAA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D802D5-E682-4F5E-AE1A-C00A7AA2269C}" type="pres">
      <dgm:prSet presAssocID="{A304AA77-2628-4CB8-BE41-449ABEC31EAA}" presName="negativeSpace" presStyleCnt="0"/>
      <dgm:spPr/>
      <dgm:t>
        <a:bodyPr/>
        <a:lstStyle/>
        <a:p>
          <a:endParaRPr lang="zh-TW" altLang="en-US"/>
        </a:p>
      </dgm:t>
    </dgm:pt>
    <dgm:pt modelId="{40B300CB-1EF6-4006-A55E-CAE7ECE68565}" type="pres">
      <dgm:prSet presAssocID="{A304AA77-2628-4CB8-BE41-449ABEC31EAA}" presName="childText" presStyleLbl="conFgAcc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3FC8B7-7DC4-4AC7-A662-0FCDA1D130D8}" type="pres">
      <dgm:prSet presAssocID="{9BE33F5E-0EE1-4C03-9B26-FB30350D0112}" presName="spaceBetweenRectangles" presStyleCnt="0"/>
      <dgm:spPr/>
      <dgm:t>
        <a:bodyPr/>
        <a:lstStyle/>
        <a:p>
          <a:endParaRPr lang="zh-TW" altLang="en-US"/>
        </a:p>
      </dgm:t>
    </dgm:pt>
    <dgm:pt modelId="{77945B4B-0006-4DF8-9C73-2ED3CCE6EE62}" type="pres">
      <dgm:prSet presAssocID="{EC6860F0-3CB5-4382-9287-7C57033DC965}" presName="parentLin" presStyleCnt="0"/>
      <dgm:spPr/>
      <dgm:t>
        <a:bodyPr/>
        <a:lstStyle/>
        <a:p>
          <a:endParaRPr lang="zh-TW" altLang="en-US"/>
        </a:p>
      </dgm:t>
    </dgm:pt>
    <dgm:pt modelId="{CF90C2F5-0AA3-4F6F-9077-010DE680854C}" type="pres">
      <dgm:prSet presAssocID="{EC6860F0-3CB5-4382-9287-7C57033DC965}" presName="parentLeftMargin" presStyleLbl="node1" presStyleIdx="0" presStyleCnt="9"/>
      <dgm:spPr/>
      <dgm:t>
        <a:bodyPr/>
        <a:lstStyle/>
        <a:p>
          <a:endParaRPr lang="zh-TW" altLang="en-US"/>
        </a:p>
      </dgm:t>
    </dgm:pt>
    <dgm:pt modelId="{66976B11-595F-4225-B0B7-EBA4631FDF27}" type="pres">
      <dgm:prSet presAssocID="{EC6860F0-3CB5-4382-9287-7C57033DC965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2E2C57-A532-4790-96E7-C7E06CE88620}" type="pres">
      <dgm:prSet presAssocID="{EC6860F0-3CB5-4382-9287-7C57033DC965}" presName="negativeSpace" presStyleCnt="0"/>
      <dgm:spPr/>
      <dgm:t>
        <a:bodyPr/>
        <a:lstStyle/>
        <a:p>
          <a:endParaRPr lang="zh-TW" altLang="en-US"/>
        </a:p>
      </dgm:t>
    </dgm:pt>
    <dgm:pt modelId="{2BF01200-E1BA-44D5-8AB3-751B33CD6404}" type="pres">
      <dgm:prSet presAssocID="{EC6860F0-3CB5-4382-9287-7C57033DC965}" presName="childText" presStyleLbl="conFgAcc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A3AE98-6DAC-42F7-AD28-115952DD5898}" type="pres">
      <dgm:prSet presAssocID="{BFFB2ADF-438E-46B4-8539-6219D88EBC2B}" presName="spaceBetweenRectangles" presStyleCnt="0"/>
      <dgm:spPr/>
      <dgm:t>
        <a:bodyPr/>
        <a:lstStyle/>
        <a:p>
          <a:endParaRPr lang="zh-TW" altLang="en-US"/>
        </a:p>
      </dgm:t>
    </dgm:pt>
    <dgm:pt modelId="{34FEAFBE-B8D5-4F8F-99FA-227B993F9A4A}" type="pres">
      <dgm:prSet presAssocID="{935C8E89-8B53-4346-A14F-A2A0EB35B8FE}" presName="parentLin" presStyleCnt="0"/>
      <dgm:spPr/>
      <dgm:t>
        <a:bodyPr/>
        <a:lstStyle/>
        <a:p>
          <a:endParaRPr lang="zh-TW" altLang="en-US"/>
        </a:p>
      </dgm:t>
    </dgm:pt>
    <dgm:pt modelId="{9F5D5B9C-A14A-4733-AE42-7C3377E36918}" type="pres">
      <dgm:prSet presAssocID="{935C8E89-8B53-4346-A14F-A2A0EB35B8FE}" presName="parentLeftMargin" presStyleLbl="node1" presStyleIdx="1" presStyleCnt="9"/>
      <dgm:spPr/>
      <dgm:t>
        <a:bodyPr/>
        <a:lstStyle/>
        <a:p>
          <a:endParaRPr lang="zh-TW" altLang="en-US"/>
        </a:p>
      </dgm:t>
    </dgm:pt>
    <dgm:pt modelId="{EFBC6855-A9D9-41A5-91A3-E1F5B1B379C0}" type="pres">
      <dgm:prSet presAssocID="{935C8E89-8B53-4346-A14F-A2A0EB35B8FE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E7DDD9-2048-4A95-911D-6475574DAF87}" type="pres">
      <dgm:prSet presAssocID="{935C8E89-8B53-4346-A14F-A2A0EB35B8FE}" presName="negativeSpace" presStyleCnt="0"/>
      <dgm:spPr/>
      <dgm:t>
        <a:bodyPr/>
        <a:lstStyle/>
        <a:p>
          <a:endParaRPr lang="zh-TW" altLang="en-US"/>
        </a:p>
      </dgm:t>
    </dgm:pt>
    <dgm:pt modelId="{AFF5A2DF-8779-4E66-AC00-5FEDF7360EB0}" type="pres">
      <dgm:prSet presAssocID="{935C8E89-8B53-4346-A14F-A2A0EB35B8FE}" presName="childText" presStyleLbl="conFgAcc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0D5A2D-5536-4FDE-87A5-34C1CBCBD979}" type="pres">
      <dgm:prSet presAssocID="{54DAA84F-A13F-4CC7-ADBE-A5EC982EB938}" presName="spaceBetweenRectangles" presStyleCnt="0"/>
      <dgm:spPr/>
      <dgm:t>
        <a:bodyPr/>
        <a:lstStyle/>
        <a:p>
          <a:endParaRPr lang="zh-TW" altLang="en-US"/>
        </a:p>
      </dgm:t>
    </dgm:pt>
    <dgm:pt modelId="{D0DB5C41-57AF-4118-B55A-B7DC6847A1F8}" type="pres">
      <dgm:prSet presAssocID="{61AFD2C3-6600-4BC0-BD7E-CD97574BBD77}" presName="parentLin" presStyleCnt="0"/>
      <dgm:spPr/>
      <dgm:t>
        <a:bodyPr/>
        <a:lstStyle/>
        <a:p>
          <a:endParaRPr lang="zh-TW" altLang="en-US"/>
        </a:p>
      </dgm:t>
    </dgm:pt>
    <dgm:pt modelId="{D4EF1886-490B-4960-AAA5-471CE17CC76C}" type="pres">
      <dgm:prSet presAssocID="{61AFD2C3-6600-4BC0-BD7E-CD97574BBD77}" presName="parentLeftMargin" presStyleLbl="node1" presStyleIdx="2" presStyleCnt="9"/>
      <dgm:spPr/>
      <dgm:t>
        <a:bodyPr/>
        <a:lstStyle/>
        <a:p>
          <a:endParaRPr lang="zh-TW" altLang="en-US"/>
        </a:p>
      </dgm:t>
    </dgm:pt>
    <dgm:pt modelId="{D387A3D6-D29D-4001-8DAE-85A80F0ADE39}" type="pres">
      <dgm:prSet presAssocID="{61AFD2C3-6600-4BC0-BD7E-CD97574BBD77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020BFE-6568-4082-B797-21DFBD1974F2}" type="pres">
      <dgm:prSet presAssocID="{61AFD2C3-6600-4BC0-BD7E-CD97574BBD77}" presName="negativeSpace" presStyleCnt="0"/>
      <dgm:spPr/>
      <dgm:t>
        <a:bodyPr/>
        <a:lstStyle/>
        <a:p>
          <a:endParaRPr lang="zh-TW" altLang="en-US"/>
        </a:p>
      </dgm:t>
    </dgm:pt>
    <dgm:pt modelId="{25D2F1FA-DEA3-4C8E-85E2-10C324D381AB}" type="pres">
      <dgm:prSet presAssocID="{61AFD2C3-6600-4BC0-BD7E-CD97574BBD77}" presName="childText" presStyleLbl="conFgAcc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AF0DC1-965E-4401-889F-C88FC33AE99E}" type="pres">
      <dgm:prSet presAssocID="{8BB350B8-8805-41D6-94D6-A55FFB04C156}" presName="spaceBetweenRectangles" presStyleCnt="0"/>
      <dgm:spPr/>
      <dgm:t>
        <a:bodyPr/>
        <a:lstStyle/>
        <a:p>
          <a:endParaRPr lang="zh-TW" altLang="en-US"/>
        </a:p>
      </dgm:t>
    </dgm:pt>
    <dgm:pt modelId="{5925546D-7D52-4B37-B2EF-9CEF1D5C529B}" type="pres">
      <dgm:prSet presAssocID="{5981008F-12A9-4AF1-A258-08C26EF6758F}" presName="parentLin" presStyleCnt="0"/>
      <dgm:spPr/>
      <dgm:t>
        <a:bodyPr/>
        <a:lstStyle/>
        <a:p>
          <a:endParaRPr lang="zh-TW" altLang="en-US"/>
        </a:p>
      </dgm:t>
    </dgm:pt>
    <dgm:pt modelId="{65FEF61F-DC7C-4252-A6E9-AFCED31E5363}" type="pres">
      <dgm:prSet presAssocID="{5981008F-12A9-4AF1-A258-08C26EF6758F}" presName="parentLeftMargin" presStyleLbl="node1" presStyleIdx="3" presStyleCnt="9"/>
      <dgm:spPr/>
      <dgm:t>
        <a:bodyPr/>
        <a:lstStyle/>
        <a:p>
          <a:endParaRPr lang="zh-TW" altLang="en-US"/>
        </a:p>
      </dgm:t>
    </dgm:pt>
    <dgm:pt modelId="{0725FFCC-813A-477D-90A6-A0924AE8E777}" type="pres">
      <dgm:prSet presAssocID="{5981008F-12A9-4AF1-A258-08C26EF6758F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91A063-8145-4E71-BA4F-25A2824607DA}" type="pres">
      <dgm:prSet presAssocID="{5981008F-12A9-4AF1-A258-08C26EF6758F}" presName="negativeSpace" presStyleCnt="0"/>
      <dgm:spPr/>
      <dgm:t>
        <a:bodyPr/>
        <a:lstStyle/>
        <a:p>
          <a:endParaRPr lang="zh-TW" altLang="en-US"/>
        </a:p>
      </dgm:t>
    </dgm:pt>
    <dgm:pt modelId="{E4AF12A8-7118-4BD2-904D-277990A7F103}" type="pres">
      <dgm:prSet presAssocID="{5981008F-12A9-4AF1-A258-08C26EF6758F}" presName="childText" presStyleLbl="conFgAcc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2C3FC3-E59F-4F33-B44D-03A68B46EE85}" type="pres">
      <dgm:prSet presAssocID="{7D83BFD0-5C1C-46A3-BE2C-D0FF7326E5D9}" presName="spaceBetweenRectangles" presStyleCnt="0"/>
      <dgm:spPr/>
      <dgm:t>
        <a:bodyPr/>
        <a:lstStyle/>
        <a:p>
          <a:endParaRPr lang="zh-TW" altLang="en-US"/>
        </a:p>
      </dgm:t>
    </dgm:pt>
    <dgm:pt modelId="{577C8DF3-7377-4B16-B90A-FE99E809B936}" type="pres">
      <dgm:prSet presAssocID="{6F255C7B-1362-46F3-AF3D-DC162E9813A2}" presName="parentLin" presStyleCnt="0"/>
      <dgm:spPr/>
      <dgm:t>
        <a:bodyPr/>
        <a:lstStyle/>
        <a:p>
          <a:endParaRPr lang="zh-TW" altLang="en-US"/>
        </a:p>
      </dgm:t>
    </dgm:pt>
    <dgm:pt modelId="{1205C205-87CC-4BFD-9DE6-54CB023D1B06}" type="pres">
      <dgm:prSet presAssocID="{6F255C7B-1362-46F3-AF3D-DC162E9813A2}" presName="parentLeftMargin" presStyleLbl="node1" presStyleIdx="4" presStyleCnt="9"/>
      <dgm:spPr/>
      <dgm:t>
        <a:bodyPr/>
        <a:lstStyle/>
        <a:p>
          <a:endParaRPr lang="zh-TW" altLang="en-US"/>
        </a:p>
      </dgm:t>
    </dgm:pt>
    <dgm:pt modelId="{932E95C5-E59E-407A-811E-FB2B8208630B}" type="pres">
      <dgm:prSet presAssocID="{6F255C7B-1362-46F3-AF3D-DC162E9813A2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9C5C11-DA0F-4324-879D-2DF05EF494C4}" type="pres">
      <dgm:prSet presAssocID="{6F255C7B-1362-46F3-AF3D-DC162E9813A2}" presName="negativeSpace" presStyleCnt="0"/>
      <dgm:spPr/>
      <dgm:t>
        <a:bodyPr/>
        <a:lstStyle/>
        <a:p>
          <a:endParaRPr lang="zh-TW" altLang="en-US"/>
        </a:p>
      </dgm:t>
    </dgm:pt>
    <dgm:pt modelId="{FAB1F040-1B92-4057-AB94-2F8118F51237}" type="pres">
      <dgm:prSet presAssocID="{6F255C7B-1362-46F3-AF3D-DC162E9813A2}" presName="childText" presStyleLbl="conFgAcc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BF3F3E-1C8F-4279-A411-0499216F440E}" type="pres">
      <dgm:prSet presAssocID="{853C51EB-4C69-4214-8811-4E7FBFD0E4F9}" presName="spaceBetweenRectangles" presStyleCnt="0"/>
      <dgm:spPr/>
      <dgm:t>
        <a:bodyPr/>
        <a:lstStyle/>
        <a:p>
          <a:endParaRPr lang="zh-TW" altLang="en-US"/>
        </a:p>
      </dgm:t>
    </dgm:pt>
    <dgm:pt modelId="{64E7D8AD-5AAF-4478-A3A7-A2A26C213B38}" type="pres">
      <dgm:prSet presAssocID="{B7DE2F58-5295-49AE-B61B-A2996693DA69}" presName="parentLin" presStyleCnt="0"/>
      <dgm:spPr/>
      <dgm:t>
        <a:bodyPr/>
        <a:lstStyle/>
        <a:p>
          <a:endParaRPr lang="zh-TW" altLang="en-US"/>
        </a:p>
      </dgm:t>
    </dgm:pt>
    <dgm:pt modelId="{78C06E31-4DED-49D5-B8B4-9C436A2ED169}" type="pres">
      <dgm:prSet presAssocID="{B7DE2F58-5295-49AE-B61B-A2996693DA69}" presName="parentLeftMargin" presStyleLbl="node1" presStyleIdx="5" presStyleCnt="9"/>
      <dgm:spPr/>
      <dgm:t>
        <a:bodyPr/>
        <a:lstStyle/>
        <a:p>
          <a:endParaRPr lang="zh-TW" altLang="en-US"/>
        </a:p>
      </dgm:t>
    </dgm:pt>
    <dgm:pt modelId="{16522432-869D-4219-A6EA-B1940E7A6552}" type="pres">
      <dgm:prSet presAssocID="{B7DE2F58-5295-49AE-B61B-A2996693DA69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5D2BED-CDCB-4B43-8140-E408A13AC097}" type="pres">
      <dgm:prSet presAssocID="{B7DE2F58-5295-49AE-B61B-A2996693DA69}" presName="negativeSpace" presStyleCnt="0"/>
      <dgm:spPr/>
      <dgm:t>
        <a:bodyPr/>
        <a:lstStyle/>
        <a:p>
          <a:endParaRPr lang="zh-TW" altLang="en-US"/>
        </a:p>
      </dgm:t>
    </dgm:pt>
    <dgm:pt modelId="{0D3B176C-FF9C-4061-ADCB-1144B4085982}" type="pres">
      <dgm:prSet presAssocID="{B7DE2F58-5295-49AE-B61B-A2996693DA69}" presName="childText" presStyleLbl="conFgAcc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824472-62A5-4134-B1B3-98C5FA5A9AF5}" type="pres">
      <dgm:prSet presAssocID="{7C9A1E38-563C-4FF2-8650-22031BFCD56A}" presName="spaceBetweenRectangles" presStyleCnt="0"/>
      <dgm:spPr/>
      <dgm:t>
        <a:bodyPr/>
        <a:lstStyle/>
        <a:p>
          <a:endParaRPr lang="zh-TW" altLang="en-US"/>
        </a:p>
      </dgm:t>
    </dgm:pt>
    <dgm:pt modelId="{542297FA-BA5D-42B0-8774-7145EA7A2EBD}" type="pres">
      <dgm:prSet presAssocID="{E29A1383-E261-4DDC-AC27-941D91FA2810}" presName="parentLin" presStyleCnt="0"/>
      <dgm:spPr/>
      <dgm:t>
        <a:bodyPr/>
        <a:lstStyle/>
        <a:p>
          <a:endParaRPr lang="zh-TW" altLang="en-US"/>
        </a:p>
      </dgm:t>
    </dgm:pt>
    <dgm:pt modelId="{7B2C6C33-844E-465D-9FF5-302CED30299E}" type="pres">
      <dgm:prSet presAssocID="{E29A1383-E261-4DDC-AC27-941D91FA2810}" presName="parentLeftMargin" presStyleLbl="node1" presStyleIdx="6" presStyleCnt="9"/>
      <dgm:spPr/>
      <dgm:t>
        <a:bodyPr/>
        <a:lstStyle/>
        <a:p>
          <a:endParaRPr lang="zh-TW" altLang="en-US"/>
        </a:p>
      </dgm:t>
    </dgm:pt>
    <dgm:pt modelId="{E14EBC9B-E22F-4FC0-BC8E-6761EBC01D95}" type="pres">
      <dgm:prSet presAssocID="{E29A1383-E261-4DDC-AC27-941D91FA2810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4D8A55-EE04-4653-86FC-26B939D412B5}" type="pres">
      <dgm:prSet presAssocID="{E29A1383-E261-4DDC-AC27-941D91FA2810}" presName="negativeSpace" presStyleCnt="0"/>
      <dgm:spPr/>
      <dgm:t>
        <a:bodyPr/>
        <a:lstStyle/>
        <a:p>
          <a:endParaRPr lang="zh-TW" altLang="en-US"/>
        </a:p>
      </dgm:t>
    </dgm:pt>
    <dgm:pt modelId="{AB6C28BC-3E0B-48C5-8C9B-139F67729322}" type="pres">
      <dgm:prSet presAssocID="{E29A1383-E261-4DDC-AC27-941D91FA2810}" presName="childText" presStyleLbl="conFgAcc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D4A0F2-3174-4B53-AF35-BD0100686A3D}" type="pres">
      <dgm:prSet presAssocID="{7DD52188-68DF-4272-90B1-DAE37D86399A}" presName="spaceBetweenRectangles" presStyleCnt="0"/>
      <dgm:spPr/>
      <dgm:t>
        <a:bodyPr/>
        <a:lstStyle/>
        <a:p>
          <a:endParaRPr lang="zh-TW" altLang="en-US"/>
        </a:p>
      </dgm:t>
    </dgm:pt>
    <dgm:pt modelId="{A65997B7-D69D-4044-8E4E-C5CCE1EFA81F}" type="pres">
      <dgm:prSet presAssocID="{BAEED897-0CB8-462C-800C-15C31739012A}" presName="parentLin" presStyleCnt="0"/>
      <dgm:spPr/>
      <dgm:t>
        <a:bodyPr/>
        <a:lstStyle/>
        <a:p>
          <a:endParaRPr lang="zh-TW" altLang="en-US"/>
        </a:p>
      </dgm:t>
    </dgm:pt>
    <dgm:pt modelId="{0E98A46F-C207-4BE3-B494-FD6DB5F32B9E}" type="pres">
      <dgm:prSet presAssocID="{BAEED897-0CB8-462C-800C-15C31739012A}" presName="parentLeftMargin" presStyleLbl="node1" presStyleIdx="7" presStyleCnt="9"/>
      <dgm:spPr/>
      <dgm:t>
        <a:bodyPr/>
        <a:lstStyle/>
        <a:p>
          <a:endParaRPr lang="zh-TW" altLang="en-US"/>
        </a:p>
      </dgm:t>
    </dgm:pt>
    <dgm:pt modelId="{F3B9CD42-FC08-4EDF-B148-054537578E94}" type="pres">
      <dgm:prSet presAssocID="{BAEED897-0CB8-462C-800C-15C31739012A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D2052F-6085-46EB-91DC-60E959D8C2D4}" type="pres">
      <dgm:prSet presAssocID="{BAEED897-0CB8-462C-800C-15C31739012A}" presName="negativeSpace" presStyleCnt="0"/>
      <dgm:spPr/>
      <dgm:t>
        <a:bodyPr/>
        <a:lstStyle/>
        <a:p>
          <a:endParaRPr lang="zh-TW" altLang="en-US"/>
        </a:p>
      </dgm:t>
    </dgm:pt>
    <dgm:pt modelId="{96E77EBD-83C5-4A5E-A090-7C67B2B7831B}" type="pres">
      <dgm:prSet presAssocID="{BAEED897-0CB8-462C-800C-15C31739012A}" presName="childText" presStyleLbl="conFgAcc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D907088-3617-4ABF-8F11-CD7B89CD0EC5}" srcId="{F9228BBC-23B1-41E8-BFCA-94544E5F9126}" destId="{61AFD2C3-6600-4BC0-BD7E-CD97574BBD77}" srcOrd="3" destOrd="0" parTransId="{31DADC6A-1E26-4A41-9E60-D06CEF0CB8E3}" sibTransId="{8BB350B8-8805-41D6-94D6-A55FFB04C156}"/>
    <dgm:cxn modelId="{7FBC5A8E-9305-428E-9810-E2F050A54268}" srcId="{F9228BBC-23B1-41E8-BFCA-94544E5F9126}" destId="{E29A1383-E261-4DDC-AC27-941D91FA2810}" srcOrd="7" destOrd="0" parTransId="{2B99C794-0DF7-44B5-9514-02FF48303C83}" sibTransId="{7DD52188-68DF-4272-90B1-DAE37D86399A}"/>
    <dgm:cxn modelId="{BE679DB5-FBC4-4B12-B784-A3DF4C46D704}" type="presOf" srcId="{935C8E89-8B53-4346-A14F-A2A0EB35B8FE}" destId="{9F5D5B9C-A14A-4733-AE42-7C3377E36918}" srcOrd="0" destOrd="0" presId="urn:microsoft.com/office/officeart/2005/8/layout/list1"/>
    <dgm:cxn modelId="{E1268E0B-04D0-4495-AABF-FE61647BFFDA}" type="presOf" srcId="{61AFD2C3-6600-4BC0-BD7E-CD97574BBD77}" destId="{D387A3D6-D29D-4001-8DAE-85A80F0ADE39}" srcOrd="1" destOrd="0" presId="urn:microsoft.com/office/officeart/2005/8/layout/list1"/>
    <dgm:cxn modelId="{13C90D8F-1443-4EAD-8F04-107E250CB257}" srcId="{F9228BBC-23B1-41E8-BFCA-94544E5F9126}" destId="{5981008F-12A9-4AF1-A258-08C26EF6758F}" srcOrd="4" destOrd="0" parTransId="{204680A1-F51E-447D-BCC8-C9A140AF702D}" sibTransId="{7D83BFD0-5C1C-46A3-BE2C-D0FF7326E5D9}"/>
    <dgm:cxn modelId="{90D4FBC3-ADA5-4577-9B10-17C0E660B0B7}" type="presOf" srcId="{935C8E89-8B53-4346-A14F-A2A0EB35B8FE}" destId="{EFBC6855-A9D9-41A5-91A3-E1F5B1B379C0}" srcOrd="1" destOrd="0" presId="urn:microsoft.com/office/officeart/2005/8/layout/list1"/>
    <dgm:cxn modelId="{95341F7B-1244-449D-B981-1B2DBD2DB92D}" srcId="{F9228BBC-23B1-41E8-BFCA-94544E5F9126}" destId="{935C8E89-8B53-4346-A14F-A2A0EB35B8FE}" srcOrd="2" destOrd="0" parTransId="{6C561944-F917-4143-BB66-5EBE268422CA}" sibTransId="{54DAA84F-A13F-4CC7-ADBE-A5EC982EB938}"/>
    <dgm:cxn modelId="{A16CFA0A-3BC8-402A-818F-FE37BCA4CEBB}" type="presOf" srcId="{EC6860F0-3CB5-4382-9287-7C57033DC965}" destId="{CF90C2F5-0AA3-4F6F-9077-010DE680854C}" srcOrd="0" destOrd="0" presId="urn:microsoft.com/office/officeart/2005/8/layout/list1"/>
    <dgm:cxn modelId="{AEA58C21-D33A-41F1-AED5-6C15293AC246}" type="presOf" srcId="{6F255C7B-1362-46F3-AF3D-DC162E9813A2}" destId="{932E95C5-E59E-407A-811E-FB2B8208630B}" srcOrd="1" destOrd="0" presId="urn:microsoft.com/office/officeart/2005/8/layout/list1"/>
    <dgm:cxn modelId="{65257196-AA3D-4442-8E63-8CCBFF40D544}" srcId="{F9228BBC-23B1-41E8-BFCA-94544E5F9126}" destId="{EC6860F0-3CB5-4382-9287-7C57033DC965}" srcOrd="1" destOrd="0" parTransId="{1C11EE2E-8FDC-4E6E-8083-9E3F2D2A60B3}" sibTransId="{BFFB2ADF-438E-46B4-8539-6219D88EBC2B}"/>
    <dgm:cxn modelId="{DCCF7561-1627-43C2-BB4C-7FA8631BD8FB}" type="presOf" srcId="{EC6860F0-3CB5-4382-9287-7C57033DC965}" destId="{66976B11-595F-4225-B0B7-EBA4631FDF27}" srcOrd="1" destOrd="0" presId="urn:microsoft.com/office/officeart/2005/8/layout/list1"/>
    <dgm:cxn modelId="{2E588B4A-41BC-405A-8649-1957921CD706}" srcId="{F9228BBC-23B1-41E8-BFCA-94544E5F9126}" destId="{6F255C7B-1362-46F3-AF3D-DC162E9813A2}" srcOrd="5" destOrd="0" parTransId="{FD48C59E-DF53-4D27-9572-D7B4D1E373AF}" sibTransId="{853C51EB-4C69-4214-8811-4E7FBFD0E4F9}"/>
    <dgm:cxn modelId="{E5741590-50EA-4CDD-B3DF-CC6799DD0193}" type="presOf" srcId="{B7DE2F58-5295-49AE-B61B-A2996693DA69}" destId="{16522432-869D-4219-A6EA-B1940E7A6552}" srcOrd="1" destOrd="0" presId="urn:microsoft.com/office/officeart/2005/8/layout/list1"/>
    <dgm:cxn modelId="{2B039A14-30E5-498A-927B-1BDE96BF5B77}" type="presOf" srcId="{6F255C7B-1362-46F3-AF3D-DC162E9813A2}" destId="{1205C205-87CC-4BFD-9DE6-54CB023D1B06}" srcOrd="0" destOrd="0" presId="urn:microsoft.com/office/officeart/2005/8/layout/list1"/>
    <dgm:cxn modelId="{31C4073B-A237-47F7-90A5-73BFCD14239E}" srcId="{F9228BBC-23B1-41E8-BFCA-94544E5F9126}" destId="{B7DE2F58-5295-49AE-B61B-A2996693DA69}" srcOrd="6" destOrd="0" parTransId="{96876B4D-872D-499E-9842-431154397B32}" sibTransId="{7C9A1E38-563C-4FF2-8650-22031BFCD56A}"/>
    <dgm:cxn modelId="{3ADCB595-0A30-49B2-8D68-D00A30802501}" type="presOf" srcId="{BAEED897-0CB8-462C-800C-15C31739012A}" destId="{F3B9CD42-FC08-4EDF-B148-054537578E94}" srcOrd="1" destOrd="0" presId="urn:microsoft.com/office/officeart/2005/8/layout/list1"/>
    <dgm:cxn modelId="{ED218045-AE38-4DBE-8824-A8A2E3A7A5A4}" type="presOf" srcId="{F9228BBC-23B1-41E8-BFCA-94544E5F9126}" destId="{BBD6D534-334D-4130-AA08-ACBC85C78B9E}" srcOrd="0" destOrd="0" presId="urn:microsoft.com/office/officeart/2005/8/layout/list1"/>
    <dgm:cxn modelId="{87CD90EF-7CA0-4F74-B4A3-07840B8288A6}" srcId="{F9228BBC-23B1-41E8-BFCA-94544E5F9126}" destId="{BAEED897-0CB8-462C-800C-15C31739012A}" srcOrd="8" destOrd="0" parTransId="{745DB01B-56B8-469A-8E47-727B37141458}" sibTransId="{E0E749A8-0529-40C7-ADEE-6671A1146657}"/>
    <dgm:cxn modelId="{3C0F23AF-1811-4A02-B1D2-A7704C5345D6}" type="presOf" srcId="{A304AA77-2628-4CB8-BE41-449ABEC31EAA}" destId="{0EC52EAE-9299-4E43-8965-DFEA30EFEED9}" srcOrd="0" destOrd="0" presId="urn:microsoft.com/office/officeart/2005/8/layout/list1"/>
    <dgm:cxn modelId="{E093CAE9-3CDA-4481-BE39-0CE62281A490}" type="presOf" srcId="{5981008F-12A9-4AF1-A258-08C26EF6758F}" destId="{65FEF61F-DC7C-4252-A6E9-AFCED31E5363}" srcOrd="0" destOrd="0" presId="urn:microsoft.com/office/officeart/2005/8/layout/list1"/>
    <dgm:cxn modelId="{848C878A-C086-4136-9C20-2FD46AA84B3C}" srcId="{F9228BBC-23B1-41E8-BFCA-94544E5F9126}" destId="{A304AA77-2628-4CB8-BE41-449ABEC31EAA}" srcOrd="0" destOrd="0" parTransId="{155D173B-6656-44C0-ABAD-6E91D1587D8A}" sibTransId="{9BE33F5E-0EE1-4C03-9B26-FB30350D0112}"/>
    <dgm:cxn modelId="{28F5F474-B604-4A7E-96F3-62BB21BD90CF}" type="presOf" srcId="{B7DE2F58-5295-49AE-B61B-A2996693DA69}" destId="{78C06E31-4DED-49D5-B8B4-9C436A2ED169}" srcOrd="0" destOrd="0" presId="urn:microsoft.com/office/officeart/2005/8/layout/list1"/>
    <dgm:cxn modelId="{CFA44606-BB45-4E76-82A5-BF9D824DDEF1}" type="presOf" srcId="{E29A1383-E261-4DDC-AC27-941D91FA2810}" destId="{E14EBC9B-E22F-4FC0-BC8E-6761EBC01D95}" srcOrd="1" destOrd="0" presId="urn:microsoft.com/office/officeart/2005/8/layout/list1"/>
    <dgm:cxn modelId="{23C17277-9122-4142-B662-EA51FA4E63E0}" type="presOf" srcId="{E29A1383-E261-4DDC-AC27-941D91FA2810}" destId="{7B2C6C33-844E-465D-9FF5-302CED30299E}" srcOrd="0" destOrd="0" presId="urn:microsoft.com/office/officeart/2005/8/layout/list1"/>
    <dgm:cxn modelId="{648050B5-D069-497F-B8FB-E1EACD14F079}" type="presOf" srcId="{61AFD2C3-6600-4BC0-BD7E-CD97574BBD77}" destId="{D4EF1886-490B-4960-AAA5-471CE17CC76C}" srcOrd="0" destOrd="0" presId="urn:microsoft.com/office/officeart/2005/8/layout/list1"/>
    <dgm:cxn modelId="{E14BB07F-934A-4FDC-9D6F-A6005826BE65}" type="presOf" srcId="{5981008F-12A9-4AF1-A258-08C26EF6758F}" destId="{0725FFCC-813A-477D-90A6-A0924AE8E777}" srcOrd="1" destOrd="0" presId="urn:microsoft.com/office/officeart/2005/8/layout/list1"/>
    <dgm:cxn modelId="{78CFA616-5973-4C05-9242-A21E5D7AE13F}" type="presOf" srcId="{BAEED897-0CB8-462C-800C-15C31739012A}" destId="{0E98A46F-C207-4BE3-B494-FD6DB5F32B9E}" srcOrd="0" destOrd="0" presId="urn:microsoft.com/office/officeart/2005/8/layout/list1"/>
    <dgm:cxn modelId="{0821B460-F22C-4EE6-B46C-ED6CEAACF8BA}" type="presOf" srcId="{A304AA77-2628-4CB8-BE41-449ABEC31EAA}" destId="{1B7416B2-4053-433B-8C19-9F9BB621BD5D}" srcOrd="1" destOrd="0" presId="urn:microsoft.com/office/officeart/2005/8/layout/list1"/>
    <dgm:cxn modelId="{2C4AD8F3-B2D2-4C6A-BE39-09026FE536EC}" type="presParOf" srcId="{BBD6D534-334D-4130-AA08-ACBC85C78B9E}" destId="{5A83E671-64A3-40EB-B45A-16CC13CE3439}" srcOrd="0" destOrd="0" presId="urn:microsoft.com/office/officeart/2005/8/layout/list1"/>
    <dgm:cxn modelId="{A807032C-98E6-4F0A-8837-8B587B4D9694}" type="presParOf" srcId="{5A83E671-64A3-40EB-B45A-16CC13CE3439}" destId="{0EC52EAE-9299-4E43-8965-DFEA30EFEED9}" srcOrd="0" destOrd="0" presId="urn:microsoft.com/office/officeart/2005/8/layout/list1"/>
    <dgm:cxn modelId="{5B155821-E069-4C3A-A640-EF21040121C9}" type="presParOf" srcId="{5A83E671-64A3-40EB-B45A-16CC13CE3439}" destId="{1B7416B2-4053-433B-8C19-9F9BB621BD5D}" srcOrd="1" destOrd="0" presId="urn:microsoft.com/office/officeart/2005/8/layout/list1"/>
    <dgm:cxn modelId="{98A1BE97-2854-4F3C-B5E1-61C43FF4EA79}" type="presParOf" srcId="{BBD6D534-334D-4130-AA08-ACBC85C78B9E}" destId="{56D802D5-E682-4F5E-AE1A-C00A7AA2269C}" srcOrd="1" destOrd="0" presId="urn:microsoft.com/office/officeart/2005/8/layout/list1"/>
    <dgm:cxn modelId="{88C09C72-575A-4A7B-B52B-3DC76E06F880}" type="presParOf" srcId="{BBD6D534-334D-4130-AA08-ACBC85C78B9E}" destId="{40B300CB-1EF6-4006-A55E-CAE7ECE68565}" srcOrd="2" destOrd="0" presId="urn:microsoft.com/office/officeart/2005/8/layout/list1"/>
    <dgm:cxn modelId="{8A59DDD2-3DF9-4DEF-B2BB-7CD23DDC24BD}" type="presParOf" srcId="{BBD6D534-334D-4130-AA08-ACBC85C78B9E}" destId="{CE3FC8B7-7DC4-4AC7-A662-0FCDA1D130D8}" srcOrd="3" destOrd="0" presId="urn:microsoft.com/office/officeart/2005/8/layout/list1"/>
    <dgm:cxn modelId="{F3DD5832-C70F-42A6-9624-B064BF592012}" type="presParOf" srcId="{BBD6D534-334D-4130-AA08-ACBC85C78B9E}" destId="{77945B4B-0006-4DF8-9C73-2ED3CCE6EE62}" srcOrd="4" destOrd="0" presId="urn:microsoft.com/office/officeart/2005/8/layout/list1"/>
    <dgm:cxn modelId="{8F1D613F-DD37-42E6-ACCC-53CBC4579642}" type="presParOf" srcId="{77945B4B-0006-4DF8-9C73-2ED3CCE6EE62}" destId="{CF90C2F5-0AA3-4F6F-9077-010DE680854C}" srcOrd="0" destOrd="0" presId="urn:microsoft.com/office/officeart/2005/8/layout/list1"/>
    <dgm:cxn modelId="{D055C0CB-6DF4-46A3-8C7E-CCE71DC75DC1}" type="presParOf" srcId="{77945B4B-0006-4DF8-9C73-2ED3CCE6EE62}" destId="{66976B11-595F-4225-B0B7-EBA4631FDF27}" srcOrd="1" destOrd="0" presId="urn:microsoft.com/office/officeart/2005/8/layout/list1"/>
    <dgm:cxn modelId="{9EC97644-9566-49DF-A89A-79DE896EFD38}" type="presParOf" srcId="{BBD6D534-334D-4130-AA08-ACBC85C78B9E}" destId="{D72E2C57-A532-4790-96E7-C7E06CE88620}" srcOrd="5" destOrd="0" presId="urn:microsoft.com/office/officeart/2005/8/layout/list1"/>
    <dgm:cxn modelId="{6EBBCA91-6324-40A9-A11E-DF146C309CD1}" type="presParOf" srcId="{BBD6D534-334D-4130-AA08-ACBC85C78B9E}" destId="{2BF01200-E1BA-44D5-8AB3-751B33CD6404}" srcOrd="6" destOrd="0" presId="urn:microsoft.com/office/officeart/2005/8/layout/list1"/>
    <dgm:cxn modelId="{FB8CF2F4-3F7B-41F9-BE44-37DF4CE8E581}" type="presParOf" srcId="{BBD6D534-334D-4130-AA08-ACBC85C78B9E}" destId="{0AA3AE98-6DAC-42F7-AD28-115952DD5898}" srcOrd="7" destOrd="0" presId="urn:microsoft.com/office/officeart/2005/8/layout/list1"/>
    <dgm:cxn modelId="{236697AD-61E7-4C1D-8443-F9739D428A86}" type="presParOf" srcId="{BBD6D534-334D-4130-AA08-ACBC85C78B9E}" destId="{34FEAFBE-B8D5-4F8F-99FA-227B993F9A4A}" srcOrd="8" destOrd="0" presId="urn:microsoft.com/office/officeart/2005/8/layout/list1"/>
    <dgm:cxn modelId="{B5C408F3-B852-4E81-8D1C-BAC8907D0FC9}" type="presParOf" srcId="{34FEAFBE-B8D5-4F8F-99FA-227B993F9A4A}" destId="{9F5D5B9C-A14A-4733-AE42-7C3377E36918}" srcOrd="0" destOrd="0" presId="urn:microsoft.com/office/officeart/2005/8/layout/list1"/>
    <dgm:cxn modelId="{6139D5A7-F4FA-4E12-8512-20C30BF72DEA}" type="presParOf" srcId="{34FEAFBE-B8D5-4F8F-99FA-227B993F9A4A}" destId="{EFBC6855-A9D9-41A5-91A3-E1F5B1B379C0}" srcOrd="1" destOrd="0" presId="urn:microsoft.com/office/officeart/2005/8/layout/list1"/>
    <dgm:cxn modelId="{61C3B054-188F-473C-BFFD-C7377ACCC531}" type="presParOf" srcId="{BBD6D534-334D-4130-AA08-ACBC85C78B9E}" destId="{D3E7DDD9-2048-4A95-911D-6475574DAF87}" srcOrd="9" destOrd="0" presId="urn:microsoft.com/office/officeart/2005/8/layout/list1"/>
    <dgm:cxn modelId="{9F1A8073-BADF-4DD1-8BC4-45525842AE00}" type="presParOf" srcId="{BBD6D534-334D-4130-AA08-ACBC85C78B9E}" destId="{AFF5A2DF-8779-4E66-AC00-5FEDF7360EB0}" srcOrd="10" destOrd="0" presId="urn:microsoft.com/office/officeart/2005/8/layout/list1"/>
    <dgm:cxn modelId="{01FFCD83-8AD8-42DD-8364-C6873360C08F}" type="presParOf" srcId="{BBD6D534-334D-4130-AA08-ACBC85C78B9E}" destId="{B10D5A2D-5536-4FDE-87A5-34C1CBCBD979}" srcOrd="11" destOrd="0" presId="urn:microsoft.com/office/officeart/2005/8/layout/list1"/>
    <dgm:cxn modelId="{2937299A-442C-494B-AC02-3A568F39B9AA}" type="presParOf" srcId="{BBD6D534-334D-4130-AA08-ACBC85C78B9E}" destId="{D0DB5C41-57AF-4118-B55A-B7DC6847A1F8}" srcOrd="12" destOrd="0" presId="urn:microsoft.com/office/officeart/2005/8/layout/list1"/>
    <dgm:cxn modelId="{032CB81A-D0D0-4259-8CAA-AF9556B045A7}" type="presParOf" srcId="{D0DB5C41-57AF-4118-B55A-B7DC6847A1F8}" destId="{D4EF1886-490B-4960-AAA5-471CE17CC76C}" srcOrd="0" destOrd="0" presId="urn:microsoft.com/office/officeart/2005/8/layout/list1"/>
    <dgm:cxn modelId="{AE0F1963-DA0D-47BA-ADC2-B3C9C957FE22}" type="presParOf" srcId="{D0DB5C41-57AF-4118-B55A-B7DC6847A1F8}" destId="{D387A3D6-D29D-4001-8DAE-85A80F0ADE39}" srcOrd="1" destOrd="0" presId="urn:microsoft.com/office/officeart/2005/8/layout/list1"/>
    <dgm:cxn modelId="{37AAF913-4178-4776-A24E-4FBFDC52848A}" type="presParOf" srcId="{BBD6D534-334D-4130-AA08-ACBC85C78B9E}" destId="{84020BFE-6568-4082-B797-21DFBD1974F2}" srcOrd="13" destOrd="0" presId="urn:microsoft.com/office/officeart/2005/8/layout/list1"/>
    <dgm:cxn modelId="{F9163E8E-3637-46C1-83B6-0A04DD1F9245}" type="presParOf" srcId="{BBD6D534-334D-4130-AA08-ACBC85C78B9E}" destId="{25D2F1FA-DEA3-4C8E-85E2-10C324D381AB}" srcOrd="14" destOrd="0" presId="urn:microsoft.com/office/officeart/2005/8/layout/list1"/>
    <dgm:cxn modelId="{CCEBA150-57F0-46B7-A5DC-4556CACB2A21}" type="presParOf" srcId="{BBD6D534-334D-4130-AA08-ACBC85C78B9E}" destId="{CAAF0DC1-965E-4401-889F-C88FC33AE99E}" srcOrd="15" destOrd="0" presId="urn:microsoft.com/office/officeart/2005/8/layout/list1"/>
    <dgm:cxn modelId="{CE48B9D0-D3CB-476A-9550-BBE9E4C8065A}" type="presParOf" srcId="{BBD6D534-334D-4130-AA08-ACBC85C78B9E}" destId="{5925546D-7D52-4B37-B2EF-9CEF1D5C529B}" srcOrd="16" destOrd="0" presId="urn:microsoft.com/office/officeart/2005/8/layout/list1"/>
    <dgm:cxn modelId="{1C463E66-03AB-4BA6-9745-B6E3441412E1}" type="presParOf" srcId="{5925546D-7D52-4B37-B2EF-9CEF1D5C529B}" destId="{65FEF61F-DC7C-4252-A6E9-AFCED31E5363}" srcOrd="0" destOrd="0" presId="urn:microsoft.com/office/officeart/2005/8/layout/list1"/>
    <dgm:cxn modelId="{72D862C7-8D9D-41A6-A35C-0E7A5DCAE869}" type="presParOf" srcId="{5925546D-7D52-4B37-B2EF-9CEF1D5C529B}" destId="{0725FFCC-813A-477D-90A6-A0924AE8E777}" srcOrd="1" destOrd="0" presId="urn:microsoft.com/office/officeart/2005/8/layout/list1"/>
    <dgm:cxn modelId="{6443B050-5D38-4A8B-8669-9125481BA10B}" type="presParOf" srcId="{BBD6D534-334D-4130-AA08-ACBC85C78B9E}" destId="{9091A063-8145-4E71-BA4F-25A2824607DA}" srcOrd="17" destOrd="0" presId="urn:microsoft.com/office/officeart/2005/8/layout/list1"/>
    <dgm:cxn modelId="{A2E48F48-30E9-4FFB-B07C-FD5AC6A1BDE8}" type="presParOf" srcId="{BBD6D534-334D-4130-AA08-ACBC85C78B9E}" destId="{E4AF12A8-7118-4BD2-904D-277990A7F103}" srcOrd="18" destOrd="0" presId="urn:microsoft.com/office/officeart/2005/8/layout/list1"/>
    <dgm:cxn modelId="{247B5895-5B12-49A6-B964-152928656466}" type="presParOf" srcId="{BBD6D534-334D-4130-AA08-ACBC85C78B9E}" destId="{672C3FC3-E59F-4F33-B44D-03A68B46EE85}" srcOrd="19" destOrd="0" presId="urn:microsoft.com/office/officeart/2005/8/layout/list1"/>
    <dgm:cxn modelId="{75067C9F-DE63-4457-9DE3-C039DA86901E}" type="presParOf" srcId="{BBD6D534-334D-4130-AA08-ACBC85C78B9E}" destId="{577C8DF3-7377-4B16-B90A-FE99E809B936}" srcOrd="20" destOrd="0" presId="urn:microsoft.com/office/officeart/2005/8/layout/list1"/>
    <dgm:cxn modelId="{134637F2-E4F9-4512-BCF6-F8090572830D}" type="presParOf" srcId="{577C8DF3-7377-4B16-B90A-FE99E809B936}" destId="{1205C205-87CC-4BFD-9DE6-54CB023D1B06}" srcOrd="0" destOrd="0" presId="urn:microsoft.com/office/officeart/2005/8/layout/list1"/>
    <dgm:cxn modelId="{475334CD-8D31-412D-971A-2E75C072C1EA}" type="presParOf" srcId="{577C8DF3-7377-4B16-B90A-FE99E809B936}" destId="{932E95C5-E59E-407A-811E-FB2B8208630B}" srcOrd="1" destOrd="0" presId="urn:microsoft.com/office/officeart/2005/8/layout/list1"/>
    <dgm:cxn modelId="{75D1FADD-827A-4FF6-B10E-8DD3F1F55FCB}" type="presParOf" srcId="{BBD6D534-334D-4130-AA08-ACBC85C78B9E}" destId="{849C5C11-DA0F-4324-879D-2DF05EF494C4}" srcOrd="21" destOrd="0" presId="urn:microsoft.com/office/officeart/2005/8/layout/list1"/>
    <dgm:cxn modelId="{1D8C50BE-9238-416E-8C73-CF5ED2A88E69}" type="presParOf" srcId="{BBD6D534-334D-4130-AA08-ACBC85C78B9E}" destId="{FAB1F040-1B92-4057-AB94-2F8118F51237}" srcOrd="22" destOrd="0" presId="urn:microsoft.com/office/officeart/2005/8/layout/list1"/>
    <dgm:cxn modelId="{664CBB94-D8AC-4C98-B10E-9EA9AA2C2C6B}" type="presParOf" srcId="{BBD6D534-334D-4130-AA08-ACBC85C78B9E}" destId="{19BF3F3E-1C8F-4279-A411-0499216F440E}" srcOrd="23" destOrd="0" presId="urn:microsoft.com/office/officeart/2005/8/layout/list1"/>
    <dgm:cxn modelId="{90BE84F4-B595-4066-9481-82C48758A813}" type="presParOf" srcId="{BBD6D534-334D-4130-AA08-ACBC85C78B9E}" destId="{64E7D8AD-5AAF-4478-A3A7-A2A26C213B38}" srcOrd="24" destOrd="0" presId="urn:microsoft.com/office/officeart/2005/8/layout/list1"/>
    <dgm:cxn modelId="{20A7AFB3-0399-4FF4-AF80-A3FB4C826DAE}" type="presParOf" srcId="{64E7D8AD-5AAF-4478-A3A7-A2A26C213B38}" destId="{78C06E31-4DED-49D5-B8B4-9C436A2ED169}" srcOrd="0" destOrd="0" presId="urn:microsoft.com/office/officeart/2005/8/layout/list1"/>
    <dgm:cxn modelId="{FC905E7F-29D8-41C8-BF6B-8BF54640BD9E}" type="presParOf" srcId="{64E7D8AD-5AAF-4478-A3A7-A2A26C213B38}" destId="{16522432-869D-4219-A6EA-B1940E7A6552}" srcOrd="1" destOrd="0" presId="urn:microsoft.com/office/officeart/2005/8/layout/list1"/>
    <dgm:cxn modelId="{1B0602E2-B472-465E-83DD-7C39496841AB}" type="presParOf" srcId="{BBD6D534-334D-4130-AA08-ACBC85C78B9E}" destId="{6D5D2BED-CDCB-4B43-8140-E408A13AC097}" srcOrd="25" destOrd="0" presId="urn:microsoft.com/office/officeart/2005/8/layout/list1"/>
    <dgm:cxn modelId="{25378D4F-BC35-413B-AE19-C81C07810EE5}" type="presParOf" srcId="{BBD6D534-334D-4130-AA08-ACBC85C78B9E}" destId="{0D3B176C-FF9C-4061-ADCB-1144B4085982}" srcOrd="26" destOrd="0" presId="urn:microsoft.com/office/officeart/2005/8/layout/list1"/>
    <dgm:cxn modelId="{23592904-5291-49EA-BCD3-C2EF34A823E9}" type="presParOf" srcId="{BBD6D534-334D-4130-AA08-ACBC85C78B9E}" destId="{66824472-62A5-4134-B1B3-98C5FA5A9AF5}" srcOrd="27" destOrd="0" presId="urn:microsoft.com/office/officeart/2005/8/layout/list1"/>
    <dgm:cxn modelId="{10192435-B829-4442-B16B-9F8EA4A93A95}" type="presParOf" srcId="{BBD6D534-334D-4130-AA08-ACBC85C78B9E}" destId="{542297FA-BA5D-42B0-8774-7145EA7A2EBD}" srcOrd="28" destOrd="0" presId="urn:microsoft.com/office/officeart/2005/8/layout/list1"/>
    <dgm:cxn modelId="{A2E763A3-F90B-49BE-9465-7AB90816B2D8}" type="presParOf" srcId="{542297FA-BA5D-42B0-8774-7145EA7A2EBD}" destId="{7B2C6C33-844E-465D-9FF5-302CED30299E}" srcOrd="0" destOrd="0" presId="urn:microsoft.com/office/officeart/2005/8/layout/list1"/>
    <dgm:cxn modelId="{8894BD31-29A9-446C-A886-B4C0FFB5ACB6}" type="presParOf" srcId="{542297FA-BA5D-42B0-8774-7145EA7A2EBD}" destId="{E14EBC9B-E22F-4FC0-BC8E-6761EBC01D95}" srcOrd="1" destOrd="0" presId="urn:microsoft.com/office/officeart/2005/8/layout/list1"/>
    <dgm:cxn modelId="{87ED7ADE-88ED-41AE-8A2F-A6919A1681FE}" type="presParOf" srcId="{BBD6D534-334D-4130-AA08-ACBC85C78B9E}" destId="{834D8A55-EE04-4653-86FC-26B939D412B5}" srcOrd="29" destOrd="0" presId="urn:microsoft.com/office/officeart/2005/8/layout/list1"/>
    <dgm:cxn modelId="{D3F570D3-43A7-4718-801E-58436A0123E2}" type="presParOf" srcId="{BBD6D534-334D-4130-AA08-ACBC85C78B9E}" destId="{AB6C28BC-3E0B-48C5-8C9B-139F67729322}" srcOrd="30" destOrd="0" presId="urn:microsoft.com/office/officeart/2005/8/layout/list1"/>
    <dgm:cxn modelId="{DF9AD423-F5FF-4AA1-8FA6-334CDA26D86A}" type="presParOf" srcId="{BBD6D534-334D-4130-AA08-ACBC85C78B9E}" destId="{E6D4A0F2-3174-4B53-AF35-BD0100686A3D}" srcOrd="31" destOrd="0" presId="urn:microsoft.com/office/officeart/2005/8/layout/list1"/>
    <dgm:cxn modelId="{69FEA9F5-E209-46CE-924B-094366DE7C92}" type="presParOf" srcId="{BBD6D534-334D-4130-AA08-ACBC85C78B9E}" destId="{A65997B7-D69D-4044-8E4E-C5CCE1EFA81F}" srcOrd="32" destOrd="0" presId="urn:microsoft.com/office/officeart/2005/8/layout/list1"/>
    <dgm:cxn modelId="{64812C3F-9FE8-4D2E-9292-35A75E6B6EF9}" type="presParOf" srcId="{A65997B7-D69D-4044-8E4E-C5CCE1EFA81F}" destId="{0E98A46F-C207-4BE3-B494-FD6DB5F32B9E}" srcOrd="0" destOrd="0" presId="urn:microsoft.com/office/officeart/2005/8/layout/list1"/>
    <dgm:cxn modelId="{C9FEB0C3-6230-48A7-9E31-515400D0DB88}" type="presParOf" srcId="{A65997B7-D69D-4044-8E4E-C5CCE1EFA81F}" destId="{F3B9CD42-FC08-4EDF-B148-054537578E94}" srcOrd="1" destOrd="0" presId="urn:microsoft.com/office/officeart/2005/8/layout/list1"/>
    <dgm:cxn modelId="{C7DB68F0-A2C5-439F-9ED7-DD9700E8E308}" type="presParOf" srcId="{BBD6D534-334D-4130-AA08-ACBC85C78B9E}" destId="{4ED2052F-6085-46EB-91DC-60E959D8C2D4}" srcOrd="33" destOrd="0" presId="urn:microsoft.com/office/officeart/2005/8/layout/list1"/>
    <dgm:cxn modelId="{3AE3EF73-D39A-4592-9690-E3C4B2B390D0}" type="presParOf" srcId="{BBD6D534-334D-4130-AA08-ACBC85C78B9E}" destId="{96E77EBD-83C5-4A5E-A090-7C67B2B7831B}" srcOrd="34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5715000" y="8718550"/>
            <a:ext cx="1085850" cy="468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684" tIns="46342" rIns="92684" bIns="46342" anchor="b"/>
          <a:lstStyle/>
          <a:p>
            <a:pPr algn="r" defTabSz="927100">
              <a:defRPr/>
            </a:pPr>
            <a:fld id="{29EC723C-C560-4DD4-9932-2C9753434409}" type="slidenum">
              <a:rPr lang="zh-TW" altLang="en-US" sz="1200" b="1"/>
              <a:pPr algn="r" defTabSz="927100">
                <a:defRPr/>
              </a:pPr>
              <a:t>‹#›</a:t>
            </a:fld>
            <a:endParaRPr lang="en-US" altLang="zh-TW" sz="1200" b="1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0" y="222250"/>
            <a:ext cx="6985000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684" tIns="46342" rIns="92684" bIns="46342" anchor="ctr">
            <a:spAutoFit/>
          </a:bodyPr>
          <a:lstStyle/>
          <a:p>
            <a:pPr algn="ctr" defTabSz="927100">
              <a:spcBef>
                <a:spcPct val="50000"/>
              </a:spcBef>
              <a:defRPr/>
            </a:pPr>
            <a:r>
              <a:rPr lang="en-US" altLang="zh-TW" sz="1400" b="1">
                <a:solidFill>
                  <a:schemeClr val="tx2"/>
                </a:solidFill>
              </a:rPr>
              <a:t>http://www.microsoft.com/technet</a:t>
            </a:r>
            <a:endParaRPr lang="en-US" altLang="zh-TW" sz="4500" b="1"/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461000" y="228600"/>
            <a:ext cx="139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151" tIns="45075" rIns="90151" bIns="45075">
            <a:spAutoFit/>
          </a:bodyPr>
          <a:lstStyle/>
          <a:p>
            <a:pPr algn="ctr">
              <a:defRPr/>
            </a:pPr>
            <a:r>
              <a:rPr lang="en-US" altLang="zh-TW" sz="1600" b="1"/>
              <a:t>TNTx-xx</a:t>
            </a:r>
            <a:endParaRPr lang="en-US" altLang="zh-TW" sz="3200" b="1">
              <a:solidFill>
                <a:schemeClr val="accent1"/>
              </a:solidFill>
            </a:endParaRPr>
          </a:p>
        </p:txBody>
      </p:sp>
      <p:pic>
        <p:nvPicPr>
          <p:cNvPr id="35845" name="Picture 13" descr="g_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8831263"/>
            <a:ext cx="1727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5" descr="TechNet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19050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68775" y="463550"/>
            <a:ext cx="2584450" cy="1938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77800" y="2570163"/>
            <a:ext cx="6424613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0"/>
            <a:r>
              <a:rPr lang="en-US" altLang="zh-TW" noProof="0" smtClean="0"/>
              <a:t>Second level</a:t>
            </a:r>
          </a:p>
          <a:p>
            <a:pPr lvl="0"/>
            <a:r>
              <a:rPr lang="en-US" altLang="zh-TW" noProof="0" smtClean="0"/>
              <a:t>Third level</a:t>
            </a:r>
          </a:p>
          <a:p>
            <a:pPr lvl="0"/>
            <a:r>
              <a:rPr lang="en-US" altLang="zh-TW" noProof="0" smtClean="0"/>
              <a:t>Fourth level</a:t>
            </a:r>
          </a:p>
          <a:p>
            <a:pPr lvl="0"/>
            <a:r>
              <a:rPr lang="en-US" altLang="zh-TW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53D63C8-A993-4F9C-B2D6-58CC77489A5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0" y="157163"/>
            <a:ext cx="6858000" cy="306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377" tIns="45689" rIns="91377" bIns="45689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1400" b="1">
                <a:solidFill>
                  <a:schemeClr val="tx2"/>
                </a:solidFill>
              </a:rPr>
              <a:t>http://www.microsoft.com/technet</a:t>
            </a:r>
            <a:endParaRPr lang="en-US" altLang="zh-TW" sz="4400" b="1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461000" y="138113"/>
            <a:ext cx="1397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151" tIns="45075" rIns="90151" bIns="45075">
            <a:spAutoFit/>
          </a:bodyPr>
          <a:lstStyle/>
          <a:p>
            <a:pPr defTabSz="901700">
              <a:spcBef>
                <a:spcPct val="50000"/>
              </a:spcBef>
              <a:defRPr/>
            </a:pPr>
            <a:r>
              <a:rPr lang="en-US" altLang="zh-TW" sz="1600" b="1"/>
              <a:t>TNTx-xx</a:t>
            </a:r>
            <a:endParaRPr lang="en-US" altLang="zh-TW" sz="3200" b="1">
              <a:latin typeface="Times New Roman" pitchFamily="18" charset="0"/>
            </a:endParaRPr>
          </a:p>
        </p:txBody>
      </p:sp>
      <p:pic>
        <p:nvPicPr>
          <p:cNvPr id="27655" name="Picture 1030" descr="g_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8831263"/>
            <a:ext cx="1727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032" descr="TechNet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19050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2F6066-1115-4C01-B8E4-C4A815B4A70A}" type="slidenum">
              <a:rPr lang="zh-TW" altLang="en-US" smtClean="0"/>
              <a:pPr/>
              <a:t>1</a:t>
            </a:fld>
            <a:endParaRPr lang="en-US" altLang="zh-TW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smtClean="0"/>
              <a:t>&lt;SLIDETITLE INCLUDE=0&gt;Entry Slide&lt;/SLIDETITLE&gt;</a:t>
            </a:r>
          </a:p>
          <a:p>
            <a:r>
              <a:rPr lang="en-US" altLang="zh-TW" smtClean="0"/>
              <a:t>&lt;KEYWORDS&gt;&lt;/KEYWORDS&gt;</a:t>
            </a:r>
          </a:p>
          <a:p>
            <a:r>
              <a:rPr lang="en-US" altLang="zh-TW" smtClean="0"/>
              <a:t>&lt;KEYMESSAGE&gt;&lt;/KEYMESSAGE&gt;</a:t>
            </a:r>
          </a:p>
          <a:p>
            <a:r>
              <a:rPr lang="en-US" altLang="zh-TW" smtClean="0"/>
              <a:t>&lt;SLIDEBUILDS&gt;0&lt;/SLIDEBUILDS&gt;</a:t>
            </a:r>
          </a:p>
          <a:p>
            <a:r>
              <a:rPr lang="en-US" altLang="zh-TW" smtClean="0"/>
              <a:t>&lt;SLIDESCRIPT&gt;&lt;/SLIDESCRIPT&gt;</a:t>
            </a:r>
          </a:p>
          <a:p>
            <a:r>
              <a:rPr lang="en-US" altLang="zh-TW" smtClean="0"/>
              <a:t>&lt;SLIDETRANSITION&gt;</a:t>
            </a:r>
          </a:p>
          <a:p>
            <a:r>
              <a:rPr lang="en-US" altLang="zh-TW" smtClean="0"/>
              <a:t>&lt;/SLIDETRANSITION&gt;</a:t>
            </a:r>
          </a:p>
          <a:p>
            <a:r>
              <a:rPr lang="en-US" altLang="zh-TW" smtClean="0"/>
              <a:t>&lt;COMMENT&gt;&lt;/COMMENT&gt;</a:t>
            </a:r>
          </a:p>
          <a:p>
            <a:r>
              <a:rPr lang="en-US" altLang="zh-TW" smtClean="0"/>
              <a:t>&lt;ADDITIONALINFORMATION&gt;</a:t>
            </a:r>
          </a:p>
          <a:p>
            <a:r>
              <a:rPr lang="en-US" altLang="zh-TW" smtClean="0"/>
              <a:t>&lt;ITEM&gt;&lt;/ITEM&gt;</a:t>
            </a:r>
          </a:p>
          <a:p>
            <a:r>
              <a:rPr lang="en-US" altLang="zh-TW" smtClean="0"/>
              <a:t>&lt;/ADDITIONALINFORMATION&gt;</a:t>
            </a:r>
          </a:p>
          <a:p>
            <a:endParaRPr lang="en-US" altLang="zh-TW" smtClean="0"/>
          </a:p>
          <a:p>
            <a:endParaRPr lang="en-GB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4A377-3EF7-439A-A173-29D5C4E7C5EB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4A377-3EF7-439A-A173-29D5C4E7C5EB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4A377-3EF7-439A-A173-29D5C4E7C5EB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4A377-3EF7-439A-A173-29D5C4E7C5EB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4A377-3EF7-439A-A173-29D5C4E7C5EB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4A377-3EF7-439A-A173-29D5C4E7C5EB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4A377-3EF7-439A-A173-29D5C4E7C5EB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4A377-3EF7-439A-A173-29D5C4E7C5EB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4A377-3EF7-439A-A173-29D5C4E7C5EB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4A377-3EF7-439A-A173-29D5C4E7C5EB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9CF5C-D74F-4DA8-8C70-26FA51D15F2D}" type="slidenum">
              <a:rPr lang="zh-TW" altLang="en-US" smtClean="0"/>
              <a:pPr/>
              <a:t>2</a:t>
            </a:fld>
            <a:endParaRPr lang="en-US" altLang="zh-TW" smtClean="0"/>
          </a:p>
        </p:txBody>
      </p:sp>
      <p:sp>
        <p:nvSpPr>
          <p:cNvPr id="2969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smtClean="0"/>
              <a:t>&lt;SLIDETITLE INCLUDE=7&gt;Title Slide&lt;/SLIDETITLE&gt;</a:t>
            </a:r>
          </a:p>
          <a:p>
            <a:r>
              <a:rPr lang="en-US" altLang="zh-TW" smtClean="0"/>
              <a:t>&lt;KEYWORDS&gt;&lt;/KEYWORDS&gt;</a:t>
            </a:r>
          </a:p>
          <a:p>
            <a:r>
              <a:rPr lang="en-US" altLang="zh-TW" smtClean="0"/>
              <a:t>&lt;KEYMESSAGE&gt;&lt;/KEYMESSAGE&gt;</a:t>
            </a:r>
          </a:p>
          <a:p>
            <a:r>
              <a:rPr lang="en-US" altLang="zh-TW" smtClean="0"/>
              <a:t>&lt;SLIDEBUILDS&gt;0&lt;/SLIDEBUILDS&gt;</a:t>
            </a:r>
          </a:p>
          <a:p>
            <a:r>
              <a:rPr lang="en-US" altLang="zh-TW" smtClean="0"/>
              <a:t>&lt;SLIDESCRIPT&gt;</a:t>
            </a:r>
          </a:p>
          <a:p>
            <a:r>
              <a:rPr lang="en-US" altLang="zh-TW" smtClean="0"/>
              <a:t>Hello and Welcome to this Microsoft TechNet session on {insert session title}. My name is {insert name}</a:t>
            </a:r>
          </a:p>
          <a:p>
            <a:r>
              <a:rPr lang="en-US" altLang="zh-TW" smtClean="0"/>
              <a:t>&lt;/SLIDESCRIPT&gt;</a:t>
            </a:r>
          </a:p>
          <a:p>
            <a:r>
              <a:rPr lang="en-US" altLang="zh-TW" smtClean="0"/>
              <a:t>&lt;SLIDETRANSITION&gt;</a:t>
            </a:r>
          </a:p>
          <a:p>
            <a:r>
              <a:rPr lang="en-US" altLang="zh-TW" smtClean="0"/>
              <a:t>&lt;TRANSITION LENGTH=7&gt;Let us start this session by going into more detail on exactly what we will be covering.&lt;/TRANSITION&gt;</a:t>
            </a:r>
          </a:p>
          <a:p>
            <a:r>
              <a:rPr lang="en-US" altLang="zh-TW" smtClean="0"/>
              <a:t>&lt;/SLIDETRANSITION&gt;</a:t>
            </a:r>
          </a:p>
          <a:p>
            <a:r>
              <a:rPr lang="en-US" altLang="zh-TW" smtClean="0"/>
              <a:t>&lt;COMMENT&gt;&lt;/COMMENT&gt;</a:t>
            </a:r>
          </a:p>
          <a:p>
            <a:r>
              <a:rPr lang="en-US" altLang="zh-TW" smtClean="0"/>
              <a:t>&lt;ADDITIONALINFORMATION&gt;</a:t>
            </a:r>
          </a:p>
          <a:p>
            <a:r>
              <a:rPr lang="en-US" altLang="zh-TW" smtClean="0"/>
              <a:t>&lt;ITEM&gt;&lt;/ITEM&gt;</a:t>
            </a:r>
          </a:p>
          <a:p>
            <a:r>
              <a:rPr lang="en-US" altLang="zh-TW" smtClean="0"/>
              <a:t>&lt;/ADDITIONALINFORMATION&gt;</a:t>
            </a:r>
          </a:p>
          <a:p>
            <a:endParaRPr lang="en-US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4A377-3EF7-439A-A173-29D5C4E7C5EB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4A377-3EF7-439A-A173-29D5C4E7C5EB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D63C8-A993-4F9C-B2D6-58CC77489A56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0416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32771" name="Rectangle 6041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zh-TW" b="1" u="sng" smtClean="0"/>
              <a:t>Instructor Notes</a:t>
            </a:r>
            <a:endParaRPr lang="fr-BE" altLang="zh-TW" smtClean="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fr-BE" altLang="zh-TW" smtClean="0">
                <a:latin typeface="Arial" pitchFamily="34" charset="0"/>
              </a:rPr>
              <a:t>This is new. Explain what happens on the server… an engine that is able to generate ASPX versions of the form</a:t>
            </a:r>
          </a:p>
          <a:p>
            <a:pPr>
              <a:spcBef>
                <a:spcPct val="0"/>
              </a:spcBef>
            </a:pPr>
            <a:r>
              <a:rPr lang="fr-BE" altLang="zh-TW" smtClean="0">
                <a:latin typeface="Arial" pitchFamily="34" charset="0"/>
              </a:rPr>
              <a:t>The pages communicate back with the server engine via XMLHTTP (refer to AJAX)</a:t>
            </a:r>
            <a:endParaRPr lang="en-GB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4A377-3EF7-439A-A173-29D5C4E7C5EB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4A377-3EF7-439A-A173-29D5C4E7C5EB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4A377-3EF7-439A-A173-29D5C4E7C5EB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D63C8-A993-4F9C-B2D6-58CC77489A56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4A377-3EF7-439A-A173-29D5C4E7C5EB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D63C8-A993-4F9C-B2D6-58CC77489A56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D63C8-A993-4F9C-B2D6-58CC77489A56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D63C8-A993-4F9C-B2D6-58CC77489A56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D63C8-A993-4F9C-B2D6-58CC77489A56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D63C8-A993-4F9C-B2D6-58CC77489A56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D63C8-A993-4F9C-B2D6-58CC77489A56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D63C8-A993-4F9C-B2D6-58CC77489A56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57DBF-5182-4D2C-91F2-706874DB2F30}" type="slidenum">
              <a:rPr lang="zh-TW" altLang="en-US" smtClean="0"/>
              <a:pPr/>
              <a:t>36</a:t>
            </a:fld>
            <a:endParaRPr lang="en-US" altLang="zh-TW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F20C9-3580-45C6-8D53-CE00EEA90588}" type="slidenum">
              <a:rPr lang="zh-TW" altLang="en-US" smtClean="0"/>
              <a:pPr/>
              <a:t>37</a:t>
            </a:fld>
            <a:endParaRPr lang="en-US" altLang="zh-TW" smtClean="0"/>
          </a:p>
        </p:txBody>
      </p:sp>
      <p:sp>
        <p:nvSpPr>
          <p:cNvPr id="3481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smtClean="0"/>
              <a:t>&lt;SLIDETITLE INCLUDE=0&gt;Tag line&lt;/SLIDETITLE&gt;</a:t>
            </a:r>
          </a:p>
          <a:p>
            <a:r>
              <a:rPr lang="en-US" altLang="zh-TW" smtClean="0"/>
              <a:t>&lt;KEYWORDS&gt;&lt;/KEYWORDS&gt;</a:t>
            </a:r>
          </a:p>
          <a:p>
            <a:r>
              <a:rPr lang="en-US" altLang="zh-TW" smtClean="0"/>
              <a:t>&lt;KEYMESSAGE&gt;&lt;/KEYMESSAGE&gt;</a:t>
            </a:r>
          </a:p>
          <a:p>
            <a:r>
              <a:rPr lang="en-US" altLang="zh-TW" smtClean="0"/>
              <a:t>&lt;SLIDEBUILDS&gt;0&lt;/SLIDEBUILDS&gt;</a:t>
            </a:r>
          </a:p>
          <a:p>
            <a:r>
              <a:rPr lang="en-US" altLang="zh-TW" smtClean="0"/>
              <a:t>&lt;SLIDESCRIPT&gt;&lt;/SLIDESCRIPT&gt;</a:t>
            </a:r>
          </a:p>
          <a:p>
            <a:r>
              <a:rPr lang="en-US" altLang="zh-TW" smtClean="0">
                <a:solidFill>
                  <a:srgbClr val="FFFF99"/>
                </a:solidFill>
              </a:rPr>
              <a:t>&lt;SLIDETRANSITION&gt;</a:t>
            </a:r>
          </a:p>
          <a:p>
            <a:r>
              <a:rPr lang="en-US" altLang="zh-TW" smtClean="0">
                <a:solidFill>
                  <a:srgbClr val="FFFF99"/>
                </a:solidFill>
              </a:rPr>
              <a:t>&lt;/SLIDETRANSITION&gt;</a:t>
            </a:r>
            <a:endParaRPr lang="en-US" altLang="zh-TW" smtClean="0"/>
          </a:p>
          <a:p>
            <a:r>
              <a:rPr lang="en-US" altLang="zh-TW" smtClean="0"/>
              <a:t>&lt;COMMENT&gt;&lt;/COMMENT&gt;</a:t>
            </a:r>
          </a:p>
          <a:p>
            <a:r>
              <a:rPr lang="en-US" altLang="zh-TW" smtClean="0"/>
              <a:t>&lt;ADDITIONALINFORMATION&gt;</a:t>
            </a:r>
          </a:p>
          <a:p>
            <a:r>
              <a:rPr lang="en-US" altLang="zh-TW" smtClean="0"/>
              <a:t>&lt;ITEM&gt;&lt;/ITEM&gt;</a:t>
            </a:r>
          </a:p>
          <a:p>
            <a:r>
              <a:rPr lang="en-US" altLang="zh-TW" smtClean="0"/>
              <a:t>&lt;/ADDITIONALINFORMATION&gt;</a:t>
            </a:r>
          </a:p>
          <a:p>
            <a:endParaRPr lang="en-US" altLang="zh-TW" smtClean="0"/>
          </a:p>
          <a:p>
            <a:endParaRPr lang="en-GB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9038C9-E196-4612-BB8D-CD0A9F4D7CAC}" type="slidenum">
              <a:rPr lang="zh-TW" altLang="en-US" smtClean="0"/>
              <a:pPr/>
              <a:t>4</a:t>
            </a:fld>
            <a:endParaRPr lang="en-US" altLang="zh-TW" smtClean="0"/>
          </a:p>
        </p:txBody>
      </p:sp>
      <p:sp>
        <p:nvSpPr>
          <p:cNvPr id="3072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smtClean="0"/>
              <a:t>&lt;SLIDETITLE INCLUDE=7&gt;What we will Cover&lt;/SLIDETITLE&gt;</a:t>
            </a:r>
          </a:p>
          <a:p>
            <a:r>
              <a:rPr lang="en-US" altLang="zh-TW" smtClean="0"/>
              <a:t>&lt;KEYWORDS&gt;&lt;/KEYWORDS&gt;</a:t>
            </a:r>
          </a:p>
          <a:p>
            <a:r>
              <a:rPr lang="en-US" altLang="zh-TW" smtClean="0"/>
              <a:t>&lt;KEYMESSAGE&gt;&lt;/KEYMESSAGE&gt;</a:t>
            </a:r>
          </a:p>
          <a:p>
            <a:r>
              <a:rPr lang="en-US" altLang="zh-TW" smtClean="0"/>
              <a:t>&lt;SLIDEBUILDS&gt;0&lt;/SLIDEBUILDS&gt;</a:t>
            </a:r>
          </a:p>
          <a:p>
            <a:r>
              <a:rPr lang="en-US" altLang="zh-TW" smtClean="0"/>
              <a:t>&lt;SLIDESCRIPT&gt;</a:t>
            </a:r>
          </a:p>
          <a:p>
            <a:r>
              <a:rPr lang="en-US" altLang="zh-TW" smtClean="0"/>
              <a:t>[When writing the script for this slide, expand a bit on the list on the slide, do not simply list the slides items here. Think of this as the advert for the session, explain a bit more what will be covered and how.]</a:t>
            </a:r>
          </a:p>
          <a:p>
            <a:r>
              <a:rPr lang="en-US" altLang="zh-TW" smtClean="0"/>
              <a:t>&lt;/SLIDESCRIPT&gt;</a:t>
            </a:r>
          </a:p>
          <a:p>
            <a:r>
              <a:rPr lang="en-US" altLang="zh-TW" smtClean="0"/>
              <a:t>&lt;SLIDETRANSITION&gt;</a:t>
            </a:r>
          </a:p>
          <a:p>
            <a:r>
              <a:rPr lang="en-US" altLang="zh-TW" smtClean="0"/>
              <a:t>&lt;TRANSITION LENGTH=7&gt;As with most TechNet sessions, some prior experience of Microsoft technologies or similar technologies is always helpful, the next slide provides a brief overview of what would be helpful, but not essential, for this session.&lt;/TRANSITION&gt;</a:t>
            </a:r>
          </a:p>
          <a:p>
            <a:r>
              <a:rPr lang="en-US" altLang="zh-TW" smtClean="0"/>
              <a:t>&lt;/SLIDETRANSITION&gt;</a:t>
            </a:r>
          </a:p>
          <a:p>
            <a:r>
              <a:rPr lang="en-US" altLang="zh-TW" smtClean="0"/>
              <a:t>&lt;COMMENT&gt;&lt;/COMMENT&gt;</a:t>
            </a:r>
          </a:p>
          <a:p>
            <a:r>
              <a:rPr lang="en-US" altLang="zh-TW" smtClean="0"/>
              <a:t>&lt;ADDITIONALINFORMATION&gt;</a:t>
            </a:r>
          </a:p>
          <a:p>
            <a:r>
              <a:rPr lang="en-US" altLang="zh-TW" smtClean="0"/>
              <a:t>&lt;ITEM&gt;&lt;/ITEM&gt;</a:t>
            </a:r>
          </a:p>
          <a:p>
            <a:r>
              <a:rPr lang="en-US" altLang="zh-TW" smtClean="0"/>
              <a:t>&lt;/ADDITIONALINFORMATION&gt;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9038C9-E196-4612-BB8D-CD0A9F4D7CAC}" type="slidenum">
              <a:rPr lang="zh-TW" altLang="en-US" smtClean="0"/>
              <a:pPr/>
              <a:t>5</a:t>
            </a:fld>
            <a:endParaRPr lang="en-US" altLang="zh-TW" smtClean="0"/>
          </a:p>
        </p:txBody>
      </p:sp>
      <p:sp>
        <p:nvSpPr>
          <p:cNvPr id="3072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smtClean="0"/>
              <a:t>&lt;SLIDETITLE INCLUDE=7&gt;What we will Cover&lt;/SLIDETITLE&gt;</a:t>
            </a:r>
          </a:p>
          <a:p>
            <a:r>
              <a:rPr lang="en-US" altLang="zh-TW" smtClean="0"/>
              <a:t>&lt;KEYWORDS&gt;&lt;/KEYWORDS&gt;</a:t>
            </a:r>
          </a:p>
          <a:p>
            <a:r>
              <a:rPr lang="en-US" altLang="zh-TW" smtClean="0"/>
              <a:t>&lt;KEYMESSAGE&gt;&lt;/KEYMESSAGE&gt;</a:t>
            </a:r>
          </a:p>
          <a:p>
            <a:r>
              <a:rPr lang="en-US" altLang="zh-TW" smtClean="0"/>
              <a:t>&lt;SLIDEBUILDS&gt;0&lt;/SLIDEBUILDS&gt;</a:t>
            </a:r>
          </a:p>
          <a:p>
            <a:r>
              <a:rPr lang="en-US" altLang="zh-TW" smtClean="0"/>
              <a:t>&lt;SLIDESCRIPT&gt;</a:t>
            </a:r>
          </a:p>
          <a:p>
            <a:r>
              <a:rPr lang="en-US" altLang="zh-TW" smtClean="0"/>
              <a:t>[When writing the script for this slide, expand a bit on the list on the slide, do not simply list the slides items here. Think of this as the advert for the session, explain a bit more what will be covered and how.]</a:t>
            </a:r>
          </a:p>
          <a:p>
            <a:r>
              <a:rPr lang="en-US" altLang="zh-TW" smtClean="0"/>
              <a:t>&lt;/SLIDESCRIPT&gt;</a:t>
            </a:r>
          </a:p>
          <a:p>
            <a:r>
              <a:rPr lang="en-US" altLang="zh-TW" smtClean="0"/>
              <a:t>&lt;SLIDETRANSITION&gt;</a:t>
            </a:r>
          </a:p>
          <a:p>
            <a:r>
              <a:rPr lang="en-US" altLang="zh-TW" smtClean="0"/>
              <a:t>&lt;TRANSITION LENGTH=7&gt;As with most TechNet sessions, some prior experience of Microsoft technologies or similar technologies is always helpful, the next slide provides a brief overview of what would be helpful, but not essential, for this session.&lt;/TRANSITION&gt;</a:t>
            </a:r>
          </a:p>
          <a:p>
            <a:r>
              <a:rPr lang="en-US" altLang="zh-TW" smtClean="0"/>
              <a:t>&lt;/SLIDETRANSITION&gt;</a:t>
            </a:r>
          </a:p>
          <a:p>
            <a:r>
              <a:rPr lang="en-US" altLang="zh-TW" smtClean="0"/>
              <a:t>&lt;COMMENT&gt;&lt;/COMMENT&gt;</a:t>
            </a:r>
          </a:p>
          <a:p>
            <a:r>
              <a:rPr lang="en-US" altLang="zh-TW" smtClean="0"/>
              <a:t>&lt;ADDITIONALINFORMATION&gt;</a:t>
            </a:r>
          </a:p>
          <a:p>
            <a:r>
              <a:rPr lang="en-US" altLang="zh-TW" smtClean="0"/>
              <a:t>&lt;ITEM&gt;&lt;/ITEM&gt;</a:t>
            </a:r>
          </a:p>
          <a:p>
            <a:r>
              <a:rPr lang="en-US" altLang="zh-TW" smtClean="0"/>
              <a:t>&lt;/ADDITIONALINFORMATION&gt;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D63C8-A993-4F9C-B2D6-58CC77489A56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D63C8-A993-4F9C-B2D6-58CC77489A56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1984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41986" name="Rectangle 4198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u="sng" dirty="0"/>
              <a:t>Instructor Notes</a:t>
            </a:r>
            <a:endParaRPr lang="fr-BE" dirty="0">
              <a:latin typeface="Arial" charset="0"/>
            </a:endParaRPr>
          </a:p>
          <a:p>
            <a:pPr hangingPunct="1">
              <a:lnSpc>
                <a:spcPct val="90000"/>
              </a:lnSpc>
            </a:pPr>
            <a:r>
              <a:rPr lang="fr-BE" dirty="0">
                <a:latin typeface="Arial" charset="0"/>
              </a:rPr>
              <a:t>Try to figure out if the participants have experience with InfoPath – if not, take your time for this slide </a:t>
            </a:r>
          </a:p>
          <a:p>
            <a:pPr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hangingPunct="1">
              <a:lnSpc>
                <a:spcPct val="90000"/>
              </a:lnSpc>
              <a:buFontTx/>
              <a:buChar char="•"/>
            </a:pPr>
            <a:r>
              <a:rPr lang="en-US" dirty="0">
                <a:latin typeface="Arial" charset="0"/>
              </a:rPr>
              <a:t>Briefly review the following capabilities and how they support a portals and collaboration offering:</a:t>
            </a:r>
          </a:p>
          <a:p>
            <a:pPr lvl="1" hangingPunct="1">
              <a:lnSpc>
                <a:spcPct val="90000"/>
              </a:lnSpc>
            </a:pPr>
            <a:r>
              <a:rPr lang="en-US" sz="1000" u="sng" dirty="0">
                <a:solidFill>
                  <a:srgbClr val="C2552E"/>
                </a:solidFill>
                <a:latin typeface="Arial" charset="0"/>
              </a:rPr>
              <a:t>XML data collection</a:t>
            </a:r>
          </a:p>
          <a:p>
            <a:pPr lvl="2" hangingPunct="1">
              <a:lnSpc>
                <a:spcPct val="90000"/>
              </a:lnSpc>
            </a:pPr>
            <a:r>
              <a:rPr lang="en-US" dirty="0">
                <a:latin typeface="Segoe" pitchFamily="34" charset="0"/>
              </a:rPr>
              <a:t>- Conditional formatting</a:t>
            </a:r>
          </a:p>
          <a:p>
            <a:pPr lvl="2" hangingPunct="1">
              <a:lnSpc>
                <a:spcPct val="90000"/>
              </a:lnSpc>
            </a:pPr>
            <a:r>
              <a:rPr lang="en-US" dirty="0">
                <a:latin typeface="Segoe" pitchFamily="34" charset="0"/>
              </a:rPr>
              <a:t>- No coding required</a:t>
            </a:r>
          </a:p>
          <a:p>
            <a:pPr lvl="2" hangingPunct="1">
              <a:lnSpc>
                <a:spcPct val="90000"/>
              </a:lnSpc>
            </a:pPr>
            <a:endParaRPr lang="en-US" dirty="0">
              <a:latin typeface="Segoe" pitchFamily="34" charset="0"/>
            </a:endParaRPr>
          </a:p>
          <a:p>
            <a:pPr lvl="1" hangingPunct="1">
              <a:lnSpc>
                <a:spcPct val="90000"/>
              </a:lnSpc>
            </a:pPr>
            <a:r>
              <a:rPr lang="en-US" sz="1000" u="sng" dirty="0">
                <a:solidFill>
                  <a:srgbClr val="C2552E"/>
                </a:solidFill>
                <a:latin typeface="Arial" charset="0"/>
              </a:rPr>
              <a:t>Effective sharing</a:t>
            </a:r>
          </a:p>
          <a:p>
            <a:pPr lvl="2" hangingPunct="1">
              <a:lnSpc>
                <a:spcPct val="90000"/>
              </a:lnSpc>
            </a:pPr>
            <a:r>
              <a:rPr lang="en-US" dirty="0">
                <a:latin typeface="Segoe" pitchFamily="34" charset="0"/>
              </a:rPr>
              <a:t>- Any schema </a:t>
            </a:r>
          </a:p>
          <a:p>
            <a:pPr lvl="2" hangingPunct="1">
              <a:lnSpc>
                <a:spcPct val="90000"/>
              </a:lnSpc>
            </a:pPr>
            <a:r>
              <a:rPr lang="en-US" dirty="0">
                <a:latin typeface="Segoe" pitchFamily="34" charset="0"/>
              </a:rPr>
              <a:t>- XML Web services</a:t>
            </a:r>
          </a:p>
          <a:p>
            <a:pPr lvl="2" hangingPunct="1">
              <a:lnSpc>
                <a:spcPct val="90000"/>
              </a:lnSpc>
            </a:pPr>
            <a:endParaRPr lang="en-US" dirty="0">
              <a:latin typeface="Segoe" pitchFamily="34" charset="0"/>
            </a:endParaRPr>
          </a:p>
          <a:p>
            <a:pPr lvl="1" hangingPunct="1">
              <a:lnSpc>
                <a:spcPct val="90000"/>
              </a:lnSpc>
            </a:pPr>
            <a:r>
              <a:rPr lang="en-US" sz="1000" u="sng" dirty="0">
                <a:solidFill>
                  <a:srgbClr val="C2552E"/>
                </a:solidFill>
                <a:latin typeface="Arial" charset="0"/>
              </a:rPr>
              <a:t>Data management</a:t>
            </a:r>
          </a:p>
          <a:p>
            <a:pPr lvl="2" hangingPunct="1">
              <a:lnSpc>
                <a:spcPct val="90000"/>
              </a:lnSpc>
            </a:pPr>
            <a:r>
              <a:rPr lang="en-US" dirty="0">
                <a:latin typeface="Segoe" pitchFamily="34" charset="0"/>
              </a:rPr>
              <a:t>- Dynamic forms </a:t>
            </a:r>
          </a:p>
          <a:p>
            <a:pPr lvl="2" hangingPunct="1">
              <a:lnSpc>
                <a:spcPct val="90000"/>
              </a:lnSpc>
            </a:pPr>
            <a:r>
              <a:rPr lang="en-US" dirty="0">
                <a:latin typeface="Segoe" pitchFamily="34" charset="0"/>
              </a:rPr>
              <a:t>- Text formatting, AutoCorrect</a:t>
            </a:r>
          </a:p>
          <a:p>
            <a:pPr lvl="2" hangingPunct="1">
              <a:lnSpc>
                <a:spcPct val="90000"/>
              </a:lnSpc>
            </a:pPr>
            <a:r>
              <a:rPr lang="en-US" dirty="0">
                <a:latin typeface="Segoe" pitchFamily="34" charset="0"/>
              </a:rPr>
              <a:t>- Offline and e-mail</a:t>
            </a:r>
          </a:p>
          <a:p>
            <a:pPr hangingPunct="1">
              <a:lnSpc>
                <a:spcPct val="90000"/>
              </a:lnSpc>
            </a:pPr>
            <a:endParaRPr lang="en-GB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4A377-3EF7-439A-A173-29D5C4E7C5EB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0063" y="0"/>
            <a:ext cx="2293937" cy="56689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-33338" y="0"/>
            <a:ext cx="6731001" cy="56689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Shape 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3338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430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</p:txBody>
      </p:sp>
      <p:sp>
        <p:nvSpPr>
          <p:cNvPr id="788484" name="Line 4"/>
          <p:cNvSpPr>
            <a:spLocks noChangeShapeType="1"/>
          </p:cNvSpPr>
          <p:nvPr/>
        </p:nvSpPr>
        <p:spPr bwMode="auto">
          <a:xfrm>
            <a:off x="0" y="6361113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88485" name="Line 5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0" y="6022975"/>
            <a:ext cx="91440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1031" name="Picture 7" descr="TechNet_rgb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12025" y="6497638"/>
            <a:ext cx="15541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pitchFamily="34" charset="0"/>
        </a:defRPr>
      </a:lvl9pPr>
    </p:titleStyle>
    <p:bodyStyle>
      <a:lvl1pPr marL="463550" indent="-350838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112713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2573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wmf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Intr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4397375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Welcome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-55563" y="0"/>
            <a:ext cx="88995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zh-TW" sz="4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 pitchFamily="34" charset="-120"/>
                <a:cs typeface="Times New Roman" pitchFamily="18" charset="0"/>
              </a:rPr>
              <a:t>TechNet </a:t>
            </a:r>
            <a:r>
              <a:rPr lang="zh-TW" altLang="en-US" sz="4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 pitchFamily="34" charset="-120"/>
                <a:cs typeface="Times New Roman" pitchFamily="18" charset="0"/>
              </a:rPr>
              <a:t>技術講座</a:t>
            </a:r>
            <a:r>
              <a:rPr lang="en-US" altLang="zh-TW" sz="4400" dirty="0" smtClean="0">
                <a:ea typeface="新細明體" pitchFamily="18" charset="-120"/>
                <a:cs typeface="Times New Roman" pitchFamily="18" charset="0"/>
              </a:rPr>
              <a:t> </a:t>
            </a:r>
            <a:endParaRPr lang="en-US" altLang="zh-TW" sz="4400" dirty="0">
              <a:ea typeface="新細明體" pitchFamily="18" charset="-120"/>
              <a:cs typeface="Times New Roman" pitchFamily="18" charset="0"/>
            </a:endParaRPr>
          </a:p>
        </p:txBody>
      </p:sp>
      <p:pic>
        <p:nvPicPr>
          <p:cNvPr id="2053" name="Picture 5" descr="TechNet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2025" y="6497638"/>
            <a:ext cx="15541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表單範本結構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Manifest (*.xsf)</a:t>
            </a:r>
          </a:p>
          <a:p>
            <a:r>
              <a:rPr lang="en-US" altLang="zh-TW" smtClean="0"/>
              <a:t>Data, Resource (*.xml)</a:t>
            </a:r>
          </a:p>
          <a:p>
            <a:r>
              <a:rPr lang="en-US" altLang="zh-TW" smtClean="0"/>
              <a:t>Schema (*.xsd)</a:t>
            </a:r>
          </a:p>
          <a:p>
            <a:r>
              <a:rPr lang="en-US" altLang="zh-TW" smtClean="0"/>
              <a:t>Views (*.xsl)</a:t>
            </a:r>
          </a:p>
          <a:p>
            <a:r>
              <a:rPr lang="en-US" altLang="zh-TW" smtClean="0"/>
              <a:t>Business logic (*.dll)</a:t>
            </a:r>
          </a:p>
          <a:p>
            <a:r>
              <a:rPr lang="en-US" altLang="zh-TW" smtClean="0"/>
              <a:t>Custom Task Pane (*.htm)</a:t>
            </a:r>
            <a:endParaRPr lang="zh-TW" altLang="en-US" smtClean="0"/>
          </a:p>
        </p:txBody>
      </p:sp>
      <p:pic>
        <p:nvPicPr>
          <p:cNvPr id="1026" name="Picture 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285875"/>
            <a:ext cx="71675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Browser-Enabled Form</a:t>
            </a:r>
            <a:endParaRPr lang="zh-TW" altLang="en-US" dirty="0" smtClean="0">
              <a:solidFill>
                <a:srgbClr val="FFC000"/>
              </a:solidFill>
            </a:endParaRPr>
          </a:p>
        </p:txBody>
      </p:sp>
      <p:pic>
        <p:nvPicPr>
          <p:cNvPr id="2050" name="Picture 2" descr="webfor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921" y="1143000"/>
            <a:ext cx="6790985" cy="407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Rich Client Form</a:t>
            </a:r>
            <a:endParaRPr lang="zh-TW" altLang="en-US" dirty="0" smtClean="0">
              <a:solidFill>
                <a:srgbClr val="FFC000"/>
              </a:solidFill>
            </a:endParaRPr>
          </a:p>
        </p:txBody>
      </p:sp>
      <p:pic>
        <p:nvPicPr>
          <p:cNvPr id="3074" name="圖片 2" descr="richclien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443" y="979227"/>
            <a:ext cx="8257180" cy="494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Demo 1:</a:t>
            </a:r>
            <a:r>
              <a:rPr lang="zh-TW" altLang="en-US" dirty="0" smtClean="0">
                <a:solidFill>
                  <a:srgbClr val="FFC000"/>
                </a:solidFill>
              </a:rPr>
              <a:t>由空白表單開始</a:t>
            </a:r>
          </a:p>
        </p:txBody>
      </p:sp>
      <p:pic>
        <p:nvPicPr>
          <p:cNvPr id="20483" name="Picture 2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428750"/>
            <a:ext cx="7753350" cy="52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開啟空白表單</a:t>
            </a:r>
          </a:p>
        </p:txBody>
      </p:sp>
      <p:pic>
        <p:nvPicPr>
          <p:cNvPr id="21507" name="Picture 2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1714500"/>
            <a:ext cx="734853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" y="803133"/>
            <a:ext cx="7786687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加入標題</a:t>
            </a:r>
          </a:p>
        </p:txBody>
      </p:sp>
      <p:pic>
        <p:nvPicPr>
          <p:cNvPr id="22531" name="Picture 2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357313"/>
            <a:ext cx="7358062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7467600" cy="65341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加入資料欄位</a:t>
            </a:r>
          </a:p>
        </p:txBody>
      </p:sp>
      <p:pic>
        <p:nvPicPr>
          <p:cNvPr id="25603" name="圖片 3" descr="11.jpg"/>
          <p:cNvPicPr>
            <a:picLocks noChangeAspect="1"/>
          </p:cNvPicPr>
          <p:nvPr/>
        </p:nvPicPr>
        <p:blipFill>
          <a:blip r:embed="rId3"/>
          <a:srcRect t="32785"/>
          <a:stretch>
            <a:fillRect/>
          </a:stretch>
        </p:blipFill>
        <p:spPr bwMode="auto">
          <a:xfrm>
            <a:off x="0" y="3179928"/>
            <a:ext cx="9144000" cy="367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1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2000250"/>
            <a:ext cx="5038725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13.jpg"/>
          <p:cNvPicPr>
            <a:picLocks noChangeAspect="1"/>
          </p:cNvPicPr>
          <p:nvPr/>
        </p:nvPicPr>
        <p:blipFill>
          <a:blip r:embed="rId5"/>
          <a:srcRect t="32785"/>
          <a:stretch>
            <a:fillRect/>
          </a:stretch>
        </p:blipFill>
        <p:spPr bwMode="auto">
          <a:xfrm>
            <a:off x="0" y="3179928"/>
            <a:ext cx="9144000" cy="367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14.jpg"/>
          <p:cNvPicPr>
            <a:picLocks noChangeAspect="1"/>
          </p:cNvPicPr>
          <p:nvPr/>
        </p:nvPicPr>
        <p:blipFill>
          <a:blip r:embed="rId6"/>
          <a:srcRect t="32785"/>
          <a:stretch>
            <a:fillRect/>
          </a:stretch>
        </p:blipFill>
        <p:spPr bwMode="auto">
          <a:xfrm>
            <a:off x="0" y="2297278"/>
            <a:ext cx="9144000" cy="367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使用控制項</a:t>
            </a:r>
          </a:p>
        </p:txBody>
      </p:sp>
      <p:pic>
        <p:nvPicPr>
          <p:cNvPr id="26627" name="圖片 3" descr="15.jpg"/>
          <p:cNvPicPr>
            <a:picLocks noChangeAspect="1"/>
          </p:cNvPicPr>
          <p:nvPr/>
        </p:nvPicPr>
        <p:blipFill>
          <a:blip r:embed="rId3"/>
          <a:srcRect t="33533"/>
          <a:stretch>
            <a:fillRect/>
          </a:stretch>
        </p:blipFill>
        <p:spPr bwMode="auto">
          <a:xfrm>
            <a:off x="0" y="3220872"/>
            <a:ext cx="9144000" cy="363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16.jpg"/>
          <p:cNvPicPr>
            <a:picLocks noChangeAspect="1"/>
          </p:cNvPicPr>
          <p:nvPr/>
        </p:nvPicPr>
        <p:blipFill>
          <a:blip r:embed="rId4"/>
          <a:srcRect t="33533"/>
          <a:stretch>
            <a:fillRect/>
          </a:stretch>
        </p:blipFill>
        <p:spPr bwMode="auto">
          <a:xfrm>
            <a:off x="0" y="3220872"/>
            <a:ext cx="9144000" cy="363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1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2997200"/>
            <a:ext cx="3265487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18.jpg"/>
          <p:cNvPicPr>
            <a:picLocks noChangeAspect="1"/>
          </p:cNvPicPr>
          <p:nvPr/>
        </p:nvPicPr>
        <p:blipFill>
          <a:blip r:embed="rId6"/>
          <a:srcRect t="33533"/>
          <a:stretch>
            <a:fillRect/>
          </a:stretch>
        </p:blipFill>
        <p:spPr bwMode="auto">
          <a:xfrm>
            <a:off x="0" y="1363497"/>
            <a:ext cx="9144000" cy="363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19.jpg"/>
          <p:cNvPicPr>
            <a:picLocks noChangeAspect="1"/>
          </p:cNvPicPr>
          <p:nvPr/>
        </p:nvPicPr>
        <p:blipFill>
          <a:blip r:embed="rId7"/>
          <a:srcRect t="33533"/>
          <a:stretch>
            <a:fillRect/>
          </a:stretch>
        </p:blipFill>
        <p:spPr bwMode="auto">
          <a:xfrm>
            <a:off x="0" y="2239963"/>
            <a:ext cx="9144000" cy="363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 descr="20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0188" y="2239963"/>
            <a:ext cx="4357687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加入表格</a:t>
            </a:r>
          </a:p>
        </p:txBody>
      </p:sp>
      <p:pic>
        <p:nvPicPr>
          <p:cNvPr id="27651" name="圖片 3" descr="21.jpg"/>
          <p:cNvPicPr>
            <a:picLocks noChangeAspect="1"/>
          </p:cNvPicPr>
          <p:nvPr/>
        </p:nvPicPr>
        <p:blipFill>
          <a:blip r:embed="rId3"/>
          <a:srcRect t="33035"/>
          <a:stretch>
            <a:fillRect/>
          </a:stretch>
        </p:blipFill>
        <p:spPr bwMode="auto">
          <a:xfrm>
            <a:off x="0" y="3193576"/>
            <a:ext cx="9144000" cy="366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2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2786063"/>
            <a:ext cx="2625725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23.jpg"/>
          <p:cNvPicPr>
            <a:picLocks noChangeAspect="1"/>
          </p:cNvPicPr>
          <p:nvPr/>
        </p:nvPicPr>
        <p:blipFill>
          <a:blip r:embed="rId5"/>
          <a:srcRect t="33035"/>
          <a:stretch>
            <a:fillRect/>
          </a:stretch>
        </p:blipFill>
        <p:spPr bwMode="auto">
          <a:xfrm>
            <a:off x="0" y="3193576"/>
            <a:ext cx="9144000" cy="366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2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93390" y="1542197"/>
            <a:ext cx="4778375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25.jpg"/>
          <p:cNvPicPr>
            <a:picLocks noChangeAspect="1"/>
          </p:cNvPicPr>
          <p:nvPr/>
        </p:nvPicPr>
        <p:blipFill>
          <a:blip r:embed="rId7"/>
          <a:srcRect t="33035"/>
          <a:stretch>
            <a:fillRect/>
          </a:stretch>
        </p:blipFill>
        <p:spPr bwMode="auto">
          <a:xfrm>
            <a:off x="0" y="3193576"/>
            <a:ext cx="9144000" cy="366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 descr="26.jpg"/>
          <p:cNvPicPr>
            <a:picLocks noChangeAspect="1"/>
          </p:cNvPicPr>
          <p:nvPr/>
        </p:nvPicPr>
        <p:blipFill>
          <a:blip r:embed="rId8"/>
          <a:srcRect t="33035"/>
          <a:stretch>
            <a:fillRect/>
          </a:stretch>
        </p:blipFill>
        <p:spPr bwMode="auto">
          <a:xfrm>
            <a:off x="240542" y="2006220"/>
            <a:ext cx="9144000" cy="366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設計表單</a:t>
            </a:r>
          </a:p>
        </p:txBody>
      </p:sp>
      <p:pic>
        <p:nvPicPr>
          <p:cNvPr id="28675" name="圖片 3" descr="27.jpg"/>
          <p:cNvPicPr>
            <a:picLocks noChangeAspect="1"/>
          </p:cNvPicPr>
          <p:nvPr/>
        </p:nvPicPr>
        <p:blipFill>
          <a:blip r:embed="rId3"/>
          <a:srcRect t="33284"/>
          <a:stretch>
            <a:fillRect/>
          </a:stretch>
        </p:blipFill>
        <p:spPr bwMode="auto">
          <a:xfrm>
            <a:off x="0" y="3207224"/>
            <a:ext cx="9144000" cy="365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28.jpg"/>
          <p:cNvPicPr>
            <a:picLocks noChangeAspect="1"/>
          </p:cNvPicPr>
          <p:nvPr/>
        </p:nvPicPr>
        <p:blipFill>
          <a:blip r:embed="rId4"/>
          <a:srcRect t="33284"/>
          <a:stretch>
            <a:fillRect/>
          </a:stretch>
        </p:blipFill>
        <p:spPr bwMode="auto">
          <a:xfrm>
            <a:off x="0" y="2129051"/>
            <a:ext cx="9144000" cy="365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115888"/>
            <a:ext cx="9115425" cy="2614612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FFC000"/>
                </a:solidFill>
              </a:rPr>
              <a:t>Microsoft Office SharePoint Server 2007 </a:t>
            </a:r>
            <a:r>
              <a:rPr lang="zh-TW" altLang="en-US" sz="4800" dirty="0" smtClean="0">
                <a:solidFill>
                  <a:srgbClr val="FFC000"/>
                </a:solidFill>
              </a:rPr>
              <a:t>與 </a:t>
            </a:r>
            <a:r>
              <a:rPr lang="en-US" sz="4800" dirty="0" smtClean="0">
                <a:solidFill>
                  <a:srgbClr val="FFC000"/>
                </a:solidFill>
              </a:rPr>
              <a:t>InfoPath 2007</a:t>
            </a:r>
            <a:r>
              <a:rPr lang="zh-TW" altLang="en-US" sz="4800" dirty="0" smtClean="0">
                <a:solidFill>
                  <a:srgbClr val="FFC000"/>
                </a:solidFill>
              </a:rPr>
              <a:t>電子表單整合服務應用介紹</a:t>
            </a:r>
            <a:endParaRPr lang="en-US" altLang="zh-TW" sz="4800" dirty="0" smtClean="0">
              <a:solidFill>
                <a:srgbClr val="FFC000"/>
              </a:solidFill>
              <a:ea typeface="新細明體" pitchFamily="18" charset="-120"/>
              <a:cs typeface="Times New Roman" pitchFamily="18" charset="0"/>
            </a:endParaRPr>
          </a:p>
        </p:txBody>
      </p:sp>
      <p:pic>
        <p:nvPicPr>
          <p:cNvPr id="3076" name="Picture 15" descr="Windows Server System logo reverse vert  1 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07013"/>
            <a:ext cx="62515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" y="4057295"/>
            <a:ext cx="7416800" cy="107721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-13873163" eaLnBrk="0" hangingPunct="0">
              <a:lnSpc>
                <a:spcPct val="120000"/>
              </a:lnSpc>
              <a:spcBef>
                <a:spcPct val="20000"/>
              </a:spcBef>
            </a:pPr>
            <a:r>
              <a:rPr lang="zh-TW" altLang="en-US" sz="2000" dirty="0" smtClean="0">
                <a:solidFill>
                  <a:srgbClr val="FFC000"/>
                </a:solidFill>
                <a:latin typeface="+mn-ea"/>
              </a:rPr>
              <a:t>黃星峰</a:t>
            </a:r>
            <a:endParaRPr lang="zh-TW" altLang="en-US" sz="2000" dirty="0">
              <a:solidFill>
                <a:srgbClr val="FFC000"/>
              </a:solidFill>
              <a:latin typeface="+mn-ea"/>
            </a:endParaRPr>
          </a:p>
          <a:p>
            <a:pPr marL="342900" indent="-342900" defTabSz="-13873163"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TW" altLang="en-US" sz="2000" dirty="0" smtClean="0">
                <a:solidFill>
                  <a:srgbClr val="FFC000"/>
                </a:solidFill>
                <a:latin typeface="+mn-ea"/>
              </a:rPr>
              <a:t>技術總監</a:t>
            </a:r>
            <a:endParaRPr lang="zh-TW" altLang="en-US" sz="2000" dirty="0">
              <a:solidFill>
                <a:srgbClr val="FFC000"/>
              </a:solidFill>
              <a:latin typeface="+mn-ea"/>
            </a:endParaRPr>
          </a:p>
          <a:p>
            <a:pPr marL="342900" indent="-342900" defTabSz="-13873163"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TW" altLang="en-US" sz="2000" dirty="0" smtClean="0">
                <a:solidFill>
                  <a:srgbClr val="FFC000"/>
                </a:solidFill>
                <a:latin typeface="+mn-ea"/>
              </a:rPr>
              <a:t>巧涼地資訊</a:t>
            </a:r>
            <a:endParaRPr lang="zh-TW" altLang="en-US" sz="2000" dirty="0">
              <a:solidFill>
                <a:srgbClr val="FFC000"/>
              </a:solidFill>
              <a:latin typeface="+mn-ea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Demo 2:</a:t>
            </a:r>
            <a:r>
              <a:rPr lang="zh-TW" altLang="en-US" dirty="0" smtClean="0">
                <a:solidFill>
                  <a:srgbClr val="FFC000"/>
                </a:solidFill>
              </a:rPr>
              <a:t>由</a:t>
            </a:r>
            <a:r>
              <a:rPr lang="en-US" altLang="zh-TW" dirty="0" smtClean="0">
                <a:solidFill>
                  <a:srgbClr val="FFC000"/>
                </a:solidFill>
              </a:rPr>
              <a:t>Word</a:t>
            </a:r>
            <a:r>
              <a:rPr lang="zh-TW" altLang="en-US" dirty="0" smtClean="0">
                <a:solidFill>
                  <a:srgbClr val="FFC000"/>
                </a:solidFill>
              </a:rPr>
              <a:t>檔匯入</a:t>
            </a:r>
          </a:p>
        </p:txBody>
      </p:sp>
      <p:pic>
        <p:nvPicPr>
          <p:cNvPr id="29699" name="圖片 2" descr="2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485900"/>
            <a:ext cx="6103938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 descr="3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7613" y="1500188"/>
            <a:ext cx="74533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3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1428750"/>
            <a:ext cx="7500937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修改表單範本</a:t>
            </a:r>
          </a:p>
        </p:txBody>
      </p:sp>
      <p:pic>
        <p:nvPicPr>
          <p:cNvPr id="32771" name="圖片 3" descr="3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890083"/>
            <a:ext cx="342900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4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955126"/>
            <a:ext cx="1831975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4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2750" y="3604708"/>
            <a:ext cx="3532188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Demo3:</a:t>
            </a:r>
            <a:r>
              <a:rPr lang="zh-TW" altLang="en-US" dirty="0" smtClean="0">
                <a:solidFill>
                  <a:srgbClr val="FFC000"/>
                </a:solidFill>
              </a:rPr>
              <a:t>檢視</a:t>
            </a:r>
            <a:r>
              <a:rPr lang="en-US" altLang="zh-TW" dirty="0" smtClean="0">
                <a:solidFill>
                  <a:srgbClr val="FFC000"/>
                </a:solidFill>
              </a:rPr>
              <a:t>(View)</a:t>
            </a:r>
            <a:r>
              <a:rPr lang="zh-TW" altLang="en-US" dirty="0" smtClean="0">
                <a:solidFill>
                  <a:srgbClr val="FFC000"/>
                </a:solidFill>
              </a:rPr>
              <a:t>的應用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切割長的表單</a:t>
            </a:r>
            <a:endParaRPr lang="en-US" altLang="zh-TW" smtClean="0"/>
          </a:p>
          <a:p>
            <a:r>
              <a:rPr lang="zh-TW" altLang="en-US" smtClean="0"/>
              <a:t>提供工作流程各階段的</a:t>
            </a:r>
            <a:r>
              <a:rPr lang="en-US" altLang="zh-TW" smtClean="0"/>
              <a:t>UI</a:t>
            </a:r>
          </a:p>
          <a:p>
            <a:pPr>
              <a:buFont typeface="Wingdings 2" pitchFamily="18" charset="2"/>
              <a:buNone/>
            </a:pPr>
            <a:endParaRPr lang="en-US" altLang="zh-TW" smtClean="0"/>
          </a:p>
          <a:p>
            <a:pPr>
              <a:buFont typeface="Wingdings 2" pitchFamily="18" charset="2"/>
              <a:buNone/>
            </a:pPr>
            <a:endParaRPr lang="en-US" altLang="zh-TW" smtClean="0"/>
          </a:p>
          <a:p>
            <a:pPr>
              <a:buFont typeface="Wingdings 2" pitchFamily="18" charset="2"/>
              <a:buNone/>
            </a:pPr>
            <a:r>
              <a:rPr lang="en-US" altLang="zh-TW" smtClean="0"/>
              <a:t>				</a:t>
            </a:r>
            <a:endParaRPr lang="zh-TW" altLang="en-US" sz="4000" i="1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連結資料庫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連結</a:t>
            </a:r>
            <a:r>
              <a:rPr lang="en-US" altLang="zh-TW" smtClean="0"/>
              <a:t>Access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7"/>
          <p:cNvSpPr>
            <a:spLocks noGrp="1" noChangeArrowheads="1"/>
          </p:cNvSpPr>
          <p:nvPr>
            <p:ph type="title"/>
          </p:nvPr>
        </p:nvSpPr>
        <p:spPr>
          <a:xfrm>
            <a:off x="0" y="138113"/>
            <a:ext cx="8929688" cy="46037"/>
          </a:xfrm>
        </p:spPr>
        <p:txBody>
          <a:bodyPr/>
          <a:lstStyle/>
          <a:p>
            <a:r>
              <a:rPr lang="zh-TW" altLang="fr-BE" sz="4800" dirty="0" smtClean="0">
                <a:ea typeface="新細明體" pitchFamily="18" charset="-120"/>
              </a:rPr>
              <a:t/>
            </a:r>
            <a:br>
              <a:rPr lang="zh-TW" altLang="fr-BE" sz="4800" dirty="0" smtClean="0">
                <a:ea typeface="新細明體" pitchFamily="18" charset="-120"/>
              </a:rPr>
            </a:br>
            <a:r>
              <a:rPr lang="en-US" altLang="zh-TW" sz="4800" dirty="0" smtClean="0">
                <a:ea typeface="新細明體" pitchFamily="18" charset="-120"/>
              </a:rPr>
              <a:t> </a:t>
            </a:r>
            <a:r>
              <a:rPr lang="en-US" altLang="zh-TW" dirty="0" smtClean="0">
                <a:solidFill>
                  <a:srgbClr val="FFC000"/>
                </a:solidFill>
                <a:latin typeface="+mj-ea"/>
              </a:rPr>
              <a:t>InfoPath 2007</a:t>
            </a:r>
            <a:r>
              <a:rPr lang="zh-TW" altLang="en-US" dirty="0" smtClean="0">
                <a:solidFill>
                  <a:srgbClr val="FFC000"/>
                </a:solidFill>
                <a:latin typeface="+mj-ea"/>
              </a:rPr>
              <a:t> </a:t>
            </a:r>
            <a:r>
              <a:rPr lang="en-US" altLang="zh-TW" dirty="0" smtClean="0">
                <a:solidFill>
                  <a:srgbClr val="FFC000"/>
                </a:solidFill>
                <a:latin typeface="+mj-ea"/>
              </a:rPr>
              <a:t>Browser From</a:t>
            </a:r>
            <a:r>
              <a:rPr lang="zh-TW" altLang="en-US" dirty="0" smtClean="0">
                <a:solidFill>
                  <a:srgbClr val="FFC000"/>
                </a:solidFill>
                <a:latin typeface="+mj-ea"/>
              </a:rPr>
              <a:t> 架構</a:t>
            </a:r>
            <a:endParaRPr lang="en-GB" dirty="0" smtClean="0">
              <a:solidFill>
                <a:srgbClr val="FFC000"/>
              </a:solidFill>
              <a:latin typeface="+mj-ea"/>
            </a:endParaRPr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-42863" y="1511300"/>
            <a:ext cx="4802188" cy="3730625"/>
            <a:chOff x="48" y="1200"/>
            <a:chExt cx="3025" cy="2165"/>
          </a:xfrm>
        </p:grpSpPr>
        <p:grpSp>
          <p:nvGrpSpPr>
            <p:cNvPr id="8222" name="Group 5"/>
            <p:cNvGrpSpPr>
              <a:grpSpLocks/>
            </p:cNvGrpSpPr>
            <p:nvPr/>
          </p:nvGrpSpPr>
          <p:grpSpPr bwMode="auto">
            <a:xfrm>
              <a:off x="48" y="1200"/>
              <a:ext cx="3025" cy="2165"/>
              <a:chOff x="2133" y="345"/>
              <a:chExt cx="3025" cy="2165"/>
            </a:xfrm>
          </p:grpSpPr>
          <p:grpSp>
            <p:nvGrpSpPr>
              <p:cNvPr id="8227" name="Group 6"/>
              <p:cNvGrpSpPr>
                <a:grpSpLocks/>
              </p:cNvGrpSpPr>
              <p:nvPr/>
            </p:nvGrpSpPr>
            <p:grpSpPr bwMode="auto">
              <a:xfrm>
                <a:off x="2133" y="345"/>
                <a:ext cx="3025" cy="2165"/>
                <a:chOff x="5760" y="345"/>
                <a:chExt cx="3025" cy="2165"/>
              </a:xfrm>
            </p:grpSpPr>
            <p:pic>
              <p:nvPicPr>
                <p:cNvPr id="8232" name="Rectangle 24614"/>
                <p:cNvPicPr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612" y="1296"/>
                  <a:ext cx="1294" cy="12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3" name="Rectangle 24615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906" y="1296"/>
                  <a:ext cx="879" cy="12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4" name="Rectangle 24616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760" y="1296"/>
                  <a:ext cx="852" cy="12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5" name="Rectangle 24617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612" y="345"/>
                  <a:ext cx="1294" cy="9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6" name="Rectangle 24618"/>
                <p:cNvPicPr>
                  <a:picLocks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906" y="345"/>
                  <a:ext cx="879" cy="9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7" name="Rectangle 24619"/>
                <p:cNvPicPr>
                  <a:picLocks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760" y="345"/>
                  <a:ext cx="852" cy="9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38" name="Rounded Rectangle 24620"/>
                <p:cNvSpPr>
                  <a:spLocks noChangeArrowheads="1"/>
                </p:cNvSpPr>
                <p:nvPr/>
              </p:nvSpPr>
              <p:spPr bwMode="auto">
                <a:xfrm>
                  <a:off x="6023" y="598"/>
                  <a:ext cx="2462" cy="1601"/>
                </a:xfrm>
                <a:prstGeom prst="roundRect">
                  <a:avLst>
                    <a:gd name="adj" fmla="val 9245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99CCFF"/>
                    </a:gs>
                  </a:gsLst>
                  <a:lin ang="2700000" scaled="1"/>
                </a:gradFill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altLang="zh-TW">
                    <a:solidFill>
                      <a:srgbClr val="000000"/>
                    </a:solidFill>
                    <a:ea typeface="新細明體" pitchFamily="18" charset="-120"/>
                  </a:endParaRPr>
                </a:p>
              </p:txBody>
            </p:sp>
            <p:sp>
              <p:nvSpPr>
                <p:cNvPr id="8239" name="Rounded Rectangle 24621"/>
                <p:cNvSpPr>
                  <a:spLocks noChangeArrowheads="1"/>
                </p:cNvSpPr>
                <p:nvPr/>
              </p:nvSpPr>
              <p:spPr bwMode="auto">
                <a:xfrm>
                  <a:off x="6054" y="628"/>
                  <a:ext cx="2402" cy="1534"/>
                </a:xfrm>
                <a:prstGeom prst="roundRect">
                  <a:avLst>
                    <a:gd name="adj" fmla="val 7889"/>
                  </a:avLst>
                </a:prstGeom>
                <a:gradFill rotWithShape="1">
                  <a:gsLst>
                    <a:gs pos="0">
                      <a:srgbClr val="00EBE6"/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altLang="zh-TW">
                    <a:solidFill>
                      <a:srgbClr val="000000"/>
                    </a:solidFill>
                    <a:ea typeface="新細明體" pitchFamily="18" charset="-120"/>
                  </a:endParaRPr>
                </a:p>
              </p:txBody>
            </p:sp>
            <p:sp>
              <p:nvSpPr>
                <p:cNvPr id="8240" name="Rounded Rectangle 24622"/>
                <p:cNvSpPr>
                  <a:spLocks noChangeArrowheads="1"/>
                </p:cNvSpPr>
                <p:nvPr/>
              </p:nvSpPr>
              <p:spPr bwMode="auto">
                <a:xfrm>
                  <a:off x="6047" y="628"/>
                  <a:ext cx="2403" cy="1535"/>
                </a:xfrm>
                <a:prstGeom prst="roundRect">
                  <a:avLst>
                    <a:gd name="adj" fmla="val 8338"/>
                  </a:avLst>
                </a:prstGeom>
                <a:gradFill rotWithShape="1">
                  <a:gsLst>
                    <a:gs pos="0">
                      <a:srgbClr val="006ADE">
                        <a:alpha val="50000"/>
                      </a:srgbClr>
                    </a:gs>
                    <a:gs pos="100000">
                      <a:srgbClr val="003167">
                        <a:alpha val="0"/>
                      </a:srgbClr>
                    </a:gs>
                  </a:gsLst>
                  <a:path path="rect">
                    <a:fillToRect r="100000" b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altLang="zh-TW">
                    <a:solidFill>
                      <a:srgbClr val="000000"/>
                    </a:solidFill>
                    <a:ea typeface="新細明體" pitchFamily="18" charset="-120"/>
                  </a:endParaRPr>
                </a:p>
              </p:txBody>
            </p:sp>
          </p:grpSp>
          <p:sp>
            <p:nvSpPr>
              <p:cNvPr id="25" name="Rounded Rectangle 24"/>
              <p:cNvSpPr>
                <a:spLocks noChangeArrowheads="1"/>
              </p:cNvSpPr>
              <p:nvPr/>
            </p:nvSpPr>
            <p:spPr bwMode="auto">
              <a:xfrm>
                <a:off x="2456" y="1737"/>
                <a:ext cx="2339" cy="392"/>
              </a:xfrm>
              <a:prstGeom prst="roundRect">
                <a:avLst>
                  <a:gd name="adj" fmla="val 23727"/>
                </a:avLst>
              </a:prstGeom>
              <a:gradFill rotWithShape="1">
                <a:gsLst>
                  <a:gs pos="0">
                    <a:schemeClr val="tx1">
                      <a:alpha val="50000"/>
                    </a:schemeClr>
                  </a:gs>
                  <a:gs pos="100000">
                    <a:schemeClr val="tx1">
                      <a:gamma/>
                      <a:tint val="0"/>
                      <a:invGamma/>
                      <a:alpha val="0"/>
                    </a:schemeClr>
                  </a:gs>
                </a:gsLst>
                <a:path path="rect">
                  <a:fillToRect r="100000" b="100000"/>
                </a:path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TW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Segoe"/>
                    <a:ea typeface="新細明體" pitchFamily="18" charset="-120"/>
                  </a:rPr>
                  <a:t>                         </a:t>
                </a:r>
                <a:r>
                  <a:rPr lang="en-US" altLang="zh-TW">
                    <a:effectLst>
                      <a:outerShdw blurRad="38100" dist="38100" dir="2700000" algn="tl">
                        <a:srgbClr val="FFFFFF"/>
                      </a:outerShdw>
                    </a:effectLst>
                    <a:ea typeface="新細明體" pitchFamily="18" charset="-120"/>
                  </a:rPr>
                  <a:t>WSS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3" name="TextBox 2"/>
              <p:cNvSpPr txBox="1">
                <a:spLocks noChangeArrowheads="1"/>
              </p:cNvSpPr>
              <p:nvPr/>
            </p:nvSpPr>
            <p:spPr bwMode="auto">
              <a:xfrm>
                <a:off x="2357" y="621"/>
                <a:ext cx="1314" cy="232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TW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新細明體" pitchFamily="18" charset="-120"/>
                  </a:rPr>
                  <a:t>Server Farm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24613" name="Rounded Rectangle 24612"/>
              <p:cNvSpPr>
                <a:spLocks noChangeArrowheads="1"/>
              </p:cNvSpPr>
              <p:nvPr/>
            </p:nvSpPr>
            <p:spPr bwMode="auto">
              <a:xfrm>
                <a:off x="3576" y="657"/>
                <a:ext cx="1087" cy="1050"/>
              </a:xfrm>
              <a:prstGeom prst="roundRect">
                <a:avLst>
                  <a:gd name="adj" fmla="val 9421"/>
                </a:avLst>
              </a:prstGeom>
              <a:gradFill rotWithShape="0">
                <a:gsLst>
                  <a:gs pos="0">
                    <a:srgbClr val="000099">
                      <a:alpha val="70000"/>
                    </a:srgbClr>
                  </a:gs>
                  <a:gs pos="100000">
                    <a:srgbClr val="00003A">
                      <a:alpha val="0"/>
                    </a:srgbClr>
                  </a:gs>
                </a:gsLst>
                <a:path path="rect">
                  <a:fillToRect r="100000" b="100000"/>
                </a:path>
              </a:gradFill>
              <a:ln w="12700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pPr algn="ctr"/>
                <a:endParaRPr lang="en-GB" altLang="zh-TW">
                  <a:effectLst>
                    <a:outerShdw blurRad="38100" dist="38100" dir="2700000" algn="tl">
                      <a:srgbClr val="FFFFFF"/>
                    </a:outerShdw>
                  </a:effectLst>
                  <a:latin typeface="Segoe"/>
                  <a:ea typeface="新細明體" pitchFamily="18" charset="-120"/>
                </a:endParaRPr>
              </a:p>
            </p:txBody>
          </p:sp>
          <p:sp>
            <p:nvSpPr>
              <p:cNvPr id="24614" name="TextBox 24613"/>
              <p:cNvSpPr txBox="1">
                <a:spLocks noChangeArrowheads="1"/>
              </p:cNvSpPr>
              <p:nvPr/>
            </p:nvSpPr>
            <p:spPr bwMode="auto">
              <a:xfrm rot="-5400000">
                <a:off x="4603" y="707"/>
                <a:ext cx="25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GB" altLang="zh-TW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Segoe"/>
                  <a:ea typeface="新細明體" pitchFamily="18" charset="-120"/>
                </a:endParaRPr>
              </a:p>
            </p:txBody>
          </p:sp>
        </p:grpSp>
        <p:sp>
          <p:nvSpPr>
            <p:cNvPr id="4" name="Rounded Rectangle 3"/>
            <p:cNvSpPr>
              <a:spLocks noChangeArrowheads="1"/>
            </p:cNvSpPr>
            <p:nvPr/>
          </p:nvSpPr>
          <p:spPr bwMode="auto">
            <a:xfrm>
              <a:off x="419" y="2627"/>
              <a:ext cx="1316" cy="337"/>
            </a:xfrm>
            <a:prstGeom prst="roundRect">
              <a:avLst>
                <a:gd name="adj" fmla="val 25815"/>
              </a:avLst>
            </a:prstGeom>
            <a:gradFill rotWithShape="0">
              <a:gsLst>
                <a:gs pos="0">
                  <a:srgbClr val="9933FF"/>
                </a:gs>
                <a:gs pos="100000">
                  <a:srgbClr val="CC66FF"/>
                </a:gs>
              </a:gsLst>
              <a:lin ang="2700000" scaled="1"/>
            </a:gradFill>
            <a:ln w="12700" cap="flat" cmpd="sng" algn="ctr">
              <a:solidFill>
                <a:srgbClr val="6E105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r>
                <a:rPr lang="en-US" altLang="zh-TW" sz="2000">
                  <a:effectLst>
                    <a:outerShdw blurRad="38100" dist="38100" dir="2700000" algn="tl">
                      <a:srgbClr val="FFFFFF"/>
                    </a:outerShdw>
                  </a:effectLst>
                  <a:ea typeface="新細明體" pitchFamily="18" charset="-120"/>
                </a:rPr>
                <a:t>XSN</a:t>
              </a:r>
              <a:endParaRPr lang="en-US" altLang="zh-TW" sz="2000">
                <a:ea typeface="新細明體" pitchFamily="18" charset="-120"/>
              </a:endParaRPr>
            </a:p>
          </p:txBody>
        </p:sp>
        <p:pic>
          <p:nvPicPr>
            <p:cNvPr id="8224" name="Rectangle 2460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41" y="2661"/>
              <a:ext cx="21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5" name="Rectangle 2460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59" y="2661"/>
              <a:ext cx="21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6" name="Rectangle 2460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83" y="2661"/>
              <a:ext cx="21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2714625" y="3357563"/>
            <a:ext cx="1201738" cy="5127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933FF"/>
              </a:gs>
              <a:gs pos="100000">
                <a:srgbClr val="CC66FF"/>
              </a:gs>
            </a:gsLst>
            <a:lin ang="2700000" scaled="1"/>
          </a:gradFill>
          <a:ln w="12700" cap="flat" cmpd="sng" algn="ctr">
            <a:solidFill>
              <a:srgbClr val="6E105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r>
              <a:rPr lang="en-US" altLang="zh-TW"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ASPX</a:t>
            </a:r>
            <a:endParaRPr lang="en-US" altLang="zh-TW">
              <a:ea typeface="新細明體" pitchFamily="18" charset="-120"/>
            </a:endParaRPr>
          </a:p>
        </p:txBody>
      </p:sp>
      <p:sp>
        <p:nvSpPr>
          <p:cNvPr id="24580" name="Rectangle 24579"/>
          <p:cNvSpPr>
            <a:spLocks noChangeArrowheads="1"/>
          </p:cNvSpPr>
          <p:nvPr/>
        </p:nvSpPr>
        <p:spPr bwMode="auto">
          <a:xfrm>
            <a:off x="2357438" y="3071813"/>
            <a:ext cx="1573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Replay event log</a:t>
            </a:r>
          </a:p>
        </p:txBody>
      </p:sp>
      <p:sp>
        <p:nvSpPr>
          <p:cNvPr id="24581" name="Rounded Rectangle 24580"/>
          <p:cNvSpPr>
            <a:spLocks noChangeArrowheads="1"/>
          </p:cNvSpPr>
          <p:nvPr/>
        </p:nvSpPr>
        <p:spPr bwMode="auto">
          <a:xfrm>
            <a:off x="2357438" y="2286000"/>
            <a:ext cx="1565275" cy="762000"/>
          </a:xfrm>
          <a:prstGeom prst="roundRect">
            <a:avLst>
              <a:gd name="adj" fmla="val 12708"/>
            </a:avLst>
          </a:prstGeom>
          <a:gradFill rotWithShape="0">
            <a:gsLst>
              <a:gs pos="0">
                <a:srgbClr val="9933FF"/>
              </a:gs>
              <a:gs pos="100000">
                <a:srgbClr val="CC66FF"/>
              </a:gs>
            </a:gsLst>
            <a:lin ang="2700000" scaled="1"/>
          </a:gradFill>
          <a:ln w="12700" algn="ctr">
            <a:solidFill>
              <a:srgbClr val="6E1053"/>
            </a:solidFill>
            <a:round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XSN, XML loaded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Business logic</a:t>
            </a: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</a:rPr>
              <a:t>execution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71563" y="3286125"/>
            <a:ext cx="1385887" cy="3079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Generate</a:t>
            </a:r>
            <a:endParaRPr lang="en-US" altLang="zh-TW" sz="1400">
              <a:ea typeface="新細明體" pitchFamily="18" charset="-120"/>
            </a:endParaRPr>
          </a:p>
        </p:txBody>
      </p:sp>
      <p:pic>
        <p:nvPicPr>
          <p:cNvPr id="8200" name="Rectangle 2458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8" y="3429000"/>
            <a:ext cx="3429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01" name="Group 31"/>
          <p:cNvGrpSpPr>
            <a:grpSpLocks/>
          </p:cNvGrpSpPr>
          <p:nvPr/>
        </p:nvGrpSpPr>
        <p:grpSpPr bwMode="auto">
          <a:xfrm>
            <a:off x="1500188" y="2643188"/>
            <a:ext cx="904875" cy="904875"/>
            <a:chOff x="3073" y="939"/>
            <a:chExt cx="570" cy="570"/>
          </a:xfrm>
        </p:grpSpPr>
        <p:sp>
          <p:nvSpPr>
            <p:cNvPr id="8220" name="Oval 24601"/>
            <p:cNvSpPr>
              <a:spLocks noChangeArrowheads="1"/>
            </p:cNvSpPr>
            <p:nvPr/>
          </p:nvSpPr>
          <p:spPr bwMode="auto">
            <a:xfrm>
              <a:off x="3073" y="939"/>
              <a:ext cx="570" cy="570"/>
            </a:xfrm>
            <a:prstGeom prst="ellipse">
              <a:avLst/>
            </a:prstGeom>
            <a:gradFill rotWithShape="0">
              <a:gsLst>
                <a:gs pos="0">
                  <a:srgbClr val="66FFFF">
                    <a:alpha val="60001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altLang="zh-TW">
                <a:solidFill>
                  <a:srgbClr val="000000"/>
                </a:solidFill>
                <a:ea typeface="新細明體" pitchFamily="18" charset="-120"/>
              </a:endParaRPr>
            </a:p>
          </p:txBody>
        </p:sp>
        <p:pic>
          <p:nvPicPr>
            <p:cNvPr id="8221" name="Rectangle 2460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228" y="1092"/>
              <a:ext cx="30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02" name="Rectangle 2458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8284632">
            <a:off x="1939925" y="3346450"/>
            <a:ext cx="5143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03" name="Group 35"/>
          <p:cNvGrpSpPr>
            <a:grpSpLocks/>
          </p:cNvGrpSpPr>
          <p:nvPr/>
        </p:nvGrpSpPr>
        <p:grpSpPr bwMode="auto">
          <a:xfrm>
            <a:off x="5857875" y="1712913"/>
            <a:ext cx="2747963" cy="2713037"/>
            <a:chOff x="3025" y="2740"/>
            <a:chExt cx="1731" cy="1709"/>
          </a:xfrm>
        </p:grpSpPr>
        <p:pic>
          <p:nvPicPr>
            <p:cNvPr id="8212" name="Rectangle 24593"/>
            <p:cNvPicPr>
              <a:picLocks noChangeArrowheads="1"/>
            </p:cNvPicPr>
            <p:nvPr/>
          </p:nvPicPr>
          <p:blipFill>
            <a:blip r:embed="rId12"/>
            <a:srcRect l="63542"/>
            <a:stretch>
              <a:fillRect/>
            </a:stretch>
          </p:blipFill>
          <p:spPr bwMode="auto">
            <a:xfrm>
              <a:off x="3877" y="2740"/>
              <a:ext cx="879" cy="1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3" name="Rectangle 24594"/>
            <p:cNvPicPr>
              <a:picLocks noChangeArrowheads="1"/>
            </p:cNvPicPr>
            <p:nvPr/>
          </p:nvPicPr>
          <p:blipFill>
            <a:blip r:embed="rId12"/>
            <a:srcRect r="64662"/>
            <a:stretch>
              <a:fillRect/>
            </a:stretch>
          </p:blipFill>
          <p:spPr bwMode="auto">
            <a:xfrm>
              <a:off x="3025" y="2740"/>
              <a:ext cx="852" cy="1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4" name="Rounded Rectangle 24595"/>
            <p:cNvSpPr>
              <a:spLocks noChangeArrowheads="1"/>
            </p:cNvSpPr>
            <p:nvPr/>
          </p:nvSpPr>
          <p:spPr bwMode="auto">
            <a:xfrm>
              <a:off x="3288" y="2993"/>
              <a:ext cx="1169" cy="1151"/>
            </a:xfrm>
            <a:prstGeom prst="roundRect">
              <a:avLst>
                <a:gd name="adj" fmla="val 12509"/>
              </a:avLst>
            </a:prstGeom>
            <a:gradFill rotWithShape="1">
              <a:gsLst>
                <a:gs pos="0">
                  <a:srgbClr val="FF781D"/>
                </a:gs>
                <a:gs pos="100000">
                  <a:srgbClr val="FFCC66"/>
                </a:gs>
              </a:gsLst>
              <a:lin ang="2700000" scaled="1"/>
            </a:gradFill>
            <a:ln w="12700" algn="ctr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altLang="zh-TW">
                <a:solidFill>
                  <a:srgbClr val="000000"/>
                </a:solidFill>
                <a:ea typeface="新細明體" pitchFamily="18" charset="-120"/>
              </a:endParaRPr>
            </a:p>
          </p:txBody>
        </p:sp>
        <p:sp>
          <p:nvSpPr>
            <p:cNvPr id="8215" name="Rounded Rectangle 24596"/>
            <p:cNvSpPr>
              <a:spLocks noChangeArrowheads="1"/>
            </p:cNvSpPr>
            <p:nvPr/>
          </p:nvSpPr>
          <p:spPr bwMode="auto">
            <a:xfrm>
              <a:off x="3319" y="3023"/>
              <a:ext cx="1109" cy="1092"/>
            </a:xfrm>
            <a:prstGeom prst="roundRect">
              <a:avLst>
                <a:gd name="adj" fmla="val 11630"/>
              </a:avLst>
            </a:prstGeom>
            <a:gradFill rotWithShape="1">
              <a:gsLst>
                <a:gs pos="0">
                  <a:srgbClr val="FFCC99"/>
                </a:gs>
                <a:gs pos="100000">
                  <a:srgbClr val="FF781D"/>
                </a:gs>
              </a:gsLst>
              <a:lin ang="270000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altLang="zh-TW">
                <a:solidFill>
                  <a:srgbClr val="000000"/>
                </a:solidFill>
                <a:ea typeface="新細明體" pitchFamily="18" charset="-120"/>
              </a:endParaRPr>
            </a:p>
          </p:txBody>
        </p:sp>
        <p:sp>
          <p:nvSpPr>
            <p:cNvPr id="8216" name="Rounded Rectangle 24597"/>
            <p:cNvSpPr>
              <a:spLocks noChangeArrowheads="1"/>
            </p:cNvSpPr>
            <p:nvPr/>
          </p:nvSpPr>
          <p:spPr bwMode="auto">
            <a:xfrm>
              <a:off x="3319" y="3023"/>
              <a:ext cx="1109" cy="1085"/>
            </a:xfrm>
            <a:prstGeom prst="roundRect">
              <a:avLst>
                <a:gd name="adj" fmla="val 11630"/>
              </a:avLst>
            </a:prstGeom>
            <a:gradFill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762F00">
                    <a:alpha val="0"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altLang="zh-TW">
                <a:solidFill>
                  <a:srgbClr val="000000"/>
                </a:solidFill>
                <a:ea typeface="新細明體" pitchFamily="18" charset="-120"/>
              </a:endParaRPr>
            </a:p>
          </p:txBody>
        </p:sp>
        <p:sp>
          <p:nvSpPr>
            <p:cNvPr id="24599" name="TextBox 24598"/>
            <p:cNvSpPr txBox="1">
              <a:spLocks noChangeArrowheads="1"/>
            </p:cNvSpPr>
            <p:nvPr/>
          </p:nvSpPr>
          <p:spPr bwMode="auto">
            <a:xfrm>
              <a:off x="3301" y="3072"/>
              <a:ext cx="11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bg2"/>
                  </a:solidFill>
                  <a:latin typeface="+mj-lt"/>
                </a:rPr>
                <a:t>Browser</a:t>
              </a:r>
            </a:p>
          </p:txBody>
        </p:sp>
        <p:pic>
          <p:nvPicPr>
            <p:cNvPr id="8218" name="Rectangle 24599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863" y="3428"/>
              <a:ext cx="500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9" name="Rectangle 24600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84" y="3459"/>
              <a:ext cx="43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04" name="Rectangle 2458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143375" y="2886075"/>
            <a:ext cx="20002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TextBox 24587"/>
          <p:cNvSpPr txBox="1">
            <a:spLocks noChangeArrowheads="1"/>
          </p:cNvSpPr>
          <p:nvPr/>
        </p:nvSpPr>
        <p:spPr bwMode="auto">
          <a:xfrm>
            <a:off x="4286250" y="4292600"/>
            <a:ext cx="2057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Return updated </a:t>
            </a:r>
            <a:br>
              <a:rPr lang="en-US" sz="1600" dirty="0">
                <a:solidFill>
                  <a:schemeClr val="bg1"/>
                </a:solidFill>
                <a:latin typeface="+mj-lt"/>
              </a:rPr>
            </a:br>
            <a:r>
              <a:rPr lang="en-US" sz="1600" dirty="0">
                <a:solidFill>
                  <a:schemeClr val="bg1"/>
                </a:solidFill>
                <a:latin typeface="+mj-lt"/>
              </a:rPr>
              <a:t>data array</a:t>
            </a:r>
          </a:p>
        </p:txBody>
      </p:sp>
      <p:sp>
        <p:nvSpPr>
          <p:cNvPr id="24589" name="TextBox 24588"/>
          <p:cNvSpPr txBox="1">
            <a:spLocks noChangeArrowheads="1"/>
          </p:cNvSpPr>
          <p:nvPr/>
        </p:nvSpPr>
        <p:spPr bwMode="auto">
          <a:xfrm>
            <a:off x="4286250" y="3692525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Download script </a:t>
            </a:r>
            <a:br>
              <a:rPr lang="en-US" sz="1600" dirty="0">
                <a:solidFill>
                  <a:schemeClr val="bg1"/>
                </a:solidFill>
                <a:latin typeface="+mj-lt"/>
              </a:rPr>
            </a:br>
            <a:r>
              <a:rPr lang="en-US" sz="1600" dirty="0">
                <a:solidFill>
                  <a:schemeClr val="bg1"/>
                </a:solidFill>
                <a:latin typeface="+mj-lt"/>
              </a:rPr>
              <a:t>and data array</a:t>
            </a:r>
          </a:p>
        </p:txBody>
      </p:sp>
      <p:pic>
        <p:nvPicPr>
          <p:cNvPr id="8207" name="Rectangle 2458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95775" y="2365375"/>
            <a:ext cx="20002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TextBox 24590"/>
          <p:cNvSpPr txBox="1">
            <a:spLocks noChangeArrowheads="1"/>
          </p:cNvSpPr>
          <p:nvPr/>
        </p:nvSpPr>
        <p:spPr bwMode="auto">
          <a:xfrm>
            <a:off x="4432300" y="1736725"/>
            <a:ext cx="1892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Postback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event log via XMLHTTP</a:t>
            </a:r>
          </a:p>
        </p:txBody>
      </p:sp>
      <p:sp>
        <p:nvSpPr>
          <p:cNvPr id="24592" name="Rectangle 24591"/>
          <p:cNvSpPr>
            <a:spLocks noChangeArrowheads="1"/>
          </p:cNvSpPr>
          <p:nvPr/>
        </p:nvSpPr>
        <p:spPr bwMode="auto">
          <a:xfrm>
            <a:off x="6324600" y="4446588"/>
            <a:ext cx="193675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Validation</a:t>
            </a:r>
          </a:p>
          <a:p>
            <a:pPr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Execute calculations</a:t>
            </a:r>
          </a:p>
          <a:p>
            <a:pPr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Execute rules</a:t>
            </a:r>
          </a:p>
          <a:p>
            <a:pPr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Editing actions</a:t>
            </a:r>
          </a:p>
          <a:p>
            <a:pPr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(All using script</a:t>
            </a:r>
            <a:r>
              <a:rPr lang="en-US" sz="1400" b="1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sp>
        <p:nvSpPr>
          <p:cNvPr id="24593" name="Rectangle 24592"/>
          <p:cNvSpPr>
            <a:spLocks noChangeArrowheads="1"/>
          </p:cNvSpPr>
          <p:nvPr/>
        </p:nvSpPr>
        <p:spPr bwMode="auto">
          <a:xfrm>
            <a:off x="6275388" y="3970338"/>
            <a:ext cx="23304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Generate and render HTML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(using script</a:t>
            </a:r>
            <a:r>
              <a:rPr lang="en-US" sz="1600" b="1" dirty="0">
                <a:solidFill>
                  <a:schemeClr val="bg1"/>
                </a:solidFill>
                <a:latin typeface="Segoe" pitchFamily="34" charset="0"/>
              </a:rPr>
              <a:t>)</a:t>
            </a:r>
          </a:p>
        </p:txBody>
      </p:sp>
      <p:pic>
        <p:nvPicPr>
          <p:cNvPr id="8211" name="Picture 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04825" y="2643188"/>
            <a:ext cx="847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  <a:latin typeface="+mj-ea"/>
              </a:rPr>
              <a:t>InfoPath 2007</a:t>
            </a:r>
            <a:r>
              <a:rPr lang="zh-TW" altLang="en-US" dirty="0" smtClean="0">
                <a:solidFill>
                  <a:srgbClr val="FFC000"/>
                </a:solidFill>
                <a:latin typeface="+mj-ea"/>
              </a:rPr>
              <a:t>程式設計</a:t>
            </a:r>
            <a:r>
              <a:rPr lang="en-US" altLang="zh-TW" dirty="0" smtClean="0">
                <a:solidFill>
                  <a:srgbClr val="FFC000"/>
                </a:solidFill>
                <a:latin typeface="+mj-ea"/>
              </a:rPr>
              <a:t>Part1-VSTA</a:t>
            </a:r>
            <a:endParaRPr lang="zh-TW" altLang="en-US" dirty="0" smtClean="0">
              <a:solidFill>
                <a:srgbClr val="FFC00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/>
              <a:t>使用</a:t>
            </a:r>
            <a:r>
              <a:rPr lang="en-US" altLang="zh-TW" sz="2400" dirty="0" smtClean="0"/>
              <a:t>Visual Studio Tools for Application (VSTA)</a:t>
            </a:r>
          </a:p>
          <a:p>
            <a:r>
              <a:rPr lang="zh-TW" altLang="en-US" sz="2400" dirty="0" smtClean="0"/>
              <a:t>安裝</a:t>
            </a:r>
            <a:r>
              <a:rPr lang="en-US" altLang="zh-TW" sz="2400" dirty="0" smtClean="0"/>
              <a:t>VSTA</a:t>
            </a:r>
            <a:r>
              <a:rPr lang="zh-TW" altLang="en-US" sz="2400" dirty="0" smtClean="0"/>
              <a:t>前，必須已安裝好</a:t>
            </a:r>
            <a:r>
              <a:rPr lang="en-US" altLang="zh-TW" sz="2400" dirty="0" smtClean="0"/>
              <a:t>Microsoft .NET Framework 2.0</a:t>
            </a:r>
            <a:r>
              <a:rPr lang="zh-TW" altLang="en-US" sz="2400" dirty="0" smtClean="0"/>
              <a:t>及</a:t>
            </a:r>
            <a:r>
              <a:rPr lang="en-US" altLang="zh-TW" sz="2400" dirty="0" smtClean="0"/>
              <a:t>Microsoft Core XML Services (MSXML) 6.0</a:t>
            </a:r>
          </a:p>
          <a:p>
            <a:r>
              <a:rPr lang="en-US" altLang="zh-TW" sz="2400" dirty="0" smtClean="0"/>
              <a:t>VSTA</a:t>
            </a:r>
            <a:r>
              <a:rPr lang="zh-TW" altLang="en-US" sz="2400" dirty="0" smtClean="0"/>
              <a:t>支援</a:t>
            </a:r>
            <a:r>
              <a:rPr lang="en-US" altLang="zh-TW" sz="2400" dirty="0" smtClean="0"/>
              <a:t>C#</a:t>
            </a:r>
            <a:r>
              <a:rPr lang="zh-TW" altLang="en-US" sz="2400" dirty="0" smtClean="0"/>
              <a:t>與</a:t>
            </a:r>
            <a:r>
              <a:rPr lang="en-US" altLang="zh-TW" sz="2400" dirty="0" smtClean="0"/>
              <a:t>VB .NET</a:t>
            </a:r>
            <a:r>
              <a:rPr lang="zh-TW" altLang="en-US" sz="2400" dirty="0" smtClean="0"/>
              <a:t>兩種</a:t>
            </a:r>
            <a:r>
              <a:rPr lang="en-US" altLang="zh-TW" sz="2400" dirty="0" smtClean="0"/>
              <a:t>.NET</a:t>
            </a:r>
            <a:r>
              <a:rPr lang="zh-TW" altLang="en-US" sz="2400" dirty="0" smtClean="0"/>
              <a:t>程式語言供我們選擇</a:t>
            </a:r>
            <a:endParaRPr lang="en-US" altLang="zh-TW" sz="2400" dirty="0" smtClean="0"/>
          </a:p>
          <a:p>
            <a:r>
              <a:rPr lang="en-US" altLang="zh-TW" sz="2400" dirty="0" smtClean="0"/>
              <a:t>InfoPath 2007</a:t>
            </a:r>
            <a:r>
              <a:rPr lang="zh-TW" altLang="en-US" sz="2400" dirty="0" smtClean="0"/>
              <a:t>有提供物件模型與多種事件處理常式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-33338" y="0"/>
            <a:ext cx="9177338" cy="887104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事件處理常式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285720" y="887104"/>
          <a:ext cx="871543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165100" y="81888"/>
            <a:ext cx="8429625" cy="803535"/>
          </a:xfrm>
        </p:spPr>
        <p:txBody>
          <a:bodyPr/>
          <a:lstStyle/>
          <a:p>
            <a:r>
              <a:rPr lang="en-US" altLang="zh-TW" sz="3200" dirty="0" smtClean="0">
                <a:solidFill>
                  <a:srgbClr val="FFC000"/>
                </a:solidFill>
                <a:latin typeface="+mj-ea"/>
              </a:rPr>
              <a:t>Visual Studio Tools for Application (VSTA)</a:t>
            </a:r>
            <a:endParaRPr lang="zh-TW" altLang="en-US" sz="3200" dirty="0" smtClean="0">
              <a:solidFill>
                <a:srgbClr val="FFC000"/>
              </a:solidFill>
              <a:latin typeface="+mj-ea"/>
            </a:endParaRPr>
          </a:p>
        </p:txBody>
      </p:sp>
      <p:pic>
        <p:nvPicPr>
          <p:cNvPr id="37891" name="Picture 2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673225"/>
            <a:ext cx="85788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" y="1252728"/>
            <a:ext cx="8821738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  <a:latin typeface="+mj-ea"/>
              </a:rPr>
              <a:t>DEMO</a:t>
            </a:r>
            <a:endParaRPr lang="zh-TW" altLang="en-US" dirty="0">
              <a:solidFill>
                <a:srgbClr val="FFC00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VSTA DEMO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>
                <a:solidFill>
                  <a:srgbClr val="FFC000"/>
                </a:solidFill>
                <a:latin typeface="+mj-ea"/>
              </a:rPr>
              <a:t>InfoPath 2007</a:t>
            </a:r>
            <a:r>
              <a:rPr lang="zh-TW" altLang="en-US" sz="3600" dirty="0" smtClean="0">
                <a:solidFill>
                  <a:srgbClr val="FFC000"/>
                </a:solidFill>
                <a:latin typeface="+mj-ea"/>
              </a:rPr>
              <a:t>程式設計</a:t>
            </a:r>
            <a:r>
              <a:rPr lang="en-US" altLang="zh-TW" sz="3600" dirty="0" smtClean="0">
                <a:solidFill>
                  <a:srgbClr val="FFC000"/>
                </a:solidFill>
                <a:latin typeface="+mj-ea"/>
              </a:rPr>
              <a:t>Part2-VSTO</a:t>
            </a:r>
            <a:endParaRPr lang="zh-TW" altLang="en-US" sz="3600" dirty="0" smtClean="0">
              <a:solidFill>
                <a:srgbClr val="FFC000"/>
              </a:solidFill>
              <a:latin typeface="+mj-ea"/>
            </a:endParaRPr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>
                <a:latin typeface="+mn-ea"/>
              </a:rPr>
              <a:t>VSTO 2005 SE </a:t>
            </a:r>
            <a:r>
              <a:rPr lang="zh-TW" altLang="en-US" sz="2400" dirty="0" smtClean="0">
                <a:latin typeface="+mn-ea"/>
              </a:rPr>
              <a:t>是</a:t>
            </a:r>
            <a:r>
              <a:rPr lang="en-US" altLang="zh-TW" sz="2400" dirty="0" smtClean="0">
                <a:latin typeface="+mn-ea"/>
              </a:rPr>
              <a:t>Visual Studio 2005</a:t>
            </a:r>
            <a:r>
              <a:rPr lang="zh-TW" altLang="en-US" sz="2400" dirty="0" smtClean="0">
                <a:latin typeface="+mn-ea"/>
              </a:rPr>
              <a:t>的套件。只要擁有</a:t>
            </a:r>
            <a:r>
              <a:rPr lang="en-US" altLang="zh-TW" sz="2400" dirty="0" smtClean="0">
                <a:latin typeface="+mn-ea"/>
              </a:rPr>
              <a:t>Visual Studio 2005 Professional</a:t>
            </a:r>
            <a:r>
              <a:rPr lang="zh-TW" altLang="en-US" sz="2400" dirty="0" smtClean="0">
                <a:latin typeface="+mn-ea"/>
              </a:rPr>
              <a:t>以上的版本，即可下載並安裝</a:t>
            </a:r>
            <a:r>
              <a:rPr lang="en-US" altLang="zh-TW" sz="2400" dirty="0" smtClean="0">
                <a:latin typeface="+mn-ea"/>
              </a:rPr>
              <a:t>VSTO 2005 SE</a:t>
            </a:r>
            <a:r>
              <a:rPr lang="zh-TW" altLang="en-US" sz="2400" dirty="0" smtClean="0">
                <a:latin typeface="+mn-ea"/>
              </a:rPr>
              <a:t>來設計擴充</a:t>
            </a:r>
            <a:r>
              <a:rPr lang="en-US" altLang="zh-TW" sz="2400" dirty="0" smtClean="0">
                <a:latin typeface="+mn-ea"/>
              </a:rPr>
              <a:t>Office 2007</a:t>
            </a:r>
            <a:r>
              <a:rPr lang="zh-TW" altLang="en-US" sz="2400" dirty="0" smtClean="0">
                <a:latin typeface="+mn-ea"/>
              </a:rPr>
              <a:t>的程式</a:t>
            </a:r>
            <a:endParaRPr lang="en-US" altLang="zh-TW" sz="2400" dirty="0" smtClean="0">
              <a:latin typeface="+mn-ea"/>
            </a:endParaRPr>
          </a:p>
          <a:p>
            <a:r>
              <a:rPr lang="zh-TW" altLang="en-US" sz="2400" dirty="0" smtClean="0">
                <a:latin typeface="+mn-ea"/>
              </a:rPr>
              <a:t>透過</a:t>
            </a:r>
            <a:r>
              <a:rPr lang="en-US" altLang="zh-TW" sz="2400" dirty="0" smtClean="0">
                <a:latin typeface="+mn-ea"/>
              </a:rPr>
              <a:t>VSTO 2005 SE</a:t>
            </a:r>
            <a:r>
              <a:rPr lang="zh-TW" altLang="en-US" sz="2400" dirty="0" smtClean="0">
                <a:latin typeface="+mn-ea"/>
              </a:rPr>
              <a:t>，我們可以自行設計</a:t>
            </a:r>
            <a:r>
              <a:rPr lang="en-US" altLang="zh-TW" sz="2400" dirty="0" smtClean="0">
                <a:latin typeface="+mn-ea"/>
              </a:rPr>
              <a:t>Office 2007</a:t>
            </a:r>
            <a:r>
              <a:rPr lang="zh-TW" altLang="en-US" sz="2400" dirty="0" smtClean="0">
                <a:latin typeface="+mn-ea"/>
              </a:rPr>
              <a:t>的增益集與工作窗格</a:t>
            </a:r>
            <a:endParaRPr lang="en-US" altLang="zh-TW" sz="2400" dirty="0" smtClean="0">
              <a:latin typeface="+mn-ea"/>
            </a:endParaRPr>
          </a:p>
          <a:p>
            <a:r>
              <a:rPr lang="zh-TW" altLang="en-US" sz="2400" dirty="0" smtClean="0">
                <a:latin typeface="+mn-ea"/>
              </a:rPr>
              <a:t>下載安裝完成之後各位可以發現</a:t>
            </a:r>
            <a:r>
              <a:rPr lang="en-US" altLang="zh-TW" sz="2400" dirty="0" smtClean="0">
                <a:latin typeface="+mn-ea"/>
              </a:rPr>
              <a:t>Visual Studio 2005</a:t>
            </a:r>
            <a:r>
              <a:rPr lang="zh-TW" altLang="en-US" sz="2400" dirty="0" smtClean="0">
                <a:latin typeface="+mn-ea"/>
              </a:rPr>
              <a:t>中會多出一些專案範本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大綱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 smtClean="0">
                <a:solidFill>
                  <a:schemeClr val="accent3"/>
                </a:solidFill>
                <a:latin typeface="+mn-ea"/>
              </a:rPr>
              <a:t>船務</a:t>
            </a:r>
            <a:r>
              <a:rPr lang="en-US" altLang="zh-TW" sz="2800" b="1" dirty="0" smtClean="0">
                <a:solidFill>
                  <a:schemeClr val="accent3"/>
                </a:solidFill>
                <a:latin typeface="+mn-ea"/>
              </a:rPr>
              <a:t>/</a:t>
            </a:r>
            <a:r>
              <a:rPr lang="zh-TW" altLang="en-US" sz="2800" b="1" dirty="0" smtClean="0">
                <a:solidFill>
                  <a:schemeClr val="accent3"/>
                </a:solidFill>
                <a:latin typeface="+mn-ea"/>
              </a:rPr>
              <a:t>美國海關</a:t>
            </a:r>
            <a:r>
              <a:rPr lang="en-US" altLang="zh-TW" sz="2800" b="1" dirty="0" smtClean="0">
                <a:solidFill>
                  <a:schemeClr val="accent3"/>
                </a:solidFill>
                <a:latin typeface="+mn-ea"/>
              </a:rPr>
              <a:t>InfoPath </a:t>
            </a:r>
            <a:r>
              <a:rPr lang="zh-TW" altLang="en-US" sz="2800" b="1" dirty="0" smtClean="0">
                <a:solidFill>
                  <a:schemeClr val="accent3"/>
                </a:solidFill>
                <a:latin typeface="+mn-ea"/>
              </a:rPr>
              <a:t>運用</a:t>
            </a:r>
            <a:endParaRPr lang="en-US" altLang="zh-TW" sz="2800" b="1" dirty="0" smtClean="0">
              <a:solidFill>
                <a:schemeClr val="accent3"/>
              </a:solidFill>
              <a:latin typeface="+mn-ea"/>
            </a:endParaRPr>
          </a:p>
          <a:p>
            <a:r>
              <a:rPr lang="en-US" altLang="zh-TW" sz="2800" b="1" dirty="0" smtClean="0">
                <a:solidFill>
                  <a:schemeClr val="accent3"/>
                </a:solidFill>
                <a:latin typeface="+mn-ea"/>
              </a:rPr>
              <a:t>InfoPath</a:t>
            </a:r>
            <a:r>
              <a:rPr lang="zh-TW" altLang="en-US" sz="2800" b="1" dirty="0" smtClean="0">
                <a:solidFill>
                  <a:schemeClr val="accent3"/>
                </a:solidFill>
                <a:latin typeface="+mn-ea"/>
              </a:rPr>
              <a:t> 表單解決方案</a:t>
            </a:r>
            <a:endParaRPr lang="en-US" altLang="zh-TW" sz="2800" b="1" dirty="0" smtClean="0">
              <a:solidFill>
                <a:schemeClr val="accent3"/>
              </a:solidFill>
              <a:latin typeface="+mn-ea"/>
            </a:endParaRPr>
          </a:p>
          <a:p>
            <a:r>
              <a:rPr lang="en-US" altLang="zh-TW" sz="2800" b="1" dirty="0" smtClean="0">
                <a:solidFill>
                  <a:schemeClr val="accent3"/>
                </a:solidFill>
                <a:latin typeface="+mn-ea"/>
              </a:rPr>
              <a:t>InfoPath Rich Client </a:t>
            </a:r>
            <a:r>
              <a:rPr lang="zh-TW" altLang="en-US" sz="2800" b="1" dirty="0" smtClean="0">
                <a:solidFill>
                  <a:schemeClr val="accent3"/>
                </a:solidFill>
                <a:latin typeface="+mn-ea"/>
              </a:rPr>
              <a:t>架構</a:t>
            </a:r>
            <a:endParaRPr lang="en-US" altLang="zh-TW" sz="2800" b="1" dirty="0" smtClean="0">
              <a:solidFill>
                <a:schemeClr val="accent3"/>
              </a:solidFill>
              <a:latin typeface="+mn-ea"/>
            </a:endParaRPr>
          </a:p>
          <a:p>
            <a:r>
              <a:rPr lang="en-US" altLang="zh-TW" sz="2800" b="1" dirty="0" smtClean="0">
                <a:solidFill>
                  <a:schemeClr val="accent3"/>
                </a:solidFill>
                <a:latin typeface="+mn-ea"/>
              </a:rPr>
              <a:t>InfoPath Browser Form</a:t>
            </a:r>
            <a:r>
              <a:rPr lang="zh-TW" altLang="en-US" sz="2800" b="1" dirty="0" smtClean="0">
                <a:solidFill>
                  <a:schemeClr val="accent3"/>
                </a:solidFill>
                <a:latin typeface="+mn-ea"/>
              </a:rPr>
              <a:t> 架構</a:t>
            </a:r>
            <a:endParaRPr lang="en-US" altLang="zh-TW" sz="2800" b="1" dirty="0" smtClean="0">
              <a:solidFill>
                <a:schemeClr val="accent3"/>
              </a:solidFill>
              <a:latin typeface="+mn-ea"/>
            </a:endParaRPr>
          </a:p>
          <a:p>
            <a:r>
              <a:rPr lang="en-US" altLang="zh-TW" sz="2800" b="1" dirty="0" smtClean="0">
                <a:solidFill>
                  <a:schemeClr val="accent3"/>
                </a:solidFill>
                <a:latin typeface="+mn-ea"/>
              </a:rPr>
              <a:t>InfoPath </a:t>
            </a:r>
            <a:r>
              <a:rPr lang="zh-TW" altLang="en-US" sz="2800" b="1" dirty="0" smtClean="0">
                <a:solidFill>
                  <a:schemeClr val="accent3"/>
                </a:solidFill>
                <a:latin typeface="+mn-ea"/>
              </a:rPr>
              <a:t>程式開發</a:t>
            </a:r>
            <a:endParaRPr lang="en-US" altLang="zh-TW" sz="2800" b="1" dirty="0" smtClean="0">
              <a:solidFill>
                <a:schemeClr val="accent3"/>
              </a:solidFill>
              <a:latin typeface="+mn-ea"/>
            </a:endParaRPr>
          </a:p>
          <a:p>
            <a:r>
              <a:rPr lang="zh-TW" altLang="en-US" sz="2800" b="1" dirty="0" smtClean="0">
                <a:solidFill>
                  <a:schemeClr val="accent3"/>
                </a:solidFill>
                <a:latin typeface="+mn-ea"/>
              </a:rPr>
              <a:t>其他應用</a:t>
            </a:r>
            <a:r>
              <a:rPr lang="en-US" altLang="zh-TW" sz="2800" b="1" dirty="0" smtClean="0">
                <a:solidFill>
                  <a:schemeClr val="accent3"/>
                </a:solidFill>
                <a:latin typeface="+mn-ea"/>
              </a:rPr>
              <a:t>--</a:t>
            </a:r>
            <a:r>
              <a:rPr lang="zh-TW" altLang="en-US" sz="2800" b="1" dirty="0" smtClean="0">
                <a:solidFill>
                  <a:schemeClr val="accent3"/>
                </a:solidFill>
                <a:latin typeface="+mn-ea"/>
              </a:rPr>
              <a:t>人壽保險申請書</a:t>
            </a:r>
            <a:endParaRPr lang="zh-TW" altLang="en-US" sz="2800" b="1" dirty="0">
              <a:solidFill>
                <a:schemeClr val="accent3"/>
              </a:solidFill>
              <a:latin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  <a:latin typeface="+mj-ea"/>
              </a:rPr>
              <a:t>DEMO</a:t>
            </a:r>
            <a:endParaRPr lang="zh-TW" altLang="en-US" dirty="0">
              <a:solidFill>
                <a:srgbClr val="FFC00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VSTO Demo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  <a:latin typeface="+mj-ea"/>
              </a:rPr>
              <a:t>InfoPath</a:t>
            </a:r>
            <a:r>
              <a:rPr lang="zh-TW" altLang="en-US" dirty="0" smtClean="0">
                <a:solidFill>
                  <a:srgbClr val="FFC000"/>
                </a:solidFill>
                <a:latin typeface="+mj-ea"/>
              </a:rPr>
              <a:t>表單的多種佈署方式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2575" y="957263"/>
            <a:ext cx="8861425" cy="4525962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FFFF"/>
              </a:buClr>
              <a:buFontTx/>
              <a:buAutoNum type="arabicPeriod"/>
            </a:pPr>
            <a:r>
              <a:rPr lang="zh-TW" altLang="en-US" sz="2800" dirty="0" smtClean="0">
                <a:ea typeface="新細明體" pitchFamily="18" charset="-120"/>
              </a:rPr>
              <a:t>網路位置</a:t>
            </a:r>
            <a:endParaRPr lang="en-US" altLang="zh-TW" sz="2800" dirty="0" smtClean="0">
              <a:ea typeface="新細明體" pitchFamily="18" charset="-120"/>
            </a:endParaRPr>
          </a:p>
          <a:p>
            <a:pPr marL="514350" indent="-514350">
              <a:buClr>
                <a:srgbClr val="FFFFFF"/>
              </a:buClr>
              <a:buFontTx/>
              <a:buAutoNum type="arabicPeriod"/>
            </a:pPr>
            <a:r>
              <a:rPr lang="zh-TW" altLang="en-US" sz="2800" dirty="0" smtClean="0">
                <a:ea typeface="新細明體" pitchFamily="18" charset="-120"/>
              </a:rPr>
              <a:t>電子郵件</a:t>
            </a:r>
            <a:endParaRPr lang="en-US" altLang="zh-TW" sz="2800" dirty="0" smtClean="0">
              <a:ea typeface="新細明體" pitchFamily="18" charset="-120"/>
            </a:endParaRPr>
          </a:p>
          <a:p>
            <a:pPr marL="514350" indent="-514350">
              <a:buClr>
                <a:srgbClr val="FFFFFF"/>
              </a:buClr>
              <a:buFontTx/>
              <a:buAutoNum type="arabicPeriod"/>
            </a:pPr>
            <a:r>
              <a:rPr lang="en-US" altLang="zh-TW" sz="2800" dirty="0" smtClean="0">
                <a:ea typeface="新細明體" pitchFamily="18" charset="-120"/>
              </a:rPr>
              <a:t>SharePoint</a:t>
            </a:r>
            <a:r>
              <a:rPr lang="zh-TW" altLang="en-US" sz="2800" dirty="0" smtClean="0">
                <a:ea typeface="新細明體" pitchFamily="18" charset="-120"/>
              </a:rPr>
              <a:t>伺服器</a:t>
            </a:r>
            <a:r>
              <a:rPr lang="en-US" altLang="zh-TW" sz="2800" dirty="0" smtClean="0">
                <a:ea typeface="新細明體" pitchFamily="18" charset="-120"/>
              </a:rPr>
              <a:t>(</a:t>
            </a:r>
            <a:r>
              <a:rPr lang="zh-TW" altLang="en-US" sz="2800" dirty="0" smtClean="0">
                <a:ea typeface="新細明體" pitchFamily="18" charset="-120"/>
              </a:rPr>
              <a:t>使用或不使用</a:t>
            </a:r>
            <a:r>
              <a:rPr lang="en-US" altLang="zh-TW" sz="2800" dirty="0" smtClean="0">
                <a:ea typeface="新細明體" pitchFamily="18" charset="-120"/>
              </a:rPr>
              <a:t>InfoPath</a:t>
            </a:r>
            <a:r>
              <a:rPr lang="zh-TW" altLang="en-US" sz="2800" dirty="0" smtClean="0">
                <a:ea typeface="新細明體" pitchFamily="18" charset="-120"/>
              </a:rPr>
              <a:t> </a:t>
            </a:r>
            <a:r>
              <a:rPr lang="en-US" altLang="zh-TW" sz="2800" smtClean="0">
                <a:ea typeface="新細明體" pitchFamily="18" charset="-120"/>
              </a:rPr>
              <a:t>Form Service </a:t>
            </a:r>
            <a:r>
              <a:rPr lang="zh-TW" altLang="en-US" sz="2800" dirty="0" smtClean="0">
                <a:ea typeface="新細明體" pitchFamily="18" charset="-120"/>
              </a:rPr>
              <a:t>皆可</a:t>
            </a:r>
            <a:r>
              <a:rPr lang="en-US" altLang="zh-TW" sz="2800" dirty="0" smtClean="0">
                <a:ea typeface="新細明體" pitchFamily="18" charset="-120"/>
              </a:rPr>
              <a:t>)</a:t>
            </a:r>
          </a:p>
          <a:p>
            <a:pPr marL="514350" indent="-514350">
              <a:buClr>
                <a:srgbClr val="FFFFFF"/>
              </a:buClr>
              <a:buFontTx/>
              <a:buAutoNum type="arabicPeriod"/>
            </a:pPr>
            <a:r>
              <a:rPr lang="zh-TW" altLang="en-US" sz="2800" dirty="0" smtClean="0">
                <a:ea typeface="新細明體" pitchFamily="18" charset="-120"/>
              </a:rPr>
              <a:t>可安裝的表單範本</a:t>
            </a:r>
            <a:endParaRPr lang="en-US" altLang="zh-TW" sz="2800" dirty="0" smtClean="0">
              <a:ea typeface="新細明體" pitchFamily="18" charset="-12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-33338" y="130175"/>
            <a:ext cx="9177338" cy="84931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  <a:latin typeface="+mj-ea"/>
              </a:rPr>
              <a:t>部署表單範本到表單庫</a:t>
            </a:r>
          </a:p>
        </p:txBody>
      </p:sp>
      <p:pic>
        <p:nvPicPr>
          <p:cNvPr id="12291" name="Picture 3" descr="2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79488"/>
            <a:ext cx="5065713" cy="3714750"/>
          </a:xfrm>
          <a:noFill/>
        </p:spPr>
      </p:pic>
      <p:pic>
        <p:nvPicPr>
          <p:cNvPr id="8" name="Picture 2" descr="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1423988"/>
            <a:ext cx="5357812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228850"/>
            <a:ext cx="5268912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130175" y="142875"/>
            <a:ext cx="8858250" cy="1058128"/>
          </a:xfrm>
        </p:spPr>
        <p:txBody>
          <a:bodyPr/>
          <a:lstStyle/>
          <a:p>
            <a:r>
              <a:rPr lang="zh-TW" altLang="en-US" sz="3200" dirty="0" smtClean="0">
                <a:solidFill>
                  <a:srgbClr val="FFC000"/>
                </a:solidFill>
                <a:latin typeface="+mj-ea"/>
              </a:rPr>
              <a:t>佈署表單範本到</a:t>
            </a:r>
            <a:r>
              <a:rPr lang="en-US" altLang="zh-TW" sz="3200" dirty="0" smtClean="0">
                <a:solidFill>
                  <a:srgbClr val="FFC000"/>
                </a:solidFill>
                <a:latin typeface="+mj-ea"/>
              </a:rPr>
              <a:t>SharePoint</a:t>
            </a:r>
            <a:r>
              <a:rPr lang="zh-TW" altLang="en-US" sz="3200" dirty="0" smtClean="0">
                <a:solidFill>
                  <a:srgbClr val="FFC000"/>
                </a:solidFill>
                <a:latin typeface="+mj-ea"/>
              </a:rPr>
              <a:t>伺服器管理中心</a:t>
            </a:r>
          </a:p>
        </p:txBody>
      </p:sp>
      <p:pic>
        <p:nvPicPr>
          <p:cNvPr id="13315" name="Picture 5" descr="1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3213" y="1571625"/>
            <a:ext cx="6442075" cy="3895725"/>
          </a:xfrm>
          <a:noFill/>
        </p:spPr>
      </p:pic>
      <p:pic>
        <p:nvPicPr>
          <p:cNvPr id="4102" name="Picture 6" descr="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6463" y="2024063"/>
            <a:ext cx="5697537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2857500"/>
            <a:ext cx="526891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  <a:latin typeface="+mj-ea"/>
              </a:rPr>
              <a:t>人壽保險申請書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1938" y="1143000"/>
            <a:ext cx="8882062" cy="4525963"/>
          </a:xfrm>
        </p:spPr>
        <p:txBody>
          <a:bodyPr>
            <a:normAutofit/>
          </a:bodyPr>
          <a:lstStyle/>
          <a:p>
            <a:pPr marL="273050" indent="-273050">
              <a:buClr>
                <a:srgbClr val="FFFFFF"/>
              </a:buClr>
              <a:buFont typeface="Wingdings 2" pitchFamily="18" charset="2"/>
              <a:buNone/>
            </a:pPr>
            <a:r>
              <a:rPr lang="en-US" altLang="zh-TW" sz="3200" dirty="0" smtClean="0">
                <a:latin typeface="+mn-ea"/>
              </a:rPr>
              <a:t>Demo</a:t>
            </a:r>
          </a:p>
          <a:p>
            <a:pPr marL="273050" indent="-273050">
              <a:buClr>
                <a:srgbClr val="FFFFFF"/>
              </a:buClr>
              <a:buFontTx/>
              <a:buAutoNum type="arabicPeriod"/>
            </a:pPr>
            <a:r>
              <a:rPr lang="en-US" altLang="zh-TW" sz="2800" dirty="0" smtClean="0">
                <a:latin typeface="+mn-ea"/>
              </a:rPr>
              <a:t>Browser Form</a:t>
            </a:r>
          </a:p>
          <a:p>
            <a:pPr marL="273050" indent="-273050">
              <a:buClr>
                <a:srgbClr val="FFFFFF"/>
              </a:buClr>
              <a:buFontTx/>
              <a:buAutoNum type="arabicPeriod"/>
            </a:pPr>
            <a:r>
              <a:rPr lang="en-US" altLang="zh-TW" sz="2800" dirty="0" smtClean="0">
                <a:latin typeface="+mn-ea"/>
              </a:rPr>
              <a:t>Rich Client Form with Contextual Help</a:t>
            </a:r>
          </a:p>
          <a:p>
            <a:pPr marL="273050" indent="-273050">
              <a:buClr>
                <a:srgbClr val="FFFFFF"/>
              </a:buClr>
              <a:buFontTx/>
              <a:buAutoNum type="arabicPeriod"/>
            </a:pPr>
            <a:r>
              <a:rPr lang="en-US" altLang="zh-TW" sz="2800" dirty="0" smtClean="0">
                <a:latin typeface="+mn-ea"/>
              </a:rPr>
              <a:t>Rich Client Form with Custom Task Pane</a:t>
            </a:r>
          </a:p>
          <a:p>
            <a:pPr marL="273050" indent="-273050">
              <a:buClr>
                <a:srgbClr val="FFFFFF"/>
              </a:buClr>
              <a:buFontTx/>
              <a:buAutoNum type="arabicPeriod"/>
            </a:pPr>
            <a:r>
              <a:rPr lang="en-US" altLang="zh-TW" sz="2800" dirty="0" smtClean="0">
                <a:latin typeface="+mn-ea"/>
              </a:rPr>
              <a:t>Embedded Form with OCS</a:t>
            </a:r>
            <a:r>
              <a:rPr lang="zh-TW" altLang="en-US" sz="2800" dirty="0" smtClean="0">
                <a:latin typeface="+mn-ea"/>
              </a:rPr>
              <a:t> </a:t>
            </a:r>
            <a:r>
              <a:rPr lang="en-US" altLang="zh-TW" sz="2800" dirty="0" smtClean="0">
                <a:latin typeface="+mn-ea"/>
              </a:rPr>
              <a:t>Presence Information</a:t>
            </a:r>
          </a:p>
          <a:p>
            <a:pPr marL="273050" indent="-273050">
              <a:buClr>
                <a:srgbClr val="FFFFFF"/>
              </a:buClr>
              <a:buFont typeface="Wingdings 2" pitchFamily="18" charset="2"/>
              <a:buChar char=""/>
            </a:pPr>
            <a:endParaRPr lang="zh-TW" altLang="en-US" dirty="0" smtClean="0">
              <a:ea typeface="新細明體" pitchFamily="18" charset="-12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1318" y="116956"/>
            <a:ext cx="8393113" cy="70173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巧涼地資訊</a:t>
            </a:r>
            <a:endParaRPr lang="zh-TW" altLang="en-US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600075" y="876300"/>
            <a:ext cx="8388350" cy="2455863"/>
          </a:xfrm>
        </p:spPr>
        <p:txBody>
          <a:bodyPr/>
          <a:lstStyle/>
          <a:p>
            <a:r>
              <a:rPr lang="zh-TW" altLang="en-US" sz="2800" smtClean="0">
                <a:ea typeface="新細明體" pitchFamily="18" charset="-120"/>
              </a:rPr>
              <a:t>協助客戶開創資訊新價值</a:t>
            </a:r>
            <a:endParaRPr lang="en-US" altLang="zh-TW" sz="2800" smtClean="0">
              <a:ea typeface="新細明體" pitchFamily="18" charset="-120"/>
            </a:endParaRPr>
          </a:p>
          <a:p>
            <a:r>
              <a:rPr lang="zh-TW" altLang="en-US" sz="2800" smtClean="0">
                <a:ea typeface="新細明體" pitchFamily="18" charset="-120"/>
              </a:rPr>
              <a:t>縮短溝通障礙，創造無遠弗屆的競爭力</a:t>
            </a:r>
            <a:endParaRPr lang="en-US" altLang="zh-TW" sz="2800" smtClean="0">
              <a:ea typeface="新細明體" pitchFamily="18" charset="-120"/>
            </a:endParaRPr>
          </a:p>
          <a:p>
            <a:r>
              <a:rPr lang="zh-TW" altLang="en-US" sz="2800" smtClean="0">
                <a:ea typeface="新細明體" pitchFamily="18" charset="-120"/>
              </a:rPr>
              <a:t>結合技術與方法，提供完整解決方案</a:t>
            </a:r>
            <a:endParaRPr lang="en-US" altLang="zh-TW" sz="2800" smtClean="0">
              <a:ea typeface="新細明體" pitchFamily="18" charset="-120"/>
            </a:endParaRPr>
          </a:p>
          <a:p>
            <a:r>
              <a:rPr lang="zh-TW" altLang="en-US" sz="2800" smtClean="0">
                <a:ea typeface="新細明體" pitchFamily="18" charset="-120"/>
              </a:rPr>
              <a:t>秉持以客為尊的服務信念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500430" y="233912"/>
            <a:ext cx="510909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+mn-lt"/>
              </a:rPr>
              <a:t>訊息與協同作業平台的專家</a:t>
            </a:r>
          </a:p>
        </p:txBody>
      </p:sp>
      <p:pic>
        <p:nvPicPr>
          <p:cNvPr id="5" name="Picture 3" descr="C&amp;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" y="3522663"/>
            <a:ext cx="3535363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圖片 6" descr="Gold_Partner_rgb_5_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7875" y="5149850"/>
            <a:ext cx="40735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 descr="巧涼地_小_中文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7875" y="3843338"/>
            <a:ext cx="34258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74650"/>
            <a:ext cx="8510588" cy="750888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zh-TW" altLang="en-US" smtClean="0">
                <a:latin typeface="新細明體" pitchFamily="18" charset="-120"/>
                <a:ea typeface="新細明體" pitchFamily="18" charset="-120"/>
              </a:rPr>
              <a:t>在何處取得</a:t>
            </a:r>
            <a:r>
              <a:rPr lang="zh-CN" altLang="en-US" smtClean="0">
                <a:latin typeface="新細明體" pitchFamily="18" charset="-120"/>
                <a:ea typeface="新細明體" pitchFamily="18" charset="-120"/>
              </a:rPr>
              <a:t> </a:t>
            </a:r>
            <a:r>
              <a:rPr lang="en-US" altLang="zh-CN" smtClean="0">
                <a:latin typeface="新細明體" pitchFamily="18" charset="-120"/>
                <a:ea typeface="新細明體" pitchFamily="18" charset="-120"/>
              </a:rPr>
              <a:t>TechNet</a:t>
            </a:r>
            <a:r>
              <a:rPr lang="en-US" altLang="zh-TW" smtClean="0">
                <a:latin typeface="新細明體" pitchFamily="18" charset="-120"/>
                <a:ea typeface="新細明體" pitchFamily="18" charset="-120"/>
              </a:rPr>
              <a:t> </a:t>
            </a:r>
            <a:r>
              <a:rPr lang="zh-TW" altLang="en-US" smtClean="0">
                <a:latin typeface="新細明體" pitchFamily="18" charset="-120"/>
                <a:ea typeface="新細明體" pitchFamily="18" charset="-120"/>
              </a:rPr>
              <a:t>相關資訊？</a:t>
            </a:r>
            <a:endParaRPr lang="zh-CN" altLang="en-US" smtClean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4925" y="1557338"/>
            <a:ext cx="9144000" cy="5184775"/>
          </a:xfrm>
          <a:noFill/>
        </p:spPr>
        <p:txBody>
          <a:bodyPr lIns="92075" tIns="46038" rIns="92075" bIns="46038"/>
          <a:lstStyle/>
          <a:p>
            <a:pPr marL="344488" indent="-344488" eaLnBrk="1" hangingPunct="1">
              <a:lnSpc>
                <a:spcPts val="2500"/>
              </a:lnSpc>
              <a:spcAft>
                <a:spcPts val="800"/>
              </a:spcAft>
            </a:pPr>
            <a:r>
              <a:rPr lang="zh-TW" altLang="en-US" sz="2800" b="1" smtClean="0">
                <a:ea typeface="新細明體" pitchFamily="18" charset="-120"/>
              </a:rPr>
              <a:t>訂閱 </a:t>
            </a:r>
            <a:r>
              <a:rPr lang="en-US" altLang="zh-CN" sz="2800" b="1" smtClean="0">
                <a:ea typeface="新細明體" pitchFamily="18" charset="-120"/>
              </a:rPr>
              <a:t>TechNet</a:t>
            </a:r>
            <a:r>
              <a:rPr lang="en-US" altLang="zh-TW" sz="2800" b="1" smtClean="0">
                <a:ea typeface="新細明體" pitchFamily="18" charset="-120"/>
              </a:rPr>
              <a:t> </a:t>
            </a:r>
            <a:r>
              <a:rPr lang="zh-TW" altLang="en-US" sz="2800" b="1" smtClean="0">
                <a:ea typeface="新細明體" pitchFamily="18" charset="-120"/>
              </a:rPr>
              <a:t>資訊技術人快訊</a:t>
            </a:r>
            <a:r>
              <a:rPr lang="zh-CN" altLang="en-US" sz="2800" smtClean="0">
                <a:ea typeface="新細明體" pitchFamily="18" charset="-120"/>
              </a:rPr>
              <a:t> </a:t>
            </a:r>
            <a:r>
              <a:rPr lang="en-US" altLang="zh-CN" sz="2800" smtClean="0">
                <a:ea typeface="新細明體" pitchFamily="18" charset="-120"/>
              </a:rPr>
              <a:t>http://www.microsoft.com/taiwan/technet/flash/</a:t>
            </a:r>
            <a:endParaRPr lang="en-US" altLang="zh-TW" sz="2800" smtClean="0">
              <a:ea typeface="新細明體" pitchFamily="18" charset="-120"/>
            </a:endParaRPr>
          </a:p>
          <a:p>
            <a:pPr marL="344488" indent="-344488" eaLnBrk="1" hangingPunct="1">
              <a:lnSpc>
                <a:spcPts val="2500"/>
              </a:lnSpc>
              <a:spcAft>
                <a:spcPts val="800"/>
              </a:spcAft>
            </a:pPr>
            <a:r>
              <a:rPr lang="zh-TW" altLang="en-US" sz="2800" b="1" smtClean="0">
                <a:ea typeface="新細明體" pitchFamily="18" charset="-120"/>
              </a:rPr>
              <a:t>訂閱 </a:t>
            </a:r>
            <a:r>
              <a:rPr lang="en-US" altLang="zh-TW" sz="2800" b="1" smtClean="0">
                <a:ea typeface="新細明體" pitchFamily="18" charset="-120"/>
              </a:rPr>
              <a:t>TechNet Plus</a:t>
            </a:r>
          </a:p>
          <a:p>
            <a:pPr marL="344488" indent="-344488" eaLnBrk="1" hangingPunct="1">
              <a:lnSpc>
                <a:spcPts val="2500"/>
              </a:lnSpc>
              <a:spcAft>
                <a:spcPts val="800"/>
              </a:spcAft>
              <a:buFontTx/>
              <a:buNone/>
            </a:pPr>
            <a:r>
              <a:rPr lang="en-US" altLang="zh-TW" sz="2800" smtClean="0">
                <a:ea typeface="新細明體" pitchFamily="18" charset="-120"/>
              </a:rPr>
              <a:t>  </a:t>
            </a:r>
            <a:r>
              <a:rPr lang="en-US" altLang="zh-CN" sz="2800" smtClean="0">
                <a:ea typeface="新細明體" pitchFamily="18" charset="-120"/>
              </a:rPr>
              <a:t>http://www.microsoft.com/taiwan/technet/</a:t>
            </a:r>
            <a:endParaRPr lang="en-US" altLang="zh-TW" sz="2800" smtClean="0">
              <a:ea typeface="新細明體" pitchFamily="18" charset="-120"/>
            </a:endParaRPr>
          </a:p>
          <a:p>
            <a:pPr marL="344488" indent="-344488" eaLnBrk="1" hangingPunct="1">
              <a:lnSpc>
                <a:spcPts val="2500"/>
              </a:lnSpc>
              <a:spcAft>
                <a:spcPts val="800"/>
              </a:spcAft>
            </a:pPr>
            <a:r>
              <a:rPr lang="zh-TW" altLang="en-US" sz="2800" b="1" smtClean="0">
                <a:ea typeface="新細明體" pitchFamily="18" charset="-120"/>
              </a:rPr>
              <a:t>參加</a:t>
            </a:r>
            <a:r>
              <a:rPr lang="zh-CN" altLang="zh-TW" sz="2800" b="1" smtClean="0">
                <a:ea typeface="新細明體" pitchFamily="18" charset="-120"/>
              </a:rPr>
              <a:t> </a:t>
            </a:r>
            <a:r>
              <a:rPr lang="en-US" altLang="zh-CN" sz="2800" b="1" smtClean="0">
                <a:ea typeface="新細明體" pitchFamily="18" charset="-120"/>
              </a:rPr>
              <a:t>TechNet</a:t>
            </a:r>
            <a:r>
              <a:rPr lang="en-US" altLang="zh-TW" sz="2800" b="1" smtClean="0">
                <a:ea typeface="新細明體" pitchFamily="18" charset="-120"/>
              </a:rPr>
              <a:t> </a:t>
            </a:r>
            <a:r>
              <a:rPr lang="zh-CN" altLang="en-US" sz="2800" b="1" smtClean="0">
                <a:ea typeface="新細明體" pitchFamily="18" charset="-120"/>
              </a:rPr>
              <a:t>的活</a:t>
            </a:r>
            <a:r>
              <a:rPr lang="zh-TW" altLang="en-US" sz="2800" b="1" smtClean="0">
                <a:ea typeface="新細明體" pitchFamily="18" charset="-120"/>
              </a:rPr>
              <a:t>動</a:t>
            </a:r>
            <a:r>
              <a:rPr lang="zh-CN" altLang="en-US" sz="2800" b="1" smtClean="0">
                <a:ea typeface="新細明體" pitchFamily="18" charset="-120"/>
              </a:rPr>
              <a:t/>
            </a:r>
            <a:br>
              <a:rPr lang="zh-CN" altLang="en-US" sz="2800" b="1" smtClean="0">
                <a:ea typeface="新細明體" pitchFamily="18" charset="-120"/>
              </a:rPr>
            </a:br>
            <a:r>
              <a:rPr lang="en-US" altLang="zh-CN" sz="2800" smtClean="0">
                <a:ea typeface="新細明體" pitchFamily="18" charset="-120"/>
              </a:rPr>
              <a:t>http://www.microsoft.com/taiwan/technet/</a:t>
            </a:r>
            <a:endParaRPr lang="en-US" altLang="zh-TW" sz="2800" smtClean="0">
              <a:ea typeface="新細明體" pitchFamily="18" charset="-120"/>
            </a:endParaRPr>
          </a:p>
          <a:p>
            <a:pPr marL="344488" indent="-344488" eaLnBrk="1" hangingPunct="1">
              <a:lnSpc>
                <a:spcPts val="2500"/>
              </a:lnSpc>
              <a:spcAft>
                <a:spcPts val="800"/>
              </a:spcAft>
            </a:pPr>
            <a:r>
              <a:rPr lang="zh-TW" altLang="en-US" sz="2800" b="1" smtClean="0">
                <a:ea typeface="新細明體" pitchFamily="18" charset="-120"/>
              </a:rPr>
              <a:t>下載 </a:t>
            </a:r>
            <a:r>
              <a:rPr lang="en-US" altLang="zh-TW" sz="2800" b="1" smtClean="0">
                <a:ea typeface="新細明體" pitchFamily="18" charset="-120"/>
              </a:rPr>
              <a:t>TechNet </a:t>
            </a:r>
            <a:r>
              <a:rPr lang="zh-TW" altLang="en-US" sz="2800" b="1" smtClean="0">
                <a:ea typeface="新細明體" pitchFamily="18" charset="-120"/>
              </a:rPr>
              <a:t>研討會簡報與錄影檔</a:t>
            </a:r>
            <a:br>
              <a:rPr lang="zh-TW" altLang="en-US" sz="2800" b="1" smtClean="0">
                <a:ea typeface="新細明體" pitchFamily="18" charset="-120"/>
              </a:rPr>
            </a:br>
            <a:r>
              <a:rPr lang="en-US" altLang="zh-CN" sz="2800" smtClean="0">
                <a:ea typeface="SimSun" pitchFamily="2" charset="-122"/>
              </a:rPr>
              <a:t>http://www.microsoft.com/taiwan/technet/webcast/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t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2557463"/>
            <a:ext cx="86518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195263"/>
            <a:ext cx="9177338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FFC000"/>
                </a:solidFill>
                <a:latin typeface="+mj-ea"/>
              </a:rPr>
              <a:t>當商船在美國進港時</a:t>
            </a:r>
            <a:r>
              <a:rPr lang="en-US" altLang="zh-TW" dirty="0" smtClean="0">
                <a:solidFill>
                  <a:srgbClr val="FFC000"/>
                </a:solidFill>
                <a:latin typeface="+mj-ea"/>
              </a:rPr>
              <a:t>……</a:t>
            </a:r>
            <a:endParaRPr lang="en-US" altLang="zh-TW" dirty="0" smtClean="0">
              <a:latin typeface="+mj-ea"/>
            </a:endParaRPr>
          </a:p>
        </p:txBody>
      </p:sp>
      <p:pic>
        <p:nvPicPr>
          <p:cNvPr id="4099" name="內容版面配置區 3" descr="tob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7442" y="3163740"/>
            <a:ext cx="278606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圖片 4" descr="untitled1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2643" y="1803400"/>
            <a:ext cx="25717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圖片 14" descr="typeworking1larg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736" y="3303588"/>
            <a:ext cx="2500313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文字方塊 5"/>
          <p:cNvSpPr txBox="1">
            <a:spLocks noChangeArrowheads="1"/>
          </p:cNvSpPr>
          <p:nvPr/>
        </p:nvSpPr>
        <p:spPr bwMode="auto">
          <a:xfrm>
            <a:off x="3330996" y="4928214"/>
            <a:ext cx="1992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FF99"/>
                </a:solidFill>
                <a:latin typeface="+mj-ea"/>
                <a:ea typeface="+mj-ea"/>
              </a:rPr>
              <a:t>回復</a:t>
            </a:r>
            <a:endParaRPr lang="zh-TW" altLang="en-US" sz="2800" b="1" dirty="0">
              <a:solidFill>
                <a:srgbClr val="FFFF99"/>
              </a:solidFill>
              <a:latin typeface="+mj-ea"/>
              <a:ea typeface="+mj-ea"/>
            </a:endParaRPr>
          </a:p>
        </p:txBody>
      </p:sp>
      <p:sp>
        <p:nvSpPr>
          <p:cNvPr id="21" name="向右箭號 20"/>
          <p:cNvSpPr/>
          <p:nvPr/>
        </p:nvSpPr>
        <p:spPr bwMode="auto">
          <a:xfrm>
            <a:off x="3330048" y="3916906"/>
            <a:ext cx="2620370" cy="540000"/>
          </a:xfrm>
          <a:prstGeom prst="rightArrow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向右箭號 21"/>
          <p:cNvSpPr/>
          <p:nvPr/>
        </p:nvSpPr>
        <p:spPr bwMode="auto">
          <a:xfrm rot="10800000">
            <a:off x="3305024" y="4369562"/>
            <a:ext cx="2620370" cy="540000"/>
          </a:xfrm>
          <a:prstGeom prst="rightArrow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文字方塊 5"/>
          <p:cNvSpPr txBox="1">
            <a:spLocks noChangeArrowheads="1"/>
          </p:cNvSpPr>
          <p:nvPr/>
        </p:nvSpPr>
        <p:spPr bwMode="auto">
          <a:xfrm>
            <a:off x="3483396" y="3511094"/>
            <a:ext cx="1992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FF99"/>
                </a:solidFill>
                <a:latin typeface="+mj-ea"/>
                <a:ea typeface="+mj-ea"/>
              </a:rPr>
              <a:t>申請</a:t>
            </a:r>
            <a:endParaRPr lang="zh-TW" altLang="en-US" sz="2800" b="1" dirty="0">
              <a:solidFill>
                <a:srgbClr val="FFFF99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195263"/>
            <a:ext cx="9177338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FFC000"/>
                </a:solidFill>
              </a:rPr>
              <a:t>運行方式</a:t>
            </a:r>
            <a:endParaRPr lang="en-US" altLang="zh-TW" dirty="0" smtClean="0">
              <a:latin typeface="+mj-ea"/>
            </a:endParaRPr>
          </a:p>
        </p:txBody>
      </p:sp>
      <p:pic>
        <p:nvPicPr>
          <p:cNvPr id="4099" name="內容版面配置區 3" descr="tob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3880" y="3620879"/>
            <a:ext cx="1733265" cy="160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圖片 4" descr="untitled1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613" y="2552131"/>
            <a:ext cx="1433014" cy="7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文字方塊 5"/>
          <p:cNvSpPr txBox="1">
            <a:spLocks noChangeArrowheads="1"/>
          </p:cNvSpPr>
          <p:nvPr/>
        </p:nvSpPr>
        <p:spPr bwMode="auto">
          <a:xfrm>
            <a:off x="3644900" y="3343317"/>
            <a:ext cx="1992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FF99"/>
                </a:solidFill>
                <a:latin typeface="+mj-ea"/>
                <a:ea typeface="+mj-ea"/>
              </a:rPr>
              <a:t>申請</a:t>
            </a:r>
            <a:endParaRPr lang="zh-TW" altLang="en-US" sz="2800" b="1" dirty="0">
              <a:solidFill>
                <a:srgbClr val="FFFF99"/>
              </a:solidFill>
              <a:latin typeface="+mj-ea"/>
              <a:ea typeface="+mj-ea"/>
            </a:endParaRPr>
          </a:p>
        </p:txBody>
      </p:sp>
      <p:grpSp>
        <p:nvGrpSpPr>
          <p:cNvPr id="2" name="群組 6"/>
          <p:cNvGrpSpPr>
            <a:grpSpLocks/>
          </p:cNvGrpSpPr>
          <p:nvPr/>
        </p:nvGrpSpPr>
        <p:grpSpPr bwMode="auto">
          <a:xfrm>
            <a:off x="4219575" y="3303588"/>
            <a:ext cx="704850" cy="250825"/>
            <a:chOff x="221017" y="159752"/>
            <a:chExt cx="705398" cy="252000"/>
          </a:xfrm>
        </p:grpSpPr>
        <p:sp>
          <p:nvSpPr>
            <p:cNvPr id="8" name="矩形 7"/>
            <p:cNvSpPr/>
            <p:nvPr/>
          </p:nvSpPr>
          <p:spPr>
            <a:xfrm>
              <a:off x="221017" y="159752"/>
              <a:ext cx="705398" cy="252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矩形 8"/>
            <p:cNvSpPr/>
            <p:nvPr/>
          </p:nvSpPr>
          <p:spPr>
            <a:xfrm>
              <a:off x="221017" y="159752"/>
              <a:ext cx="705398" cy="25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71120" rIns="0" bIns="71120" anchor="ctr"/>
            <a:lstStyle/>
            <a:p>
              <a:pPr algn="ctr" defTabSz="3111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TW" altLang="en-US" sz="700">
                <a:solidFill>
                  <a:srgbClr val="000000"/>
                </a:solidFill>
                <a:ea typeface="新細明體" pitchFamily="18" charset="-120"/>
              </a:endParaRPr>
            </a:p>
          </p:txBody>
        </p:sp>
      </p:grpSp>
      <p:pic>
        <p:nvPicPr>
          <p:cNvPr id="4106" name="圖片 14" descr="typeworking1larg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0182" y="3525342"/>
            <a:ext cx="1758428" cy="155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5"/>
          <p:cNvSpPr txBox="1">
            <a:spLocks noChangeArrowheads="1"/>
          </p:cNvSpPr>
          <p:nvPr/>
        </p:nvSpPr>
        <p:spPr bwMode="auto">
          <a:xfrm>
            <a:off x="3644900" y="4832678"/>
            <a:ext cx="1992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FF99"/>
                </a:solidFill>
                <a:latin typeface="+mj-ea"/>
                <a:ea typeface="+mj-ea"/>
              </a:rPr>
              <a:t>回復</a:t>
            </a:r>
            <a:endParaRPr lang="zh-TW" altLang="en-US" sz="2800" b="1" dirty="0">
              <a:solidFill>
                <a:srgbClr val="FFFF99"/>
              </a:solidFill>
              <a:latin typeface="+mj-ea"/>
              <a:ea typeface="+mj-ea"/>
            </a:endParaRPr>
          </a:p>
        </p:txBody>
      </p:sp>
      <p:pic>
        <p:nvPicPr>
          <p:cNvPr id="17" name="圖片 16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6674" y="535747"/>
            <a:ext cx="1760539" cy="1133498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 rot="1131765">
            <a:off x="1931726" y="1211858"/>
            <a:ext cx="1006523" cy="1856243"/>
            <a:chOff x="1286301" y="1091673"/>
            <a:chExt cx="1354041" cy="2054403"/>
          </a:xfrm>
        </p:grpSpPr>
        <p:sp>
          <p:nvSpPr>
            <p:cNvPr id="20" name="閃電 19"/>
            <p:cNvSpPr/>
            <p:nvPr/>
          </p:nvSpPr>
          <p:spPr bwMode="auto">
            <a:xfrm flipH="1">
              <a:off x="1286301" y="1990932"/>
              <a:ext cx="812042" cy="1155144"/>
            </a:xfrm>
            <a:prstGeom prst="lightningBol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閃電 20"/>
            <p:cNvSpPr/>
            <p:nvPr/>
          </p:nvSpPr>
          <p:spPr bwMode="auto">
            <a:xfrm rot="11702474" flipH="1">
              <a:off x="1828300" y="1091673"/>
              <a:ext cx="812042" cy="1155144"/>
            </a:xfrm>
            <a:prstGeom prst="lightningBol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 rot="17777071">
            <a:off x="6346778" y="1480187"/>
            <a:ext cx="1041205" cy="2030700"/>
            <a:chOff x="1286301" y="1091673"/>
            <a:chExt cx="1354041" cy="2054403"/>
          </a:xfrm>
        </p:grpSpPr>
        <p:sp>
          <p:nvSpPr>
            <p:cNvPr id="24" name="閃電 23"/>
            <p:cNvSpPr/>
            <p:nvPr/>
          </p:nvSpPr>
          <p:spPr bwMode="auto">
            <a:xfrm flipH="1">
              <a:off x="1286301" y="1990932"/>
              <a:ext cx="812042" cy="1155144"/>
            </a:xfrm>
            <a:prstGeom prst="lightningBol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閃電 24"/>
            <p:cNvSpPr/>
            <p:nvPr/>
          </p:nvSpPr>
          <p:spPr bwMode="auto">
            <a:xfrm rot="11702474" flipH="1">
              <a:off x="1828300" y="1091673"/>
              <a:ext cx="812042" cy="1155144"/>
            </a:xfrm>
            <a:prstGeom prst="lightningBol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6" name="向右箭號 25"/>
          <p:cNvSpPr/>
          <p:nvPr/>
        </p:nvSpPr>
        <p:spPr bwMode="auto">
          <a:xfrm>
            <a:off x="3643952" y="3821370"/>
            <a:ext cx="2620370" cy="540000"/>
          </a:xfrm>
          <a:prstGeom prst="rightArrow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向右箭號 27"/>
          <p:cNvSpPr/>
          <p:nvPr/>
        </p:nvSpPr>
        <p:spPr bwMode="auto">
          <a:xfrm rot="10800000">
            <a:off x="3618928" y="4274026"/>
            <a:ext cx="2620370" cy="540000"/>
          </a:xfrm>
          <a:prstGeom prst="rightArrow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  <a:latin typeface="+mj-ea"/>
              </a:rPr>
              <a:t>美國海關申請文件</a:t>
            </a:r>
            <a:r>
              <a:rPr lang="en-US" altLang="zh-TW" dirty="0" smtClean="0">
                <a:solidFill>
                  <a:srgbClr val="FFC000"/>
                </a:solidFill>
                <a:latin typeface="+mj-ea"/>
              </a:rPr>
              <a:t>—InfoPath </a:t>
            </a:r>
            <a:r>
              <a:rPr lang="zh-TW" altLang="en-US" dirty="0" smtClean="0">
                <a:solidFill>
                  <a:srgbClr val="FFC000"/>
                </a:solidFill>
                <a:latin typeface="+mj-ea"/>
              </a:rPr>
              <a:t>表單</a:t>
            </a:r>
            <a:endParaRPr lang="zh-TW" altLang="en-US" dirty="0"/>
          </a:p>
        </p:txBody>
      </p:sp>
      <p:pic>
        <p:nvPicPr>
          <p:cNvPr id="4" name="內容版面配置區 3" descr="圖片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726" y="924636"/>
            <a:ext cx="8481436" cy="527144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Demo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美國海關表單操作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  <a:latin typeface="+mj-ea"/>
              </a:rPr>
              <a:t>InfoPath</a:t>
            </a:r>
            <a:r>
              <a:rPr lang="zh-TW" altLang="en-US" dirty="0" smtClean="0">
                <a:solidFill>
                  <a:srgbClr val="FFC000"/>
                </a:solidFill>
                <a:latin typeface="+mj-ea"/>
              </a:rPr>
              <a:t> 表單解決方案</a:t>
            </a:r>
            <a:endParaRPr lang="en-US" altLang="zh-TW" dirty="0" smtClean="0">
              <a:solidFill>
                <a:srgbClr val="FFC000"/>
              </a:solidFill>
              <a:latin typeface="+mj-ea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zh-TW" altLang="en-GB" sz="2400" dirty="0" smtClean="0">
                <a:ea typeface="新細明體" charset="-120"/>
              </a:rPr>
              <a:t>擷取商業資料</a:t>
            </a:r>
            <a:endParaRPr lang="en-GB" sz="2400" dirty="0" smtClean="0"/>
          </a:p>
          <a:p>
            <a:pPr lvl="1">
              <a:lnSpc>
                <a:spcPct val="90000"/>
              </a:lnSpc>
              <a:buBlip>
                <a:blip r:embed="rId3"/>
              </a:buBlip>
            </a:pPr>
            <a:r>
              <a:rPr lang="zh-TW" altLang="en-GB" sz="2400" dirty="0" smtClean="0">
                <a:latin typeface="Microsoft Sans Serif" pitchFamily="34" charset="0"/>
                <a:ea typeface="新細明體" charset="-120"/>
              </a:rPr>
              <a:t>動態、</a:t>
            </a:r>
            <a:r>
              <a:rPr lang="en-GB" altLang="zh-TW" sz="2400" dirty="0" smtClean="0">
                <a:latin typeface="Microsoft Sans Serif" pitchFamily="34" charset="0"/>
                <a:ea typeface="新細明體" charset="-120"/>
              </a:rPr>
              <a:t>XML-based</a:t>
            </a:r>
            <a:r>
              <a:rPr lang="zh-TW" altLang="en-GB" sz="2400" dirty="0" smtClean="0">
                <a:latin typeface="Microsoft Sans Serif" pitchFamily="34" charset="0"/>
                <a:ea typeface="新細明體" charset="-120"/>
              </a:rPr>
              <a:t> 的表單</a:t>
            </a:r>
            <a:endParaRPr lang="en-GB" sz="2400" dirty="0" smtClean="0">
              <a:latin typeface="Microsoft Sans Serif" pitchFamily="34" charset="0"/>
            </a:endParaRPr>
          </a:p>
          <a:p>
            <a:pPr lvl="1">
              <a:lnSpc>
                <a:spcPct val="90000"/>
              </a:lnSpc>
              <a:buBlip>
                <a:blip r:embed="rId3"/>
              </a:buBlip>
            </a:pPr>
            <a:r>
              <a:rPr lang="zh-TW" altLang="en-GB" sz="2400" dirty="0" smtClean="0">
                <a:latin typeface="Microsoft Sans Serif" pitchFamily="34" charset="0"/>
                <a:ea typeface="新細明體" charset="-120"/>
              </a:rPr>
              <a:t>多種資料輸入與驗證控制項</a:t>
            </a:r>
            <a:endParaRPr lang="en-GB" sz="2400" dirty="0" smtClean="0">
              <a:latin typeface="Microsoft Sans Serif" pitchFamily="34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zh-TW" altLang="en-GB" sz="2400" dirty="0" smtClean="0">
                <a:ea typeface="新細明體" charset="-120"/>
              </a:rPr>
              <a:t>流程自動化</a:t>
            </a:r>
          </a:p>
          <a:p>
            <a:pPr lvl="1">
              <a:lnSpc>
                <a:spcPct val="90000"/>
              </a:lnSpc>
              <a:buBlip>
                <a:blip r:embed="rId3"/>
              </a:buBlip>
            </a:pPr>
            <a:r>
              <a:rPr lang="zh-TW" altLang="en-GB" sz="2400" dirty="0" smtClean="0">
                <a:latin typeface="Microsoft Sans Serif" pitchFamily="34" charset="0"/>
                <a:ea typeface="新細明體" charset="-120"/>
              </a:rPr>
              <a:t>能夠與多種後端系統與服務做整合</a:t>
            </a:r>
            <a:r>
              <a:rPr lang="en-GB" sz="2400" dirty="0" smtClean="0">
                <a:latin typeface="Microsoft Sans Serif" pitchFamily="34" charset="0"/>
              </a:rPr>
              <a:t> 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zh-TW" altLang="en-GB" sz="2400" dirty="0" smtClean="0">
                <a:ea typeface="新細明體" charset="-120"/>
              </a:rPr>
              <a:t>開發解決方案</a:t>
            </a:r>
          </a:p>
          <a:p>
            <a:pPr lvl="1">
              <a:lnSpc>
                <a:spcPct val="90000"/>
              </a:lnSpc>
              <a:buBlip>
                <a:blip r:embed="rId3"/>
              </a:buBlip>
            </a:pPr>
            <a:r>
              <a:rPr lang="zh-TW" altLang="en-GB" sz="2400" dirty="0" smtClean="0">
                <a:latin typeface="Microsoft Sans Serif" pitchFamily="34" charset="0"/>
                <a:ea typeface="新細明體" charset="-120"/>
              </a:rPr>
              <a:t>提供表單所需 </a:t>
            </a:r>
            <a:r>
              <a:rPr lang="en-GB" altLang="zh-TW" sz="2400" dirty="0" smtClean="0">
                <a:latin typeface="Microsoft Sans Serif" pitchFamily="34" charset="0"/>
                <a:ea typeface="新細明體" charset="-120"/>
              </a:rPr>
              <a:t>Conditional </a:t>
            </a:r>
            <a:r>
              <a:rPr lang="zh-TW" altLang="en-GB" sz="2400" dirty="0" smtClean="0">
                <a:latin typeface="Microsoft Sans Serif" pitchFamily="34" charset="0"/>
                <a:ea typeface="新細明體" charset="-120"/>
              </a:rPr>
              <a:t>和 </a:t>
            </a:r>
            <a:r>
              <a:rPr lang="en-GB" sz="2400" dirty="0" smtClean="0">
                <a:latin typeface="Microsoft Sans Serif" pitchFamily="34" charset="0"/>
              </a:rPr>
              <a:t>rule</a:t>
            </a:r>
            <a:r>
              <a:rPr lang="en-GB" altLang="zh-TW" sz="2400" dirty="0" smtClean="0">
                <a:latin typeface="Microsoft Sans Serif" pitchFamily="34" charset="0"/>
                <a:ea typeface="新細明體" charset="-120"/>
              </a:rPr>
              <a:t> </a:t>
            </a:r>
            <a:r>
              <a:rPr lang="en-GB" sz="2400" dirty="0" smtClean="0">
                <a:latin typeface="Microsoft Sans Serif" pitchFamily="34" charset="0"/>
              </a:rPr>
              <a:t>based </a:t>
            </a:r>
            <a:r>
              <a:rPr lang="zh-TW" altLang="en-GB" sz="2400" dirty="0" smtClean="0">
                <a:latin typeface="Microsoft Sans Serif" pitchFamily="34" charset="0"/>
                <a:ea typeface="新細明體" charset="-120"/>
              </a:rPr>
              <a:t>的邏輯</a:t>
            </a:r>
          </a:p>
          <a:p>
            <a:pPr lvl="1">
              <a:lnSpc>
                <a:spcPct val="90000"/>
              </a:lnSpc>
              <a:buBlip>
                <a:blip r:embed="rId3"/>
              </a:buBlip>
            </a:pPr>
            <a:r>
              <a:rPr lang="zh-TW" altLang="en-GB" sz="2400" dirty="0" smtClean="0">
                <a:ea typeface="新細明體" charset="-120"/>
              </a:rPr>
              <a:t>支援指令碼與 </a:t>
            </a:r>
            <a:r>
              <a:rPr lang="en-GB" altLang="zh-TW" sz="2400" dirty="0" smtClean="0">
                <a:ea typeface="新細明體" charset="-120"/>
              </a:rPr>
              <a:t>Managed Code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zh-TW" altLang="en-US" sz="2400" dirty="0" smtClean="0">
                <a:latin typeface="Microsoft Sans Serif" pitchFamily="34" charset="0"/>
              </a:rPr>
              <a:t>封裝檔案小</a:t>
            </a:r>
            <a:endParaRPr lang="en-GB" sz="2400" dirty="0" smtClean="0">
              <a:latin typeface="Microsoft Sans Serif" pitchFamily="34" charset="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-33338" y="0"/>
            <a:ext cx="9177338" cy="900752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InfoPath 2007</a:t>
            </a:r>
            <a:r>
              <a:rPr lang="zh-TW" altLang="en-US" dirty="0" smtClean="0">
                <a:solidFill>
                  <a:srgbClr val="FFC000"/>
                </a:solidFill>
              </a:rPr>
              <a:t>運作模式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928688" y="3016144"/>
            <a:ext cx="1857375" cy="9144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/>
              <a:t>InfoPath 2007</a:t>
            </a:r>
            <a:endParaRPr kumimoji="0" lang="zh-TW" altLang="en-US" dirty="0"/>
          </a:p>
        </p:txBody>
      </p:sp>
      <p:sp>
        <p:nvSpPr>
          <p:cNvPr id="5" name="摺角紙張 4"/>
          <p:cNvSpPr/>
          <p:nvPr/>
        </p:nvSpPr>
        <p:spPr>
          <a:xfrm>
            <a:off x="1300163" y="930169"/>
            <a:ext cx="914400" cy="9144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rgbClr val="FFC000"/>
                </a:solidFill>
              </a:rPr>
              <a:t>XML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rgbClr val="FFC000"/>
                </a:solidFill>
              </a:rPr>
              <a:t>表單</a:t>
            </a:r>
          </a:p>
        </p:txBody>
      </p:sp>
      <p:grpSp>
        <p:nvGrpSpPr>
          <p:cNvPr id="2" name="群組 10"/>
          <p:cNvGrpSpPr>
            <a:grpSpLocks/>
          </p:cNvGrpSpPr>
          <p:nvPr/>
        </p:nvGrpSpPr>
        <p:grpSpPr bwMode="auto">
          <a:xfrm>
            <a:off x="1639888" y="1930294"/>
            <a:ext cx="1003300" cy="977900"/>
            <a:chOff x="1142976" y="2571744"/>
            <a:chExt cx="1003521" cy="978408"/>
          </a:xfrm>
        </p:grpSpPr>
        <p:sp>
          <p:nvSpPr>
            <p:cNvPr id="8" name="向下箭號 7"/>
            <p:cNvSpPr/>
            <p:nvPr/>
          </p:nvSpPr>
          <p:spPr>
            <a:xfrm>
              <a:off x="1142976" y="2571744"/>
              <a:ext cx="198481" cy="9784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9227" name="文字方塊 8"/>
            <p:cNvSpPr txBox="1">
              <a:spLocks noChangeArrowheads="1"/>
            </p:cNvSpPr>
            <p:nvPr/>
          </p:nvSpPr>
          <p:spPr bwMode="auto">
            <a:xfrm>
              <a:off x="1500166" y="2857496"/>
              <a:ext cx="6463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dirty="0">
                  <a:solidFill>
                    <a:srgbClr val="FF0000"/>
                  </a:solidFill>
                  <a:ea typeface="微軟正黑體" pitchFamily="34" charset="-120"/>
                </a:rPr>
                <a:t>開啟</a:t>
              </a:r>
            </a:p>
          </p:txBody>
        </p:sp>
      </p:grpSp>
      <p:sp>
        <p:nvSpPr>
          <p:cNvPr id="10" name="向上箭號圖說文字 9"/>
          <p:cNvSpPr/>
          <p:nvPr/>
        </p:nvSpPr>
        <p:spPr>
          <a:xfrm>
            <a:off x="285750" y="4087707"/>
            <a:ext cx="3143250" cy="191452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rgbClr val="FFC000"/>
                </a:solidFill>
              </a:rPr>
              <a:t>表單範本</a:t>
            </a:r>
            <a:r>
              <a:rPr kumimoji="0" lang="en-US" altLang="zh-TW" dirty="0">
                <a:solidFill>
                  <a:srgbClr val="FFC000"/>
                </a:solidFill>
              </a:rPr>
              <a:t>(*.xsn)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rgbClr val="FFC000"/>
                </a:solidFill>
              </a:rPr>
              <a:t>*.xsf  *.xsd  *.xml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rgbClr val="FFC000"/>
                </a:solidFill>
              </a:rPr>
              <a:t>*.xsl  *.dll  *.htm</a:t>
            </a:r>
            <a:endParaRPr kumimoji="0"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2928938" y="3362478"/>
            <a:ext cx="1500187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224" name="文字方塊 12"/>
          <p:cNvSpPr txBox="1">
            <a:spLocks noChangeArrowheads="1"/>
          </p:cNvSpPr>
          <p:nvPr/>
        </p:nvSpPr>
        <p:spPr bwMode="auto">
          <a:xfrm>
            <a:off x="2463006" y="4087707"/>
            <a:ext cx="64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dirty="0">
                <a:solidFill>
                  <a:srgbClr val="FF0000"/>
                </a:solidFill>
                <a:ea typeface="微軟正黑體" pitchFamily="34" charset="-120"/>
              </a:rPr>
              <a:t>載入</a:t>
            </a:r>
          </a:p>
        </p:txBody>
      </p:sp>
      <p:pic>
        <p:nvPicPr>
          <p:cNvPr id="1026" name="Picture 2" descr="webform.jpg"/>
          <p:cNvPicPr>
            <a:picLocks noChangeAspect="1" noChangeArrowheads="1"/>
          </p:cNvPicPr>
          <p:nvPr/>
        </p:nvPicPr>
        <p:blipFill>
          <a:blip r:embed="rId2"/>
          <a:srcRect r="36310"/>
          <a:stretch>
            <a:fillRect/>
          </a:stretch>
        </p:blipFill>
        <p:spPr bwMode="auto">
          <a:xfrm>
            <a:off x="4716795" y="1452852"/>
            <a:ext cx="4058716" cy="381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WARE-AUD-SLIDE-NAME" val="Where Can I Get TechNet"/>
</p:tagLst>
</file>

<file path=ppt/theme/theme1.xml><?xml version="1.0" encoding="utf-8"?>
<a:theme xmlns:a="http://schemas.openxmlformats.org/drawingml/2006/main" name="Q3FY06 TechNet Template">
  <a:themeElements>
    <a:clrScheme name="Q3FY06 TechNe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3FY06 TechNe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16510</TotalTime>
  <Words>1254</Words>
  <Application>Microsoft PowerPoint</Application>
  <PresentationFormat>如螢幕大小 (4:3)</PresentationFormat>
  <Paragraphs>252</Paragraphs>
  <Slides>37</Slides>
  <Notes>36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8" baseType="lpstr">
      <vt:lpstr>Q3FY06 TechNet Template</vt:lpstr>
      <vt:lpstr>Welcome</vt:lpstr>
      <vt:lpstr>Microsoft Office SharePoint Server 2007 與 InfoPath 2007電子表單整合服務應用介紹</vt:lpstr>
      <vt:lpstr>大綱</vt:lpstr>
      <vt:lpstr>當商船在美國進港時……</vt:lpstr>
      <vt:lpstr>運行方式</vt:lpstr>
      <vt:lpstr>美國海關申請文件—InfoPath 表單</vt:lpstr>
      <vt:lpstr>Demo</vt:lpstr>
      <vt:lpstr>InfoPath 表單解決方案</vt:lpstr>
      <vt:lpstr>InfoPath 2007運作模式</vt:lpstr>
      <vt:lpstr>表單範本結構</vt:lpstr>
      <vt:lpstr>Browser-Enabled Form</vt:lpstr>
      <vt:lpstr>Rich Client Form</vt:lpstr>
      <vt:lpstr>Demo 1:由空白表單開始</vt:lpstr>
      <vt:lpstr>開啟空白表單</vt:lpstr>
      <vt:lpstr>加入標題</vt:lpstr>
      <vt:lpstr>加入資料欄位</vt:lpstr>
      <vt:lpstr>使用控制項</vt:lpstr>
      <vt:lpstr>加入表格</vt:lpstr>
      <vt:lpstr>設計表單</vt:lpstr>
      <vt:lpstr>Demo 2:由Word檔匯入</vt:lpstr>
      <vt:lpstr>修改表單範本</vt:lpstr>
      <vt:lpstr>Demo3:檢視(View)的應用</vt:lpstr>
      <vt:lpstr>連結資料庫</vt:lpstr>
      <vt:lpstr>  InfoPath 2007 Browser From 架構</vt:lpstr>
      <vt:lpstr>InfoPath 2007程式設計Part1-VSTA</vt:lpstr>
      <vt:lpstr>事件處理常式</vt:lpstr>
      <vt:lpstr>Visual Studio Tools for Application (VSTA)</vt:lpstr>
      <vt:lpstr>DEMO</vt:lpstr>
      <vt:lpstr>InfoPath 2007程式設計Part2-VSTO</vt:lpstr>
      <vt:lpstr>DEMO</vt:lpstr>
      <vt:lpstr>InfoPath表單的多種佈署方式</vt:lpstr>
      <vt:lpstr>部署表單範本到表單庫</vt:lpstr>
      <vt:lpstr>佈署表單範本到SharePoint伺服器管理中心</vt:lpstr>
      <vt:lpstr>人壽保險申請書</vt:lpstr>
      <vt:lpstr>巧涼地資訊</vt:lpstr>
      <vt:lpstr>在何處取得 TechNet 相關資訊？</vt:lpstr>
      <vt:lpstr>投影片 37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</dc:title>
  <dc:subject>Qx FYxx Content</dc:subject>
  <dc:creator>Microsoft</dc:creator>
  <cp:keywords>TechNet;</cp:keywords>
  <cp:lastModifiedBy>sasimi</cp:lastModifiedBy>
  <cp:revision>492</cp:revision>
  <dcterms:created xsi:type="dcterms:W3CDTF">1998-07-06T19:29:56Z</dcterms:created>
  <dcterms:modified xsi:type="dcterms:W3CDTF">2008-03-20T06:49:04Z</dcterms:modified>
  <cp:category>IT Professional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gram">
    <vt:lpwstr>TechNet</vt:lpwstr>
  </property>
  <property fmtid="{D5CDD505-2E9C-101B-9397-08002B2CF9AE}" pid="3" name="Session ID">
    <vt:lpwstr>xxx-zz</vt:lpwstr>
  </property>
  <property fmtid="{D5CDD505-2E9C-101B-9397-08002B2CF9AE}" pid="4" name="Status">
    <vt:lpwstr>Work in Progress</vt:lpwstr>
  </property>
  <property fmtid="{D5CDD505-2E9C-101B-9397-08002B2CF9AE}" pid="5" name="Support">
    <vt:lpwstr>devhelp@microsoft.com</vt:lpwstr>
  </property>
  <property fmtid="{D5CDD505-2E9C-101B-9397-08002B2CF9AE}" pid="6" name="build">
    <vt:lpwstr>0</vt:lpwstr>
  </property>
  <property fmtid="{D5CDD505-2E9C-101B-9397-08002B2CF9AE}" pid="7" name="Version">
    <vt:lpwstr>9.0</vt:lpwstr>
  </property>
</Properties>
</file>