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9" r:id="rId1"/>
  </p:sldMasterIdLst>
  <p:notesMasterIdLst>
    <p:notesMasterId r:id="rId62"/>
  </p:notesMasterIdLst>
  <p:handoutMasterIdLst>
    <p:handoutMasterId r:id="rId63"/>
  </p:handoutMasterIdLst>
  <p:sldIdLst>
    <p:sldId id="522" r:id="rId2"/>
    <p:sldId id="257" r:id="rId3"/>
    <p:sldId id="527" r:id="rId4"/>
    <p:sldId id="754" r:id="rId5"/>
    <p:sldId id="794" r:id="rId6"/>
    <p:sldId id="792" r:id="rId7"/>
    <p:sldId id="749" r:id="rId8"/>
    <p:sldId id="796" r:id="rId9"/>
    <p:sldId id="756" r:id="rId10"/>
    <p:sldId id="757" r:id="rId11"/>
    <p:sldId id="758" r:id="rId12"/>
    <p:sldId id="759" r:id="rId13"/>
    <p:sldId id="760" r:id="rId14"/>
    <p:sldId id="750" r:id="rId15"/>
    <p:sldId id="751" r:id="rId16"/>
    <p:sldId id="752" r:id="rId17"/>
    <p:sldId id="761" r:id="rId18"/>
    <p:sldId id="795" r:id="rId19"/>
    <p:sldId id="700" r:id="rId20"/>
    <p:sldId id="763" r:id="rId21"/>
    <p:sldId id="710" r:id="rId22"/>
    <p:sldId id="762" r:id="rId23"/>
    <p:sldId id="764" r:id="rId24"/>
    <p:sldId id="804" r:id="rId25"/>
    <p:sldId id="773" r:id="rId26"/>
    <p:sldId id="768" r:id="rId27"/>
    <p:sldId id="770" r:id="rId28"/>
    <p:sldId id="771" r:id="rId29"/>
    <p:sldId id="772" r:id="rId30"/>
    <p:sldId id="766" r:id="rId31"/>
    <p:sldId id="799" r:id="rId32"/>
    <p:sldId id="769" r:id="rId33"/>
    <p:sldId id="767" r:id="rId34"/>
    <p:sldId id="800" r:id="rId35"/>
    <p:sldId id="805" r:id="rId36"/>
    <p:sldId id="765" r:id="rId37"/>
    <p:sldId id="801" r:id="rId38"/>
    <p:sldId id="775" r:id="rId39"/>
    <p:sldId id="776" r:id="rId40"/>
    <p:sldId id="778" r:id="rId41"/>
    <p:sldId id="802" r:id="rId42"/>
    <p:sldId id="720" r:id="rId43"/>
    <p:sldId id="779" r:id="rId44"/>
    <p:sldId id="721" r:id="rId45"/>
    <p:sldId id="780" r:id="rId46"/>
    <p:sldId id="781" r:id="rId47"/>
    <p:sldId id="782" r:id="rId48"/>
    <p:sldId id="803" r:id="rId49"/>
    <p:sldId id="723" r:id="rId50"/>
    <p:sldId id="783" r:id="rId51"/>
    <p:sldId id="784" r:id="rId52"/>
    <p:sldId id="785" r:id="rId53"/>
    <p:sldId id="786" r:id="rId54"/>
    <p:sldId id="788" r:id="rId55"/>
    <p:sldId id="790" r:id="rId56"/>
    <p:sldId id="791" r:id="rId57"/>
    <p:sldId id="789" r:id="rId58"/>
    <p:sldId id="631" r:id="rId59"/>
    <p:sldId id="807" r:id="rId60"/>
    <p:sldId id="617" r:id="rId61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an Le Marquand" initials="" lastIdx="11" clrIdx="0"/>
  <p:cmAuthor id="1" name="Todd Ravenholt" initials="" lastIdx="1" clrIdx="1"/>
  <p:cmAuthor id="2" name="Jill Steinberg" initials="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showNarration="1" useTimings="0">
    <p:present/>
    <p:sldAll/>
    <p:penClr>
      <a:srgbClr val="FF0000"/>
    </p:penClr>
  </p:showPr>
  <p:clrMru>
    <a:srgbClr val="FF66CC"/>
    <a:srgbClr val="CC66FF"/>
    <a:srgbClr val="CC00FF"/>
    <a:srgbClr val="FF6699"/>
    <a:srgbClr val="FF7C80"/>
    <a:srgbClr val="FF3399"/>
    <a:srgbClr val="A50021"/>
    <a:srgbClr val="CC3300"/>
    <a:srgbClr val="CC0066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09" autoAdjust="0"/>
    <p:restoredTop sz="89408" autoAdjust="0"/>
  </p:normalViewPr>
  <p:slideViewPr>
    <p:cSldViewPr snapToGrid="0" snapToObjects="1">
      <p:cViewPr varScale="1">
        <p:scale>
          <a:sx n="65" d="100"/>
          <a:sy n="65" d="100"/>
        </p:scale>
        <p:origin x="-660" y="-102"/>
      </p:cViewPr>
      <p:guideLst>
        <p:guide orient="horz" pos="144"/>
        <p:guide orient="horz" pos="892"/>
        <p:guide orient="horz" pos="1196"/>
        <p:guide orient="horz" pos="2159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-1698" y="-84"/>
      </p:cViewPr>
      <p:guideLst>
        <p:guide orient="horz" pos="2927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A1DADF-9BCC-46CC-AFD5-535D612A8F61}" type="doc">
      <dgm:prSet loTypeId="urn:microsoft.com/office/officeart/2005/8/layout/radial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F0B4F04-A20C-4DE9-AF07-CB813B1E76AD}">
      <dgm:prSet phldrT="[文字]" custT="1"/>
      <dgm:spPr>
        <a:solidFill>
          <a:srgbClr val="C00000"/>
        </a:solidFill>
      </dgm:spPr>
      <dgm:t>
        <a:bodyPr>
          <a:sp3d extrusionH="57150">
            <a:bevelT w="38100" h="38100"/>
          </a:sp3d>
        </a:bodyPr>
        <a:lstStyle/>
        <a:p>
          <a:r>
            <a:rPr lang="en-US" altLang="zh-TW" sz="3000" dirty="0" smtClean="0"/>
            <a:t>OS</a:t>
          </a:r>
          <a:r>
            <a:rPr lang="zh-TW" altLang="en-US" sz="3000" dirty="0" smtClean="0"/>
            <a:t>元件</a:t>
          </a:r>
          <a:endParaRPr lang="zh-TW" altLang="en-US" sz="3000" dirty="0"/>
        </a:p>
      </dgm:t>
    </dgm:pt>
    <dgm:pt modelId="{773A5F09-DA4B-476E-84C6-05D860F83601}" type="parTrans" cxnId="{1CD239F1-9D0B-44D8-B1C9-D54D7F920869}">
      <dgm:prSet/>
      <dgm:spPr/>
      <dgm:t>
        <a:bodyPr/>
        <a:lstStyle/>
        <a:p>
          <a:endParaRPr lang="zh-TW" altLang="en-US"/>
        </a:p>
      </dgm:t>
    </dgm:pt>
    <dgm:pt modelId="{4B312289-A2E5-49DE-B0D6-861F34A76738}" type="sibTrans" cxnId="{1CD239F1-9D0B-44D8-B1C9-D54D7F920869}">
      <dgm:prSet/>
      <dgm:spPr/>
      <dgm:t>
        <a:bodyPr/>
        <a:lstStyle/>
        <a:p>
          <a:endParaRPr lang="zh-TW" altLang="en-US"/>
        </a:p>
      </dgm:t>
    </dgm:pt>
    <dgm:pt modelId="{0A7233B2-3BC1-4509-8C91-885D9053F870}">
      <dgm:prSet phldrT="[文字]" custT="1"/>
      <dgm:spPr>
        <a:solidFill>
          <a:srgbClr val="92D050"/>
        </a:solidFill>
      </dgm:spPr>
      <dgm:t>
        <a:bodyPr/>
        <a:lstStyle/>
        <a:p>
          <a:r>
            <a:rPr lang="en-US" altLang="zh-TW" sz="2000" dirty="0" smtClean="0"/>
            <a:t>Media </a:t>
          </a:r>
          <a:r>
            <a:rPr lang="en-US" altLang="zh-TW" sz="2400" dirty="0" smtClean="0"/>
            <a:t>Player</a:t>
          </a:r>
          <a:endParaRPr lang="zh-TW" altLang="en-US" sz="2400" dirty="0"/>
        </a:p>
      </dgm:t>
    </dgm:pt>
    <dgm:pt modelId="{E29B9E5A-FDFE-41B0-9180-1491C79F5874}" type="parTrans" cxnId="{B3DA22DF-9EA3-426C-A8EC-118F80F55B4B}">
      <dgm:prSet/>
      <dgm:spPr/>
      <dgm:t>
        <a:bodyPr/>
        <a:lstStyle/>
        <a:p>
          <a:endParaRPr lang="zh-TW" altLang="en-US"/>
        </a:p>
      </dgm:t>
    </dgm:pt>
    <dgm:pt modelId="{384D81B3-D8E8-4E79-A3D5-BDC38C5C8235}" type="sibTrans" cxnId="{B3DA22DF-9EA3-426C-A8EC-118F80F55B4B}">
      <dgm:prSet/>
      <dgm:spPr/>
      <dgm:t>
        <a:bodyPr/>
        <a:lstStyle/>
        <a:p>
          <a:endParaRPr lang="zh-TW" altLang="en-US"/>
        </a:p>
      </dgm:t>
    </dgm:pt>
    <dgm:pt modelId="{C20A6DFD-1252-4BCA-BE0E-948402D5A6E0}">
      <dgm:prSet phldrT="[文字]" custT="1"/>
      <dgm:spPr>
        <a:solidFill>
          <a:srgbClr val="7030A0"/>
        </a:solidFill>
      </dgm:spPr>
      <dgm:t>
        <a:bodyPr/>
        <a:lstStyle/>
        <a:p>
          <a:r>
            <a:rPr lang="en-US" altLang="zh-TW" sz="2400" dirty="0" smtClean="0"/>
            <a:t>Shell</a:t>
          </a:r>
          <a:endParaRPr lang="zh-TW" altLang="en-US" sz="2400" dirty="0"/>
        </a:p>
      </dgm:t>
    </dgm:pt>
    <dgm:pt modelId="{547490FE-34FB-4AA8-888A-53F3B8BA0021}" type="parTrans" cxnId="{91885BC1-14D1-45F9-BEEA-CDC61801E936}">
      <dgm:prSet/>
      <dgm:spPr/>
      <dgm:t>
        <a:bodyPr/>
        <a:lstStyle/>
        <a:p>
          <a:endParaRPr lang="zh-TW" altLang="en-US"/>
        </a:p>
      </dgm:t>
    </dgm:pt>
    <dgm:pt modelId="{DD260259-EBA7-440D-A288-07BE12C3716E}" type="sibTrans" cxnId="{91885BC1-14D1-45F9-BEEA-CDC61801E936}">
      <dgm:prSet/>
      <dgm:spPr/>
      <dgm:t>
        <a:bodyPr/>
        <a:lstStyle/>
        <a:p>
          <a:endParaRPr lang="zh-TW" altLang="en-US"/>
        </a:p>
      </dgm:t>
    </dgm:pt>
    <dgm:pt modelId="{5D5C2168-DF17-46B5-8679-48BBD87D2310}">
      <dgm:prSet phldrT="[文字]" custT="1"/>
      <dgm:spPr>
        <a:solidFill>
          <a:srgbClr val="FF6699"/>
        </a:solidFill>
      </dgm:spPr>
      <dgm:t>
        <a:bodyPr/>
        <a:lstStyle/>
        <a:p>
          <a:r>
            <a:rPr lang="en-US" altLang="zh-TW" sz="2000" dirty="0" smtClean="0"/>
            <a:t>Networking</a:t>
          </a:r>
          <a:endParaRPr lang="zh-TW" altLang="en-US" sz="2000" dirty="0"/>
        </a:p>
      </dgm:t>
    </dgm:pt>
    <dgm:pt modelId="{DBEF6E13-32F1-420D-9668-B1AE8F1127C9}" type="parTrans" cxnId="{4C1712C1-53B7-4B5C-B070-F6FB9D963AC5}">
      <dgm:prSet/>
      <dgm:spPr/>
      <dgm:t>
        <a:bodyPr/>
        <a:lstStyle/>
        <a:p>
          <a:endParaRPr lang="zh-TW" altLang="en-US"/>
        </a:p>
      </dgm:t>
    </dgm:pt>
    <dgm:pt modelId="{C81EA9C1-A9A0-4F04-906C-6ED8C4988353}" type="sibTrans" cxnId="{4C1712C1-53B7-4B5C-B070-F6FB9D963AC5}">
      <dgm:prSet/>
      <dgm:spPr/>
      <dgm:t>
        <a:bodyPr/>
        <a:lstStyle/>
        <a:p>
          <a:endParaRPr lang="zh-TW" altLang="en-US"/>
        </a:p>
      </dgm:t>
    </dgm:pt>
    <dgm:pt modelId="{A2E50D6E-2E20-4DB0-8D65-DCB32FB907FC}">
      <dgm:prSet phldrT="[文字]" custT="1"/>
      <dgm:spPr>
        <a:solidFill>
          <a:srgbClr val="FF9900"/>
        </a:solidFill>
      </dgm:spPr>
      <dgm:t>
        <a:bodyPr/>
        <a:lstStyle/>
        <a:p>
          <a:r>
            <a:rPr lang="en-US" altLang="zh-TW" sz="2400" dirty="0" smtClean="0"/>
            <a:t>Audio</a:t>
          </a:r>
          <a:endParaRPr lang="zh-TW" altLang="en-US" sz="2400" dirty="0"/>
        </a:p>
      </dgm:t>
    </dgm:pt>
    <dgm:pt modelId="{17ABDCA9-86B4-45B6-88FA-0C38C66FDBBC}" type="parTrans" cxnId="{58E4D574-C17C-44C3-A04B-56101E2EAD35}">
      <dgm:prSet/>
      <dgm:spPr/>
      <dgm:t>
        <a:bodyPr/>
        <a:lstStyle/>
        <a:p>
          <a:endParaRPr lang="zh-TW" altLang="en-US"/>
        </a:p>
      </dgm:t>
    </dgm:pt>
    <dgm:pt modelId="{C6EDC235-684F-4954-9BC9-7D26626B5826}" type="sibTrans" cxnId="{58E4D574-C17C-44C3-A04B-56101E2EAD35}">
      <dgm:prSet/>
      <dgm:spPr/>
      <dgm:t>
        <a:bodyPr/>
        <a:lstStyle/>
        <a:p>
          <a:endParaRPr lang="zh-TW" altLang="en-US"/>
        </a:p>
      </dgm:t>
    </dgm:pt>
    <dgm:pt modelId="{0FB8958B-FB22-4E2A-95DB-D66E2AB667FF}">
      <dgm:prSet phldrT="[文字]" custT="1"/>
      <dgm:spPr>
        <a:solidFill>
          <a:srgbClr val="0070C0"/>
        </a:solidFill>
      </dgm:spPr>
      <dgm:t>
        <a:bodyPr/>
        <a:lstStyle/>
        <a:p>
          <a:r>
            <a:rPr lang="en-US" altLang="zh-TW" sz="2400" dirty="0" smtClean="0"/>
            <a:t>File </a:t>
          </a:r>
        </a:p>
        <a:p>
          <a:r>
            <a:rPr lang="en-US" altLang="zh-TW" sz="2400" dirty="0" smtClean="0"/>
            <a:t>System</a:t>
          </a:r>
          <a:endParaRPr lang="zh-TW" altLang="en-US" sz="2400" dirty="0"/>
        </a:p>
      </dgm:t>
    </dgm:pt>
    <dgm:pt modelId="{39CEBB37-6577-4572-8492-8F1A1556D777}" type="parTrans" cxnId="{5F2F4308-6CAF-4A37-A365-158F1122697E}">
      <dgm:prSet/>
      <dgm:spPr/>
      <dgm:t>
        <a:bodyPr/>
        <a:lstStyle/>
        <a:p>
          <a:endParaRPr lang="zh-TW" altLang="en-US"/>
        </a:p>
      </dgm:t>
    </dgm:pt>
    <dgm:pt modelId="{95FCCCE8-0A29-46F1-B02F-7323E410B8EB}" type="sibTrans" cxnId="{5F2F4308-6CAF-4A37-A365-158F1122697E}">
      <dgm:prSet/>
      <dgm:spPr/>
      <dgm:t>
        <a:bodyPr/>
        <a:lstStyle/>
        <a:p>
          <a:endParaRPr lang="zh-TW" altLang="en-US"/>
        </a:p>
      </dgm:t>
    </dgm:pt>
    <dgm:pt modelId="{BAD57D6E-80D1-4ED2-944A-8F345F07296D}" type="pres">
      <dgm:prSet presAssocID="{05A1DADF-9BCC-46CC-AFD5-535D612A8F6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6D6DE79-A298-4D2A-92D3-256F3A60896A}" type="pres">
      <dgm:prSet presAssocID="{3F0B4F04-A20C-4DE9-AF07-CB813B1E76AD}" presName="centerShape" presStyleLbl="node0" presStyleIdx="0" presStyleCnt="1" custScaleX="142684" custScaleY="114181" custLinFactNeighborY="10294"/>
      <dgm:spPr/>
      <dgm:t>
        <a:bodyPr/>
        <a:lstStyle/>
        <a:p>
          <a:endParaRPr lang="zh-TW" altLang="en-US"/>
        </a:p>
      </dgm:t>
    </dgm:pt>
    <dgm:pt modelId="{52693CE1-8440-4D6E-A310-807C7268B0DE}" type="pres">
      <dgm:prSet presAssocID="{E29B9E5A-FDFE-41B0-9180-1491C79F5874}" presName="Name9" presStyleLbl="parChTrans1D2" presStyleIdx="0" presStyleCnt="5"/>
      <dgm:spPr/>
      <dgm:t>
        <a:bodyPr/>
        <a:lstStyle/>
        <a:p>
          <a:endParaRPr lang="zh-TW" altLang="en-US"/>
        </a:p>
      </dgm:t>
    </dgm:pt>
    <dgm:pt modelId="{AACA8CC4-8EAD-42B6-B2A0-484631FD0D9F}" type="pres">
      <dgm:prSet presAssocID="{E29B9E5A-FDFE-41B0-9180-1491C79F5874}" presName="connTx" presStyleLbl="parChTrans1D2" presStyleIdx="0" presStyleCnt="5"/>
      <dgm:spPr/>
      <dgm:t>
        <a:bodyPr/>
        <a:lstStyle/>
        <a:p>
          <a:endParaRPr lang="zh-TW" altLang="en-US"/>
        </a:p>
      </dgm:t>
    </dgm:pt>
    <dgm:pt modelId="{EE6BCE3B-8872-4A49-AEB2-5DDDDC155CD3}" type="pres">
      <dgm:prSet presAssocID="{0A7233B2-3BC1-4509-8C91-885D9053F870}" presName="node" presStyleLbl="node1" presStyleIdx="0" presStyleCnt="5" custScaleX="110475" custRadScaleRad="101102" custRadScaleInc="536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B19FFD-FA20-45FD-A24D-D698950BF860}" type="pres">
      <dgm:prSet presAssocID="{547490FE-34FB-4AA8-888A-53F3B8BA0021}" presName="Name9" presStyleLbl="parChTrans1D2" presStyleIdx="1" presStyleCnt="5"/>
      <dgm:spPr/>
      <dgm:t>
        <a:bodyPr/>
        <a:lstStyle/>
        <a:p>
          <a:endParaRPr lang="zh-TW" altLang="en-US"/>
        </a:p>
      </dgm:t>
    </dgm:pt>
    <dgm:pt modelId="{384202A0-A002-46EB-9155-10C469E813B0}" type="pres">
      <dgm:prSet presAssocID="{547490FE-34FB-4AA8-888A-53F3B8BA0021}" presName="connTx" presStyleLbl="parChTrans1D2" presStyleIdx="1" presStyleCnt="5"/>
      <dgm:spPr/>
      <dgm:t>
        <a:bodyPr/>
        <a:lstStyle/>
        <a:p>
          <a:endParaRPr lang="zh-TW" altLang="en-US"/>
        </a:p>
      </dgm:t>
    </dgm:pt>
    <dgm:pt modelId="{14B2EFB8-C7AE-4209-B38D-C0F87B62C88F}" type="pres">
      <dgm:prSet presAssocID="{C20A6DFD-1252-4BCA-BE0E-948402D5A6E0}" presName="node" presStyleLbl="node1" presStyleIdx="1" presStyleCnt="5" custRadScaleRad="125995" custRadScaleInc="-1796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DEEE86-730B-4D6C-9244-11AD4686187B}" type="pres">
      <dgm:prSet presAssocID="{DBEF6E13-32F1-420D-9668-B1AE8F1127C9}" presName="Name9" presStyleLbl="parChTrans1D2" presStyleIdx="2" presStyleCnt="5"/>
      <dgm:spPr/>
      <dgm:t>
        <a:bodyPr/>
        <a:lstStyle/>
        <a:p>
          <a:endParaRPr lang="zh-TW" altLang="en-US"/>
        </a:p>
      </dgm:t>
    </dgm:pt>
    <dgm:pt modelId="{4E2D6854-7982-4327-8C75-F3E742FB920B}" type="pres">
      <dgm:prSet presAssocID="{DBEF6E13-32F1-420D-9668-B1AE8F1127C9}" presName="connTx" presStyleLbl="parChTrans1D2" presStyleIdx="2" presStyleCnt="5"/>
      <dgm:spPr/>
      <dgm:t>
        <a:bodyPr/>
        <a:lstStyle/>
        <a:p>
          <a:endParaRPr lang="zh-TW" altLang="en-US"/>
        </a:p>
      </dgm:t>
    </dgm:pt>
    <dgm:pt modelId="{44FB7B83-4DA1-4630-8744-1AD90765D938}" type="pres">
      <dgm:prSet presAssocID="{5D5C2168-DF17-46B5-8679-48BBD87D2310}" presName="node" presStyleLbl="node1" presStyleIdx="2" presStyleCnt="5" custScaleX="159209" custRadScaleRad="146770" custRadScaleInc="-5572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382644-FCBF-4D79-B669-0351B4531B39}" type="pres">
      <dgm:prSet presAssocID="{17ABDCA9-86B4-45B6-88FA-0C38C66FDBBC}" presName="Name9" presStyleLbl="parChTrans1D2" presStyleIdx="3" presStyleCnt="5"/>
      <dgm:spPr/>
      <dgm:t>
        <a:bodyPr/>
        <a:lstStyle/>
        <a:p>
          <a:endParaRPr lang="zh-TW" altLang="en-US"/>
        </a:p>
      </dgm:t>
    </dgm:pt>
    <dgm:pt modelId="{0152A598-C7CC-449F-AE94-ED136734ADD5}" type="pres">
      <dgm:prSet presAssocID="{17ABDCA9-86B4-45B6-88FA-0C38C66FDBBC}" presName="connTx" presStyleLbl="parChTrans1D2" presStyleIdx="3" presStyleCnt="5"/>
      <dgm:spPr/>
      <dgm:t>
        <a:bodyPr/>
        <a:lstStyle/>
        <a:p>
          <a:endParaRPr lang="zh-TW" altLang="en-US"/>
        </a:p>
      </dgm:t>
    </dgm:pt>
    <dgm:pt modelId="{8EA121BB-F03C-4D60-A8AE-0AA6BF057554}" type="pres">
      <dgm:prSet presAssocID="{A2E50D6E-2E20-4DB0-8D65-DCB32FB907FC}" presName="node" presStyleLbl="node1" presStyleIdx="3" presStyleCnt="5" custScaleX="122072" custRadScaleRad="128999" custRadScaleInc="4050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9E35A9A-69BE-47C4-8EBB-10E9E2B1C0BB}" type="pres">
      <dgm:prSet presAssocID="{39CEBB37-6577-4572-8492-8F1A1556D777}" presName="Name9" presStyleLbl="parChTrans1D2" presStyleIdx="4" presStyleCnt="5"/>
      <dgm:spPr/>
      <dgm:t>
        <a:bodyPr/>
        <a:lstStyle/>
        <a:p>
          <a:endParaRPr lang="zh-TW" altLang="en-US"/>
        </a:p>
      </dgm:t>
    </dgm:pt>
    <dgm:pt modelId="{D2A41B8E-B758-4807-B1C9-9622ECAC08EA}" type="pres">
      <dgm:prSet presAssocID="{39CEBB37-6577-4572-8492-8F1A1556D777}" presName="connTx" presStyleLbl="parChTrans1D2" presStyleIdx="4" presStyleCnt="5"/>
      <dgm:spPr/>
      <dgm:t>
        <a:bodyPr/>
        <a:lstStyle/>
        <a:p>
          <a:endParaRPr lang="zh-TW" altLang="en-US"/>
        </a:p>
      </dgm:t>
    </dgm:pt>
    <dgm:pt modelId="{004F5523-381B-4F0C-99EC-829C82C326BF}" type="pres">
      <dgm:prSet presAssocID="{0FB8958B-FB22-4E2A-95DB-D66E2AB667FF}" presName="node" presStyleLbl="node1" presStyleIdx="4" presStyleCnt="5" custScaleX="136104" custRadScaleRad="116442" custRadScaleInc="3080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06BF62D-D421-4833-A8DE-6EBD017AF86F}" type="presOf" srcId="{05A1DADF-9BCC-46CC-AFD5-535D612A8F61}" destId="{BAD57D6E-80D1-4ED2-944A-8F345F07296D}" srcOrd="0" destOrd="0" presId="urn:microsoft.com/office/officeart/2005/8/layout/radial1"/>
    <dgm:cxn modelId="{36CEBC1B-0D4E-4C0B-943B-8EAC12773ADB}" type="presOf" srcId="{547490FE-34FB-4AA8-888A-53F3B8BA0021}" destId="{384202A0-A002-46EB-9155-10C469E813B0}" srcOrd="1" destOrd="0" presId="urn:microsoft.com/office/officeart/2005/8/layout/radial1"/>
    <dgm:cxn modelId="{8FBA9D36-FB52-4BAC-8390-B6539089EBA8}" type="presOf" srcId="{DBEF6E13-32F1-420D-9668-B1AE8F1127C9}" destId="{4E2D6854-7982-4327-8C75-F3E742FB920B}" srcOrd="1" destOrd="0" presId="urn:microsoft.com/office/officeart/2005/8/layout/radial1"/>
    <dgm:cxn modelId="{44181710-7ACC-4A36-BA01-07ABA0D52488}" type="presOf" srcId="{0A7233B2-3BC1-4509-8C91-885D9053F870}" destId="{EE6BCE3B-8872-4A49-AEB2-5DDDDC155CD3}" srcOrd="0" destOrd="0" presId="urn:microsoft.com/office/officeart/2005/8/layout/radial1"/>
    <dgm:cxn modelId="{548ED21F-3467-4E71-AD08-DD847B732A43}" type="presOf" srcId="{17ABDCA9-86B4-45B6-88FA-0C38C66FDBBC}" destId="{4F382644-FCBF-4D79-B669-0351B4531B39}" srcOrd="0" destOrd="0" presId="urn:microsoft.com/office/officeart/2005/8/layout/radial1"/>
    <dgm:cxn modelId="{91885BC1-14D1-45F9-BEEA-CDC61801E936}" srcId="{3F0B4F04-A20C-4DE9-AF07-CB813B1E76AD}" destId="{C20A6DFD-1252-4BCA-BE0E-948402D5A6E0}" srcOrd="1" destOrd="0" parTransId="{547490FE-34FB-4AA8-888A-53F3B8BA0021}" sibTransId="{DD260259-EBA7-440D-A288-07BE12C3716E}"/>
    <dgm:cxn modelId="{72B0360C-60A1-465C-822C-33B374AE8A33}" type="presOf" srcId="{E29B9E5A-FDFE-41B0-9180-1491C79F5874}" destId="{AACA8CC4-8EAD-42B6-B2A0-484631FD0D9F}" srcOrd="1" destOrd="0" presId="urn:microsoft.com/office/officeart/2005/8/layout/radial1"/>
    <dgm:cxn modelId="{58E4D574-C17C-44C3-A04B-56101E2EAD35}" srcId="{3F0B4F04-A20C-4DE9-AF07-CB813B1E76AD}" destId="{A2E50D6E-2E20-4DB0-8D65-DCB32FB907FC}" srcOrd="3" destOrd="0" parTransId="{17ABDCA9-86B4-45B6-88FA-0C38C66FDBBC}" sibTransId="{C6EDC235-684F-4954-9BC9-7D26626B5826}"/>
    <dgm:cxn modelId="{5F2F4308-6CAF-4A37-A365-158F1122697E}" srcId="{3F0B4F04-A20C-4DE9-AF07-CB813B1E76AD}" destId="{0FB8958B-FB22-4E2A-95DB-D66E2AB667FF}" srcOrd="4" destOrd="0" parTransId="{39CEBB37-6577-4572-8492-8F1A1556D777}" sibTransId="{95FCCCE8-0A29-46F1-B02F-7323E410B8EB}"/>
    <dgm:cxn modelId="{B3DA22DF-9EA3-426C-A8EC-118F80F55B4B}" srcId="{3F0B4F04-A20C-4DE9-AF07-CB813B1E76AD}" destId="{0A7233B2-3BC1-4509-8C91-885D9053F870}" srcOrd="0" destOrd="0" parTransId="{E29B9E5A-FDFE-41B0-9180-1491C79F5874}" sibTransId="{384D81B3-D8E8-4E79-A3D5-BDC38C5C8235}"/>
    <dgm:cxn modelId="{0D40FD64-9B24-41F1-9CFD-111C442CA9C7}" type="presOf" srcId="{C20A6DFD-1252-4BCA-BE0E-948402D5A6E0}" destId="{14B2EFB8-C7AE-4209-B38D-C0F87B62C88F}" srcOrd="0" destOrd="0" presId="urn:microsoft.com/office/officeart/2005/8/layout/radial1"/>
    <dgm:cxn modelId="{1A880720-3230-4279-8CFA-C94930953714}" type="presOf" srcId="{DBEF6E13-32F1-420D-9668-B1AE8F1127C9}" destId="{28DEEE86-730B-4D6C-9244-11AD4686187B}" srcOrd="0" destOrd="0" presId="urn:microsoft.com/office/officeart/2005/8/layout/radial1"/>
    <dgm:cxn modelId="{21CA7320-8A40-478B-B763-747C88922CBD}" type="presOf" srcId="{A2E50D6E-2E20-4DB0-8D65-DCB32FB907FC}" destId="{8EA121BB-F03C-4D60-A8AE-0AA6BF057554}" srcOrd="0" destOrd="0" presId="urn:microsoft.com/office/officeart/2005/8/layout/radial1"/>
    <dgm:cxn modelId="{CFB45C5B-8D14-4E1E-A539-CA9E1AAE49C8}" type="presOf" srcId="{E29B9E5A-FDFE-41B0-9180-1491C79F5874}" destId="{52693CE1-8440-4D6E-A310-807C7268B0DE}" srcOrd="0" destOrd="0" presId="urn:microsoft.com/office/officeart/2005/8/layout/radial1"/>
    <dgm:cxn modelId="{11BF0E18-2692-4F9A-92BD-062B8930785C}" type="presOf" srcId="{3F0B4F04-A20C-4DE9-AF07-CB813B1E76AD}" destId="{B6D6DE79-A298-4D2A-92D3-256F3A60896A}" srcOrd="0" destOrd="0" presId="urn:microsoft.com/office/officeart/2005/8/layout/radial1"/>
    <dgm:cxn modelId="{AF48D78D-47DC-40E3-8D21-FAA1A7A1218D}" type="presOf" srcId="{5D5C2168-DF17-46B5-8679-48BBD87D2310}" destId="{44FB7B83-4DA1-4630-8744-1AD90765D938}" srcOrd="0" destOrd="0" presId="urn:microsoft.com/office/officeart/2005/8/layout/radial1"/>
    <dgm:cxn modelId="{3BB2EC04-4A0B-4470-A409-C48C51AFD613}" type="presOf" srcId="{39CEBB37-6577-4572-8492-8F1A1556D777}" destId="{D2A41B8E-B758-4807-B1C9-9622ECAC08EA}" srcOrd="1" destOrd="0" presId="urn:microsoft.com/office/officeart/2005/8/layout/radial1"/>
    <dgm:cxn modelId="{73A30412-6450-4ED7-A6E9-1953FC0F9537}" type="presOf" srcId="{17ABDCA9-86B4-45B6-88FA-0C38C66FDBBC}" destId="{0152A598-C7CC-449F-AE94-ED136734ADD5}" srcOrd="1" destOrd="0" presId="urn:microsoft.com/office/officeart/2005/8/layout/radial1"/>
    <dgm:cxn modelId="{4C1712C1-53B7-4B5C-B070-F6FB9D963AC5}" srcId="{3F0B4F04-A20C-4DE9-AF07-CB813B1E76AD}" destId="{5D5C2168-DF17-46B5-8679-48BBD87D2310}" srcOrd="2" destOrd="0" parTransId="{DBEF6E13-32F1-420D-9668-B1AE8F1127C9}" sibTransId="{C81EA9C1-A9A0-4F04-906C-6ED8C4988353}"/>
    <dgm:cxn modelId="{0C1C2003-0E00-42C9-91C9-E23C8481A86D}" type="presOf" srcId="{547490FE-34FB-4AA8-888A-53F3B8BA0021}" destId="{42B19FFD-FA20-45FD-A24D-D698950BF860}" srcOrd="0" destOrd="0" presId="urn:microsoft.com/office/officeart/2005/8/layout/radial1"/>
    <dgm:cxn modelId="{63E072A8-4E32-4149-A059-F2C2B73FA943}" type="presOf" srcId="{0FB8958B-FB22-4E2A-95DB-D66E2AB667FF}" destId="{004F5523-381B-4F0C-99EC-829C82C326BF}" srcOrd="0" destOrd="0" presId="urn:microsoft.com/office/officeart/2005/8/layout/radial1"/>
    <dgm:cxn modelId="{1CD239F1-9D0B-44D8-B1C9-D54D7F920869}" srcId="{05A1DADF-9BCC-46CC-AFD5-535D612A8F61}" destId="{3F0B4F04-A20C-4DE9-AF07-CB813B1E76AD}" srcOrd="0" destOrd="0" parTransId="{773A5F09-DA4B-476E-84C6-05D860F83601}" sibTransId="{4B312289-A2E5-49DE-B0D6-861F34A76738}"/>
    <dgm:cxn modelId="{014D0C4B-876A-4A03-966F-8CB784A8A7F3}" type="presOf" srcId="{39CEBB37-6577-4572-8492-8F1A1556D777}" destId="{99E35A9A-69BE-47C4-8EBB-10E9E2B1C0BB}" srcOrd="0" destOrd="0" presId="urn:microsoft.com/office/officeart/2005/8/layout/radial1"/>
    <dgm:cxn modelId="{747FCCFC-0251-4E60-A19A-28ACBAEBEA94}" type="presParOf" srcId="{BAD57D6E-80D1-4ED2-944A-8F345F07296D}" destId="{B6D6DE79-A298-4D2A-92D3-256F3A60896A}" srcOrd="0" destOrd="0" presId="urn:microsoft.com/office/officeart/2005/8/layout/radial1"/>
    <dgm:cxn modelId="{F53040A8-7B77-4A61-B8C7-B9BE6A7307F6}" type="presParOf" srcId="{BAD57D6E-80D1-4ED2-944A-8F345F07296D}" destId="{52693CE1-8440-4D6E-A310-807C7268B0DE}" srcOrd="1" destOrd="0" presId="urn:microsoft.com/office/officeart/2005/8/layout/radial1"/>
    <dgm:cxn modelId="{FC8811FC-E7AA-4D94-9E65-6CB581C8EE62}" type="presParOf" srcId="{52693CE1-8440-4D6E-A310-807C7268B0DE}" destId="{AACA8CC4-8EAD-42B6-B2A0-484631FD0D9F}" srcOrd="0" destOrd="0" presId="urn:microsoft.com/office/officeart/2005/8/layout/radial1"/>
    <dgm:cxn modelId="{EBCA6045-F713-4E56-A8D1-3A6E7FDBC19B}" type="presParOf" srcId="{BAD57D6E-80D1-4ED2-944A-8F345F07296D}" destId="{EE6BCE3B-8872-4A49-AEB2-5DDDDC155CD3}" srcOrd="2" destOrd="0" presId="urn:microsoft.com/office/officeart/2005/8/layout/radial1"/>
    <dgm:cxn modelId="{880D4CDD-736C-45F8-B0C9-5FBA6A161D4A}" type="presParOf" srcId="{BAD57D6E-80D1-4ED2-944A-8F345F07296D}" destId="{42B19FFD-FA20-45FD-A24D-D698950BF860}" srcOrd="3" destOrd="0" presId="urn:microsoft.com/office/officeart/2005/8/layout/radial1"/>
    <dgm:cxn modelId="{C7612940-8B98-4E6E-BB9A-69123BFF4AA7}" type="presParOf" srcId="{42B19FFD-FA20-45FD-A24D-D698950BF860}" destId="{384202A0-A002-46EB-9155-10C469E813B0}" srcOrd="0" destOrd="0" presId="urn:microsoft.com/office/officeart/2005/8/layout/radial1"/>
    <dgm:cxn modelId="{8C2B4650-08C4-4A42-A2A3-1E9568594944}" type="presParOf" srcId="{BAD57D6E-80D1-4ED2-944A-8F345F07296D}" destId="{14B2EFB8-C7AE-4209-B38D-C0F87B62C88F}" srcOrd="4" destOrd="0" presId="urn:microsoft.com/office/officeart/2005/8/layout/radial1"/>
    <dgm:cxn modelId="{D3AADF13-BEAB-48CB-AF12-CE64935FA594}" type="presParOf" srcId="{BAD57D6E-80D1-4ED2-944A-8F345F07296D}" destId="{28DEEE86-730B-4D6C-9244-11AD4686187B}" srcOrd="5" destOrd="0" presId="urn:microsoft.com/office/officeart/2005/8/layout/radial1"/>
    <dgm:cxn modelId="{92EEAC69-7917-4DC0-95F1-61B368A4AB70}" type="presParOf" srcId="{28DEEE86-730B-4D6C-9244-11AD4686187B}" destId="{4E2D6854-7982-4327-8C75-F3E742FB920B}" srcOrd="0" destOrd="0" presId="urn:microsoft.com/office/officeart/2005/8/layout/radial1"/>
    <dgm:cxn modelId="{699BB8A6-26AB-4100-B972-B5826EB95194}" type="presParOf" srcId="{BAD57D6E-80D1-4ED2-944A-8F345F07296D}" destId="{44FB7B83-4DA1-4630-8744-1AD90765D938}" srcOrd="6" destOrd="0" presId="urn:microsoft.com/office/officeart/2005/8/layout/radial1"/>
    <dgm:cxn modelId="{1B2C8A3B-1B26-47A2-8590-3B9F9F7C8B58}" type="presParOf" srcId="{BAD57D6E-80D1-4ED2-944A-8F345F07296D}" destId="{4F382644-FCBF-4D79-B669-0351B4531B39}" srcOrd="7" destOrd="0" presId="urn:microsoft.com/office/officeart/2005/8/layout/radial1"/>
    <dgm:cxn modelId="{0AD1D71E-8B0D-498A-9EE1-2FCB9C0C3039}" type="presParOf" srcId="{4F382644-FCBF-4D79-B669-0351B4531B39}" destId="{0152A598-C7CC-449F-AE94-ED136734ADD5}" srcOrd="0" destOrd="0" presId="urn:microsoft.com/office/officeart/2005/8/layout/radial1"/>
    <dgm:cxn modelId="{482A1A5B-5B18-4B75-A6DB-D8D889884876}" type="presParOf" srcId="{BAD57D6E-80D1-4ED2-944A-8F345F07296D}" destId="{8EA121BB-F03C-4D60-A8AE-0AA6BF057554}" srcOrd="8" destOrd="0" presId="urn:microsoft.com/office/officeart/2005/8/layout/radial1"/>
    <dgm:cxn modelId="{C05C106B-1064-45E8-A0A1-C6040421FE08}" type="presParOf" srcId="{BAD57D6E-80D1-4ED2-944A-8F345F07296D}" destId="{99E35A9A-69BE-47C4-8EBB-10E9E2B1C0BB}" srcOrd="9" destOrd="0" presId="urn:microsoft.com/office/officeart/2005/8/layout/radial1"/>
    <dgm:cxn modelId="{114AB040-E87A-4E18-8911-C810FDBD3D5B}" type="presParOf" srcId="{99E35A9A-69BE-47C4-8EBB-10E9E2B1C0BB}" destId="{D2A41B8E-B758-4807-B1C9-9622ECAC08EA}" srcOrd="0" destOrd="0" presId="urn:microsoft.com/office/officeart/2005/8/layout/radial1"/>
    <dgm:cxn modelId="{6CA3F6B2-0B89-4C77-8882-363641ED3E79}" type="presParOf" srcId="{BAD57D6E-80D1-4ED2-944A-8F345F07296D}" destId="{004F5523-381B-4F0C-99EC-829C82C326BF}" srcOrd="10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0" y="376238"/>
            <a:ext cx="6985000" cy="30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2684" tIns="46342" rIns="92684" bIns="46342" anchor="ctr">
            <a:spAutoFit/>
          </a:bodyPr>
          <a:lstStyle/>
          <a:p>
            <a:pPr algn="ctr" defTabSz="927100">
              <a:spcBef>
                <a:spcPct val="50000"/>
              </a:spcBef>
            </a:pPr>
            <a:r>
              <a:rPr lang="en-US" altLang="zh-TW" sz="1400" b="1">
                <a:solidFill>
                  <a:schemeClr val="tx2"/>
                </a:solidFill>
              </a:rPr>
              <a:t>http://www.microsoft.com/taiwan/technet/</a:t>
            </a:r>
            <a:endParaRPr lang="en-US" altLang="zh-TW" sz="4500" b="1"/>
          </a:p>
        </p:txBody>
      </p:sp>
      <p:pic>
        <p:nvPicPr>
          <p:cNvPr id="82957" name="Picture 13" descr="g_m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8831263"/>
            <a:ext cx="1727200" cy="285750"/>
          </a:xfrm>
          <a:prstGeom prst="rect">
            <a:avLst/>
          </a:prstGeom>
          <a:noFill/>
        </p:spPr>
      </p:pic>
      <p:pic>
        <p:nvPicPr>
          <p:cNvPr id="82959" name="Picture 15" descr="TechNet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1905000" cy="3921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68775" y="463550"/>
            <a:ext cx="2584450" cy="1938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77800" y="2570163"/>
            <a:ext cx="6424613" cy="608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r>
              <a:rPr lang="en-US" altLang="zh-TW" smtClean="0"/>
              <a:t>Second level</a:t>
            </a:r>
          </a:p>
          <a:p>
            <a:pPr lvl="0"/>
            <a:r>
              <a:rPr lang="en-US" altLang="zh-TW" smtClean="0"/>
              <a:t>Third level</a:t>
            </a:r>
          </a:p>
          <a:p>
            <a:pPr lvl="0"/>
            <a:r>
              <a:rPr lang="en-US" altLang="zh-TW" smtClean="0"/>
              <a:t>Fourth level</a:t>
            </a:r>
          </a:p>
          <a:p>
            <a:pPr lvl="0"/>
            <a:r>
              <a:rPr lang="en-US" altLang="zh-TW" smtClean="0"/>
              <a:t>Fifth level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971800" y="8831263"/>
            <a:ext cx="5207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0B6F4323-ECF3-4802-9ADB-8FC411ABA5FD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0" y="157163"/>
            <a:ext cx="6858000" cy="3063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377" tIns="45689" rIns="91377" bIns="45689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1400" b="1">
                <a:solidFill>
                  <a:schemeClr val="tx2"/>
                </a:solidFill>
              </a:rPr>
              <a:t>http://www.microsoft.com/technet</a:t>
            </a:r>
            <a:endParaRPr lang="en-US" altLang="zh-TW" sz="4400" b="1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5461000" y="138113"/>
            <a:ext cx="1397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151" tIns="45075" rIns="90151" bIns="45075">
            <a:spAutoFit/>
          </a:bodyPr>
          <a:lstStyle/>
          <a:p>
            <a:pPr defTabSz="901700">
              <a:spcBef>
                <a:spcPct val="50000"/>
              </a:spcBef>
            </a:pPr>
            <a:r>
              <a:rPr lang="en-US" altLang="zh-TW" sz="1600" b="1"/>
              <a:t>TNTx-xx</a:t>
            </a:r>
            <a:endParaRPr lang="en-US" altLang="zh-TW" sz="3200" b="1">
              <a:latin typeface="Times New Roman" pitchFamily="18" charset="0"/>
            </a:endParaRPr>
          </a:p>
        </p:txBody>
      </p:sp>
      <p:pic>
        <p:nvPicPr>
          <p:cNvPr id="155654" name="Picture 1030" descr="g_m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8831263"/>
            <a:ext cx="1727200" cy="285750"/>
          </a:xfrm>
          <a:prstGeom prst="rect">
            <a:avLst/>
          </a:prstGeom>
          <a:noFill/>
        </p:spPr>
      </p:pic>
      <p:pic>
        <p:nvPicPr>
          <p:cNvPr id="155656" name="Picture 1032" descr="TechNet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1905000" cy="3921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F257C-DE00-4A17-AD12-CB65489D85F4}" type="slidenum">
              <a:rPr lang="zh-TW" altLang="en-US"/>
              <a:pPr/>
              <a:t>1</a:t>
            </a:fld>
            <a:endParaRPr lang="en-US" altLang="zh-TW"/>
          </a:p>
        </p:txBody>
      </p:sp>
      <p:sp>
        <p:nvSpPr>
          <p:cNvPr id="76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1AA8772-F874-4075-853F-914A7367D60E}" type="slidenum">
              <a:rPr lang="zh-TW" altLang="en-US"/>
              <a:pPr/>
              <a:t>10</a:t>
            </a:fld>
            <a:endParaRPr lang="en-US" altLang="zh-TW"/>
          </a:p>
        </p:txBody>
      </p:sp>
      <p:sp>
        <p:nvSpPr>
          <p:cNvPr id="40962" name="Rectangle 73113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70363" y="463550"/>
            <a:ext cx="2582862" cy="1938338"/>
          </a:xfrm>
          <a:noFill/>
          <a:ln cap="flat">
            <a:headEnd type="none" w="med" len="med"/>
            <a:tailEnd type="none" w="med" len="med"/>
          </a:ln>
        </p:spPr>
      </p:sp>
      <p:sp>
        <p:nvSpPr>
          <p:cNvPr id="731139" name="Rectangle 731138"/>
          <p:cNvSpPr>
            <a:spLocks noGrp="1" noChangeArrowheads="1"/>
          </p:cNvSpPr>
          <p:nvPr>
            <p:ph type="body" idx="1"/>
          </p:nvPr>
        </p:nvSpPr>
        <p:spPr>
          <a:xfrm>
            <a:off x="177801" y="2569422"/>
            <a:ext cx="6424613" cy="6086237"/>
          </a:xfrm>
        </p:spPr>
        <p:txBody>
          <a:bodyPr/>
          <a:lstStyle/>
          <a:p>
            <a:pPr eaLnBrk="1" hangingPunct="1"/>
            <a:endParaRPr lang="zh-TW" altLang="en-US" dirty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F4323-ECF3-4802-9ADB-8FC411ABA5FD}" type="slidenum">
              <a:rPr lang="zh-TW" altLang="en-US" smtClean="0"/>
              <a:pPr/>
              <a:t>11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F4323-ECF3-4802-9ADB-8FC411ABA5FD}" type="slidenum">
              <a:rPr lang="zh-TW" altLang="en-US" smtClean="0"/>
              <a:pPr/>
              <a:t>12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F4323-ECF3-4802-9ADB-8FC411ABA5FD}" type="slidenum">
              <a:rPr lang="zh-TW" altLang="en-US" smtClean="0"/>
              <a:pPr/>
              <a:t>13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957FB46E-C94C-4EAC-BD0B-A5E7B6FFC9A9}" type="slidenum">
              <a:rPr lang="en-GB"/>
              <a:pPr/>
              <a:t>14</a:t>
            </a:fld>
            <a:endParaRPr lang="en-US" altLang="zh-TW"/>
          </a:p>
        </p:txBody>
      </p:sp>
      <p:sp>
        <p:nvSpPr>
          <p:cNvPr id="49155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TW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 txBox="1">
            <a:spLocks noGrp="1" noChangeArrowheads="1"/>
          </p:cNvSpPr>
          <p:nvPr/>
        </p:nvSpPr>
        <p:spPr bwMode="auto">
          <a:xfrm>
            <a:off x="2971800" y="8831263"/>
            <a:ext cx="520700" cy="46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3BF8A8B-97BD-4820-8348-FFCDC21151AB}" type="slidenum">
              <a:rPr lang="en-GB" sz="1200">
                <a:latin typeface="Times New Roman" pitchFamily="18" charset="0"/>
              </a:rPr>
              <a:pPr algn="r" eaLnBrk="0" hangingPunct="0"/>
              <a:t>15</a:t>
            </a:fld>
            <a:endParaRPr lang="en-US" altLang="zh-TW" sz="1200">
              <a:latin typeface="Times New Roman" pitchFamily="18" charset="0"/>
            </a:endParaRPr>
          </a:p>
        </p:txBody>
      </p:sp>
      <p:sp>
        <p:nvSpPr>
          <p:cNvPr id="5017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TW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 txBox="1">
            <a:spLocks noGrp="1" noChangeArrowheads="1"/>
          </p:cNvSpPr>
          <p:nvPr/>
        </p:nvSpPr>
        <p:spPr bwMode="auto">
          <a:xfrm>
            <a:off x="2971800" y="8831263"/>
            <a:ext cx="520700" cy="46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758253B0-6ABC-4ADC-AFA7-08E147AE437C}" type="slidenum">
              <a:rPr lang="en-GB" sz="1200">
                <a:latin typeface="Times New Roman" pitchFamily="18" charset="0"/>
              </a:rPr>
              <a:pPr algn="r" eaLnBrk="0" hangingPunct="0"/>
              <a:t>16</a:t>
            </a:fld>
            <a:endParaRPr lang="en-US" altLang="zh-TW" sz="1200">
              <a:latin typeface="Times New Roman" pitchFamily="18" charset="0"/>
            </a:endParaRPr>
          </a:p>
        </p:txBody>
      </p:sp>
      <p:sp>
        <p:nvSpPr>
          <p:cNvPr id="51203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TW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F4323-ECF3-4802-9ADB-8FC411ABA5FD}" type="slidenum">
              <a:rPr lang="zh-TW" altLang="en-US" smtClean="0"/>
              <a:pPr/>
              <a:t>17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F4323-ECF3-4802-9ADB-8FC411ABA5FD}" type="slidenum">
              <a:rPr lang="zh-TW" altLang="en-US" smtClean="0"/>
              <a:pPr/>
              <a:t>18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51AC35-A6A7-4D3C-97B0-90C365B24924}" type="slidenum">
              <a:rPr lang="zh-TW" altLang="en-US"/>
              <a:pPr/>
              <a:t>19</a:t>
            </a:fld>
            <a:endParaRPr lang="en-US" altLang="zh-TW"/>
          </a:p>
        </p:txBody>
      </p:sp>
      <p:sp>
        <p:nvSpPr>
          <p:cNvPr id="1064962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912813" eaLnBrk="1" hangingPunct="1"/>
            <a:fld id="{A513D9C6-0579-4056-9096-F91AF5D868C1}" type="datetime8">
              <a:rPr lang="en-US" altLang="zh-TW" sz="1200"/>
              <a:pPr algn="r" defTabSz="912813" eaLnBrk="1" hangingPunct="1"/>
              <a:t>12/20/2007 3:33 PM</a:t>
            </a:fld>
            <a:endParaRPr lang="en-US" altLang="zh-TW" sz="1200"/>
          </a:p>
        </p:txBody>
      </p:sp>
      <p:sp>
        <p:nvSpPr>
          <p:cNvPr id="1064963" name="Rectangle 6"/>
          <p:cNvSpPr txBox="1">
            <a:spLocks noGrp="1" noChangeArrowheads="1"/>
          </p:cNvSpPr>
          <p:nvPr/>
        </p:nvSpPr>
        <p:spPr bwMode="auto">
          <a:xfrm>
            <a:off x="0" y="8829675"/>
            <a:ext cx="61722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2813" eaLnBrk="1" hangingPunct="1"/>
            <a:r>
              <a:rPr lang="en-US" altLang="zh-TW" sz="500"/>
              <a:t>© 2005 Microsoft Corporation. All rights reserved.</a:t>
            </a:r>
          </a:p>
          <a:p>
            <a:pPr defTabSz="912813" eaLnBrk="1" hangingPunct="1"/>
            <a:r>
              <a:rPr lang="en-US" altLang="zh-TW" sz="500"/>
              <a:t>This presentation is for informational purposes only. Microsoft makes no warranties, express or implied, in this summary.</a:t>
            </a:r>
          </a:p>
        </p:txBody>
      </p:sp>
      <p:sp>
        <p:nvSpPr>
          <p:cNvPr id="1064964" name="Rectangle 7"/>
          <p:cNvSpPr txBox="1">
            <a:spLocks noGrp="1" noChangeArrowheads="1"/>
          </p:cNvSpPr>
          <p:nvPr/>
        </p:nvSpPr>
        <p:spPr bwMode="auto">
          <a:xfrm>
            <a:off x="6172200" y="8829675"/>
            <a:ext cx="6842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 eaLnBrk="1" hangingPunct="1"/>
            <a:fld id="{14E8EA67-F91E-409F-A448-1887F9D8E0F3}" type="slidenum">
              <a:rPr lang="en-US" altLang="zh-TW" sz="1200"/>
              <a:pPr algn="r" defTabSz="912813" eaLnBrk="1" hangingPunct="1"/>
              <a:t>19</a:t>
            </a:fld>
            <a:endParaRPr lang="en-US" altLang="zh-TW" sz="1200"/>
          </a:p>
        </p:txBody>
      </p:sp>
      <p:sp>
        <p:nvSpPr>
          <p:cNvPr id="1064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1064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338" y="3862388"/>
            <a:ext cx="6021387" cy="8256587"/>
          </a:xfrm>
        </p:spPr>
        <p:txBody>
          <a:bodyPr/>
          <a:lstStyle/>
          <a:p>
            <a:pPr defTabSz="912813">
              <a:spcBef>
                <a:spcPct val="0"/>
              </a:spcBef>
            </a:pPr>
            <a:endParaRPr lang="en-US" altLang="zh-TW" sz="26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4D9C7A-0D8F-4710-B404-5DA72812D34F}" type="slidenum">
              <a:rPr lang="zh-TW" altLang="en-US"/>
              <a:pPr/>
              <a:t>2</a:t>
            </a:fld>
            <a:endParaRPr lang="en-US" altLang="zh-TW"/>
          </a:p>
        </p:txBody>
      </p:sp>
      <p:sp>
        <p:nvSpPr>
          <p:cNvPr id="14643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F4323-ECF3-4802-9ADB-8FC411ABA5FD}" type="slidenum">
              <a:rPr lang="zh-TW" altLang="en-US" smtClean="0"/>
              <a:pPr/>
              <a:t>20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F4323-ECF3-4802-9ADB-8FC411ABA5FD}" type="slidenum">
              <a:rPr lang="zh-TW" altLang="en-US" smtClean="0"/>
              <a:pPr/>
              <a:t>21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F4323-ECF3-4802-9ADB-8FC411ABA5FD}" type="slidenum">
              <a:rPr lang="zh-TW" altLang="en-US" smtClean="0"/>
              <a:pPr/>
              <a:t>22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F4323-ECF3-4802-9ADB-8FC411ABA5FD}" type="slidenum">
              <a:rPr lang="zh-TW" altLang="en-US" smtClean="0"/>
              <a:pPr/>
              <a:t>23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F4323-ECF3-4802-9ADB-8FC411ABA5FD}" type="slidenum">
              <a:rPr lang="zh-TW" altLang="en-US" smtClean="0"/>
              <a:pPr/>
              <a:t>24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F4323-ECF3-4802-9ADB-8FC411ABA5FD}" type="slidenum">
              <a:rPr lang="zh-TW" altLang="en-US" smtClean="0"/>
              <a:pPr/>
              <a:t>25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F4323-ECF3-4802-9ADB-8FC411ABA5FD}" type="slidenum">
              <a:rPr lang="zh-TW" altLang="en-US" smtClean="0"/>
              <a:pPr/>
              <a:t>26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F4323-ECF3-4802-9ADB-8FC411ABA5FD}" type="slidenum">
              <a:rPr lang="zh-TW" altLang="en-US" smtClean="0"/>
              <a:pPr/>
              <a:t>27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F4323-ECF3-4802-9ADB-8FC411ABA5FD}" type="slidenum">
              <a:rPr lang="zh-TW" altLang="en-US" smtClean="0"/>
              <a:pPr/>
              <a:t>28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F4323-ECF3-4802-9ADB-8FC411ABA5FD}" type="slidenum">
              <a:rPr lang="zh-TW" altLang="en-US" smtClean="0"/>
              <a:pPr/>
              <a:t>29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3A29C1-4AA3-4A98-B027-A9A70770AC6A}" type="slidenum">
              <a:rPr lang="zh-TW" altLang="en-US"/>
              <a:pPr/>
              <a:t>3</a:t>
            </a:fld>
            <a:endParaRPr lang="en-US" altLang="zh-TW"/>
          </a:p>
        </p:txBody>
      </p:sp>
      <p:sp>
        <p:nvSpPr>
          <p:cNvPr id="794626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912813" eaLnBrk="1" hangingPunct="1"/>
            <a:fld id="{DB01ECD0-7A76-40FE-B789-315644060150}" type="datetime8">
              <a:rPr lang="en-US" altLang="zh-TW" sz="1200"/>
              <a:pPr algn="r" defTabSz="912813" eaLnBrk="1" hangingPunct="1"/>
              <a:t>12/20/2007 3:33 PM</a:t>
            </a:fld>
            <a:endParaRPr lang="en-US" altLang="zh-TW" sz="1200"/>
          </a:p>
        </p:txBody>
      </p:sp>
      <p:sp>
        <p:nvSpPr>
          <p:cNvPr id="794627" name="Rectangle 6"/>
          <p:cNvSpPr txBox="1">
            <a:spLocks noGrp="1" noChangeArrowheads="1"/>
          </p:cNvSpPr>
          <p:nvPr/>
        </p:nvSpPr>
        <p:spPr bwMode="auto">
          <a:xfrm>
            <a:off x="0" y="8829675"/>
            <a:ext cx="61722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2813" eaLnBrk="1" hangingPunct="1"/>
            <a:r>
              <a:rPr lang="en-US" altLang="zh-TW" sz="500"/>
              <a:t>© 2005 Microsoft Corporation. All rights reserved.</a:t>
            </a:r>
          </a:p>
          <a:p>
            <a:pPr defTabSz="912813" eaLnBrk="1" hangingPunct="1"/>
            <a:r>
              <a:rPr lang="en-US" altLang="zh-TW" sz="500"/>
              <a:t>This presentation is for informational purposes only. Microsoft makes no warranties, express or implied, in this summary.</a:t>
            </a:r>
          </a:p>
        </p:txBody>
      </p:sp>
      <p:sp>
        <p:nvSpPr>
          <p:cNvPr id="794628" name="Rectangle 7"/>
          <p:cNvSpPr txBox="1">
            <a:spLocks noGrp="1" noChangeArrowheads="1"/>
          </p:cNvSpPr>
          <p:nvPr/>
        </p:nvSpPr>
        <p:spPr bwMode="auto">
          <a:xfrm>
            <a:off x="6172200" y="8829675"/>
            <a:ext cx="6842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 eaLnBrk="1" hangingPunct="1"/>
            <a:fld id="{B0332A5B-5B2C-4EC0-A844-082D6B19F43D}" type="slidenum">
              <a:rPr lang="en-US" altLang="zh-TW" sz="1200"/>
              <a:pPr algn="r" defTabSz="912813" eaLnBrk="1" hangingPunct="1"/>
              <a:t>3</a:t>
            </a:fld>
            <a:endParaRPr lang="en-US" altLang="zh-TW" sz="1200"/>
          </a:p>
        </p:txBody>
      </p:sp>
      <p:sp>
        <p:nvSpPr>
          <p:cNvPr id="794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794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338" y="3862388"/>
            <a:ext cx="6021387" cy="8256587"/>
          </a:xfrm>
        </p:spPr>
        <p:txBody>
          <a:bodyPr/>
          <a:lstStyle/>
          <a:p>
            <a:pPr defTabSz="912813">
              <a:spcBef>
                <a:spcPct val="0"/>
              </a:spcBef>
            </a:pPr>
            <a:endParaRPr lang="en-US" altLang="zh-TW" sz="26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F4323-ECF3-4802-9ADB-8FC411ABA5FD}" type="slidenum">
              <a:rPr lang="zh-TW" altLang="en-US" smtClean="0"/>
              <a:pPr/>
              <a:t>30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F4323-ECF3-4802-9ADB-8FC411ABA5FD}" type="slidenum">
              <a:rPr lang="zh-TW" altLang="en-US" smtClean="0"/>
              <a:pPr/>
              <a:t>31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F4323-ECF3-4802-9ADB-8FC411ABA5FD}" type="slidenum">
              <a:rPr lang="zh-TW" altLang="en-US" smtClean="0"/>
              <a:pPr/>
              <a:t>32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F4323-ECF3-4802-9ADB-8FC411ABA5FD}" type="slidenum">
              <a:rPr lang="zh-TW" altLang="en-US" smtClean="0"/>
              <a:pPr/>
              <a:t>33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F4323-ECF3-4802-9ADB-8FC411ABA5FD}" type="slidenum">
              <a:rPr lang="zh-TW" altLang="en-US" smtClean="0"/>
              <a:pPr/>
              <a:t>34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F4323-ECF3-4802-9ADB-8FC411ABA5FD}" type="slidenum">
              <a:rPr lang="zh-TW" altLang="en-US" smtClean="0"/>
              <a:pPr/>
              <a:t>35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F4323-ECF3-4802-9ADB-8FC411ABA5FD}" type="slidenum">
              <a:rPr lang="zh-TW" altLang="en-US" smtClean="0"/>
              <a:pPr/>
              <a:t>36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F4323-ECF3-4802-9ADB-8FC411ABA5FD}" type="slidenum">
              <a:rPr lang="zh-TW" altLang="en-US" smtClean="0"/>
              <a:pPr/>
              <a:t>37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F4323-ECF3-4802-9ADB-8FC411ABA5FD}" type="slidenum">
              <a:rPr lang="zh-TW" altLang="en-US" smtClean="0"/>
              <a:pPr/>
              <a:t>38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F4323-ECF3-4802-9ADB-8FC411ABA5FD}" type="slidenum">
              <a:rPr lang="zh-TW" altLang="en-US" smtClean="0"/>
              <a:pPr/>
              <a:t>39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A29D9DE-3F95-4A57-A921-C1939D76439F}" type="slidenum">
              <a:rPr lang="zh-TW" altLang="en-US"/>
              <a:pPr/>
              <a:t>4</a:t>
            </a:fld>
            <a:endParaRPr lang="en-US" altLang="zh-TW"/>
          </a:p>
        </p:txBody>
      </p:sp>
      <p:sp>
        <p:nvSpPr>
          <p:cNvPr id="39938" name="Rectangle 729089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70363" y="463550"/>
            <a:ext cx="2582862" cy="1938338"/>
          </a:xfrm>
          <a:noFill/>
          <a:ln cap="flat">
            <a:headEnd type="none" w="med" len="med"/>
            <a:tailEnd type="none" w="med" len="med"/>
          </a:ln>
        </p:spPr>
      </p:sp>
      <p:sp>
        <p:nvSpPr>
          <p:cNvPr id="729091" name="Rectangle 729090"/>
          <p:cNvSpPr>
            <a:spLocks noGrp="1" noChangeArrowheads="1"/>
          </p:cNvSpPr>
          <p:nvPr>
            <p:ph type="body" idx="1"/>
          </p:nvPr>
        </p:nvSpPr>
        <p:spPr>
          <a:xfrm>
            <a:off x="177801" y="2569422"/>
            <a:ext cx="6424613" cy="6086237"/>
          </a:xfrm>
        </p:spPr>
        <p:txBody>
          <a:bodyPr/>
          <a:lstStyle/>
          <a:p>
            <a:pPr eaLnBrk="1" hangingPunct="1"/>
            <a:endParaRPr lang="zh-TW" altLang="en-US" dirty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F4323-ECF3-4802-9ADB-8FC411ABA5FD}" type="slidenum">
              <a:rPr lang="zh-TW" altLang="en-US" smtClean="0"/>
              <a:pPr/>
              <a:t>40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F4323-ECF3-4802-9ADB-8FC411ABA5FD}" type="slidenum">
              <a:rPr lang="zh-TW" altLang="en-US" smtClean="0"/>
              <a:pPr/>
              <a:t>41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F54554-8078-4ADA-95D6-F929E521BF5D}" type="slidenum">
              <a:rPr lang="zh-TW" altLang="en-US"/>
              <a:pPr/>
              <a:t>42</a:t>
            </a:fld>
            <a:endParaRPr lang="en-US" altLang="zh-TW"/>
          </a:p>
        </p:txBody>
      </p:sp>
      <p:sp>
        <p:nvSpPr>
          <p:cNvPr id="1090562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912813" eaLnBrk="1" hangingPunct="1"/>
            <a:fld id="{D66ACF27-C39B-4FA3-A06E-19373280E643}" type="datetime8">
              <a:rPr lang="en-US" altLang="zh-TW" sz="1200"/>
              <a:pPr algn="r" defTabSz="912813" eaLnBrk="1" hangingPunct="1"/>
              <a:t>12/20/2007 3:33 PM</a:t>
            </a:fld>
            <a:endParaRPr lang="en-US" altLang="zh-TW" sz="1200"/>
          </a:p>
        </p:txBody>
      </p:sp>
      <p:sp>
        <p:nvSpPr>
          <p:cNvPr id="1090563" name="Rectangle 6"/>
          <p:cNvSpPr txBox="1">
            <a:spLocks noGrp="1" noChangeArrowheads="1"/>
          </p:cNvSpPr>
          <p:nvPr/>
        </p:nvSpPr>
        <p:spPr bwMode="auto">
          <a:xfrm>
            <a:off x="0" y="8829675"/>
            <a:ext cx="61722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2813" eaLnBrk="1" hangingPunct="1"/>
            <a:r>
              <a:rPr lang="en-US" altLang="zh-TW" sz="500"/>
              <a:t>© 2005 Microsoft Corporation. All rights reserved.</a:t>
            </a:r>
          </a:p>
          <a:p>
            <a:pPr defTabSz="912813" eaLnBrk="1" hangingPunct="1"/>
            <a:r>
              <a:rPr lang="en-US" altLang="zh-TW" sz="500"/>
              <a:t>This presentation is for informational purposes only. Microsoft makes no warranties, express or implied, in this summary.</a:t>
            </a:r>
          </a:p>
        </p:txBody>
      </p:sp>
      <p:sp>
        <p:nvSpPr>
          <p:cNvPr id="1090564" name="Rectangle 7"/>
          <p:cNvSpPr txBox="1">
            <a:spLocks noGrp="1" noChangeArrowheads="1"/>
          </p:cNvSpPr>
          <p:nvPr/>
        </p:nvSpPr>
        <p:spPr bwMode="auto">
          <a:xfrm>
            <a:off x="6172200" y="8829675"/>
            <a:ext cx="6842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 eaLnBrk="1" hangingPunct="1"/>
            <a:fld id="{B8B1C2F0-81FE-44E2-82AC-D0552F0175A4}" type="slidenum">
              <a:rPr lang="en-US" altLang="zh-TW" sz="1200"/>
              <a:pPr algn="r" defTabSz="912813" eaLnBrk="1" hangingPunct="1"/>
              <a:t>42</a:t>
            </a:fld>
            <a:endParaRPr lang="en-US" altLang="zh-TW" sz="1200"/>
          </a:p>
        </p:txBody>
      </p:sp>
      <p:sp>
        <p:nvSpPr>
          <p:cNvPr id="10905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10905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338" y="3862388"/>
            <a:ext cx="6021387" cy="8256587"/>
          </a:xfrm>
        </p:spPr>
        <p:txBody>
          <a:bodyPr/>
          <a:lstStyle/>
          <a:p>
            <a:pPr defTabSz="912813">
              <a:spcBef>
                <a:spcPct val="0"/>
              </a:spcBef>
            </a:pPr>
            <a:endParaRPr lang="en-US" altLang="zh-TW" sz="260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F4323-ECF3-4802-9ADB-8FC411ABA5FD}" type="slidenum">
              <a:rPr lang="zh-TW" altLang="en-US" smtClean="0"/>
              <a:pPr/>
              <a:t>43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F4323-ECF3-4802-9ADB-8FC411ABA5FD}" type="slidenum">
              <a:rPr lang="zh-TW" altLang="en-US" smtClean="0"/>
              <a:pPr/>
              <a:t>44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F4323-ECF3-4802-9ADB-8FC411ABA5FD}" type="slidenum">
              <a:rPr lang="zh-TW" altLang="en-US" smtClean="0"/>
              <a:pPr/>
              <a:t>45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F4323-ECF3-4802-9ADB-8FC411ABA5FD}" type="slidenum">
              <a:rPr lang="zh-TW" altLang="en-US" smtClean="0"/>
              <a:pPr/>
              <a:t>46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F4323-ECF3-4802-9ADB-8FC411ABA5FD}" type="slidenum">
              <a:rPr lang="zh-TW" altLang="en-US" smtClean="0"/>
              <a:pPr/>
              <a:t>47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F4323-ECF3-4802-9ADB-8FC411ABA5FD}" type="slidenum">
              <a:rPr lang="zh-TW" altLang="en-US" smtClean="0"/>
              <a:pPr/>
              <a:t>48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EF1CD8-EB1F-48AB-98BA-ED83BF0DA9AE}" type="slidenum">
              <a:rPr lang="zh-TW" altLang="en-US"/>
              <a:pPr/>
              <a:t>49</a:t>
            </a:fld>
            <a:endParaRPr lang="en-US" altLang="zh-TW"/>
          </a:p>
        </p:txBody>
      </p:sp>
      <p:sp>
        <p:nvSpPr>
          <p:cNvPr id="1094658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912813" eaLnBrk="1" hangingPunct="1"/>
            <a:fld id="{919AB6F0-98A0-4E20-B489-6647FB7240A5}" type="datetime8">
              <a:rPr lang="en-US" altLang="zh-TW" sz="1200"/>
              <a:pPr algn="r" defTabSz="912813" eaLnBrk="1" hangingPunct="1"/>
              <a:t>12/20/2007 3:33 PM</a:t>
            </a:fld>
            <a:endParaRPr lang="en-US" altLang="zh-TW" sz="1200"/>
          </a:p>
        </p:txBody>
      </p:sp>
      <p:sp>
        <p:nvSpPr>
          <p:cNvPr id="1094659" name="Rectangle 6"/>
          <p:cNvSpPr txBox="1">
            <a:spLocks noGrp="1" noChangeArrowheads="1"/>
          </p:cNvSpPr>
          <p:nvPr/>
        </p:nvSpPr>
        <p:spPr bwMode="auto">
          <a:xfrm>
            <a:off x="0" y="8829675"/>
            <a:ext cx="61722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2813" eaLnBrk="1" hangingPunct="1"/>
            <a:r>
              <a:rPr lang="en-US" altLang="zh-TW" sz="500"/>
              <a:t>© 2005 Microsoft Corporation. All rights reserved.</a:t>
            </a:r>
          </a:p>
          <a:p>
            <a:pPr defTabSz="912813" eaLnBrk="1" hangingPunct="1"/>
            <a:r>
              <a:rPr lang="en-US" altLang="zh-TW" sz="500"/>
              <a:t>This presentation is for informational purposes only. Microsoft makes no warranties, express or implied, in this summary.</a:t>
            </a:r>
          </a:p>
        </p:txBody>
      </p:sp>
      <p:sp>
        <p:nvSpPr>
          <p:cNvPr id="1094660" name="Rectangle 7"/>
          <p:cNvSpPr txBox="1">
            <a:spLocks noGrp="1" noChangeArrowheads="1"/>
          </p:cNvSpPr>
          <p:nvPr/>
        </p:nvSpPr>
        <p:spPr bwMode="auto">
          <a:xfrm>
            <a:off x="6172200" y="8829675"/>
            <a:ext cx="6842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 eaLnBrk="1" hangingPunct="1"/>
            <a:fld id="{15B991AB-FBE8-4C0A-B931-294078213F46}" type="slidenum">
              <a:rPr lang="en-US" altLang="zh-TW" sz="1200"/>
              <a:pPr algn="r" defTabSz="912813" eaLnBrk="1" hangingPunct="1"/>
              <a:t>49</a:t>
            </a:fld>
            <a:endParaRPr lang="en-US" altLang="zh-TW" sz="1200"/>
          </a:p>
        </p:txBody>
      </p:sp>
      <p:sp>
        <p:nvSpPr>
          <p:cNvPr id="10946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10946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338" y="3862388"/>
            <a:ext cx="6021387" cy="8256587"/>
          </a:xfrm>
        </p:spPr>
        <p:txBody>
          <a:bodyPr/>
          <a:lstStyle/>
          <a:p>
            <a:pPr defTabSz="912813">
              <a:spcBef>
                <a:spcPct val="0"/>
              </a:spcBef>
            </a:pPr>
            <a:endParaRPr lang="en-US" altLang="zh-TW" sz="26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F4323-ECF3-4802-9ADB-8FC411ABA5FD}" type="slidenum">
              <a:rPr lang="zh-TW" altLang="en-US" smtClean="0"/>
              <a:pPr/>
              <a:t>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 txBox="1">
            <a:spLocks noGrp="1" noChangeArrowheads="1"/>
          </p:cNvSpPr>
          <p:nvPr/>
        </p:nvSpPr>
        <p:spPr bwMode="auto">
          <a:xfrm>
            <a:off x="2971800" y="8831263"/>
            <a:ext cx="520700" cy="46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0A1EC30B-D7ED-4184-8121-0F499AE89908}" type="slidenum">
              <a:rPr lang="en-GB" sz="1200">
                <a:latin typeface="Times New Roman" pitchFamily="18" charset="0"/>
              </a:rPr>
              <a:pPr algn="r" eaLnBrk="0" hangingPunct="0"/>
              <a:t>50</a:t>
            </a:fld>
            <a:endParaRPr lang="en-US" altLang="zh-TW" sz="1200">
              <a:latin typeface="Times New Roman" pitchFamily="18" charset="0"/>
            </a:endParaRPr>
          </a:p>
        </p:txBody>
      </p:sp>
      <p:sp>
        <p:nvSpPr>
          <p:cNvPr id="48131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TW" dirty="0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1AA8772-F874-4075-853F-914A7367D60E}" type="slidenum">
              <a:rPr lang="zh-TW" altLang="en-US"/>
              <a:pPr/>
              <a:t>51</a:t>
            </a:fld>
            <a:endParaRPr lang="en-US" altLang="zh-TW"/>
          </a:p>
        </p:txBody>
      </p:sp>
      <p:sp>
        <p:nvSpPr>
          <p:cNvPr id="40962" name="Rectangle 73113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70363" y="463550"/>
            <a:ext cx="2582862" cy="1938338"/>
          </a:xfrm>
          <a:noFill/>
          <a:ln cap="flat">
            <a:headEnd type="none" w="med" len="med"/>
            <a:tailEnd type="none" w="med" len="med"/>
          </a:ln>
        </p:spPr>
      </p:sp>
      <p:sp>
        <p:nvSpPr>
          <p:cNvPr id="731139" name="Rectangle 731138"/>
          <p:cNvSpPr>
            <a:spLocks noGrp="1" noChangeArrowheads="1"/>
          </p:cNvSpPr>
          <p:nvPr>
            <p:ph type="body" idx="1"/>
          </p:nvPr>
        </p:nvSpPr>
        <p:spPr>
          <a:xfrm>
            <a:off x="177801" y="2569422"/>
            <a:ext cx="6424613" cy="6086237"/>
          </a:xfrm>
        </p:spPr>
        <p:txBody>
          <a:bodyPr/>
          <a:lstStyle/>
          <a:p>
            <a:pPr eaLnBrk="1" hangingPunct="1"/>
            <a:endParaRPr lang="zh-TW" altLang="en-US" dirty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F4323-ECF3-4802-9ADB-8FC411ABA5FD}" type="slidenum">
              <a:rPr lang="zh-TW" altLang="en-US" smtClean="0"/>
              <a:pPr/>
              <a:t>52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F4323-ECF3-4802-9ADB-8FC411ABA5FD}" type="slidenum">
              <a:rPr lang="zh-TW" altLang="en-US" smtClean="0"/>
              <a:pPr/>
              <a:t>53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F4323-ECF3-4802-9ADB-8FC411ABA5FD}" type="slidenum">
              <a:rPr lang="zh-TW" altLang="en-US" smtClean="0"/>
              <a:pPr/>
              <a:t>54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F4323-ECF3-4802-9ADB-8FC411ABA5FD}" type="slidenum">
              <a:rPr lang="zh-TW" altLang="en-US" smtClean="0"/>
              <a:pPr/>
              <a:t>55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F4323-ECF3-4802-9ADB-8FC411ABA5FD}" type="slidenum">
              <a:rPr lang="zh-TW" altLang="en-US" smtClean="0"/>
              <a:pPr/>
              <a:t>56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F4323-ECF3-4802-9ADB-8FC411ABA5FD}" type="slidenum">
              <a:rPr lang="zh-TW" altLang="en-US" smtClean="0"/>
              <a:pPr/>
              <a:t>57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F4323-ECF3-4802-9ADB-8FC411ABA5FD}" type="slidenum">
              <a:rPr lang="zh-TW" altLang="en-US" smtClean="0"/>
              <a:pPr/>
              <a:t>58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F4323-ECF3-4802-9ADB-8FC411ABA5FD}" type="slidenum">
              <a:rPr lang="zh-TW" altLang="en-US" smtClean="0"/>
              <a:pPr/>
              <a:t>59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F4323-ECF3-4802-9ADB-8FC411ABA5FD}" type="slidenum">
              <a:rPr lang="zh-TW" altLang="en-US" smtClean="0"/>
              <a:pPr/>
              <a:t>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B3A90C-C373-4527-80AA-46C02A4D9514}" type="slidenum">
              <a:rPr lang="zh-TW" altLang="en-US"/>
              <a:pPr/>
              <a:t>60</a:t>
            </a:fld>
            <a:endParaRPr lang="en-US" altLang="zh-TW"/>
          </a:p>
        </p:txBody>
      </p:sp>
      <p:sp>
        <p:nvSpPr>
          <p:cNvPr id="920578" name="Rectangle 7"/>
          <p:cNvSpPr txBox="1">
            <a:spLocks noGrp="1" noChangeArrowheads="1"/>
          </p:cNvSpPr>
          <p:nvPr/>
        </p:nvSpPr>
        <p:spPr bwMode="auto">
          <a:xfrm>
            <a:off x="2973388" y="8831263"/>
            <a:ext cx="5207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EDBC4EA-EB01-434A-8694-B0318C1356D4}" type="slidenum">
              <a:rPr lang="en-US" altLang="zh-TW" sz="1200">
                <a:latin typeface="Times New Roman" pitchFamily="18" charset="0"/>
              </a:rPr>
              <a:pPr algn="r"/>
              <a:t>60</a:t>
            </a:fld>
            <a:endParaRPr lang="en-US" altLang="zh-TW" sz="1200">
              <a:latin typeface="Times New Roman" pitchFamily="18" charset="0"/>
            </a:endParaRPr>
          </a:p>
        </p:txBody>
      </p:sp>
      <p:sp>
        <p:nvSpPr>
          <p:cNvPr id="92057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70363" y="463550"/>
            <a:ext cx="2584450" cy="1938338"/>
          </a:xfrm>
          <a:ln/>
        </p:spPr>
      </p:sp>
      <p:sp>
        <p:nvSpPr>
          <p:cNvPr id="920580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 txBox="1">
            <a:spLocks noGrp="1" noChangeArrowheads="1"/>
          </p:cNvSpPr>
          <p:nvPr/>
        </p:nvSpPr>
        <p:spPr bwMode="auto">
          <a:xfrm>
            <a:off x="2971800" y="8831263"/>
            <a:ext cx="520700" cy="46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0A1EC30B-D7ED-4184-8121-0F499AE89908}" type="slidenum">
              <a:rPr lang="en-GB" sz="1200">
                <a:latin typeface="Times New Roman" pitchFamily="18" charset="0"/>
              </a:rPr>
              <a:pPr algn="r" eaLnBrk="0" hangingPunct="0"/>
              <a:t>7</a:t>
            </a:fld>
            <a:endParaRPr lang="en-US" altLang="zh-TW" sz="1200">
              <a:latin typeface="Times New Roman" pitchFamily="18" charset="0"/>
            </a:endParaRPr>
          </a:p>
        </p:txBody>
      </p:sp>
      <p:sp>
        <p:nvSpPr>
          <p:cNvPr id="48131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TW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 txBox="1">
            <a:spLocks noGrp="1" noChangeArrowheads="1"/>
          </p:cNvSpPr>
          <p:nvPr/>
        </p:nvSpPr>
        <p:spPr bwMode="auto">
          <a:xfrm>
            <a:off x="2971800" y="8831263"/>
            <a:ext cx="520700" cy="46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0A1EC30B-D7ED-4184-8121-0F499AE89908}" type="slidenum">
              <a:rPr lang="en-GB" sz="1200">
                <a:latin typeface="Times New Roman" pitchFamily="18" charset="0"/>
              </a:rPr>
              <a:pPr algn="r" eaLnBrk="0" hangingPunct="0"/>
              <a:t>8</a:t>
            </a:fld>
            <a:endParaRPr lang="en-US" altLang="zh-TW" sz="1200">
              <a:latin typeface="Times New Roman" pitchFamily="18" charset="0"/>
            </a:endParaRPr>
          </a:p>
        </p:txBody>
      </p:sp>
      <p:sp>
        <p:nvSpPr>
          <p:cNvPr id="48131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TW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1AA8772-F874-4075-853F-914A7367D60E}" type="slidenum">
              <a:rPr lang="zh-TW" altLang="en-US"/>
              <a:pPr/>
              <a:t>9</a:t>
            </a:fld>
            <a:endParaRPr lang="en-US" altLang="zh-TW"/>
          </a:p>
        </p:txBody>
      </p:sp>
      <p:sp>
        <p:nvSpPr>
          <p:cNvPr id="40962" name="Rectangle 73113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70363" y="463550"/>
            <a:ext cx="2582862" cy="1938338"/>
          </a:xfrm>
          <a:noFill/>
          <a:ln cap="flat">
            <a:headEnd type="none" w="med" len="med"/>
            <a:tailEnd type="none" w="med" len="med"/>
          </a:ln>
        </p:spPr>
      </p:sp>
      <p:sp>
        <p:nvSpPr>
          <p:cNvPr id="731139" name="Rectangle 731138"/>
          <p:cNvSpPr>
            <a:spLocks noGrp="1" noChangeArrowheads="1"/>
          </p:cNvSpPr>
          <p:nvPr>
            <p:ph type="body" idx="1"/>
          </p:nvPr>
        </p:nvSpPr>
        <p:spPr>
          <a:xfrm>
            <a:off x="177801" y="2569422"/>
            <a:ext cx="6424613" cy="6086237"/>
          </a:xfrm>
        </p:spPr>
        <p:txBody>
          <a:bodyPr/>
          <a:lstStyle/>
          <a:p>
            <a:pPr eaLnBrk="1" hangingPunct="1"/>
            <a:endParaRPr lang="zh-TW" altLang="en-US" dirty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0063" y="0"/>
            <a:ext cx="2293937" cy="56689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-33338" y="0"/>
            <a:ext cx="6731001" cy="56689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3338" y="0"/>
            <a:ext cx="9177338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0" y="1143000"/>
            <a:ext cx="4495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495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33338" y="0"/>
            <a:ext cx="9177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43000"/>
            <a:ext cx="9144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</p:txBody>
      </p:sp>
      <p:sp>
        <p:nvSpPr>
          <p:cNvPr id="788484" name="Line 4"/>
          <p:cNvSpPr>
            <a:spLocks noChangeShapeType="1"/>
          </p:cNvSpPr>
          <p:nvPr/>
        </p:nvSpPr>
        <p:spPr bwMode="auto">
          <a:xfrm>
            <a:off x="0" y="6361113"/>
            <a:ext cx="91440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88485" name="Line 5"/>
          <p:cNvSpPr>
            <a:spLocks noChangeShapeType="1"/>
          </p:cNvSpPr>
          <p:nvPr/>
        </p:nvSpPr>
        <p:spPr bwMode="auto">
          <a:xfrm>
            <a:off x="0" y="6781800"/>
            <a:ext cx="91440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88486" name="Line 6"/>
          <p:cNvSpPr>
            <a:spLocks noChangeShapeType="1"/>
          </p:cNvSpPr>
          <p:nvPr/>
        </p:nvSpPr>
        <p:spPr bwMode="auto">
          <a:xfrm>
            <a:off x="0" y="6022975"/>
            <a:ext cx="9144000" cy="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pic>
        <p:nvPicPr>
          <p:cNvPr id="788487" name="Picture 7" descr="TechNet_rgb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312025" y="6497638"/>
            <a:ext cx="1554163" cy="1555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pitchFamily="34" charset="0"/>
          <a:ea typeface="標楷體" pitchFamily="65" charset="-12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pitchFamily="34" charset="0"/>
          <a:ea typeface="標楷體" pitchFamily="65" charset="-12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pitchFamily="34" charset="0"/>
          <a:ea typeface="標楷體" pitchFamily="65" charset="-12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pitchFamily="34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pitchFamily="34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pitchFamily="34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pitchFamily="34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pitchFamily="34" charset="0"/>
          <a:ea typeface="標楷體" pitchFamily="65" charset="-120"/>
        </a:defRPr>
      </a:lvl9pPr>
    </p:titleStyle>
    <p:bodyStyle>
      <a:lvl1pPr marL="463550" indent="-350838" algn="l" rtl="0" fontAlgn="base">
        <a:lnSpc>
          <a:spcPct val="140000"/>
        </a:lnSpc>
        <a:spcBef>
          <a:spcPct val="0"/>
        </a:spcBef>
        <a:spcAft>
          <a:spcPct val="0"/>
        </a:spcAft>
        <a:buSzPct val="75000"/>
        <a:buBlip>
          <a:blip r:embed="rId17"/>
        </a:buBlip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914400" indent="-112713" algn="l" rtl="0" fontAlgn="base">
        <a:spcBef>
          <a:spcPct val="0"/>
        </a:spcBef>
        <a:spcAft>
          <a:spcPct val="0"/>
        </a:spcAft>
        <a:buSzPct val="75000"/>
        <a:buFont typeface="Wingdings" pitchFamily="2" charset="2"/>
        <a:buBlip>
          <a:blip r:embed="rId18"/>
        </a:buBlip>
        <a:defRPr sz="2400">
          <a:solidFill>
            <a:schemeClr val="bg1"/>
          </a:solidFill>
          <a:latin typeface="+mn-lt"/>
          <a:ea typeface="+mn-ea"/>
        </a:defRPr>
      </a:lvl2pPr>
      <a:lvl3pPr marL="12573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0320-TechNet-Upgrade/TechNet/4_adprep.wmv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illiam\Desktop\Webcast\WDS-01%20install%20WDS.avi" TargetMode="Externa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0320-TechNet-Upgrade/TechNet/4_adprep.wmv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illiam\Desktop\Webcast\WDS-02%20Configure%20WDS.avi" TargetMode="Externa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0320-TechNet-Upgrade/TechNet/4_adprep.wmv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illiam\Desktop\Webcast\WDS-03%20Add%20Boot%20Image.avi" TargetMode="External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0.png"/><Relationship Id="rId7" Type="http://schemas.openxmlformats.org/officeDocument/2006/relationships/image" Target="../media/image55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28.png"/><Relationship Id="rId10" Type="http://schemas.openxmlformats.org/officeDocument/2006/relationships/image" Target="../media/image58.png"/><Relationship Id="rId4" Type="http://schemas.openxmlformats.org/officeDocument/2006/relationships/image" Target="../media/image22.png"/><Relationship Id="rId9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0320-TechNet-Upgrade/TechNet/4_adprep.wmv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illiam\Desktop\Webcast\WDS-05%20Create%20Capture%20Image.avi" TargetMode="External"/><Relationship Id="rId4" Type="http://schemas.openxmlformats.org/officeDocument/2006/relationships/image" Target="../media/image6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30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6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0320-TechNet-Upgrade/TechNet/4_adprep.wmv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illiam\Desktop\Webcast\WDS-06%20Create%20Discover%20Image%20and%20create%20ISO%20file.avi" TargetMode="External"/><Relationship Id="rId4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0320-TechNet-Upgrade/TechNet/4_adprep.wmv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illiam\Desktop\Webcast\WDS-04%20Add%20Install%20Image.avi" TargetMode="External"/><Relationship Id="rId4" Type="http://schemas.openxmlformats.org/officeDocument/2006/relationships/image" Target="../media/image6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0320-TechNet-Upgrade/TechNet/4_adprep.wmv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illiam\Desktop\Webcast\WDS-08%20manual%20install%20WDS%20serverCore.avi" TargetMode="External"/><Relationship Id="rId4" Type="http://schemas.openxmlformats.org/officeDocument/2006/relationships/image" Target="../media/image7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63.png"/><Relationship Id="rId4" Type="http://schemas.openxmlformats.org/officeDocument/2006/relationships/image" Target="../media/image7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2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78.png"/><Relationship Id="rId4" Type="http://schemas.openxmlformats.org/officeDocument/2006/relationships/image" Target="../media/image30.png"/><Relationship Id="rId9" Type="http://schemas.openxmlformats.org/officeDocument/2006/relationships/image" Target="../media/image77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956" name="Picture 4" descr="Intro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0" y="-113379"/>
            <a:ext cx="9525000" cy="7143750"/>
          </a:xfrm>
          <a:prstGeom prst="rect">
            <a:avLst/>
          </a:prstGeom>
          <a:noFill/>
        </p:spPr>
      </p:pic>
      <p:sp>
        <p:nvSpPr>
          <p:cNvPr id="765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5" y="4397375"/>
            <a:ext cx="7772400" cy="1470025"/>
          </a:xfrm>
          <a:noFill/>
          <a:ln/>
        </p:spPr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Welcome</a:t>
            </a:r>
          </a:p>
        </p:txBody>
      </p:sp>
      <p:sp>
        <p:nvSpPr>
          <p:cNvPr id="765955" name="Rectangle 3"/>
          <p:cNvSpPr>
            <a:spLocks noChangeArrowheads="1"/>
          </p:cNvSpPr>
          <p:nvPr/>
        </p:nvSpPr>
        <p:spPr bwMode="auto">
          <a:xfrm>
            <a:off x="-55563" y="0"/>
            <a:ext cx="889952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altLang="zh-TW" sz="4000" dirty="0">
                <a:solidFill>
                  <a:srgbClr val="FFFF00"/>
                </a:solidFill>
                <a:ea typeface="標楷體" pitchFamily="65" charset="-120"/>
              </a:rPr>
              <a:t>TechNet </a:t>
            </a:r>
            <a:br>
              <a:rPr lang="en-US" altLang="zh-TW" sz="4000" dirty="0">
                <a:solidFill>
                  <a:srgbClr val="FFFF00"/>
                </a:solidFill>
                <a:ea typeface="標楷體" pitchFamily="65" charset="-120"/>
              </a:rPr>
            </a:br>
            <a:r>
              <a:rPr lang="zh-TW" altLang="en-US" sz="4000" dirty="0">
                <a:solidFill>
                  <a:srgbClr val="FFFF00"/>
                </a:solidFill>
                <a:ea typeface="標楷體" pitchFamily="65" charset="-120"/>
              </a:rPr>
              <a:t>網路廣播</a:t>
            </a:r>
            <a:endParaRPr lang="en-US" altLang="zh-TW" sz="4000" dirty="0">
              <a:solidFill>
                <a:srgbClr val="FFFF00"/>
              </a:solidFill>
              <a:ea typeface="標楷體" pitchFamily="65" charset="-120"/>
            </a:endParaRPr>
          </a:p>
        </p:txBody>
      </p:sp>
      <p:pic>
        <p:nvPicPr>
          <p:cNvPr id="765957" name="Picture 5" descr="TechNet_rg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2025" y="6497638"/>
            <a:ext cx="1554163" cy="1555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6" name="Shape 730115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marL="0" indent="0" defTabSz="914400" eaLnBrk="1" hangingPunct="1"/>
            <a:r>
              <a:rPr lang="zh-TW" altLang="en-US" dirty="0" smtClean="0"/>
              <a:t>部署的</a:t>
            </a:r>
            <a:r>
              <a:rPr lang="zh-TW" altLang="en-US" dirty="0"/>
              <a:t>環境</a:t>
            </a:r>
            <a:endParaRPr lang="zh-TW" altLang="en-US" dirty="0" smtClean="0"/>
          </a:p>
        </p:txBody>
      </p:sp>
      <p:sp>
        <p:nvSpPr>
          <p:cNvPr id="730117" name="Shape 730116"/>
          <p:cNvSpPr>
            <a:spLocks noGrp="1" noChangeArrowheads="1"/>
          </p:cNvSpPr>
          <p:nvPr>
            <p:ph type="body" idx="1"/>
          </p:nvPr>
        </p:nvSpPr>
        <p:spPr>
          <a:xfrm>
            <a:off x="0" y="1296988"/>
            <a:ext cx="9144000" cy="1114425"/>
          </a:xfrm>
        </p:spPr>
        <p:txBody>
          <a:bodyPr/>
          <a:lstStyle/>
          <a:p>
            <a:pPr marL="447675" indent="-447675" defTabSz="914400" eaLnBrk="1" hangingPunct="1"/>
            <a:endParaRPr lang="zh-TW" altLang="en-US" smtClean="0"/>
          </a:p>
          <a:p>
            <a:pPr marL="447675" indent="-447675" defTabSz="914400" eaLnBrk="1" hangingPunct="1"/>
            <a:endParaRPr lang="zh-TW" altLang="en-US" smtClean="0"/>
          </a:p>
        </p:txBody>
      </p:sp>
      <p:sp>
        <p:nvSpPr>
          <p:cNvPr id="8197" name="Rectangle 730117"/>
          <p:cNvSpPr>
            <a:spLocks noChangeArrowheads="1"/>
          </p:cNvSpPr>
          <p:nvPr/>
        </p:nvSpPr>
        <p:spPr bwMode="auto">
          <a:xfrm>
            <a:off x="38100" y="-101600"/>
            <a:ext cx="91059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endParaRPr lang="en-GB" altLang="zh-TW" sz="40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pic>
        <p:nvPicPr>
          <p:cNvPr id="730119" name="Rectangle 7301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866" y="3905576"/>
            <a:ext cx="1778618" cy="1557277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</p:pic>
      <p:pic>
        <p:nvPicPr>
          <p:cNvPr id="730120" name="Rectangle 7301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8425" y="4539741"/>
            <a:ext cx="1243316" cy="11283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730127" name="Rectangle 7301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5830" y="4247484"/>
            <a:ext cx="1041144" cy="1534922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</p:pic>
      <p:grpSp>
        <p:nvGrpSpPr>
          <p:cNvPr id="14" name="群組 13"/>
          <p:cNvGrpSpPr/>
          <p:nvPr/>
        </p:nvGrpSpPr>
        <p:grpSpPr>
          <a:xfrm>
            <a:off x="6984746" y="1088271"/>
            <a:ext cx="1968500" cy="2861044"/>
            <a:chOff x="3686175" y="2119313"/>
            <a:chExt cx="1968500" cy="2861044"/>
          </a:xfrm>
          <a:solidFill>
            <a:srgbClr val="7030A0"/>
          </a:solidFill>
        </p:grpSpPr>
        <p:sp>
          <p:nvSpPr>
            <p:cNvPr id="16" name="TextBox 728082"/>
            <p:cNvSpPr txBox="1">
              <a:spLocks noChangeArrowheads="1"/>
            </p:cNvSpPr>
            <p:nvPr/>
          </p:nvSpPr>
          <p:spPr bwMode="auto">
            <a:xfrm>
              <a:off x="3686175" y="4518692"/>
              <a:ext cx="1968500" cy="461665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TW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WDS</a:t>
              </a:r>
              <a:r>
                <a:rPr lang="zh-TW" alt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 </a:t>
              </a:r>
              <a:r>
                <a:rPr lang="zh-TW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伺服器</a:t>
              </a:r>
              <a:endParaRPr lang="en-US" alt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  <p:pic>
          <p:nvPicPr>
            <p:cNvPr id="17" name="Rectangle 72809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863151" y="2119313"/>
              <a:ext cx="1700213" cy="2347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群組 14"/>
          <p:cNvGrpSpPr/>
          <p:nvPr/>
        </p:nvGrpSpPr>
        <p:grpSpPr>
          <a:xfrm>
            <a:off x="319452" y="1026331"/>
            <a:ext cx="1968500" cy="2794763"/>
            <a:chOff x="3464955" y="2119313"/>
            <a:chExt cx="1968500" cy="2794763"/>
          </a:xfrm>
          <a:solidFill>
            <a:srgbClr val="0070C0"/>
          </a:solidFill>
        </p:grpSpPr>
        <p:sp>
          <p:nvSpPr>
            <p:cNvPr id="18" name="TextBox 728082"/>
            <p:cNvSpPr txBox="1">
              <a:spLocks noChangeArrowheads="1"/>
            </p:cNvSpPr>
            <p:nvPr/>
          </p:nvSpPr>
          <p:spPr bwMode="auto">
            <a:xfrm>
              <a:off x="3464955" y="4452411"/>
              <a:ext cx="1968500" cy="461665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TW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AD DS</a:t>
              </a:r>
              <a:r>
                <a:rPr lang="zh-TW" alt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 </a:t>
              </a:r>
              <a:r>
                <a:rPr lang="zh-TW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伺服器</a:t>
              </a:r>
              <a:endParaRPr lang="en-US" alt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  <p:pic>
          <p:nvPicPr>
            <p:cNvPr id="19" name="Rectangle 72809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86175" y="2119313"/>
              <a:ext cx="1700213" cy="2347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群組 19"/>
          <p:cNvGrpSpPr/>
          <p:nvPr/>
        </p:nvGrpSpPr>
        <p:grpSpPr>
          <a:xfrm>
            <a:off x="2550965" y="519458"/>
            <a:ext cx="1968500" cy="2839971"/>
            <a:chOff x="3475399" y="2238615"/>
            <a:chExt cx="1968500" cy="2839971"/>
          </a:xfrm>
          <a:solidFill>
            <a:srgbClr val="006600"/>
          </a:solidFill>
        </p:grpSpPr>
        <p:sp>
          <p:nvSpPr>
            <p:cNvPr id="21" name="TextBox 728082"/>
            <p:cNvSpPr txBox="1">
              <a:spLocks noChangeArrowheads="1"/>
            </p:cNvSpPr>
            <p:nvPr/>
          </p:nvSpPr>
          <p:spPr bwMode="auto">
            <a:xfrm>
              <a:off x="3475399" y="4616921"/>
              <a:ext cx="1968500" cy="461665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TW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DHCP</a:t>
              </a:r>
              <a:r>
                <a:rPr lang="zh-TW" alt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 </a:t>
              </a:r>
              <a:r>
                <a:rPr lang="zh-TW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伺服器</a:t>
              </a:r>
              <a:endParaRPr lang="en-US" alt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  <p:pic>
          <p:nvPicPr>
            <p:cNvPr id="22" name="Rectangle 72809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86175" y="2238615"/>
              <a:ext cx="1700213" cy="2347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群組 22"/>
          <p:cNvGrpSpPr/>
          <p:nvPr/>
        </p:nvGrpSpPr>
        <p:grpSpPr>
          <a:xfrm>
            <a:off x="4833477" y="654809"/>
            <a:ext cx="1968500" cy="2849884"/>
            <a:chOff x="3833655" y="-938007"/>
            <a:chExt cx="1968500" cy="284988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4" name="TextBox 728082"/>
            <p:cNvSpPr txBox="1">
              <a:spLocks noChangeArrowheads="1"/>
            </p:cNvSpPr>
            <p:nvPr/>
          </p:nvSpPr>
          <p:spPr bwMode="auto">
            <a:xfrm>
              <a:off x="3833655" y="1450212"/>
              <a:ext cx="1968500" cy="461665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TW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DNS</a:t>
              </a:r>
              <a:r>
                <a:rPr lang="zh-TW" alt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 </a:t>
              </a:r>
              <a:r>
                <a:rPr lang="zh-TW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伺服器</a:t>
              </a:r>
              <a:endParaRPr lang="en-US" alt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  <p:pic>
          <p:nvPicPr>
            <p:cNvPr id="25" name="Rectangle 72809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54462" y="-938007"/>
              <a:ext cx="1700213" cy="2347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0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0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0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0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3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0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0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0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0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30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從</a:t>
            </a:r>
            <a:r>
              <a:rPr lang="en-US" altLang="zh-TW" dirty="0" smtClean="0"/>
              <a:t>RIS</a:t>
            </a:r>
            <a:r>
              <a:rPr lang="zh-TW" altLang="en-US" dirty="0" smtClean="0"/>
              <a:t>的變更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能部署</a:t>
            </a:r>
            <a:r>
              <a:rPr lang="en-US" altLang="zh-TW" dirty="0" smtClean="0"/>
              <a:t>Windows Vista</a:t>
            </a:r>
            <a:r>
              <a:rPr lang="zh-TW" altLang="en-US" dirty="0" smtClean="0"/>
              <a:t>和</a:t>
            </a:r>
            <a:r>
              <a:rPr lang="en-US" altLang="zh-TW" dirty="0" smtClean="0"/>
              <a:t>Windows Longhorn Server</a:t>
            </a:r>
          </a:p>
          <a:p>
            <a:r>
              <a:rPr lang="zh-TW" altLang="en-US" dirty="0" smtClean="0"/>
              <a:t>支援</a:t>
            </a:r>
            <a:r>
              <a:rPr lang="en-US" altLang="zh-TW" dirty="0" smtClean="0"/>
              <a:t>Windows </a:t>
            </a:r>
            <a:r>
              <a:rPr lang="zh-TW" altLang="en-US" dirty="0" smtClean="0"/>
              <a:t>預先安裝環境 </a:t>
            </a:r>
            <a:r>
              <a:rPr lang="en-US" altLang="zh-TW" dirty="0" smtClean="0"/>
              <a:t>(Windows PE)</a:t>
            </a:r>
          </a:p>
          <a:p>
            <a:r>
              <a:rPr lang="en-US" altLang="zh-TW" dirty="0" smtClean="0"/>
              <a:t>WIM </a:t>
            </a:r>
            <a:r>
              <a:rPr lang="zh-TW" altLang="en-US" dirty="0" smtClean="0"/>
              <a:t>格式的原生支援</a:t>
            </a:r>
          </a:p>
          <a:p>
            <a:r>
              <a:rPr lang="zh-TW" altLang="en-US" dirty="0" smtClean="0"/>
              <a:t>能使用多址傳播傳送資料和映像</a:t>
            </a:r>
          </a:p>
          <a:p>
            <a:r>
              <a:rPr lang="zh-TW" altLang="en-US" dirty="0" smtClean="0"/>
              <a:t>能在獨立伺服器上使用多址傳播傳送資料和映像</a:t>
            </a:r>
            <a:r>
              <a:rPr lang="en-US" altLang="zh-TW" dirty="0" smtClean="0"/>
              <a:t>(</a:t>
            </a:r>
            <a:r>
              <a:rPr lang="zh-TW" altLang="en-US" dirty="0" smtClean="0"/>
              <a:t>安裝</a:t>
            </a:r>
            <a:r>
              <a:rPr lang="en-US" altLang="zh-TW" dirty="0" smtClean="0"/>
              <a:t>Transport </a:t>
            </a:r>
            <a:r>
              <a:rPr lang="zh-TW" altLang="en-US" dirty="0" smtClean="0"/>
              <a:t>伺服器角色</a:t>
            </a:r>
            <a:r>
              <a:rPr lang="en-US" altLang="zh-TW" dirty="0" smtClean="0"/>
              <a:t>)</a:t>
            </a:r>
          </a:p>
          <a:p>
            <a:pPr>
              <a:buNone/>
            </a:pPr>
            <a:endParaRPr lang="zh-TW" alt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從</a:t>
            </a:r>
            <a:r>
              <a:rPr lang="en-US" altLang="zh-TW" dirty="0" smtClean="0"/>
              <a:t>RIS</a:t>
            </a:r>
            <a:r>
              <a:rPr lang="zh-TW" altLang="en-US" dirty="0" smtClean="0"/>
              <a:t>的變更 </a:t>
            </a:r>
            <a:r>
              <a:rPr lang="en-US" altLang="zh-TW" dirty="0" smtClean="0"/>
              <a:t>(</a:t>
            </a:r>
            <a:r>
              <a:rPr lang="zh-TW" altLang="en-US" dirty="0" smtClean="0"/>
              <a:t> </a:t>
            </a:r>
            <a:r>
              <a:rPr lang="en-US" altLang="zh-TW" dirty="0" smtClean="0"/>
              <a:t>Cont.)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可延伸且高效能的 </a:t>
            </a:r>
            <a:r>
              <a:rPr lang="en-US" altLang="zh-TW" dirty="0" smtClean="0"/>
              <a:t>PXE </a:t>
            </a:r>
            <a:r>
              <a:rPr lang="zh-TW" altLang="en-US" dirty="0" smtClean="0"/>
              <a:t>伺服器元件</a:t>
            </a:r>
          </a:p>
          <a:p>
            <a:r>
              <a:rPr lang="zh-TW" altLang="en-US" dirty="0" smtClean="0"/>
              <a:t>新的開機功能表格式 </a:t>
            </a:r>
            <a:r>
              <a:rPr lang="en-US" altLang="zh-TW" dirty="0" smtClean="0"/>
              <a:t>BCD</a:t>
            </a:r>
            <a:endParaRPr lang="zh-TW" altLang="en-US" dirty="0" smtClean="0"/>
          </a:p>
          <a:p>
            <a:r>
              <a:rPr lang="en-US" altLang="zh-TW" dirty="0" smtClean="0"/>
              <a:t>MMC</a:t>
            </a:r>
            <a:r>
              <a:rPr lang="zh-TW" altLang="en-US" dirty="0" smtClean="0"/>
              <a:t>管理主控台介面 </a:t>
            </a:r>
            <a:r>
              <a:rPr lang="en-US" altLang="zh-TW" dirty="0" smtClean="0"/>
              <a:t>(GUI)</a:t>
            </a:r>
            <a:endParaRPr lang="zh-TW" altLang="en-US" dirty="0" smtClean="0"/>
          </a:p>
          <a:p>
            <a:pPr>
              <a:buNone/>
            </a:pPr>
            <a:endParaRPr lang="zh-TW" alt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從</a:t>
            </a:r>
            <a:r>
              <a:rPr lang="en-US" altLang="zh-TW" dirty="0" smtClean="0"/>
              <a:t>Windows Server 2003 WDS</a:t>
            </a:r>
            <a:r>
              <a:rPr lang="zh-TW" altLang="en-US" dirty="0" smtClean="0"/>
              <a:t>的變更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能使用多址傳播傳送資料和映像</a:t>
            </a:r>
          </a:p>
          <a:p>
            <a:r>
              <a:rPr lang="zh-TW" altLang="en-US" dirty="0" smtClean="0"/>
              <a:t>能在獨立伺服器上使用多址傳播傳送資料和映像</a:t>
            </a:r>
            <a:r>
              <a:rPr lang="en-US" altLang="zh-TW" dirty="0" smtClean="0"/>
              <a:t>(</a:t>
            </a:r>
            <a:r>
              <a:rPr lang="zh-TW" altLang="en-US" dirty="0" smtClean="0"/>
              <a:t>安裝</a:t>
            </a:r>
            <a:r>
              <a:rPr lang="en-US" altLang="zh-TW" dirty="0" smtClean="0"/>
              <a:t>Transport </a:t>
            </a:r>
            <a:r>
              <a:rPr lang="zh-TW" altLang="en-US" dirty="0" smtClean="0"/>
              <a:t>伺服器角色</a:t>
            </a:r>
            <a:r>
              <a:rPr lang="en-US" altLang="zh-TW" dirty="0" smtClean="0"/>
              <a:t>)</a:t>
            </a:r>
          </a:p>
          <a:p>
            <a:pPr lvl="0"/>
            <a:r>
              <a:rPr lang="zh-TW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不再支援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RISETUP</a:t>
            </a:r>
            <a:r>
              <a:rPr lang="zh-TW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映像或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OSChooser</a:t>
            </a:r>
            <a:r>
              <a:rPr lang="zh-TW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畫面</a:t>
            </a:r>
          </a:p>
          <a:p>
            <a:pPr lvl="0"/>
            <a:r>
              <a:rPr lang="zh-TW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增強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TFTP</a:t>
            </a:r>
            <a:r>
              <a:rPr lang="zh-TW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伺服器</a:t>
            </a:r>
          </a:p>
          <a:p>
            <a:r>
              <a:rPr lang="zh-TW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支援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x64(EFI)</a:t>
            </a:r>
            <a:r>
              <a:rPr lang="zh-TW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的網路開機</a:t>
            </a:r>
            <a:endParaRPr lang="zh-TW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38100" y="73025"/>
            <a:ext cx="91059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GB" sz="3600" b="1">
              <a:solidFill>
                <a:srgbClr val="FFFF99"/>
              </a:solidFill>
            </a:endParaRPr>
          </a:p>
        </p:txBody>
      </p:sp>
      <p:sp>
        <p:nvSpPr>
          <p:cNvPr id="1024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 defTabSz="914400" eaLnBrk="1" hangingPunct="1"/>
            <a:r>
              <a:rPr lang="en-US" altLang="zh-TW" dirty="0" smtClean="0">
                <a:ea typeface="新細明體" pitchFamily="18" charset="-120"/>
              </a:rPr>
              <a:t>WDS</a:t>
            </a:r>
          </a:p>
        </p:txBody>
      </p:sp>
      <p:pic>
        <p:nvPicPr>
          <p:cNvPr id="10244" name="Picture 4" descr="silver edge - clear soft-edge bar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4000" y="865188"/>
            <a:ext cx="6350000" cy="154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45" name="Picture 5" descr="silver edge - clear square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7325" y="865188"/>
            <a:ext cx="2295525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2686050" y="976313"/>
            <a:ext cx="5748338" cy="1354137"/>
          </a:xfrm>
        </p:spPr>
        <p:txBody>
          <a:bodyPr anchor="ctr"/>
          <a:lstStyle/>
          <a:p>
            <a:pPr marL="465138" indent="-465138" defTabSz="663575">
              <a:lnSpc>
                <a:spcPct val="85000"/>
              </a:lnSpc>
              <a:buClr>
                <a:schemeClr val="tx2"/>
              </a:buClr>
              <a:buSzPct val="110000"/>
              <a:buFontTx/>
              <a:buBlip>
                <a:blip r:embed="rId5"/>
              </a:buBlip>
            </a:pPr>
            <a:r>
              <a:rPr lang="zh-TW" altLang="en-US" dirty="0">
                <a:ea typeface="新細明體" pitchFamily="18" charset="-120"/>
              </a:rPr>
              <a:t>取代</a:t>
            </a:r>
            <a:r>
              <a:rPr lang="en-US" altLang="zh-TW" dirty="0">
                <a:ea typeface="新細明體" pitchFamily="18" charset="-120"/>
              </a:rPr>
              <a:t> RIS</a:t>
            </a:r>
          </a:p>
          <a:p>
            <a:pPr marL="465138" indent="-465138" defTabSz="663575">
              <a:lnSpc>
                <a:spcPct val="85000"/>
              </a:lnSpc>
              <a:buClr>
                <a:schemeClr val="tx2"/>
              </a:buClr>
              <a:buSzPct val="110000"/>
              <a:buFontTx/>
              <a:buBlip>
                <a:blip r:embed="rId5"/>
              </a:buBlip>
            </a:pPr>
            <a:r>
              <a:rPr lang="zh-TW" altLang="en-US" dirty="0" smtClean="0">
                <a:ea typeface="新細明體" pitchFamily="18" charset="-120"/>
              </a:rPr>
              <a:t>使用 </a:t>
            </a:r>
            <a:r>
              <a:rPr lang="en-US" altLang="zh-TW" dirty="0" smtClean="0">
                <a:ea typeface="新細明體" pitchFamily="18" charset="-120"/>
              </a:rPr>
              <a:t>WIM</a:t>
            </a:r>
            <a:r>
              <a:rPr lang="zh-TW" altLang="en-US" dirty="0" smtClean="0">
                <a:ea typeface="新細明體" pitchFamily="18" charset="-120"/>
              </a:rPr>
              <a:t> 映像</a:t>
            </a:r>
            <a:endParaRPr lang="en-US" altLang="zh-TW" dirty="0">
              <a:ea typeface="新細明體" pitchFamily="18" charset="-120"/>
            </a:endParaRPr>
          </a:p>
          <a:p>
            <a:pPr marL="465138" indent="-465138" defTabSz="663575">
              <a:lnSpc>
                <a:spcPct val="85000"/>
              </a:lnSpc>
              <a:buClr>
                <a:schemeClr val="tx2"/>
              </a:buClr>
              <a:buSzPct val="110000"/>
              <a:buFontTx/>
              <a:buBlip>
                <a:blip r:embed="rId5"/>
              </a:buBlip>
            </a:pPr>
            <a:r>
              <a:rPr lang="zh-TW" altLang="en-US" dirty="0">
                <a:ea typeface="新細明體" pitchFamily="18" charset="-120"/>
              </a:rPr>
              <a:t>支援</a:t>
            </a:r>
            <a:r>
              <a:rPr lang="en-US" altLang="zh-TW" dirty="0">
                <a:ea typeface="新細明體" pitchFamily="18" charset="-120"/>
              </a:rPr>
              <a:t>Windows </a:t>
            </a:r>
            <a:r>
              <a:rPr lang="zh-TW" altLang="en-US" dirty="0">
                <a:ea typeface="新細明體" pitchFamily="18" charset="-120"/>
              </a:rPr>
              <a:t>預載環境</a:t>
            </a:r>
            <a:r>
              <a:rPr lang="en-US" altLang="zh-TW" dirty="0">
                <a:ea typeface="新細明體" pitchFamily="18" charset="-120"/>
              </a:rPr>
              <a:t> </a:t>
            </a:r>
            <a:r>
              <a:rPr lang="en-US" altLang="zh-TW" dirty="0" err="1">
                <a:ea typeface="新細明體" pitchFamily="18" charset="-120"/>
              </a:rPr>
              <a:t>WinPE</a:t>
            </a:r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25450" y="1096963"/>
            <a:ext cx="1814513" cy="996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New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RIS</a:t>
            </a:r>
          </a:p>
        </p:txBody>
      </p:sp>
      <p:pic>
        <p:nvPicPr>
          <p:cNvPr id="10248" name="Picture 15" descr="up big arrow transparent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60588" y="849313"/>
            <a:ext cx="57785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38100" y="73025"/>
            <a:ext cx="91059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GB" sz="3600" b="1">
              <a:solidFill>
                <a:srgbClr val="FFFF99"/>
              </a:solidFill>
            </a:endParaRPr>
          </a:p>
        </p:txBody>
      </p:sp>
      <p:sp>
        <p:nvSpPr>
          <p:cNvPr id="11267" name="Rectangle 1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0" indent="0" defTabSz="914400" eaLnBrk="1" hangingPunct="1"/>
            <a:r>
              <a:rPr lang="en-US" altLang="zh-TW" dirty="0" smtClean="0">
                <a:ea typeface="新細明體" pitchFamily="18" charset="-120"/>
              </a:rPr>
              <a:t>WDS</a:t>
            </a:r>
          </a:p>
        </p:txBody>
      </p:sp>
      <p:pic>
        <p:nvPicPr>
          <p:cNvPr id="11268" name="Picture 3" descr="silver edge - clear soft-edge b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4000" y="2590800"/>
            <a:ext cx="63500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silver edge - clear soft-edge bar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4000" y="865188"/>
            <a:ext cx="6350000" cy="154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270" name="Picture 5" descr="silver edge - clear square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7325" y="865188"/>
            <a:ext cx="2295525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6" descr="silver edge - clear squa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4150" y="2590800"/>
            <a:ext cx="2293938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2686050" y="976313"/>
            <a:ext cx="5748338" cy="1354137"/>
          </a:xfrm>
        </p:spPr>
        <p:txBody>
          <a:bodyPr anchor="ctr"/>
          <a:lstStyle/>
          <a:p>
            <a:pPr marL="465138" indent="-465138" defTabSz="663575">
              <a:lnSpc>
                <a:spcPct val="85000"/>
              </a:lnSpc>
              <a:buClr>
                <a:schemeClr val="tx2"/>
              </a:buClr>
              <a:buSzPct val="110000"/>
              <a:buFontTx/>
              <a:buBlip>
                <a:blip r:embed="rId5"/>
              </a:buBlip>
            </a:pPr>
            <a:r>
              <a:rPr lang="zh-TW" altLang="en-US" dirty="0">
                <a:ea typeface="新細明體" pitchFamily="18" charset="-120"/>
              </a:rPr>
              <a:t>取代</a:t>
            </a:r>
            <a:r>
              <a:rPr lang="en-US" altLang="zh-TW" dirty="0">
                <a:ea typeface="新細明體" pitchFamily="18" charset="-120"/>
              </a:rPr>
              <a:t> RIS</a:t>
            </a:r>
          </a:p>
          <a:p>
            <a:pPr marL="465138" indent="-465138" defTabSz="663575">
              <a:lnSpc>
                <a:spcPct val="85000"/>
              </a:lnSpc>
              <a:buClr>
                <a:schemeClr val="tx2"/>
              </a:buClr>
              <a:buSzPct val="110000"/>
              <a:buFontTx/>
              <a:buBlip>
                <a:blip r:embed="rId5"/>
              </a:buBlip>
            </a:pPr>
            <a:r>
              <a:rPr lang="zh-TW" altLang="en-US" dirty="0" smtClean="0">
                <a:ea typeface="新細明體" pitchFamily="18" charset="-120"/>
              </a:rPr>
              <a:t>使用 </a:t>
            </a:r>
            <a:r>
              <a:rPr lang="en-US" altLang="zh-TW" dirty="0" smtClean="0">
                <a:ea typeface="新細明體" pitchFamily="18" charset="-120"/>
              </a:rPr>
              <a:t>WIM</a:t>
            </a:r>
            <a:r>
              <a:rPr lang="zh-TW" altLang="en-US" dirty="0" smtClean="0">
                <a:ea typeface="新細明體" pitchFamily="18" charset="-120"/>
              </a:rPr>
              <a:t> 映像</a:t>
            </a:r>
            <a:endParaRPr lang="en-US" altLang="zh-TW" dirty="0">
              <a:ea typeface="新細明體" pitchFamily="18" charset="-120"/>
            </a:endParaRPr>
          </a:p>
          <a:p>
            <a:pPr marL="465138" indent="-465138" defTabSz="663575">
              <a:lnSpc>
                <a:spcPct val="85000"/>
              </a:lnSpc>
              <a:buClr>
                <a:schemeClr val="tx2"/>
              </a:buClr>
              <a:buSzPct val="110000"/>
              <a:buFontTx/>
              <a:buBlip>
                <a:blip r:embed="rId5"/>
              </a:buBlip>
            </a:pPr>
            <a:r>
              <a:rPr lang="zh-TW" altLang="en-US" dirty="0">
                <a:ea typeface="新細明體" pitchFamily="18" charset="-120"/>
              </a:rPr>
              <a:t>支援</a:t>
            </a:r>
            <a:r>
              <a:rPr lang="en-US" altLang="zh-TW" dirty="0">
                <a:ea typeface="新細明體" pitchFamily="18" charset="-120"/>
              </a:rPr>
              <a:t>Windows </a:t>
            </a:r>
            <a:r>
              <a:rPr lang="zh-TW" altLang="en-US" dirty="0">
                <a:ea typeface="新細明體" pitchFamily="18" charset="-120"/>
              </a:rPr>
              <a:t>預載環境</a:t>
            </a:r>
            <a:r>
              <a:rPr lang="en-US" altLang="zh-TW" dirty="0">
                <a:ea typeface="新細明體" pitchFamily="18" charset="-120"/>
              </a:rPr>
              <a:t> </a:t>
            </a:r>
            <a:r>
              <a:rPr lang="en-US" altLang="zh-TW" dirty="0" err="1">
                <a:ea typeface="新細明體" pitchFamily="18" charset="-120"/>
              </a:rPr>
              <a:t>WinPE</a:t>
            </a:r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25450" y="1096963"/>
            <a:ext cx="1814513" cy="996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New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RIS</a:t>
            </a:r>
          </a:p>
        </p:txBody>
      </p:sp>
      <p:sp>
        <p:nvSpPr>
          <p:cNvPr id="11274" name="Rectangle 13"/>
          <p:cNvSpPr>
            <a:spLocks noChangeArrowheads="1"/>
          </p:cNvSpPr>
          <p:nvPr/>
        </p:nvSpPr>
        <p:spPr bwMode="auto">
          <a:xfrm>
            <a:off x="2671763" y="2867025"/>
            <a:ext cx="5748337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65138" indent="-465138" defTabSz="663575">
              <a:lnSpc>
                <a:spcPct val="85000"/>
              </a:lnSpc>
              <a:spcBef>
                <a:spcPct val="20000"/>
              </a:spcBef>
              <a:buClr>
                <a:schemeClr val="tx2"/>
              </a:buClr>
              <a:buSzPct val="110000"/>
              <a:buBlip>
                <a:blip r:embed="rId5"/>
              </a:buBlip>
            </a:pPr>
            <a:r>
              <a:rPr lang="zh-TW" altLang="en-US" sz="2800" dirty="0" smtClean="0">
                <a:solidFill>
                  <a:schemeClr val="bg1"/>
                </a:solidFill>
                <a:ea typeface="新細明體" pitchFamily="18" charset="-120"/>
              </a:rPr>
              <a:t>降低部署成本</a:t>
            </a:r>
            <a:endParaRPr lang="en-US" altLang="zh-TW" sz="2800" dirty="0" smtClean="0">
              <a:solidFill>
                <a:schemeClr val="bg1"/>
              </a:solidFill>
              <a:ea typeface="新細明體" pitchFamily="18" charset="-120"/>
            </a:endParaRPr>
          </a:p>
          <a:p>
            <a:pPr marL="465138" indent="-465138" defTabSz="663575">
              <a:lnSpc>
                <a:spcPct val="85000"/>
              </a:lnSpc>
              <a:spcBef>
                <a:spcPct val="20000"/>
              </a:spcBef>
              <a:buClr>
                <a:schemeClr val="tx2"/>
              </a:buClr>
              <a:buSzPct val="110000"/>
              <a:buBlip>
                <a:blip r:embed="rId5"/>
              </a:buBlip>
            </a:pPr>
            <a:r>
              <a:rPr lang="zh-TW" altLang="en-US" sz="2800" dirty="0" smtClean="0">
                <a:solidFill>
                  <a:schemeClr val="bg1"/>
                </a:solidFill>
                <a:ea typeface="新細明體" pitchFamily="18" charset="-120"/>
              </a:rPr>
              <a:t>縮短部署時間</a:t>
            </a:r>
            <a:endParaRPr lang="en-US" altLang="zh-TW" sz="2800" dirty="0">
              <a:solidFill>
                <a:schemeClr val="bg1"/>
              </a:solidFill>
              <a:ea typeface="新細明體" pitchFamily="18" charset="-120"/>
            </a:endParaRPr>
          </a:p>
        </p:txBody>
      </p:sp>
      <p:pic>
        <p:nvPicPr>
          <p:cNvPr id="11275" name="Picture 15" descr="up big arrow transparent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60588" y="849313"/>
            <a:ext cx="57785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6" descr="up big arrow transparent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60588" y="2597150"/>
            <a:ext cx="577850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2" descr="C:\Documents and Settings\User\My Documents\Graphics\PPT Graphics\Shapes and Graphics\Symbols\dollar sign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2475" y="2551113"/>
            <a:ext cx="1112838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38100" y="73025"/>
            <a:ext cx="91059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GB" sz="3600" b="1">
              <a:solidFill>
                <a:srgbClr val="FFFF99"/>
              </a:solidFill>
            </a:endParaRPr>
          </a:p>
        </p:txBody>
      </p:sp>
      <p:sp>
        <p:nvSpPr>
          <p:cNvPr id="12291" name="Rectangle 1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0" indent="0" defTabSz="914400" eaLnBrk="1" hangingPunct="1"/>
            <a:r>
              <a:rPr lang="en-US" altLang="zh-TW" dirty="0" smtClean="0">
                <a:ea typeface="新細明體" pitchFamily="18" charset="-120"/>
              </a:rPr>
              <a:t>WDS</a:t>
            </a:r>
          </a:p>
        </p:txBody>
      </p:sp>
      <p:pic>
        <p:nvPicPr>
          <p:cNvPr id="12292" name="Picture 2" descr="silver edge - clear soft-edge bar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4000" y="4294188"/>
            <a:ext cx="6350000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 descr="silver edge - clear soft-edge b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4000" y="2590800"/>
            <a:ext cx="63500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4" descr="silver edge - clear soft-edge bar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4000" y="865188"/>
            <a:ext cx="6350000" cy="154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295" name="Picture 5" descr="silver edge - clear square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7325" y="865188"/>
            <a:ext cx="2295525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6" descr="silver edge - clear squa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4150" y="2590800"/>
            <a:ext cx="2293938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7" descr="silver edge - clear square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4150" y="4294188"/>
            <a:ext cx="2293938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8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2686050" y="976313"/>
            <a:ext cx="5748338" cy="1354137"/>
          </a:xfrm>
        </p:spPr>
        <p:txBody>
          <a:bodyPr anchor="ctr"/>
          <a:lstStyle/>
          <a:p>
            <a:pPr marL="465138" indent="-465138" defTabSz="663575">
              <a:lnSpc>
                <a:spcPct val="85000"/>
              </a:lnSpc>
              <a:buClr>
                <a:schemeClr val="tx2"/>
              </a:buClr>
              <a:buSzPct val="110000"/>
              <a:buFontTx/>
              <a:buBlip>
                <a:blip r:embed="rId5"/>
              </a:buBlip>
            </a:pPr>
            <a:r>
              <a:rPr lang="zh-TW" altLang="en-US" sz="2800" dirty="0" smtClean="0">
                <a:ea typeface="新細明體" pitchFamily="18" charset="-120"/>
              </a:rPr>
              <a:t>取代</a:t>
            </a:r>
            <a:r>
              <a:rPr lang="en-US" altLang="zh-TW" sz="2800" dirty="0" smtClean="0">
                <a:ea typeface="新細明體" pitchFamily="18" charset="-120"/>
              </a:rPr>
              <a:t> RIS</a:t>
            </a:r>
          </a:p>
          <a:p>
            <a:pPr marL="465138" indent="-465138" defTabSz="663575">
              <a:lnSpc>
                <a:spcPct val="85000"/>
              </a:lnSpc>
              <a:buClr>
                <a:schemeClr val="tx2"/>
              </a:buClr>
              <a:buSzPct val="110000"/>
              <a:buFontTx/>
              <a:buBlip>
                <a:blip r:embed="rId5"/>
              </a:buBlip>
            </a:pPr>
            <a:r>
              <a:rPr lang="zh-TW" altLang="en-US" dirty="0" smtClean="0">
                <a:ea typeface="新細明體" pitchFamily="18" charset="-120"/>
              </a:rPr>
              <a:t>使用 </a:t>
            </a:r>
            <a:r>
              <a:rPr lang="en-US" altLang="zh-TW" dirty="0" smtClean="0">
                <a:ea typeface="新細明體" pitchFamily="18" charset="-120"/>
              </a:rPr>
              <a:t>WIM</a:t>
            </a:r>
            <a:r>
              <a:rPr lang="zh-TW" altLang="en-US" dirty="0" smtClean="0">
                <a:ea typeface="新細明體" pitchFamily="18" charset="-120"/>
              </a:rPr>
              <a:t> 映像</a:t>
            </a:r>
            <a:endParaRPr lang="en-US" altLang="zh-TW" sz="2800" dirty="0" smtClean="0">
              <a:ea typeface="新細明體" pitchFamily="18" charset="-120"/>
            </a:endParaRPr>
          </a:p>
          <a:p>
            <a:pPr marL="465138" indent="-465138" defTabSz="663575">
              <a:lnSpc>
                <a:spcPct val="85000"/>
              </a:lnSpc>
              <a:buClr>
                <a:schemeClr val="tx2"/>
              </a:buClr>
              <a:buSzPct val="110000"/>
              <a:buFontTx/>
              <a:buBlip>
                <a:blip r:embed="rId5"/>
              </a:buBlip>
            </a:pPr>
            <a:r>
              <a:rPr lang="zh-TW" altLang="en-US" sz="2800" dirty="0" smtClean="0">
                <a:ea typeface="新細明體" pitchFamily="18" charset="-120"/>
              </a:rPr>
              <a:t>支援</a:t>
            </a:r>
            <a:r>
              <a:rPr lang="en-US" altLang="zh-TW" sz="2800" dirty="0" smtClean="0">
                <a:ea typeface="新細明體" pitchFamily="18" charset="-120"/>
              </a:rPr>
              <a:t>Windows </a:t>
            </a:r>
            <a:r>
              <a:rPr lang="zh-TW" altLang="en-US" sz="2800" dirty="0" smtClean="0">
                <a:ea typeface="新細明體" pitchFamily="18" charset="-120"/>
              </a:rPr>
              <a:t>預載環境</a:t>
            </a:r>
            <a:r>
              <a:rPr lang="en-US" altLang="zh-TW" sz="2800" dirty="0" smtClean="0">
                <a:ea typeface="新細明體" pitchFamily="18" charset="-120"/>
              </a:rPr>
              <a:t> </a:t>
            </a:r>
            <a:r>
              <a:rPr lang="en-US" altLang="zh-TW" sz="2800" dirty="0" err="1" smtClean="0">
                <a:ea typeface="新細明體" pitchFamily="18" charset="-120"/>
              </a:rPr>
              <a:t>WinPE</a:t>
            </a:r>
            <a:endParaRPr lang="en-US" altLang="zh-TW" sz="2800" dirty="0" smtClean="0">
              <a:ea typeface="新細明體" pitchFamily="18" charset="-12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25450" y="1096963"/>
            <a:ext cx="1814513" cy="996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New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RIS</a:t>
            </a:r>
          </a:p>
        </p:txBody>
      </p:sp>
      <p:sp>
        <p:nvSpPr>
          <p:cNvPr id="12300" name="Rectangle 13"/>
          <p:cNvSpPr>
            <a:spLocks noChangeArrowheads="1"/>
          </p:cNvSpPr>
          <p:nvPr/>
        </p:nvSpPr>
        <p:spPr bwMode="auto">
          <a:xfrm>
            <a:off x="2671763" y="2867025"/>
            <a:ext cx="5748337" cy="91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65138" indent="-465138" defTabSz="663575">
              <a:lnSpc>
                <a:spcPct val="85000"/>
              </a:lnSpc>
              <a:spcBef>
                <a:spcPct val="20000"/>
              </a:spcBef>
              <a:buClr>
                <a:schemeClr val="tx2"/>
              </a:buClr>
              <a:buSzPct val="110000"/>
              <a:buBlip>
                <a:blip r:embed="rId5"/>
              </a:buBlip>
            </a:pPr>
            <a:r>
              <a:rPr lang="zh-TW" altLang="en-US" sz="2800" dirty="0" smtClean="0">
                <a:solidFill>
                  <a:schemeClr val="bg1"/>
                </a:solidFill>
                <a:ea typeface="新細明體" pitchFamily="18" charset="-120"/>
              </a:rPr>
              <a:t>降低部署成本</a:t>
            </a:r>
            <a:endParaRPr lang="en-US" altLang="zh-TW" sz="2800" dirty="0">
              <a:solidFill>
                <a:schemeClr val="bg1"/>
              </a:solidFill>
              <a:ea typeface="新細明體" pitchFamily="18" charset="-120"/>
            </a:endParaRPr>
          </a:p>
          <a:p>
            <a:pPr marL="465138" indent="-465138" defTabSz="663575" eaLnBrk="0" hangingPunct="0">
              <a:lnSpc>
                <a:spcPct val="85000"/>
              </a:lnSpc>
              <a:spcBef>
                <a:spcPct val="20000"/>
              </a:spcBef>
              <a:buClr>
                <a:schemeClr val="tx2"/>
              </a:buClr>
              <a:buSzPct val="110000"/>
              <a:buFont typeface="Wingdings" pitchFamily="2" charset="2"/>
              <a:buBlip>
                <a:blip r:embed="rId5"/>
              </a:buBlip>
            </a:pPr>
            <a:r>
              <a:rPr lang="zh-TW" altLang="en-US" sz="2800" dirty="0" smtClean="0">
                <a:solidFill>
                  <a:schemeClr val="bg1"/>
                </a:solidFill>
                <a:ea typeface="新細明體" pitchFamily="18" charset="-120"/>
              </a:rPr>
              <a:t>縮短部署時間</a:t>
            </a:r>
            <a:endParaRPr lang="en-US" altLang="zh-TW" sz="2800" dirty="0">
              <a:solidFill>
                <a:schemeClr val="bg1"/>
              </a:solidFill>
              <a:ea typeface="新細明體" pitchFamily="18" charset="-120"/>
            </a:endParaRPr>
          </a:p>
        </p:txBody>
      </p:sp>
      <p:sp>
        <p:nvSpPr>
          <p:cNvPr id="12301" name="Rectangle 14"/>
          <p:cNvSpPr>
            <a:spLocks noChangeArrowheads="1"/>
          </p:cNvSpPr>
          <p:nvPr/>
        </p:nvSpPr>
        <p:spPr bwMode="auto">
          <a:xfrm>
            <a:off x="2671763" y="4559300"/>
            <a:ext cx="5748337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65138" indent="-465138" defTabSz="663575" eaLnBrk="0" hangingPunct="0">
              <a:lnSpc>
                <a:spcPct val="85000"/>
              </a:lnSpc>
              <a:spcBef>
                <a:spcPct val="20000"/>
              </a:spcBef>
              <a:buClr>
                <a:schemeClr val="tx2"/>
              </a:buClr>
              <a:buSzPct val="110000"/>
              <a:buFont typeface="Wingdings" pitchFamily="2" charset="2"/>
              <a:buBlip>
                <a:blip r:embed="rId5"/>
              </a:buBlip>
            </a:pPr>
            <a:r>
              <a:rPr lang="zh-TW" altLang="en-US" sz="2800" dirty="0" smtClean="0">
                <a:solidFill>
                  <a:schemeClr val="bg1"/>
                </a:solidFill>
                <a:ea typeface="新細明體" pitchFamily="18" charset="-120"/>
              </a:rPr>
              <a:t>多址傳播 </a:t>
            </a:r>
            <a:r>
              <a:rPr lang="en-US" altLang="zh-TW" sz="2800" dirty="0" smtClean="0">
                <a:solidFill>
                  <a:schemeClr val="bg1"/>
                </a:solidFill>
                <a:ea typeface="新細明體" pitchFamily="18" charset="-120"/>
              </a:rPr>
              <a:t>Multicast</a:t>
            </a:r>
            <a:endParaRPr lang="en-US" altLang="zh-TW" sz="2800" dirty="0">
              <a:solidFill>
                <a:schemeClr val="bg1"/>
              </a:solidFill>
              <a:ea typeface="新細明體" pitchFamily="18" charset="-120"/>
            </a:endParaRPr>
          </a:p>
          <a:p>
            <a:pPr marL="465138" indent="-465138" defTabSz="663575">
              <a:lnSpc>
                <a:spcPct val="85000"/>
              </a:lnSpc>
              <a:spcBef>
                <a:spcPct val="20000"/>
              </a:spcBef>
              <a:buClr>
                <a:schemeClr val="tx2"/>
              </a:buClr>
              <a:buSzPct val="110000"/>
              <a:buBlip>
                <a:blip r:embed="rId5"/>
              </a:buBlip>
            </a:pPr>
            <a:r>
              <a:rPr lang="zh-TW" altLang="en-US" sz="2800" dirty="0" smtClean="0">
                <a:solidFill>
                  <a:schemeClr val="bg1"/>
                </a:solidFill>
                <a:ea typeface="新細明體" pitchFamily="18" charset="-120"/>
              </a:rPr>
              <a:t>更有效地使用網絡</a:t>
            </a:r>
            <a:endParaRPr lang="en-US" altLang="zh-TW" sz="2800" dirty="0">
              <a:solidFill>
                <a:schemeClr val="bg1"/>
              </a:solidFill>
              <a:ea typeface="新細明體" pitchFamily="18" charset="-120"/>
            </a:endParaRPr>
          </a:p>
        </p:txBody>
      </p:sp>
      <p:pic>
        <p:nvPicPr>
          <p:cNvPr id="12302" name="Picture 15" descr="up big arrow transparent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60588" y="849313"/>
            <a:ext cx="57785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16" descr="up big arrow transparent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60588" y="2597150"/>
            <a:ext cx="577850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17" descr="up big arrow transparent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60588" y="4300538"/>
            <a:ext cx="57785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2" descr="C:\Documents and Settings\User\My Documents\Graphics\PPT Graphics\Shapes and Graphics\Symbols\dollar sign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2475" y="2551113"/>
            <a:ext cx="1112838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7938" y="4133850"/>
            <a:ext cx="2543175" cy="1820863"/>
            <a:chOff x="8604" y="4133882"/>
            <a:chExt cx="2543175" cy="1821117"/>
          </a:xfrm>
        </p:grpSpPr>
        <p:pic>
          <p:nvPicPr>
            <p:cNvPr id="12307" name="Picture 4" descr="C:\Documents and Settings\User\My Documents\Graphics\PPT Graphics\Shapes and Graphics\Glow\white oval shaped glow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604" y="4133882"/>
              <a:ext cx="2543175" cy="1821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8" name="Picture 3" descr="C:\Documents and Settings\User\My Documents\Graphics\PPT Graphics\Shapes and Graphics\Arrows - arrow\Curved\5 bronze arrows cascading down from top.pn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-5563422">
              <a:off x="650908" y="4244998"/>
              <a:ext cx="1016955" cy="1724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28576" y="2103438"/>
            <a:ext cx="9144000" cy="2530475"/>
          </a:xfrm>
        </p:spPr>
        <p:txBody>
          <a:bodyPr/>
          <a:lstStyle/>
          <a:p>
            <a:r>
              <a:rPr lang="zh-TW" altLang="en-US" dirty="0"/>
              <a:t>安裝 </a:t>
            </a:r>
            <a:r>
              <a:rPr lang="en-US" altLang="zh-TW" dirty="0" smtClean="0"/>
              <a:t>WDS </a:t>
            </a:r>
            <a:r>
              <a:rPr lang="zh-TW" altLang="en-US" dirty="0" smtClean="0"/>
              <a:t>部署服務</a:t>
            </a:r>
            <a:endParaRPr lang="zh-TW" altLang="en-US" dirty="0"/>
          </a:p>
        </p:txBody>
      </p:sp>
      <p:pic>
        <p:nvPicPr>
          <p:cNvPr id="1080323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t="18445" b="14647"/>
          <a:stretch>
            <a:fillRect/>
          </a:stretch>
        </p:blipFill>
        <p:spPr bwMode="auto">
          <a:xfrm>
            <a:off x="527050" y="525463"/>
            <a:ext cx="4090988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圖片 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67374" y="2034926"/>
            <a:ext cx="5274310" cy="396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WDS-01 install WDS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400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38" name="Rectangle 2"/>
          <p:cNvSpPr>
            <a:spLocks/>
          </p:cNvSpPr>
          <p:nvPr/>
        </p:nvSpPr>
        <p:spPr bwMode="black">
          <a:xfrm>
            <a:off x="368300" y="220663"/>
            <a:ext cx="838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pPr eaLnBrk="1" hangingPunct="1"/>
            <a:r>
              <a:rPr lang="zh-TW" altLang="en-US" sz="3600" dirty="0">
                <a:solidFill>
                  <a:srgbClr val="FFFF00"/>
                </a:solidFill>
                <a:ea typeface="標楷體" pitchFamily="65" charset="-120"/>
              </a:rPr>
              <a:t>大綱</a:t>
            </a:r>
          </a:p>
        </p:txBody>
      </p:sp>
      <p:sp>
        <p:nvSpPr>
          <p:cNvPr id="1063939" name="Text Box 3"/>
          <p:cNvSpPr txBox="1">
            <a:spLocks noChangeArrowheads="1"/>
          </p:cNvSpPr>
          <p:nvPr/>
        </p:nvSpPr>
        <p:spPr bwMode="auto">
          <a:xfrm>
            <a:off x="581025" y="1158875"/>
            <a:ext cx="7540625" cy="3046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altLang="zh-TW" sz="3200" dirty="0" smtClean="0">
                <a:solidFill>
                  <a:schemeClr val="bg1"/>
                </a:solidFill>
                <a:ea typeface="標楷體" pitchFamily="65" charset="-120"/>
              </a:rPr>
              <a:t>WDS </a:t>
            </a:r>
            <a:r>
              <a:rPr lang="zh-TW" altLang="en-US" sz="3200" dirty="0" smtClean="0">
                <a:solidFill>
                  <a:schemeClr val="bg1"/>
                </a:solidFill>
                <a:ea typeface="標楷體" pitchFamily="65" charset="-120"/>
              </a:rPr>
              <a:t>架構</a:t>
            </a:r>
          </a:p>
          <a:p>
            <a:pPr eaLnBrk="1" hangingPunct="1">
              <a:lnSpc>
                <a:spcPct val="150000"/>
              </a:lnSpc>
              <a:buSzPct val="75000"/>
              <a:buFontTx/>
              <a:buBlip>
                <a:blip r:embed="rId3"/>
              </a:buBlip>
            </a:pPr>
            <a:r>
              <a:rPr lang="zh-TW" altLang="en-US" sz="3200" dirty="0" smtClean="0">
                <a:solidFill>
                  <a:schemeClr val="bg1"/>
                </a:solidFill>
                <a:ea typeface="標楷體" pitchFamily="65" charset="-120"/>
              </a:rPr>
              <a:t>管理 </a:t>
            </a:r>
            <a:r>
              <a:rPr lang="en-US" altLang="zh-TW" sz="3200" dirty="0" smtClean="0">
                <a:solidFill>
                  <a:schemeClr val="bg1"/>
                </a:solidFill>
                <a:ea typeface="標楷體" pitchFamily="65" charset="-120"/>
              </a:rPr>
              <a:t>WDS </a:t>
            </a:r>
            <a:r>
              <a:rPr lang="zh-TW" altLang="en-US" sz="3200" dirty="0" smtClean="0">
                <a:solidFill>
                  <a:schemeClr val="bg1"/>
                </a:solidFill>
                <a:ea typeface="標楷體" pitchFamily="65" charset="-120"/>
              </a:rPr>
              <a:t>伺服器角色</a:t>
            </a:r>
            <a:endParaRPr lang="zh-TW" altLang="en-US" sz="3200" dirty="0">
              <a:solidFill>
                <a:schemeClr val="bg1"/>
              </a:solidFill>
              <a:ea typeface="標楷體" pitchFamily="65" charset="-120"/>
            </a:endParaRPr>
          </a:p>
          <a:p>
            <a:pPr eaLnBrk="1" hangingPunct="1">
              <a:lnSpc>
                <a:spcPct val="150000"/>
              </a:lnSpc>
              <a:buSzPct val="75000"/>
              <a:buFontTx/>
              <a:buBlip>
                <a:blip r:embed="rId3"/>
              </a:buBlip>
            </a:pPr>
            <a:r>
              <a:rPr lang="zh-TW" altLang="en-US" sz="3200" dirty="0" smtClean="0">
                <a:solidFill>
                  <a:schemeClr val="bg1"/>
                </a:solidFill>
                <a:ea typeface="標楷體" pitchFamily="65" charset="-120"/>
              </a:rPr>
              <a:t>安裝部署作業系統</a:t>
            </a:r>
          </a:p>
          <a:p>
            <a:pPr eaLnBrk="1" hangingPunct="1">
              <a:lnSpc>
                <a:spcPct val="150000"/>
              </a:lnSpc>
              <a:buSzPct val="75000"/>
              <a:buFontTx/>
              <a:buBlip>
                <a:blip r:embed="rId3"/>
              </a:buBlip>
            </a:pPr>
            <a:r>
              <a:rPr lang="zh-TW" altLang="en-US" sz="3200" dirty="0" smtClean="0">
                <a:solidFill>
                  <a:schemeClr val="bg1"/>
                </a:solidFill>
                <a:ea typeface="標楷體" pitchFamily="65" charset="-120"/>
              </a:rPr>
              <a:t>建置 </a:t>
            </a:r>
            <a:r>
              <a:rPr lang="en-US" altLang="zh-TW" sz="3200" dirty="0" smtClean="0">
                <a:solidFill>
                  <a:schemeClr val="bg1"/>
                </a:solidFill>
                <a:ea typeface="標楷體" pitchFamily="65" charset="-120"/>
              </a:rPr>
              <a:t>Transport </a:t>
            </a:r>
            <a:r>
              <a:rPr lang="zh-TW" altLang="en-US" sz="3200" dirty="0" smtClean="0">
                <a:solidFill>
                  <a:schemeClr val="bg1"/>
                </a:solidFill>
                <a:ea typeface="標楷體" pitchFamily="65" charset="-120"/>
              </a:rPr>
              <a:t>伺服器角色</a:t>
            </a:r>
            <a:endParaRPr lang="en-US" altLang="zh-TW" sz="3200" dirty="0">
              <a:solidFill>
                <a:schemeClr val="bg1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063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381000" y="4038600"/>
            <a:ext cx="81327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 sz="3200" b="1">
              <a:solidFill>
                <a:schemeClr val="tx2"/>
              </a:solidFill>
            </a:endParaRPr>
          </a:p>
        </p:txBody>
      </p:sp>
      <p:pic>
        <p:nvPicPr>
          <p:cNvPr id="3087" name="Picture 15" descr="Windows Server System logo reverse vert  1 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307013"/>
            <a:ext cx="6251575" cy="774700"/>
          </a:xfrm>
          <a:prstGeom prst="rect">
            <a:avLst/>
          </a:prstGeom>
          <a:noFill/>
        </p:spPr>
      </p:pic>
      <p:sp>
        <p:nvSpPr>
          <p:cNvPr id="159753" name="Rectangle 1033"/>
          <p:cNvSpPr>
            <a:spLocks noChangeArrowheads="1"/>
          </p:cNvSpPr>
          <p:nvPr/>
        </p:nvSpPr>
        <p:spPr bwMode="auto">
          <a:xfrm>
            <a:off x="381000" y="913479"/>
            <a:ext cx="8132763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zh-TW" altLang="zh-TW" sz="4200" dirty="0">
                <a:solidFill>
                  <a:srgbClr val="FFFF00"/>
                </a:solidFill>
                <a:ea typeface="標楷體" pitchFamily="65" charset="-120"/>
              </a:rPr>
              <a:t>Windows Server 2008 </a:t>
            </a:r>
            <a:r>
              <a:rPr lang="zh-TW" altLang="en-US" sz="4200" dirty="0">
                <a:solidFill>
                  <a:srgbClr val="FFFF00"/>
                </a:solidFill>
                <a:ea typeface="標楷體" pitchFamily="65" charset="-120"/>
              </a:rPr>
              <a:t/>
            </a:r>
            <a:br>
              <a:rPr lang="zh-TW" altLang="en-US" sz="4200" dirty="0">
                <a:solidFill>
                  <a:srgbClr val="FFFF00"/>
                </a:solidFill>
                <a:ea typeface="標楷體" pitchFamily="65" charset="-120"/>
              </a:rPr>
            </a:br>
            <a:r>
              <a:rPr lang="en-US" altLang="zh-TW" sz="4200" dirty="0" smtClean="0">
                <a:solidFill>
                  <a:srgbClr val="FFFF00"/>
                </a:solidFill>
                <a:ea typeface="標楷體" pitchFamily="65" charset="-120"/>
              </a:rPr>
              <a:t>Windows </a:t>
            </a:r>
            <a:r>
              <a:rPr lang="zh-TW" altLang="en-US" sz="4200" dirty="0" smtClean="0">
                <a:solidFill>
                  <a:srgbClr val="FFFF00"/>
                </a:solidFill>
                <a:ea typeface="標楷體" pitchFamily="65" charset="-120"/>
              </a:rPr>
              <a:t>部署</a:t>
            </a:r>
            <a:r>
              <a:rPr lang="zh-TW" altLang="zh-TW" sz="4200" dirty="0" smtClean="0">
                <a:solidFill>
                  <a:srgbClr val="FFFF00"/>
                </a:solidFill>
                <a:ea typeface="標楷體" pitchFamily="65" charset="-120"/>
              </a:rPr>
              <a:t>服務</a:t>
            </a:r>
            <a:endParaRPr lang="en-US" altLang="zh-TW" sz="4200" dirty="0">
              <a:solidFill>
                <a:srgbClr val="FFFF00"/>
              </a:solidFill>
              <a:ea typeface="標楷體" pitchFamily="65" charset="-120"/>
            </a:endParaRPr>
          </a:p>
        </p:txBody>
      </p:sp>
      <p:sp>
        <p:nvSpPr>
          <p:cNvPr id="159755" name="Rectangle 1035"/>
          <p:cNvSpPr>
            <a:spLocks noGrp="1"/>
          </p:cNvSpPr>
          <p:nvPr>
            <p:ph type="subTitle" idx="1"/>
          </p:nvPr>
        </p:nvSpPr>
        <p:spPr bwMode="black">
          <a:xfrm>
            <a:off x="796413" y="3583909"/>
            <a:ext cx="4888117" cy="1058751"/>
          </a:xfrm>
          <a:noFill/>
          <a:ln/>
        </p:spPr>
        <p:txBody>
          <a:bodyPr wrap="square" lIns="0" tIns="0" rIns="0" bIns="0">
            <a:spAutoFit/>
          </a:bodyPr>
          <a:lstStyle/>
          <a:p>
            <a:pPr indent="112713" algn="l">
              <a:lnSpc>
                <a:spcPct val="80000"/>
              </a:lnSpc>
            </a:pPr>
            <a:r>
              <a:rPr lang="zh-TW" altLang="en-US" sz="3400" dirty="0"/>
              <a:t>何斯慕</a:t>
            </a:r>
            <a:r>
              <a:rPr lang="zh-TW" altLang="en-US" sz="3400" dirty="0" smtClean="0"/>
              <a:t> </a:t>
            </a:r>
            <a:endParaRPr lang="zh-TW" altLang="en-US" sz="3400" dirty="0"/>
          </a:p>
          <a:p>
            <a:pPr indent="112713" algn="l">
              <a:lnSpc>
                <a:spcPct val="80000"/>
              </a:lnSpc>
            </a:pPr>
            <a:r>
              <a:rPr lang="en-US" altLang="zh-TW" sz="2400" dirty="0" smtClean="0"/>
              <a:t>William_ho@uuu.com.tw</a:t>
            </a:r>
            <a:endParaRPr lang="en-US" altLang="zh-TW" sz="2400" dirty="0"/>
          </a:p>
          <a:p>
            <a:pPr indent="112713" algn="l">
              <a:lnSpc>
                <a:spcPct val="80000"/>
              </a:lnSpc>
            </a:pPr>
            <a:r>
              <a:rPr lang="zh-TW" altLang="zh-TW" dirty="0"/>
              <a:t>恆逸教育訓練中心(精誠資訊)</a:t>
            </a:r>
            <a:endParaRPr lang="en-US" altLang="zh-TW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設定 </a:t>
            </a:r>
            <a:r>
              <a:rPr lang="en-US" altLang="zh-TW" dirty="0" smtClean="0"/>
              <a:t>WDS</a:t>
            </a:r>
            <a:endParaRPr lang="zh-TW" altLang="en-US" dirty="0"/>
          </a:p>
        </p:txBody>
      </p:sp>
      <p:sp>
        <p:nvSpPr>
          <p:cNvPr id="107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zh-TW" altLang="en-US" dirty="0" smtClean="0"/>
              <a:t>建立 </a:t>
            </a:r>
            <a:r>
              <a:rPr lang="en-US" altLang="zh-TW" dirty="0" smtClean="0"/>
              <a:t>REMINST</a:t>
            </a:r>
            <a:r>
              <a:rPr lang="zh-TW" altLang="en-US" dirty="0" smtClean="0"/>
              <a:t> </a:t>
            </a:r>
            <a:r>
              <a:rPr lang="zh-TW" altLang="en-US" dirty="0"/>
              <a:t>資料夾</a:t>
            </a:r>
            <a:r>
              <a:rPr lang="zh-TW" altLang="en-US" dirty="0" smtClean="0"/>
              <a:t>分享</a:t>
            </a:r>
            <a:endParaRPr lang="en-US" altLang="zh-TW" dirty="0" smtClean="0"/>
          </a:p>
          <a:p>
            <a:pPr lvl="1">
              <a:lnSpc>
                <a:spcPct val="130000"/>
              </a:lnSpc>
            </a:pPr>
            <a:r>
              <a:rPr lang="en-US" altLang="zh-TW" dirty="0" smtClean="0"/>
              <a:t>PXE</a:t>
            </a:r>
            <a:r>
              <a:rPr lang="zh-TW" altLang="en-US" dirty="0" smtClean="0"/>
              <a:t> </a:t>
            </a:r>
            <a:r>
              <a:rPr lang="en-US" altLang="zh-TW" dirty="0" smtClean="0"/>
              <a:t>boot </a:t>
            </a:r>
            <a:r>
              <a:rPr lang="zh-TW" altLang="en-US" dirty="0" smtClean="0"/>
              <a:t>檔案</a:t>
            </a:r>
            <a:endParaRPr lang="en-US" altLang="zh-TW" dirty="0" smtClean="0"/>
          </a:p>
          <a:p>
            <a:pPr lvl="1">
              <a:lnSpc>
                <a:spcPct val="130000"/>
              </a:lnSpc>
            </a:pPr>
            <a:r>
              <a:rPr lang="en-US" altLang="zh-TW" dirty="0" smtClean="0"/>
              <a:t>Windows PE </a:t>
            </a:r>
            <a:r>
              <a:rPr lang="zh-TW" altLang="en-US" dirty="0" smtClean="0"/>
              <a:t>檔案</a:t>
            </a:r>
            <a:endParaRPr lang="en-US" altLang="zh-TW" dirty="0" smtClean="0"/>
          </a:p>
          <a:p>
            <a:pPr lvl="1">
              <a:lnSpc>
                <a:spcPct val="130000"/>
              </a:lnSpc>
            </a:pPr>
            <a:r>
              <a:rPr lang="zh-TW" altLang="en-US" dirty="0" smtClean="0"/>
              <a:t>安裝映像檔案</a:t>
            </a:r>
            <a:endParaRPr lang="en-US" altLang="zh-TW" dirty="0" smtClean="0"/>
          </a:p>
          <a:p>
            <a:pPr>
              <a:lnSpc>
                <a:spcPct val="130000"/>
              </a:lnSpc>
            </a:pPr>
            <a:r>
              <a:rPr lang="zh-TW" altLang="en-US" dirty="0" smtClean="0"/>
              <a:t>設定</a:t>
            </a:r>
            <a:r>
              <a:rPr lang="en-US" altLang="zh-TW" dirty="0" smtClean="0"/>
              <a:t>PXE</a:t>
            </a:r>
            <a:r>
              <a:rPr lang="zh-TW" altLang="en-US" dirty="0" smtClean="0"/>
              <a:t> </a:t>
            </a:r>
            <a:r>
              <a:rPr lang="en-US" altLang="zh-TW" dirty="0" smtClean="0"/>
              <a:t>listener</a:t>
            </a:r>
            <a:endParaRPr lang="zh-TW" altLang="en-US" dirty="0" smtClean="0"/>
          </a:p>
        </p:txBody>
      </p:sp>
      <p:pic>
        <p:nvPicPr>
          <p:cNvPr id="4" name="圖片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6414" y="2166940"/>
            <a:ext cx="479107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NTFS </a:t>
            </a:r>
            <a:r>
              <a:rPr lang="zh-TW" altLang="en-US" dirty="0" smtClean="0"/>
              <a:t>磁區</a:t>
            </a:r>
            <a:endParaRPr lang="zh-TW" altLang="en-US" dirty="0"/>
          </a:p>
        </p:txBody>
      </p:sp>
      <p:sp>
        <p:nvSpPr>
          <p:cNvPr id="107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altLang="zh-TW" dirty="0" smtClean="0"/>
              <a:t>REMINST</a:t>
            </a:r>
            <a:r>
              <a:rPr lang="zh-TW" altLang="en-US" dirty="0" smtClean="0"/>
              <a:t> 資料夾建議不要放在系統磁區</a:t>
            </a:r>
            <a:endParaRPr lang="en-US" altLang="zh-TW" dirty="0" smtClean="0"/>
          </a:p>
        </p:txBody>
      </p:sp>
      <p:pic>
        <p:nvPicPr>
          <p:cNvPr id="5" name="圖片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2581275"/>
            <a:ext cx="39624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當</a:t>
            </a:r>
            <a:r>
              <a:rPr lang="en-US" altLang="zh-TW" dirty="0" smtClean="0"/>
              <a:t>WDS</a:t>
            </a:r>
            <a:r>
              <a:rPr lang="zh-TW" altLang="en-US" dirty="0" smtClean="0"/>
              <a:t>碰上了</a:t>
            </a:r>
            <a:r>
              <a:rPr lang="en-US" altLang="zh-TW" dirty="0" smtClean="0"/>
              <a:t>DHCP</a:t>
            </a:r>
            <a:endParaRPr lang="zh-TW" altLang="en-US" dirty="0"/>
          </a:p>
        </p:txBody>
      </p:sp>
      <p:sp>
        <p:nvSpPr>
          <p:cNvPr id="107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zh-TW" altLang="en-US" dirty="0" smtClean="0"/>
              <a:t>設定</a:t>
            </a:r>
            <a:r>
              <a:rPr lang="en-US" altLang="zh-TW" dirty="0" smtClean="0"/>
              <a:t>DHCP</a:t>
            </a:r>
            <a:r>
              <a:rPr lang="zh-TW" altLang="en-US" dirty="0" smtClean="0"/>
              <a:t> 選項 </a:t>
            </a:r>
            <a:r>
              <a:rPr lang="en-US" altLang="zh-TW" dirty="0" smtClean="0"/>
              <a:t>060 </a:t>
            </a:r>
            <a:r>
              <a:rPr lang="en-US" altLang="zh-TW" dirty="0" err="1" smtClean="0"/>
              <a:t>PXEClient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	</a:t>
            </a:r>
            <a:r>
              <a:rPr lang="zh-TW" altLang="en-US" dirty="0" smtClean="0"/>
              <a:t>值為 </a:t>
            </a:r>
            <a:r>
              <a:rPr lang="en-US" altLang="zh-TW" dirty="0" err="1" smtClean="0"/>
              <a:t>PXEClient</a:t>
            </a:r>
            <a:endParaRPr lang="en-US" altLang="zh-TW" dirty="0" smtClean="0"/>
          </a:p>
          <a:p>
            <a:pPr>
              <a:lnSpc>
                <a:spcPct val="130000"/>
              </a:lnSpc>
            </a:pPr>
            <a:endParaRPr lang="en-US" altLang="zh-TW" dirty="0" smtClean="0"/>
          </a:p>
          <a:p>
            <a:pPr>
              <a:lnSpc>
                <a:spcPct val="130000"/>
              </a:lnSpc>
            </a:pPr>
            <a:r>
              <a:rPr lang="zh-TW" altLang="en-US" dirty="0" smtClean="0"/>
              <a:t>設定不要 </a:t>
            </a:r>
            <a:r>
              <a:rPr lang="en-US" altLang="zh-TW" dirty="0" smtClean="0"/>
              <a:t>Listen 67 port</a:t>
            </a:r>
            <a:endParaRPr lang="zh-TW" altLang="en-US" dirty="0" smtClean="0"/>
          </a:p>
        </p:txBody>
      </p:sp>
      <p:pic>
        <p:nvPicPr>
          <p:cNvPr id="5" name="圖片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8637" y="2173288"/>
            <a:ext cx="479107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103438"/>
            <a:ext cx="9144000" cy="2530475"/>
          </a:xfrm>
        </p:spPr>
        <p:txBody>
          <a:bodyPr/>
          <a:lstStyle/>
          <a:p>
            <a:r>
              <a:rPr lang="zh-TW" altLang="en-US" dirty="0" smtClean="0"/>
              <a:t>設定 </a:t>
            </a:r>
            <a:r>
              <a:rPr lang="en-US" altLang="zh-TW" dirty="0" smtClean="0"/>
              <a:t>WDS </a:t>
            </a:r>
            <a:r>
              <a:rPr lang="zh-TW" altLang="en-US" dirty="0" smtClean="0"/>
              <a:t>部署服務</a:t>
            </a:r>
            <a:endParaRPr lang="zh-TW" altLang="en-US" dirty="0"/>
          </a:p>
        </p:txBody>
      </p:sp>
      <p:pic>
        <p:nvPicPr>
          <p:cNvPr id="1080323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t="18445" b="14647"/>
          <a:stretch>
            <a:fillRect/>
          </a:stretch>
        </p:blipFill>
        <p:spPr bwMode="auto">
          <a:xfrm>
            <a:off x="527050" y="525463"/>
            <a:ext cx="4090988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圖片 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41114" y="2046286"/>
            <a:ext cx="5274310" cy="395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WDS-02 Configure WDS.avi">
            <a:hlinkClick r:id="" action="ppaction://media"/>
          </p:cNvPr>
          <p:cNvPicPr>
            <a:picLocks noGrp="1" noRo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68384" cy="64373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開機映像用途</a:t>
            </a:r>
            <a:endParaRPr lang="zh-TW" altLang="en-US" dirty="0"/>
          </a:p>
        </p:txBody>
      </p:sp>
      <p:sp>
        <p:nvSpPr>
          <p:cNvPr id="107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zh-TW" altLang="en-US" dirty="0" smtClean="0"/>
              <a:t>執行安裝</a:t>
            </a:r>
            <a:r>
              <a:rPr lang="en-US" altLang="zh-TW" dirty="0" smtClean="0"/>
              <a:t>Windows</a:t>
            </a:r>
            <a:r>
              <a:rPr lang="zh-TW" altLang="en-US" dirty="0" smtClean="0"/>
              <a:t>系統</a:t>
            </a:r>
            <a:endParaRPr lang="en-US" altLang="zh-TW" dirty="0" smtClean="0"/>
          </a:p>
          <a:p>
            <a:pPr>
              <a:lnSpc>
                <a:spcPct val="130000"/>
              </a:lnSpc>
            </a:pPr>
            <a:r>
              <a:rPr lang="zh-TW" altLang="en-US" dirty="0" smtClean="0"/>
              <a:t>修護作業系統 </a:t>
            </a:r>
            <a:r>
              <a:rPr lang="en-US" altLang="zh-TW" dirty="0" smtClean="0"/>
              <a:t>(</a:t>
            </a:r>
            <a:r>
              <a:rPr lang="zh-TW" altLang="en-US" dirty="0" smtClean="0"/>
              <a:t> </a:t>
            </a:r>
            <a:r>
              <a:rPr lang="en-US" altLang="zh-TW" dirty="0" smtClean="0"/>
              <a:t>Windows RE)</a:t>
            </a:r>
          </a:p>
          <a:p>
            <a:pPr>
              <a:lnSpc>
                <a:spcPct val="130000"/>
              </a:lnSpc>
            </a:pPr>
            <a:r>
              <a:rPr lang="zh-TW" altLang="en-US" dirty="0" smtClean="0"/>
              <a:t>啟動映像擷取</a:t>
            </a:r>
            <a:endParaRPr lang="en-US" altLang="zh-TW" dirty="0" smtClean="0"/>
          </a:p>
          <a:p>
            <a:pPr>
              <a:lnSpc>
                <a:spcPct val="130000"/>
              </a:lnSpc>
            </a:pPr>
            <a:r>
              <a:rPr lang="zh-TW" altLang="en-US" dirty="0" smtClean="0"/>
              <a:t>啟動其他用途的</a:t>
            </a:r>
            <a:r>
              <a:rPr lang="en-US" altLang="zh-TW" dirty="0" err="1" smtClean="0"/>
              <a:t>WinPE</a:t>
            </a:r>
            <a:endParaRPr lang="en-US" altLang="zh-TW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設定開機映像</a:t>
            </a:r>
            <a:endParaRPr lang="zh-TW" altLang="en-US" dirty="0"/>
          </a:p>
        </p:txBody>
      </p:sp>
      <p:sp>
        <p:nvSpPr>
          <p:cNvPr id="107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altLang="zh-TW" dirty="0" smtClean="0"/>
              <a:t>Windows Server 2008</a:t>
            </a:r>
            <a:r>
              <a:rPr lang="zh-TW" altLang="en-US" dirty="0" smtClean="0"/>
              <a:t>光碟的 </a:t>
            </a:r>
            <a:r>
              <a:rPr lang="en-US" altLang="zh-TW" dirty="0" smtClean="0"/>
              <a:t>boot.wim </a:t>
            </a:r>
            <a:r>
              <a:rPr lang="zh-TW" altLang="en-US" dirty="0" smtClean="0"/>
              <a:t>支援多址傳播的功能，</a:t>
            </a:r>
            <a:r>
              <a:rPr lang="en-US" altLang="zh-TW" dirty="0" smtClean="0"/>
              <a:t>Windows Vista</a:t>
            </a:r>
            <a:r>
              <a:rPr lang="zh-TW" altLang="en-US" dirty="0" smtClean="0"/>
              <a:t>光碟的 </a:t>
            </a:r>
            <a:r>
              <a:rPr lang="en-US" altLang="zh-TW" dirty="0" smtClean="0"/>
              <a:t>boot.wim </a:t>
            </a:r>
            <a:r>
              <a:rPr lang="zh-TW" altLang="en-US" dirty="0" smtClean="0"/>
              <a:t>不支援</a:t>
            </a:r>
            <a:endParaRPr lang="en-US" altLang="zh-TW" dirty="0" smtClean="0"/>
          </a:p>
          <a:p>
            <a:pPr>
              <a:lnSpc>
                <a:spcPct val="130000"/>
              </a:lnSpc>
            </a:pPr>
            <a:endParaRPr lang="en-US" altLang="zh-TW" dirty="0" smtClean="0"/>
          </a:p>
          <a:p>
            <a:pPr>
              <a:lnSpc>
                <a:spcPct val="130000"/>
              </a:lnSpc>
            </a:pPr>
            <a:r>
              <a:rPr lang="zh-TW" altLang="en-US" dirty="0" smtClean="0"/>
              <a:t>編輯開機選單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err="1" smtClean="0"/>
              <a:t>Bcdedit</a:t>
            </a:r>
            <a:r>
              <a:rPr lang="en-US" altLang="zh-TW" dirty="0" smtClean="0"/>
              <a:t> %REMINST%\boot\&lt;architecture&gt;\default.bcd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BCDEDIT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顯示 </a:t>
            </a:r>
            <a:r>
              <a:rPr lang="en-US" altLang="zh-TW" dirty="0" smtClean="0"/>
              <a:t>default.bcd</a:t>
            </a:r>
            <a:r>
              <a:rPr lang="zh-TW" altLang="en-US" dirty="0" smtClean="0"/>
              <a:t> 設定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語法 </a:t>
            </a:r>
            <a:r>
              <a:rPr lang="en-US" dirty="0" err="1" smtClean="0"/>
              <a:t>bcdedit</a:t>
            </a:r>
            <a:r>
              <a:rPr lang="en-US" dirty="0" smtClean="0"/>
              <a:t> /</a:t>
            </a:r>
            <a:r>
              <a:rPr lang="en-US" dirty="0" err="1" smtClean="0"/>
              <a:t>enum</a:t>
            </a:r>
            <a:r>
              <a:rPr lang="en-US" dirty="0" smtClean="0"/>
              <a:t> all /store &lt;</a:t>
            </a:r>
            <a:r>
              <a:rPr lang="zh-TW" altLang="en-US" dirty="0" smtClean="0"/>
              <a:t>路徑</a:t>
            </a: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zh-TW" altLang="en-US" dirty="0"/>
          </a:p>
        </p:txBody>
      </p:sp>
      <p:pic>
        <p:nvPicPr>
          <p:cNvPr id="10823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5413" y="2614613"/>
            <a:ext cx="635317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BCDEDIT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設定</a:t>
            </a:r>
            <a:r>
              <a:rPr lang="en-US" b="1" dirty="0" smtClean="0"/>
              <a:t>timeout</a:t>
            </a:r>
            <a:r>
              <a:rPr lang="zh-TW" altLang="en-US" b="1" dirty="0" smtClean="0"/>
              <a:t> </a:t>
            </a:r>
            <a:r>
              <a:rPr lang="zh-TW" altLang="en-US" dirty="0" smtClean="0"/>
              <a:t>值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語法 </a:t>
            </a:r>
            <a:r>
              <a:rPr lang="en-US" sz="2400" dirty="0" err="1" smtClean="0"/>
              <a:t>bcdedit</a:t>
            </a:r>
            <a:r>
              <a:rPr lang="en-US" sz="2400" dirty="0" smtClean="0"/>
              <a:t> /store &lt;</a:t>
            </a:r>
            <a:r>
              <a:rPr lang="zh-TW" altLang="en-US" sz="2400" dirty="0" smtClean="0"/>
              <a:t>路徑</a:t>
            </a:r>
            <a:r>
              <a:rPr lang="en-US" sz="2400" dirty="0" smtClean="0"/>
              <a:t>&gt; /set {</a:t>
            </a:r>
            <a:r>
              <a:rPr lang="en-US" sz="2400" dirty="0" err="1" smtClean="0"/>
              <a:t>bootmgr</a:t>
            </a:r>
            <a:r>
              <a:rPr lang="en-US" sz="2400" dirty="0" smtClean="0"/>
              <a:t>} timeout &lt;</a:t>
            </a:r>
            <a:r>
              <a:rPr lang="zh-TW" altLang="en-US" sz="2400" dirty="0" smtClean="0"/>
              <a:t>秒數</a:t>
            </a:r>
            <a:r>
              <a:rPr lang="en-US" sz="2400" dirty="0" smtClean="0"/>
              <a:t>&gt; </a:t>
            </a:r>
            <a:r>
              <a:rPr lang="en-US" dirty="0" smtClean="0"/>
              <a:t/>
            </a:r>
            <a:br>
              <a:rPr lang="en-US" dirty="0" smtClean="0"/>
            </a:br>
            <a:endParaRPr lang="zh-TW" altLang="en-US" dirty="0"/>
          </a:p>
        </p:txBody>
      </p:sp>
      <p:pic>
        <p:nvPicPr>
          <p:cNvPr id="10833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4938" y="2605116"/>
            <a:ext cx="633412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BCDEDIT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強制建立新的</a:t>
            </a:r>
            <a:r>
              <a:rPr lang="en-US" altLang="zh-TW" dirty="0" err="1" smtClean="0"/>
              <a:t>bcd</a:t>
            </a:r>
            <a:r>
              <a:rPr lang="zh-TW" altLang="en-US" dirty="0" smtClean="0"/>
              <a:t> 設定檔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語法 </a:t>
            </a:r>
            <a:r>
              <a:rPr lang="en-US" dirty="0" smtClean="0"/>
              <a:t>sc control </a:t>
            </a:r>
            <a:r>
              <a:rPr lang="en-US" dirty="0" err="1" smtClean="0"/>
              <a:t>wdsserver</a:t>
            </a:r>
            <a:r>
              <a:rPr lang="en-US" dirty="0" smtClean="0"/>
              <a:t> 129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zh-TW" altLang="en-US" dirty="0"/>
          </a:p>
        </p:txBody>
      </p:sp>
      <p:pic>
        <p:nvPicPr>
          <p:cNvPr id="10844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4938" y="2595590"/>
            <a:ext cx="63341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16" name="Rectangle 16"/>
          <p:cNvSpPr>
            <a:spLocks/>
          </p:cNvSpPr>
          <p:nvPr/>
        </p:nvSpPr>
        <p:spPr bwMode="black">
          <a:xfrm>
            <a:off x="368300" y="220663"/>
            <a:ext cx="838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pPr eaLnBrk="1" hangingPunct="1"/>
            <a:r>
              <a:rPr lang="zh-TW" altLang="en-US" sz="3600" dirty="0">
                <a:solidFill>
                  <a:srgbClr val="FFFF00"/>
                </a:solidFill>
                <a:ea typeface="標楷體" pitchFamily="65" charset="-120"/>
              </a:rPr>
              <a:t>大綱</a:t>
            </a:r>
          </a:p>
        </p:txBody>
      </p:sp>
      <p:sp>
        <p:nvSpPr>
          <p:cNvPr id="793617" name="Text Box 17"/>
          <p:cNvSpPr txBox="1">
            <a:spLocks noChangeArrowheads="1"/>
          </p:cNvSpPr>
          <p:nvPr/>
        </p:nvSpPr>
        <p:spPr bwMode="auto">
          <a:xfrm>
            <a:off x="581025" y="1158875"/>
            <a:ext cx="7540625" cy="3046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altLang="zh-TW" sz="3200" dirty="0" smtClean="0">
                <a:solidFill>
                  <a:schemeClr val="bg1"/>
                </a:solidFill>
                <a:ea typeface="標楷體" pitchFamily="65" charset="-120"/>
              </a:rPr>
              <a:t>WDS </a:t>
            </a:r>
            <a:r>
              <a:rPr lang="zh-TW" altLang="en-US" sz="3200" dirty="0" smtClean="0">
                <a:solidFill>
                  <a:schemeClr val="bg1"/>
                </a:solidFill>
                <a:ea typeface="標楷體" pitchFamily="65" charset="-120"/>
              </a:rPr>
              <a:t>架構</a:t>
            </a:r>
            <a:endParaRPr lang="zh-TW" altLang="en-US" sz="3200" dirty="0">
              <a:solidFill>
                <a:schemeClr val="bg1"/>
              </a:solidFill>
              <a:ea typeface="標楷體" pitchFamily="65" charset="-120"/>
            </a:endParaRPr>
          </a:p>
          <a:p>
            <a:pPr eaLnBrk="1" hangingPunct="1">
              <a:lnSpc>
                <a:spcPct val="150000"/>
              </a:lnSpc>
              <a:buSzPct val="75000"/>
              <a:buBlip>
                <a:blip r:embed="rId3"/>
              </a:buBlip>
            </a:pPr>
            <a:r>
              <a:rPr lang="zh-TW" altLang="en-US" sz="3200" dirty="0" smtClean="0">
                <a:solidFill>
                  <a:schemeClr val="bg1"/>
                </a:solidFill>
                <a:ea typeface="標楷體" pitchFamily="65" charset="-120"/>
              </a:rPr>
              <a:t>管理 </a:t>
            </a:r>
            <a:r>
              <a:rPr lang="en-US" altLang="zh-TW" sz="3200" dirty="0" smtClean="0">
                <a:solidFill>
                  <a:schemeClr val="bg1"/>
                </a:solidFill>
                <a:ea typeface="標楷體" pitchFamily="65" charset="-120"/>
              </a:rPr>
              <a:t>WDS </a:t>
            </a:r>
            <a:r>
              <a:rPr lang="zh-TW" altLang="en-US" sz="3200" dirty="0" smtClean="0">
                <a:solidFill>
                  <a:schemeClr val="bg1"/>
                </a:solidFill>
                <a:ea typeface="標楷體" pitchFamily="65" charset="-120"/>
              </a:rPr>
              <a:t>伺服器角色</a:t>
            </a:r>
            <a:endParaRPr lang="en-US" altLang="zh-TW" sz="3200" dirty="0" smtClean="0">
              <a:solidFill>
                <a:schemeClr val="bg1"/>
              </a:solidFill>
              <a:ea typeface="標楷體" pitchFamily="65" charset="-120"/>
            </a:endParaRPr>
          </a:p>
          <a:p>
            <a:pPr eaLnBrk="1" hangingPunct="1">
              <a:lnSpc>
                <a:spcPct val="150000"/>
              </a:lnSpc>
              <a:buSzPct val="75000"/>
              <a:buFontTx/>
              <a:buBlip>
                <a:blip r:embed="rId3"/>
              </a:buBlip>
            </a:pPr>
            <a:r>
              <a:rPr lang="zh-TW" altLang="en-US" sz="3200" dirty="0" smtClean="0">
                <a:solidFill>
                  <a:schemeClr val="bg1"/>
                </a:solidFill>
                <a:ea typeface="標楷體" pitchFamily="65" charset="-120"/>
              </a:rPr>
              <a:t>安裝部署作業系統</a:t>
            </a:r>
            <a:endParaRPr lang="en-US" altLang="zh-TW" sz="3200" dirty="0" smtClean="0">
              <a:solidFill>
                <a:schemeClr val="bg1"/>
              </a:solidFill>
              <a:ea typeface="標楷體" pitchFamily="65" charset="-120"/>
            </a:endParaRPr>
          </a:p>
          <a:p>
            <a:pPr eaLnBrk="1" hangingPunct="1">
              <a:lnSpc>
                <a:spcPct val="150000"/>
              </a:lnSpc>
              <a:buSzPct val="75000"/>
              <a:buFontTx/>
              <a:buBlip>
                <a:blip r:embed="rId3"/>
              </a:buBlip>
            </a:pPr>
            <a:r>
              <a:rPr lang="zh-TW" altLang="en-US" sz="3200" dirty="0" smtClean="0">
                <a:solidFill>
                  <a:schemeClr val="bg1"/>
                </a:solidFill>
                <a:ea typeface="標楷體" pitchFamily="65" charset="-120"/>
              </a:rPr>
              <a:t>建置 </a:t>
            </a:r>
            <a:r>
              <a:rPr lang="en-US" altLang="zh-TW" sz="3200" dirty="0" smtClean="0">
                <a:solidFill>
                  <a:schemeClr val="bg1"/>
                </a:solidFill>
                <a:ea typeface="標楷體" pitchFamily="65" charset="-120"/>
              </a:rPr>
              <a:t>Transport </a:t>
            </a:r>
            <a:r>
              <a:rPr lang="zh-TW" altLang="en-US" sz="3200" dirty="0" smtClean="0">
                <a:solidFill>
                  <a:schemeClr val="bg1"/>
                </a:solidFill>
                <a:ea typeface="標楷體" pitchFamily="65" charset="-120"/>
              </a:rPr>
              <a:t>伺服器角色</a:t>
            </a:r>
            <a:endParaRPr lang="en-US" altLang="zh-TW" sz="3200" dirty="0">
              <a:solidFill>
                <a:schemeClr val="bg1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93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103438"/>
            <a:ext cx="9144000" cy="2530475"/>
          </a:xfrm>
        </p:spPr>
        <p:txBody>
          <a:bodyPr/>
          <a:lstStyle/>
          <a:p>
            <a:r>
              <a:rPr lang="zh-TW" altLang="en-US" dirty="0" smtClean="0"/>
              <a:t>新增開機映像</a:t>
            </a:r>
            <a:endParaRPr lang="zh-TW" altLang="en-US" dirty="0"/>
          </a:p>
        </p:txBody>
      </p:sp>
      <p:pic>
        <p:nvPicPr>
          <p:cNvPr id="1080323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t="18445" b="14647"/>
          <a:stretch>
            <a:fillRect/>
          </a:stretch>
        </p:blipFill>
        <p:spPr bwMode="auto">
          <a:xfrm>
            <a:off x="527050" y="525463"/>
            <a:ext cx="4090988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圖片 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1404" y="1902542"/>
            <a:ext cx="5679513" cy="409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WDS-03 Add Boot Image.avi">
            <a:hlinkClick r:id="" action="ppaction://media"/>
          </p:cNvPr>
          <p:cNvPicPr>
            <a:picLocks noGrp="1" noRo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68384" cy="64373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擷取映像</a:t>
            </a:r>
            <a:endParaRPr lang="zh-TW" altLang="en-US" dirty="0"/>
          </a:p>
        </p:txBody>
      </p:sp>
      <p:pic>
        <p:nvPicPr>
          <p:cNvPr id="4" name="Rectangle 7301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7182" y="3983037"/>
            <a:ext cx="1905042" cy="173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群組 7"/>
          <p:cNvGrpSpPr/>
          <p:nvPr/>
        </p:nvGrpSpPr>
        <p:grpSpPr>
          <a:xfrm>
            <a:off x="1217395" y="1452708"/>
            <a:ext cx="1968500" cy="2840037"/>
            <a:chOff x="3686175" y="1627188"/>
            <a:chExt cx="1968500" cy="2840037"/>
          </a:xfrm>
        </p:grpSpPr>
        <p:sp>
          <p:nvSpPr>
            <p:cNvPr id="9" name="TextBox 728082"/>
            <p:cNvSpPr txBox="1">
              <a:spLocks noChangeArrowheads="1"/>
            </p:cNvSpPr>
            <p:nvPr/>
          </p:nvSpPr>
          <p:spPr bwMode="auto">
            <a:xfrm>
              <a:off x="3686175" y="1627188"/>
              <a:ext cx="1968500" cy="46166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TW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WDS</a:t>
              </a:r>
              <a:r>
                <a:rPr lang="zh-TW" alt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 </a:t>
              </a:r>
              <a:r>
                <a:rPr lang="zh-TW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伺服器</a:t>
              </a:r>
              <a:endParaRPr lang="en-US" alt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  <p:pic>
          <p:nvPicPr>
            <p:cNvPr id="10" name="Rectangle 728092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686175" y="2119313"/>
              <a:ext cx="1700213" cy="2347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40" descr="arrow 0 blue arrow 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500000">
            <a:off x="2603738" y="3915881"/>
            <a:ext cx="301783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Rectangle 75776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52223" y="4332751"/>
            <a:ext cx="911901" cy="91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0" descr="arrow 0 blue arrow 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240000">
            <a:off x="4488745" y="2881900"/>
            <a:ext cx="1916341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群組 14"/>
          <p:cNvGrpSpPr/>
          <p:nvPr/>
        </p:nvGrpSpPr>
        <p:grpSpPr>
          <a:xfrm>
            <a:off x="3790330" y="721348"/>
            <a:ext cx="1157508" cy="1825625"/>
            <a:chOff x="3108325" y="1819275"/>
            <a:chExt cx="1741488" cy="3830638"/>
          </a:xfrm>
        </p:grpSpPr>
        <p:pic>
          <p:nvPicPr>
            <p:cNvPr id="16" name="Rectangle 752642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675063" y="5099050"/>
              <a:ext cx="650875" cy="4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Rectangle 752643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717925" y="4267200"/>
              <a:ext cx="608013" cy="4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Rectangle 752646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675063" y="3165475"/>
              <a:ext cx="42862" cy="222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Rectangle 75264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108325" y="1819275"/>
              <a:ext cx="1498600" cy="2005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Rectangle 752648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19563" y="3824288"/>
              <a:ext cx="730250" cy="977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Rectangle 75264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19563" y="4672013"/>
              <a:ext cx="730250" cy="977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Group 46"/>
          <p:cNvGrpSpPr>
            <a:grpSpLocks/>
          </p:cNvGrpSpPr>
          <p:nvPr/>
        </p:nvGrpSpPr>
        <p:grpSpPr bwMode="auto">
          <a:xfrm>
            <a:off x="5459010" y="2319936"/>
            <a:ext cx="1711198" cy="1337844"/>
            <a:chOff x="547225" y="1180445"/>
            <a:chExt cx="3230345" cy="2703513"/>
          </a:xfrm>
        </p:grpSpPr>
        <p:pic>
          <p:nvPicPr>
            <p:cNvPr id="24" name="Picture 3" descr="Shipping box"/>
            <p:cNvPicPr>
              <a:picLocks noChangeAspect="1" noChangeArrowheads="1"/>
            </p:cNvPicPr>
            <p:nvPr/>
          </p:nvPicPr>
          <p:blipFill>
            <a:blip r:embed="rId12">
              <a:duotone>
                <a:prstClr val="black"/>
                <a:srgbClr val="FF9999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566057" y="1180445"/>
              <a:ext cx="3211513" cy="2703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547225" y="2144364"/>
              <a:ext cx="3230343" cy="10696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TW" sz="1400" b="1" dirty="0" smtClean="0">
                  <a:ea typeface="新細明體" pitchFamily="18" charset="-120"/>
                </a:rPr>
                <a:t>WIM</a:t>
              </a:r>
              <a:br>
                <a:rPr lang="en-US" altLang="zh-TW" sz="1400" b="1" dirty="0" smtClean="0">
                  <a:ea typeface="新細明體" pitchFamily="18" charset="-120"/>
                </a:rPr>
              </a:br>
              <a:r>
                <a:rPr lang="zh-TW" altLang="en-US" sz="1400" b="1" dirty="0" smtClean="0">
                  <a:ea typeface="新細明體" pitchFamily="18" charset="-120"/>
                </a:rPr>
                <a:t>檔案格式</a:t>
              </a:r>
              <a:endParaRPr lang="en-US" altLang="zh-TW" sz="1400" b="1" dirty="0">
                <a:ea typeface="新細明體" pitchFamily="18" charset="-12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103438"/>
            <a:ext cx="9144000" cy="2530475"/>
          </a:xfrm>
        </p:spPr>
        <p:txBody>
          <a:bodyPr/>
          <a:lstStyle/>
          <a:p>
            <a:r>
              <a:rPr lang="zh-TW" altLang="en-US" dirty="0" smtClean="0"/>
              <a:t>新增擷取映像</a:t>
            </a:r>
            <a:endParaRPr lang="zh-TW" altLang="en-US" dirty="0"/>
          </a:p>
        </p:txBody>
      </p:sp>
      <p:pic>
        <p:nvPicPr>
          <p:cNvPr id="1080323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t="18445" b="14647"/>
          <a:stretch>
            <a:fillRect/>
          </a:stretch>
        </p:blipFill>
        <p:spPr bwMode="auto">
          <a:xfrm>
            <a:off x="527050" y="525463"/>
            <a:ext cx="4090988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圖片 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85647" y="1828800"/>
            <a:ext cx="5487337" cy="416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WDS-05 Create Capture Image.avi">
            <a:hlinkClick r:id="" action="ppaction://media"/>
          </p:cNvPr>
          <p:cNvPicPr>
            <a:picLocks noGrp="1" noRo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68384" cy="64373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探索映像</a:t>
            </a:r>
            <a:endParaRPr lang="zh-TW" altLang="en-US" dirty="0"/>
          </a:p>
        </p:txBody>
      </p:sp>
      <p:pic>
        <p:nvPicPr>
          <p:cNvPr id="4" name="Rectangle 7301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7046" y="3268694"/>
            <a:ext cx="2088000" cy="219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群組 12"/>
          <p:cNvGrpSpPr/>
          <p:nvPr/>
        </p:nvGrpSpPr>
        <p:grpSpPr>
          <a:xfrm>
            <a:off x="1451031" y="1084972"/>
            <a:ext cx="2014908" cy="2799964"/>
            <a:chOff x="1111336" y="2048064"/>
            <a:chExt cx="2014908" cy="2799964"/>
          </a:xfrm>
        </p:grpSpPr>
        <p:sp>
          <p:nvSpPr>
            <p:cNvPr id="9" name="TextBox 728082"/>
            <p:cNvSpPr txBox="1">
              <a:spLocks noChangeArrowheads="1"/>
            </p:cNvSpPr>
            <p:nvPr/>
          </p:nvSpPr>
          <p:spPr bwMode="auto">
            <a:xfrm>
              <a:off x="1111336" y="4386363"/>
              <a:ext cx="1968500" cy="46166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TW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WDS</a:t>
              </a:r>
              <a:r>
                <a:rPr lang="zh-TW" alt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 </a:t>
              </a:r>
              <a:r>
                <a:rPr lang="zh-TW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伺服器</a:t>
              </a:r>
              <a:endParaRPr lang="en-US" alt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  <p:pic>
          <p:nvPicPr>
            <p:cNvPr id="10" name="Rectangle 728092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379622" y="2048064"/>
              <a:ext cx="1746622" cy="241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40" descr="arrow 0 blue arrow 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738214">
            <a:off x="2625373" y="3413536"/>
            <a:ext cx="301783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Rectangle 74343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06142" y="1760266"/>
            <a:ext cx="1455738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59" descr="Cards_NetworkCard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444173">
            <a:off x="3008678" y="4246587"/>
            <a:ext cx="1831004" cy="1085461"/>
          </a:xfrm>
          <a:prstGeom prst="rect">
            <a:avLst/>
          </a:prstGeom>
          <a:noFill/>
        </p:spPr>
      </p:pic>
      <p:pic>
        <p:nvPicPr>
          <p:cNvPr id="25" name="Rectangle 116020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33200" y="4550274"/>
            <a:ext cx="71802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Rectangle 10670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1235666">
            <a:off x="6797052" y="2918455"/>
            <a:ext cx="171450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103438"/>
            <a:ext cx="9144000" cy="2530475"/>
          </a:xfrm>
        </p:spPr>
        <p:txBody>
          <a:bodyPr/>
          <a:lstStyle/>
          <a:p>
            <a:r>
              <a:rPr lang="zh-TW" altLang="en-US" dirty="0" smtClean="0"/>
              <a:t>新增探索映像</a:t>
            </a:r>
            <a:endParaRPr lang="zh-TW" altLang="en-US" dirty="0"/>
          </a:p>
        </p:txBody>
      </p:sp>
      <p:pic>
        <p:nvPicPr>
          <p:cNvPr id="1080323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t="18445" b="14647"/>
          <a:stretch>
            <a:fillRect/>
          </a:stretch>
        </p:blipFill>
        <p:spPr bwMode="auto">
          <a:xfrm>
            <a:off x="527050" y="525463"/>
            <a:ext cx="4090988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圖片 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85650" y="1843548"/>
            <a:ext cx="5531567" cy="415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WDS-06 Create Discover Image and create ISO file.avi">
            <a:hlinkClick r:id="" action="ppaction://media"/>
          </p:cNvPr>
          <p:cNvPicPr>
            <a:picLocks noGrp="1" noRo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68384" cy="64373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安裝映像</a:t>
            </a:r>
            <a:endParaRPr lang="zh-TW" altLang="en-US" dirty="0"/>
          </a:p>
        </p:txBody>
      </p:sp>
      <p:sp>
        <p:nvSpPr>
          <p:cNvPr id="107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zh-TW" altLang="en-US" dirty="0" smtClean="0"/>
              <a:t>安裝映像為作業系統映像</a:t>
            </a:r>
            <a:endParaRPr lang="en-US" altLang="zh-TW" dirty="0" smtClean="0"/>
          </a:p>
          <a:p>
            <a:pPr lvl="1">
              <a:lnSpc>
                <a:spcPct val="130000"/>
              </a:lnSpc>
            </a:pPr>
            <a:r>
              <a:rPr lang="en-US" altLang="zh-TW" dirty="0" smtClean="0"/>
              <a:t>Windows Server 2008 </a:t>
            </a:r>
            <a:r>
              <a:rPr lang="zh-TW" altLang="en-US" dirty="0" smtClean="0"/>
              <a:t>光碟 </a:t>
            </a:r>
            <a:r>
              <a:rPr lang="en-US" altLang="zh-TW" dirty="0" smtClean="0"/>
              <a:t>\source\install.wim</a:t>
            </a:r>
          </a:p>
          <a:p>
            <a:pPr lvl="1">
              <a:lnSpc>
                <a:spcPct val="130000"/>
              </a:lnSpc>
            </a:pPr>
            <a:r>
              <a:rPr lang="en-US" altLang="zh-TW" dirty="0" smtClean="0"/>
              <a:t>Windows Vista</a:t>
            </a:r>
            <a:r>
              <a:rPr lang="zh-TW" altLang="en-US" dirty="0" smtClean="0"/>
              <a:t>光碟 </a:t>
            </a:r>
            <a:r>
              <a:rPr lang="en-US" altLang="zh-TW" dirty="0" smtClean="0"/>
              <a:t>\source\install.wim</a:t>
            </a:r>
          </a:p>
          <a:p>
            <a:pPr>
              <a:lnSpc>
                <a:spcPct val="130000"/>
              </a:lnSpc>
            </a:pPr>
            <a:r>
              <a:rPr lang="zh-TW" altLang="en-US" dirty="0" smtClean="0"/>
              <a:t>擷取自訂作業系統映像</a:t>
            </a:r>
            <a:endParaRPr lang="en-US" altLang="zh-TW" dirty="0" smtClean="0"/>
          </a:p>
          <a:p>
            <a:pPr lvl="1">
              <a:lnSpc>
                <a:spcPct val="130000"/>
              </a:lnSpc>
            </a:pPr>
            <a:r>
              <a:rPr lang="en-US" altLang="zh-TW" dirty="0" smtClean="0"/>
              <a:t>Windows Vita</a:t>
            </a:r>
            <a:br>
              <a:rPr lang="en-US" altLang="zh-TW" dirty="0" smtClean="0"/>
            </a:br>
            <a:r>
              <a:rPr lang="en-US" dirty="0" smtClean="0"/>
              <a:t> </a:t>
            </a:r>
            <a:r>
              <a:rPr lang="en-US" dirty="0" err="1" smtClean="0"/>
              <a:t>sysprep</a:t>
            </a:r>
            <a:r>
              <a:rPr lang="en-US" dirty="0" smtClean="0"/>
              <a:t> /</a:t>
            </a:r>
            <a:r>
              <a:rPr lang="en-US" dirty="0" err="1" smtClean="0"/>
              <a:t>oobe</a:t>
            </a:r>
            <a:r>
              <a:rPr lang="en-US" dirty="0" smtClean="0"/>
              <a:t> /generalize /reboot </a:t>
            </a:r>
          </a:p>
          <a:p>
            <a:pPr lvl="1">
              <a:lnSpc>
                <a:spcPct val="130000"/>
              </a:lnSpc>
            </a:pPr>
            <a:r>
              <a:rPr lang="en-US" altLang="zh-TW" dirty="0" smtClean="0"/>
              <a:t>Windows XP</a:t>
            </a:r>
            <a:br>
              <a:rPr lang="en-US" altLang="zh-TW" dirty="0" smtClean="0"/>
            </a:br>
            <a:r>
              <a:rPr lang="en-US" dirty="0" smtClean="0"/>
              <a:t> </a:t>
            </a:r>
            <a:r>
              <a:rPr lang="en-US" dirty="0" err="1" smtClean="0"/>
              <a:t>sysprep</a:t>
            </a:r>
            <a:r>
              <a:rPr lang="en-US" dirty="0" smtClean="0"/>
              <a:t> –mini -reseal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dirty="0" smtClean="0"/>
          </a:p>
          <a:p>
            <a:pPr lvl="1">
              <a:lnSpc>
                <a:spcPct val="130000"/>
              </a:lnSpc>
              <a:buNone/>
            </a:pPr>
            <a:endParaRPr lang="en-US" altLang="zh-TW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映像群組</a:t>
            </a:r>
            <a:endParaRPr lang="zh-TW" altLang="en-US" dirty="0"/>
          </a:p>
        </p:txBody>
      </p:sp>
      <p:sp>
        <p:nvSpPr>
          <p:cNvPr id="107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zh-TW" altLang="en-US" dirty="0" smtClean="0"/>
              <a:t>單一例項</a:t>
            </a:r>
            <a:endParaRPr lang="en-US" altLang="zh-TW" dirty="0" smtClean="0"/>
          </a:p>
          <a:p>
            <a:pPr>
              <a:lnSpc>
                <a:spcPct val="130000"/>
              </a:lnSpc>
            </a:pPr>
            <a:r>
              <a:rPr lang="en-US" dirty="0" smtClean="0"/>
              <a:t>Res.rwm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映像實際檔案資源</a:t>
            </a:r>
            <a:endParaRPr lang="en-US" dirty="0" smtClean="0"/>
          </a:p>
          <a:p>
            <a:pPr>
              <a:lnSpc>
                <a:spcPct val="130000"/>
              </a:lnSpc>
            </a:pPr>
            <a:r>
              <a:rPr lang="en-US" altLang="zh-TW" dirty="0" smtClean="0"/>
              <a:t>Install.wim – </a:t>
            </a:r>
            <a:r>
              <a:rPr lang="zh-TW" altLang="en-US" dirty="0" smtClean="0"/>
              <a:t>映像中繼資料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dirty="0" smtClean="0"/>
          </a:p>
          <a:p>
            <a:pPr lvl="1">
              <a:lnSpc>
                <a:spcPct val="130000"/>
              </a:lnSpc>
              <a:buNone/>
            </a:pPr>
            <a:endParaRPr lang="en-US" altLang="zh-TW" dirty="0" smtClean="0"/>
          </a:p>
        </p:txBody>
      </p:sp>
      <p:pic>
        <p:nvPicPr>
          <p:cNvPr id="7" name="Picture 40" descr="arrow 0 blue arrow 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753094">
            <a:off x="3374586" y="3902953"/>
            <a:ext cx="2677207" cy="77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5348805" y="2011394"/>
            <a:ext cx="2181222" cy="1852294"/>
            <a:chOff x="566057" y="1180445"/>
            <a:chExt cx="3211513" cy="2703513"/>
          </a:xfrm>
        </p:grpSpPr>
        <p:pic>
          <p:nvPicPr>
            <p:cNvPr id="10" name="Picture 3" descr="Shipping box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0080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566057" y="1180445"/>
              <a:ext cx="3211513" cy="2703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727330" y="2144364"/>
              <a:ext cx="2941944" cy="4941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TW" sz="1600" b="1" dirty="0" smtClean="0">
                  <a:ea typeface="新細明體" pitchFamily="18" charset="-120"/>
                </a:rPr>
                <a:t>Install.wim</a:t>
              </a:r>
              <a:endParaRPr lang="en-US" altLang="zh-TW" sz="1600" b="1" dirty="0">
                <a:ea typeface="新細明體" pitchFamily="18" charset="-120"/>
              </a:endParaRPr>
            </a:p>
          </p:txBody>
        </p:sp>
      </p:grpSp>
      <p:grpSp>
        <p:nvGrpSpPr>
          <p:cNvPr id="15" name="Group 46"/>
          <p:cNvGrpSpPr>
            <a:grpSpLocks/>
          </p:cNvGrpSpPr>
          <p:nvPr/>
        </p:nvGrpSpPr>
        <p:grpSpPr bwMode="auto">
          <a:xfrm>
            <a:off x="1414670" y="3652445"/>
            <a:ext cx="2617468" cy="2222753"/>
            <a:chOff x="566056" y="1180445"/>
            <a:chExt cx="3211514" cy="2703513"/>
          </a:xfrm>
        </p:grpSpPr>
        <p:pic>
          <p:nvPicPr>
            <p:cNvPr id="16" name="Picture 3" descr="Shipping box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33CCFF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566057" y="1180445"/>
              <a:ext cx="3211513" cy="2703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566056" y="2144364"/>
              <a:ext cx="2672376" cy="5839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TW" sz="2000" b="1" dirty="0" smtClean="0">
                  <a:ea typeface="新細明體" pitchFamily="18" charset="-120"/>
                </a:rPr>
                <a:t>Res.rwm</a:t>
              </a:r>
              <a:endParaRPr lang="en-US" altLang="zh-TW" sz="2000" b="1" dirty="0">
                <a:ea typeface="新細明體" pitchFamily="18" charset="-120"/>
              </a:endParaRPr>
            </a:p>
          </p:txBody>
        </p:sp>
      </p:grpSp>
      <p:grpSp>
        <p:nvGrpSpPr>
          <p:cNvPr id="18" name="Group 46"/>
          <p:cNvGrpSpPr>
            <a:grpSpLocks/>
          </p:cNvGrpSpPr>
          <p:nvPr/>
        </p:nvGrpSpPr>
        <p:grpSpPr bwMode="auto">
          <a:xfrm>
            <a:off x="5669732" y="2873778"/>
            <a:ext cx="2181222" cy="1852294"/>
            <a:chOff x="566057" y="1180445"/>
            <a:chExt cx="3211513" cy="2703513"/>
          </a:xfrm>
        </p:grpSpPr>
        <p:pic>
          <p:nvPicPr>
            <p:cNvPr id="19" name="Picture 3" descr="Shipping box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D60093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566057" y="1180445"/>
              <a:ext cx="3211513" cy="2703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4"/>
            <p:cNvSpPr txBox="1">
              <a:spLocks noChangeArrowheads="1"/>
            </p:cNvSpPr>
            <p:nvPr/>
          </p:nvSpPr>
          <p:spPr bwMode="auto">
            <a:xfrm>
              <a:off x="727330" y="2144364"/>
              <a:ext cx="2941944" cy="4941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TW" sz="1600" b="1" dirty="0" smtClean="0">
                  <a:ea typeface="新細明體" pitchFamily="18" charset="-120"/>
                </a:rPr>
                <a:t>Install-(2).</a:t>
              </a:r>
              <a:r>
                <a:rPr lang="en-US" altLang="zh-TW" sz="1600" b="1" dirty="0" err="1" smtClean="0">
                  <a:ea typeface="新細明體" pitchFamily="18" charset="-120"/>
                </a:rPr>
                <a:t>wim</a:t>
              </a:r>
              <a:endParaRPr lang="en-US" altLang="zh-TW" sz="1600" b="1" dirty="0">
                <a:ea typeface="新細明體" pitchFamily="18" charset="-120"/>
              </a:endParaRPr>
            </a:p>
          </p:txBody>
        </p:sp>
      </p:grpSp>
      <p:grpSp>
        <p:nvGrpSpPr>
          <p:cNvPr id="21" name="Group 46"/>
          <p:cNvGrpSpPr>
            <a:grpSpLocks/>
          </p:cNvGrpSpPr>
          <p:nvPr/>
        </p:nvGrpSpPr>
        <p:grpSpPr bwMode="auto">
          <a:xfrm>
            <a:off x="5997163" y="3711437"/>
            <a:ext cx="2181222" cy="1852294"/>
            <a:chOff x="566057" y="1180445"/>
            <a:chExt cx="3211513" cy="2703513"/>
          </a:xfrm>
        </p:grpSpPr>
        <p:pic>
          <p:nvPicPr>
            <p:cNvPr id="22" name="Picture 3" descr="Shipping box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6057" y="1180445"/>
              <a:ext cx="3211513" cy="2703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 Box 4"/>
            <p:cNvSpPr txBox="1">
              <a:spLocks noChangeArrowheads="1"/>
            </p:cNvSpPr>
            <p:nvPr/>
          </p:nvSpPr>
          <p:spPr bwMode="auto">
            <a:xfrm>
              <a:off x="727330" y="2144364"/>
              <a:ext cx="2941944" cy="4941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TW" sz="1600" b="1" dirty="0" smtClean="0">
                  <a:ea typeface="新細明體" pitchFamily="18" charset="-120"/>
                </a:rPr>
                <a:t>Install-(3).</a:t>
              </a:r>
              <a:r>
                <a:rPr lang="en-US" altLang="zh-TW" sz="1600" b="1" dirty="0" err="1" smtClean="0">
                  <a:ea typeface="新細明體" pitchFamily="18" charset="-120"/>
                </a:rPr>
                <a:t>wim</a:t>
              </a:r>
              <a:endParaRPr lang="en-US" altLang="zh-TW" sz="1600" b="1" dirty="0">
                <a:ea typeface="新細明體" pitchFamily="18" charset="-12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066" name="Rectangle 728065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rgbClr val="0099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566451" y="3206749"/>
            <a:ext cx="17145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8067" name="Rectangle 728066"/>
          <p:cNvPicPr>
            <a:picLocks noChangeArrowheads="1"/>
          </p:cNvPicPr>
          <p:nvPr/>
        </p:nvPicPr>
        <p:blipFill>
          <a:blip r:embed="rId4" cstate="print">
            <a:duotone>
              <a:prstClr val="black"/>
              <a:srgbClr val="0099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9666834">
            <a:off x="5462588" y="2559050"/>
            <a:ext cx="1535112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8068" name="Rectangle 72806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7550" y="3028950"/>
            <a:ext cx="1768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728068"/>
          <p:cNvSpPr>
            <a:spLocks noChangeArrowheads="1"/>
          </p:cNvSpPr>
          <p:nvPr/>
        </p:nvSpPr>
        <p:spPr bwMode="auto">
          <a:xfrm>
            <a:off x="38100" y="73025"/>
            <a:ext cx="91059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endParaRPr lang="en-GB" altLang="zh-TW" sz="40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728070" name="Shape 728069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marL="0" indent="0" defTabSz="914400" eaLnBrk="1" hangingPunct="1"/>
            <a:r>
              <a:rPr lang="zh-TW" altLang="en-US" dirty="0"/>
              <a:t>部署</a:t>
            </a:r>
            <a:r>
              <a:rPr lang="zh-TW" altLang="en-US" dirty="0" smtClean="0"/>
              <a:t>技術的演進</a:t>
            </a:r>
            <a:endParaRPr lang="en-US" altLang="zh-TW" dirty="0" smtClean="0"/>
          </a:p>
        </p:txBody>
      </p:sp>
      <p:pic>
        <p:nvPicPr>
          <p:cNvPr id="728071" name="Rectangle 72807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3586" y="3653347"/>
            <a:ext cx="136048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8072" name="Rectangle 728071"/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1316" y="2181225"/>
            <a:ext cx="132673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8073" name="Rectangle 72807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33744" y="1773237"/>
            <a:ext cx="1319213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8074" name="Rectangle 728073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130756" y="2720975"/>
            <a:ext cx="24796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8075" name="TextBox 728074"/>
          <p:cNvSpPr txBox="1">
            <a:spLocks noChangeArrowheads="1"/>
          </p:cNvSpPr>
          <p:nvPr/>
        </p:nvSpPr>
        <p:spPr bwMode="auto">
          <a:xfrm>
            <a:off x="3443288" y="3040063"/>
            <a:ext cx="1963737" cy="51911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TW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WINNT32</a:t>
            </a:r>
          </a:p>
        </p:txBody>
      </p:sp>
      <p:sp>
        <p:nvSpPr>
          <p:cNvPr id="728076" name="TextBox 728075"/>
          <p:cNvSpPr txBox="1">
            <a:spLocks noChangeArrowheads="1"/>
          </p:cNvSpPr>
          <p:nvPr/>
        </p:nvSpPr>
        <p:spPr bwMode="auto">
          <a:xfrm>
            <a:off x="536575" y="4418013"/>
            <a:ext cx="1798638" cy="36671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Answer Files</a:t>
            </a:r>
          </a:p>
        </p:txBody>
      </p:sp>
      <p:sp>
        <p:nvSpPr>
          <p:cNvPr id="728077" name="TextBox 728076"/>
          <p:cNvSpPr txBox="1">
            <a:spLocks noChangeArrowheads="1"/>
          </p:cNvSpPr>
          <p:nvPr/>
        </p:nvSpPr>
        <p:spPr bwMode="auto">
          <a:xfrm>
            <a:off x="6391275" y="1495425"/>
            <a:ext cx="2347913" cy="3667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Windows 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安裝光碟片</a:t>
            </a:r>
          </a:p>
        </p:txBody>
      </p:sp>
      <p:sp>
        <p:nvSpPr>
          <p:cNvPr id="728078" name="TextBox 728077"/>
          <p:cNvSpPr txBox="1">
            <a:spLocks noChangeArrowheads="1"/>
          </p:cNvSpPr>
          <p:nvPr/>
        </p:nvSpPr>
        <p:spPr bwMode="auto">
          <a:xfrm>
            <a:off x="6612495" y="4817857"/>
            <a:ext cx="2103438" cy="36671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部署的共用資料夾</a:t>
            </a:r>
          </a:p>
        </p:txBody>
      </p:sp>
      <p:pic>
        <p:nvPicPr>
          <p:cNvPr id="728079" name="Rectangle 728078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185521" y="2054538"/>
            <a:ext cx="1692000" cy="252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8080" name="TextBox 728079"/>
          <p:cNvSpPr txBox="1">
            <a:spLocks noChangeArrowheads="1"/>
          </p:cNvSpPr>
          <p:nvPr/>
        </p:nvSpPr>
        <p:spPr bwMode="auto">
          <a:xfrm>
            <a:off x="3443288" y="4473575"/>
            <a:ext cx="2211387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RIS 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伺服器</a:t>
            </a:r>
          </a:p>
        </p:txBody>
      </p:sp>
      <p:pic>
        <p:nvPicPr>
          <p:cNvPr id="728081" name="Rectangle 728080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07025" y="3052763"/>
            <a:ext cx="17684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8082" name="TextBox 728081"/>
          <p:cNvSpPr txBox="1">
            <a:spLocks noChangeArrowheads="1"/>
          </p:cNvSpPr>
          <p:nvPr/>
        </p:nvSpPr>
        <p:spPr bwMode="auto">
          <a:xfrm>
            <a:off x="536575" y="4600575"/>
            <a:ext cx="1798638" cy="3667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RIS 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用戶端</a:t>
            </a:r>
          </a:p>
        </p:txBody>
      </p:sp>
      <p:sp>
        <p:nvSpPr>
          <p:cNvPr id="728083" name="TextBox 728082"/>
          <p:cNvSpPr txBox="1">
            <a:spLocks noChangeArrowheads="1"/>
          </p:cNvSpPr>
          <p:nvPr/>
        </p:nvSpPr>
        <p:spPr bwMode="auto">
          <a:xfrm>
            <a:off x="3686175" y="1627188"/>
            <a:ext cx="1968500" cy="46166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WDS</a:t>
            </a:r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伺服器</a:t>
            </a:r>
            <a:endParaRPr lang="en-US" altLang="zh-TW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pic>
        <p:nvPicPr>
          <p:cNvPr id="728084" name="Rectangle 728083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rgbClr val="FFC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199063" y="2792413"/>
            <a:ext cx="2386012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8085" name="Rectangle 72808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680091" y="2404045"/>
            <a:ext cx="2065338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770563" y="2640013"/>
            <a:ext cx="839787" cy="887412"/>
            <a:chOff x="2654" y="2754"/>
            <a:chExt cx="529" cy="559"/>
          </a:xfrm>
        </p:grpSpPr>
        <p:pic>
          <p:nvPicPr>
            <p:cNvPr id="7199" name="Rectangle 728086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654" y="2754"/>
              <a:ext cx="529" cy="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8088" name="TextBox 728087"/>
            <p:cNvSpPr txBox="1">
              <a:spLocks noChangeArrowheads="1"/>
            </p:cNvSpPr>
            <p:nvPr/>
          </p:nvSpPr>
          <p:spPr bwMode="auto">
            <a:xfrm>
              <a:off x="2654" y="2796"/>
              <a:ext cx="529" cy="442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TW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.</a:t>
              </a:r>
              <a:r>
                <a:rPr lang="en-US" altLang="zh-TW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wim</a:t>
              </a:r>
              <a:r>
                <a:rPr lang="en-US" altLang="zh-TW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 </a:t>
              </a:r>
              <a:r>
                <a:rPr lang="zh-TW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檔</a:t>
              </a:r>
            </a:p>
          </p:txBody>
        </p:sp>
      </p:grpSp>
      <p:sp>
        <p:nvSpPr>
          <p:cNvPr id="728089" name="TextBox 728088"/>
          <p:cNvSpPr txBox="1">
            <a:spLocks noChangeArrowheads="1"/>
          </p:cNvSpPr>
          <p:nvPr/>
        </p:nvSpPr>
        <p:spPr bwMode="auto">
          <a:xfrm>
            <a:off x="6466603" y="1978183"/>
            <a:ext cx="2400300" cy="36671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目標電腦</a:t>
            </a:r>
          </a:p>
        </p:txBody>
      </p:sp>
      <p:sp>
        <p:nvSpPr>
          <p:cNvPr id="728090" name="TextBox 728089"/>
          <p:cNvSpPr txBox="1">
            <a:spLocks noChangeArrowheads="1"/>
          </p:cNvSpPr>
          <p:nvPr/>
        </p:nvSpPr>
        <p:spPr bwMode="auto">
          <a:xfrm>
            <a:off x="250723" y="1793838"/>
            <a:ext cx="2400300" cy="3667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參考電腦</a:t>
            </a:r>
          </a:p>
        </p:txBody>
      </p:sp>
      <p:pic>
        <p:nvPicPr>
          <p:cNvPr id="728091" name="Rectangle 728090"/>
          <p:cNvPicPr>
            <a:picLocks noChangeArrowheads="1"/>
          </p:cNvPicPr>
          <p:nvPr/>
        </p:nvPicPr>
        <p:blipFill>
          <a:blip r:embed="rId15" cstate="print">
            <a:duotone>
              <a:prstClr val="black"/>
              <a:srgbClr val="0099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1931307">
            <a:off x="5457825" y="3633788"/>
            <a:ext cx="159543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8092" name="Rectangle 72809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030" y="2448686"/>
            <a:ext cx="206533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8093" name="Rectangle 728092"/>
          <p:cNvPicPr>
            <a:picLocks noChangeAspect="1" noChangeArrowheads="1"/>
          </p:cNvPicPr>
          <p:nvPr/>
        </p:nvPicPr>
        <p:blipFill>
          <a:blip r:embed="rId16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730419" y="2119313"/>
            <a:ext cx="1700213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8094" name="Rectangle 728093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rgbClr val="FFC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793875" y="2792413"/>
            <a:ext cx="2106613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2335213" y="2684463"/>
            <a:ext cx="839787" cy="874712"/>
            <a:chOff x="2654" y="2754"/>
            <a:chExt cx="529" cy="559"/>
          </a:xfrm>
        </p:grpSpPr>
        <p:pic>
          <p:nvPicPr>
            <p:cNvPr id="7197" name="Rectangle 728095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654" y="2754"/>
              <a:ext cx="529" cy="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8097" name="TextBox 728096"/>
            <p:cNvSpPr txBox="1">
              <a:spLocks noChangeArrowheads="1"/>
            </p:cNvSpPr>
            <p:nvPr/>
          </p:nvSpPr>
          <p:spPr bwMode="auto">
            <a:xfrm>
              <a:off x="2654" y="2796"/>
              <a:ext cx="529" cy="452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TW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.</a:t>
              </a:r>
              <a:r>
                <a:rPr lang="en-US" altLang="zh-TW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wim</a:t>
              </a:r>
              <a:r>
                <a:rPr lang="en-US" altLang="zh-TW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 </a:t>
              </a:r>
              <a:r>
                <a:rPr lang="zh-TW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檔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8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8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8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8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2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8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8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8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8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28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28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8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28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2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28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28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2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8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28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2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2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72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728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28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28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28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28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28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728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28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28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28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28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28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28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28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28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28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28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28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28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28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28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28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28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2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28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28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2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0" dur="500"/>
                                        <p:tgtEl>
                                          <p:spTgt spid="72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3" dur="500"/>
                                        <p:tgtEl>
                                          <p:spTgt spid="72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28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28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28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728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728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28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28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28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28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728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728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075" grpId="0"/>
      <p:bldP spid="728075" grpId="1"/>
      <p:bldP spid="728076" grpId="0"/>
      <p:bldP spid="728076" grpId="1"/>
      <p:bldP spid="728077" grpId="0"/>
      <p:bldP spid="728077" grpId="1"/>
      <p:bldP spid="728078" grpId="0"/>
      <p:bldP spid="728078" grpId="1"/>
      <p:bldP spid="728080" grpId="0"/>
      <p:bldP spid="728080" grpId="1"/>
      <p:bldP spid="728082" grpId="0"/>
      <p:bldP spid="728082" grpId="1"/>
      <p:bldP spid="728083" grpId="0"/>
      <p:bldP spid="728089" grpId="0"/>
      <p:bldP spid="72809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103438"/>
            <a:ext cx="9144000" cy="2530475"/>
          </a:xfrm>
        </p:spPr>
        <p:txBody>
          <a:bodyPr/>
          <a:lstStyle/>
          <a:p>
            <a:r>
              <a:rPr lang="zh-TW" altLang="en-US" dirty="0" smtClean="0"/>
              <a:t>新增安裝映像</a:t>
            </a:r>
            <a:endParaRPr lang="zh-TW" altLang="en-US" dirty="0"/>
          </a:p>
        </p:txBody>
      </p:sp>
      <p:pic>
        <p:nvPicPr>
          <p:cNvPr id="1080323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t="18445" b="14647"/>
          <a:stretch>
            <a:fillRect/>
          </a:stretch>
        </p:blipFill>
        <p:spPr bwMode="auto">
          <a:xfrm>
            <a:off x="527050" y="525463"/>
            <a:ext cx="4090988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44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86167" y="1873045"/>
            <a:ext cx="5503921" cy="4136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WDS-04 Add Install Image.avi">
            <a:hlinkClick r:id="" action="ppaction://media"/>
          </p:cNvPr>
          <p:cNvPicPr>
            <a:picLocks noGrp="1" noRo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68384" cy="64373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538" name="Rectangle 2"/>
          <p:cNvSpPr>
            <a:spLocks/>
          </p:cNvSpPr>
          <p:nvPr/>
        </p:nvSpPr>
        <p:spPr bwMode="black">
          <a:xfrm>
            <a:off x="368300" y="220663"/>
            <a:ext cx="838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pPr eaLnBrk="1" hangingPunct="1"/>
            <a:r>
              <a:rPr lang="zh-TW" altLang="en-US" sz="3600">
                <a:solidFill>
                  <a:srgbClr val="FFFF00"/>
                </a:solidFill>
                <a:ea typeface="標楷體" pitchFamily="65" charset="-120"/>
              </a:rPr>
              <a:t>大綱</a:t>
            </a:r>
          </a:p>
        </p:txBody>
      </p:sp>
      <p:sp>
        <p:nvSpPr>
          <p:cNvPr id="1089539" name="Text Box 3"/>
          <p:cNvSpPr txBox="1">
            <a:spLocks noChangeArrowheads="1"/>
          </p:cNvSpPr>
          <p:nvPr/>
        </p:nvSpPr>
        <p:spPr bwMode="auto">
          <a:xfrm>
            <a:off x="581025" y="1158875"/>
            <a:ext cx="7540625" cy="32932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altLang="zh-TW" sz="3200" dirty="0" smtClean="0">
                <a:solidFill>
                  <a:schemeClr val="bg1"/>
                </a:solidFill>
                <a:ea typeface="標楷體" pitchFamily="65" charset="-120"/>
              </a:rPr>
              <a:t>WDS </a:t>
            </a:r>
            <a:r>
              <a:rPr lang="zh-TW" altLang="en-US" sz="3200" dirty="0" smtClean="0">
                <a:solidFill>
                  <a:schemeClr val="bg1"/>
                </a:solidFill>
                <a:ea typeface="標楷體" pitchFamily="65" charset="-120"/>
              </a:rPr>
              <a:t>架構</a:t>
            </a:r>
          </a:p>
          <a:p>
            <a:pPr eaLnBrk="1" hangingPunct="1">
              <a:lnSpc>
                <a:spcPct val="150000"/>
              </a:lnSpc>
              <a:buSzPct val="75000"/>
              <a:buFontTx/>
              <a:buBlip>
                <a:blip r:embed="rId3"/>
              </a:buBlip>
            </a:pPr>
            <a:r>
              <a:rPr lang="zh-TW" altLang="en-US" sz="3200" dirty="0" smtClean="0">
                <a:solidFill>
                  <a:schemeClr val="bg1"/>
                </a:solidFill>
                <a:ea typeface="標楷體" pitchFamily="65" charset="-120"/>
              </a:rPr>
              <a:t>管理 </a:t>
            </a:r>
            <a:r>
              <a:rPr lang="en-US" altLang="zh-TW" sz="3200" dirty="0" smtClean="0">
                <a:solidFill>
                  <a:schemeClr val="bg1"/>
                </a:solidFill>
                <a:ea typeface="標楷體" pitchFamily="65" charset="-120"/>
              </a:rPr>
              <a:t>WDS </a:t>
            </a:r>
            <a:r>
              <a:rPr lang="zh-TW" altLang="en-US" sz="3200" dirty="0" smtClean="0">
                <a:solidFill>
                  <a:schemeClr val="bg1"/>
                </a:solidFill>
                <a:ea typeface="標楷體" pitchFamily="65" charset="-120"/>
              </a:rPr>
              <a:t>伺服器角色</a:t>
            </a:r>
            <a:endParaRPr lang="zh-TW" altLang="en-US" sz="3200" dirty="0">
              <a:solidFill>
                <a:schemeClr val="bg1"/>
              </a:solidFill>
              <a:ea typeface="標楷體" pitchFamily="65" charset="-120"/>
            </a:endParaRPr>
          </a:p>
          <a:p>
            <a:pPr eaLnBrk="1" hangingPunct="1">
              <a:lnSpc>
                <a:spcPct val="150000"/>
              </a:lnSpc>
              <a:buSzPct val="75000"/>
              <a:buFontTx/>
              <a:buBlip>
                <a:blip r:embed="rId3"/>
              </a:buBlip>
            </a:pPr>
            <a:r>
              <a:rPr lang="zh-TW" altLang="en-US" sz="3200" dirty="0" smtClean="0">
                <a:solidFill>
                  <a:schemeClr val="bg1"/>
                </a:solidFill>
                <a:ea typeface="標楷體" pitchFamily="65" charset="-120"/>
              </a:rPr>
              <a:t>安裝部署作業系統</a:t>
            </a:r>
            <a:endParaRPr lang="en-US" altLang="zh-TW" sz="3200" dirty="0" smtClean="0">
              <a:solidFill>
                <a:schemeClr val="bg1"/>
              </a:solidFill>
              <a:ea typeface="標楷體" pitchFamily="65" charset="-12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zh-TW" altLang="en-US" sz="3200" dirty="0" smtClean="0">
                <a:solidFill>
                  <a:schemeClr val="bg1"/>
                </a:solidFill>
                <a:ea typeface="標楷體" pitchFamily="65" charset="-120"/>
              </a:rPr>
              <a:t>建置 </a:t>
            </a:r>
            <a:r>
              <a:rPr lang="en-US" altLang="zh-TW" sz="3200" dirty="0" smtClean="0">
                <a:solidFill>
                  <a:schemeClr val="bg1"/>
                </a:solidFill>
                <a:ea typeface="標楷體" pitchFamily="65" charset="-120"/>
              </a:rPr>
              <a:t>Transport </a:t>
            </a:r>
            <a:r>
              <a:rPr lang="zh-TW" altLang="en-US" sz="3200" dirty="0" smtClean="0">
                <a:solidFill>
                  <a:schemeClr val="bg1"/>
                </a:solidFill>
                <a:ea typeface="標楷體" pitchFamily="65" charset="-120"/>
              </a:rPr>
              <a:t>伺服器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089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電腦命名原則</a:t>
            </a:r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85763" y="1361142"/>
          <a:ext cx="8329612" cy="413452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208886"/>
                <a:gridCol w="6120726"/>
              </a:tblGrid>
              <a:tr h="318745">
                <a:tc>
                  <a:txBody>
                    <a:bodyPr/>
                    <a:lstStyle/>
                    <a:p>
                      <a:r>
                        <a:rPr lang="zh-TW" altLang="en-US" sz="1800" dirty="0"/>
                        <a:t>變數 </a:t>
                      </a:r>
                      <a:endParaRPr lang="zh-TW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79686" marR="79686" marT="39843" marB="39843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/>
                        <a:t>結果 </a:t>
                      </a:r>
                      <a:endParaRPr lang="zh-TW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79686" marR="79686" marT="39843" marB="39843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57804">
                <a:tc>
                  <a:txBody>
                    <a:bodyPr/>
                    <a:lstStyle/>
                    <a:p>
                      <a:r>
                        <a:rPr lang="en-US" sz="1800" dirty="0"/>
                        <a:t>%First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79686" marR="79686" marT="39843" marB="39843"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dirty="0"/>
                        <a:t>採用使用者的名字為電腦名稱。</a:t>
                      </a:r>
                      <a:endParaRPr lang="zh-TW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79686" marR="79686" marT="39843" marB="39843" anchor="ctr"/>
                </a:tc>
              </a:tr>
              <a:tr h="557804">
                <a:tc>
                  <a:txBody>
                    <a:bodyPr/>
                    <a:lstStyle/>
                    <a:p>
                      <a:r>
                        <a:rPr lang="en-US" sz="1800"/>
                        <a:t>%Last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 marL="79686" marR="79686" marT="39843" marB="39843"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dirty="0"/>
                        <a:t>採用使用者的姓氏為電腦名稱。</a:t>
                      </a:r>
                      <a:endParaRPr lang="zh-TW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79686" marR="79686" marT="39843" marB="39843" anchor="ctr"/>
                </a:tc>
              </a:tr>
              <a:tr h="318745">
                <a:tc>
                  <a:txBody>
                    <a:bodyPr/>
                    <a:lstStyle/>
                    <a:p>
                      <a:r>
                        <a:rPr lang="en-US" sz="1800"/>
                        <a:t>%Username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 marL="79686" marR="79686" marT="39843" marB="39843"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dirty="0"/>
                        <a:t>採用使用者名稱為電腦名稱。</a:t>
                      </a:r>
                      <a:endParaRPr lang="zh-TW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79686" marR="79686" marT="39843" marB="39843" anchor="ctr"/>
                </a:tc>
              </a:tr>
              <a:tr h="557804">
                <a:tc>
                  <a:txBody>
                    <a:bodyPr/>
                    <a:lstStyle/>
                    <a:p>
                      <a:r>
                        <a:rPr lang="en-US" sz="1800"/>
                        <a:t>%MAC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 marL="79686" marR="79686" marT="39843" marB="39843"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dirty="0"/>
                        <a:t>採用網路介面卡媒體存取控制 </a:t>
                      </a:r>
                      <a:r>
                        <a:rPr lang="en-US" altLang="zh-TW" sz="1800" dirty="0"/>
                        <a:t>(MAC) </a:t>
                      </a:r>
                      <a:r>
                        <a:rPr lang="zh-TW" altLang="en-US" sz="1800" dirty="0"/>
                        <a:t>位址為電腦名稱。</a:t>
                      </a:r>
                      <a:endParaRPr lang="zh-TW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79686" marR="79686" marT="39843" marB="39843" anchor="ctr"/>
                </a:tc>
              </a:tr>
              <a:tr h="1753098">
                <a:tc>
                  <a:txBody>
                    <a:bodyPr/>
                    <a:lstStyle/>
                    <a:p>
                      <a:r>
                        <a:rPr lang="en-US" sz="1800"/>
                        <a:t>%[0][n]#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 marL="79686" marR="79686" marT="39843" marB="39843"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dirty="0"/>
                        <a:t>電腦名稱包括一個遞增的編號，此編號含有 </a:t>
                      </a:r>
                      <a:r>
                        <a:rPr lang="en-US" altLang="zh-TW" sz="1800" dirty="0"/>
                        <a:t>[n ] </a:t>
                      </a:r>
                      <a:r>
                        <a:rPr lang="zh-TW" altLang="en-US" sz="1800" dirty="0"/>
                        <a:t>位數。若要在遞增的編號中包含填補的 </a:t>
                      </a:r>
                      <a:r>
                        <a:rPr lang="en-US" altLang="zh-TW" sz="1800" dirty="0"/>
                        <a:t>0 </a:t>
                      </a:r>
                      <a:r>
                        <a:rPr lang="zh-TW" altLang="en-US" sz="1800" dirty="0"/>
                        <a:t>時，請如所示輸入 </a:t>
                      </a:r>
                      <a:r>
                        <a:rPr lang="en-US" altLang="zh-TW" sz="1800" dirty="0"/>
                        <a:t>0</a:t>
                      </a:r>
                      <a:r>
                        <a:rPr lang="zh-TW" altLang="en-US" sz="1800" dirty="0"/>
                        <a:t>。例如如果使用 </a:t>
                      </a:r>
                      <a:r>
                        <a:rPr lang="en-US" altLang="zh-TW" sz="1800" dirty="0"/>
                        <a:t>%03# </a:t>
                      </a:r>
                      <a:r>
                        <a:rPr lang="zh-TW" altLang="en-US" sz="1800" dirty="0"/>
                        <a:t>則會使用從 </a:t>
                      </a:r>
                      <a:r>
                        <a:rPr lang="en-US" altLang="zh-TW" sz="1800" dirty="0"/>
                        <a:t>001 </a:t>
                      </a:r>
                      <a:r>
                        <a:rPr lang="zh-TW" altLang="en-US" sz="1800" dirty="0"/>
                        <a:t>到 </a:t>
                      </a:r>
                      <a:r>
                        <a:rPr lang="en-US" altLang="zh-TW" sz="1800" dirty="0"/>
                        <a:t>999 </a:t>
                      </a:r>
                      <a:r>
                        <a:rPr lang="zh-TW" altLang="en-US" sz="1800" dirty="0"/>
                        <a:t>之間的三位數編號。</a:t>
                      </a:r>
                      <a:endParaRPr lang="zh-TW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79686" marR="79686" marT="39843" marB="39843" anchor="ctr"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電腦帳號建立位置</a:t>
            </a:r>
            <a:endParaRPr lang="zh-TW" altLang="en-US" dirty="0"/>
          </a:p>
        </p:txBody>
      </p:sp>
      <p:sp>
        <p:nvSpPr>
          <p:cNvPr id="109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488632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TW" altLang="en-US" dirty="0" smtClean="0"/>
              <a:t>與</a:t>
            </a:r>
            <a:r>
              <a:rPr lang="en-US" altLang="zh-TW" dirty="0" smtClean="0"/>
              <a:t>WDS</a:t>
            </a:r>
            <a:r>
              <a:rPr lang="zh-TW" altLang="en-US" dirty="0" smtClean="0"/>
              <a:t>伺服器相同網域中的</a:t>
            </a:r>
            <a:r>
              <a:rPr lang="en-US" altLang="zh-TW" dirty="0" smtClean="0"/>
              <a:t>computers</a:t>
            </a:r>
            <a:r>
              <a:rPr lang="zh-TW" altLang="en-US" dirty="0" smtClean="0"/>
              <a:t>容器</a:t>
            </a:r>
            <a:endParaRPr lang="en-US" altLang="zh-TW" dirty="0" smtClean="0"/>
          </a:p>
          <a:p>
            <a:pPr>
              <a:lnSpc>
                <a:spcPct val="130000"/>
              </a:lnSpc>
            </a:pPr>
            <a:r>
              <a:rPr lang="zh-TW" altLang="en-US" dirty="0" smtClean="0"/>
              <a:t>與使用者帳號相同網域中的</a:t>
            </a:r>
            <a:r>
              <a:rPr lang="en-US" altLang="zh-TW" dirty="0" smtClean="0"/>
              <a:t>computers</a:t>
            </a:r>
            <a:r>
              <a:rPr lang="zh-TW" altLang="en-US" dirty="0" smtClean="0"/>
              <a:t>容器</a:t>
            </a:r>
            <a:endParaRPr lang="en-US" altLang="zh-TW" dirty="0" smtClean="0"/>
          </a:p>
          <a:p>
            <a:pPr>
              <a:lnSpc>
                <a:spcPct val="130000"/>
              </a:lnSpc>
            </a:pPr>
            <a:r>
              <a:rPr lang="zh-TW" altLang="en-US" dirty="0" smtClean="0"/>
              <a:t>與使用者帳號相同的組織單位中</a:t>
            </a:r>
            <a:endParaRPr lang="en-US" altLang="zh-TW" dirty="0" smtClean="0"/>
          </a:p>
          <a:p>
            <a:pPr>
              <a:lnSpc>
                <a:spcPct val="130000"/>
              </a:lnSpc>
            </a:pPr>
            <a:r>
              <a:rPr lang="zh-TW" altLang="en-US" dirty="0" smtClean="0"/>
              <a:t>指定特定位置</a:t>
            </a:r>
            <a:endParaRPr lang="en-US" altLang="zh-TW" dirty="0" smtClean="0"/>
          </a:p>
          <a:p>
            <a:pPr>
              <a:lnSpc>
                <a:spcPct val="130000"/>
              </a:lnSpc>
            </a:pPr>
            <a:endParaRPr lang="en-US" altLang="zh-TW" dirty="0" smtClean="0"/>
          </a:p>
          <a:p>
            <a:pPr>
              <a:lnSpc>
                <a:spcPct val="130000"/>
              </a:lnSpc>
            </a:pPr>
            <a:endParaRPr lang="en-US" altLang="zh-TW" dirty="0"/>
          </a:p>
        </p:txBody>
      </p:sp>
      <p:pic>
        <p:nvPicPr>
          <p:cNvPr id="11284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6046" y="3086105"/>
            <a:ext cx="4567238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前一階段電腦</a:t>
            </a:r>
            <a:endParaRPr lang="zh-TW" altLang="en-US" dirty="0"/>
          </a:p>
        </p:txBody>
      </p:sp>
      <p:sp>
        <p:nvSpPr>
          <p:cNvPr id="109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488632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dirty="0" smtClean="0"/>
              <a:t>WDSUTIL   /add-device  /device:&lt;</a:t>
            </a:r>
            <a:r>
              <a:rPr lang="en-US" dirty="0" err="1" smtClean="0"/>
              <a:t>devicename</a:t>
            </a:r>
            <a:r>
              <a:rPr lang="en-US" dirty="0" smtClean="0"/>
              <a:t>&gt; /ID:&lt;</a:t>
            </a:r>
            <a:r>
              <a:rPr lang="en-US" dirty="0" err="1" smtClean="0"/>
              <a:t>MACAddress</a:t>
            </a:r>
            <a:r>
              <a:rPr lang="en-US" dirty="0" smtClean="0"/>
              <a:t>&gt; /OU:&lt;</a:t>
            </a:r>
            <a:r>
              <a:rPr lang="en-US" altLang="zh-TW" dirty="0" smtClean="0"/>
              <a:t>DN&gt;</a:t>
            </a:r>
            <a:endParaRPr lang="en-US" dirty="0" smtClean="0"/>
          </a:p>
          <a:p>
            <a:pPr>
              <a:lnSpc>
                <a:spcPct val="130000"/>
              </a:lnSpc>
            </a:pPr>
            <a:endParaRPr lang="en-US" dirty="0" smtClean="0"/>
          </a:p>
          <a:p>
            <a:pPr>
              <a:lnSpc>
                <a:spcPct val="130000"/>
              </a:lnSpc>
            </a:pPr>
            <a:r>
              <a:rPr lang="en-US" altLang="zh-TW" dirty="0" smtClean="0"/>
              <a:t>dsa.msc</a:t>
            </a:r>
          </a:p>
          <a:p>
            <a:pPr>
              <a:lnSpc>
                <a:spcPct val="130000"/>
              </a:lnSpc>
            </a:pPr>
            <a:endParaRPr lang="en-US" altLang="zh-TW" dirty="0"/>
          </a:p>
        </p:txBody>
      </p:sp>
      <p:pic>
        <p:nvPicPr>
          <p:cNvPr id="11315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3418" y="2453640"/>
            <a:ext cx="5079929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建立電腦帳號權限</a:t>
            </a:r>
            <a:endParaRPr lang="zh-TW" altLang="en-US" dirty="0"/>
          </a:p>
        </p:txBody>
      </p:sp>
      <p:sp>
        <p:nvSpPr>
          <p:cNvPr id="109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488632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TW" altLang="en-US" dirty="0" smtClean="0"/>
              <a:t>內建群組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Administrators</a:t>
            </a:r>
            <a:r>
              <a:rPr lang="zh-TW" altLang="en-US" dirty="0" smtClean="0"/>
              <a:t>，</a:t>
            </a:r>
            <a:r>
              <a:rPr lang="en-US" altLang="zh-TW" dirty="0" smtClean="0"/>
              <a:t>Account Operators</a:t>
            </a:r>
            <a:r>
              <a:rPr lang="zh-TW" altLang="en-US" dirty="0" smtClean="0"/>
              <a:t>，</a:t>
            </a:r>
            <a:r>
              <a:rPr lang="en-US" altLang="zh-TW" dirty="0" smtClean="0"/>
              <a:t>Domain </a:t>
            </a:r>
            <a:r>
              <a:rPr lang="en-US" altLang="zh-TW" dirty="0" err="1" smtClean="0"/>
              <a:t>Admins</a:t>
            </a:r>
            <a:r>
              <a:rPr lang="zh-TW" altLang="en-US" dirty="0" smtClean="0"/>
              <a:t> ，</a:t>
            </a:r>
            <a:r>
              <a:rPr lang="en-US" altLang="zh-TW" dirty="0" smtClean="0"/>
              <a:t>Enterprise </a:t>
            </a:r>
            <a:r>
              <a:rPr lang="en-US" altLang="zh-TW" dirty="0" err="1" smtClean="0"/>
              <a:t>Admins</a:t>
            </a:r>
            <a:endParaRPr lang="en-US" altLang="zh-TW" dirty="0" smtClean="0"/>
          </a:p>
          <a:p>
            <a:pPr>
              <a:lnSpc>
                <a:spcPct val="130000"/>
              </a:lnSpc>
            </a:pPr>
            <a:r>
              <a:rPr lang="zh-TW" altLang="en-US" dirty="0" smtClean="0"/>
              <a:t>委派授權</a:t>
            </a:r>
            <a:endParaRPr lang="en-US" altLang="zh-TW" dirty="0" smtClean="0"/>
          </a:p>
          <a:p>
            <a:pPr>
              <a:lnSpc>
                <a:spcPct val="130000"/>
              </a:lnSpc>
            </a:pPr>
            <a:endParaRPr lang="en-US" altLang="zh-TW" dirty="0"/>
          </a:p>
        </p:txBody>
      </p:sp>
      <p:pic>
        <p:nvPicPr>
          <p:cNvPr id="11325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4929" y="2787445"/>
            <a:ext cx="5147216" cy="324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103438"/>
            <a:ext cx="9144000" cy="2530475"/>
          </a:xfrm>
        </p:spPr>
        <p:txBody>
          <a:bodyPr/>
          <a:lstStyle/>
          <a:p>
            <a:r>
              <a:rPr lang="zh-TW" altLang="en-US" dirty="0" smtClean="0"/>
              <a:t>安裝作業系統</a:t>
            </a:r>
            <a:endParaRPr lang="zh-TW" altLang="en-US" dirty="0"/>
          </a:p>
        </p:txBody>
      </p:sp>
      <p:pic>
        <p:nvPicPr>
          <p:cNvPr id="1080323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t="18445" b="14647"/>
          <a:stretch>
            <a:fillRect/>
          </a:stretch>
        </p:blipFill>
        <p:spPr bwMode="auto">
          <a:xfrm>
            <a:off x="527050" y="525463"/>
            <a:ext cx="4090988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35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85662" y="1843548"/>
            <a:ext cx="5515899" cy="415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WDS-08 manual install WDS serverCore.avi">
            <a:hlinkClick r:id="" action="ppaction://media"/>
          </p:cNvPr>
          <p:cNvPicPr>
            <a:picLocks noGrp="1" noRo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68384" cy="64373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634" name="Rectangle 2"/>
          <p:cNvSpPr>
            <a:spLocks/>
          </p:cNvSpPr>
          <p:nvPr/>
        </p:nvSpPr>
        <p:spPr bwMode="black">
          <a:xfrm>
            <a:off x="368300" y="220663"/>
            <a:ext cx="838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pPr eaLnBrk="1" hangingPunct="1"/>
            <a:r>
              <a:rPr lang="zh-TW" altLang="en-US" sz="3600">
                <a:solidFill>
                  <a:srgbClr val="FFFF00"/>
                </a:solidFill>
                <a:ea typeface="標楷體" pitchFamily="65" charset="-120"/>
              </a:rPr>
              <a:t>大綱</a:t>
            </a:r>
          </a:p>
        </p:txBody>
      </p:sp>
      <p:sp>
        <p:nvSpPr>
          <p:cNvPr id="1093635" name="Text Box 3"/>
          <p:cNvSpPr txBox="1">
            <a:spLocks noChangeArrowheads="1"/>
          </p:cNvSpPr>
          <p:nvPr/>
        </p:nvSpPr>
        <p:spPr bwMode="auto">
          <a:xfrm>
            <a:off x="581025" y="1158875"/>
            <a:ext cx="7540625" cy="3046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SzPct val="75000"/>
              <a:buFontTx/>
              <a:buBlip>
                <a:blip r:embed="rId3"/>
              </a:buBlip>
            </a:pPr>
            <a:r>
              <a:rPr lang="en-US" altLang="zh-TW" sz="3200" dirty="0" smtClean="0">
                <a:solidFill>
                  <a:schemeClr val="bg1"/>
                </a:solidFill>
                <a:ea typeface="標楷體" pitchFamily="65" charset="-120"/>
              </a:rPr>
              <a:t>WDS </a:t>
            </a:r>
            <a:r>
              <a:rPr lang="zh-TW" altLang="en-US" sz="3200" dirty="0" smtClean="0">
                <a:solidFill>
                  <a:schemeClr val="bg1"/>
                </a:solidFill>
                <a:ea typeface="標楷體" pitchFamily="65" charset="-120"/>
              </a:rPr>
              <a:t>架構</a:t>
            </a:r>
          </a:p>
          <a:p>
            <a:pPr eaLnBrk="1" hangingPunct="1">
              <a:lnSpc>
                <a:spcPct val="150000"/>
              </a:lnSpc>
              <a:buSzPct val="75000"/>
              <a:buFontTx/>
              <a:buBlip>
                <a:blip r:embed="rId3"/>
              </a:buBlip>
            </a:pPr>
            <a:r>
              <a:rPr lang="zh-TW" altLang="en-US" sz="3200" dirty="0" smtClean="0">
                <a:solidFill>
                  <a:schemeClr val="bg1"/>
                </a:solidFill>
                <a:ea typeface="標楷體" pitchFamily="65" charset="-120"/>
              </a:rPr>
              <a:t>管理 </a:t>
            </a:r>
            <a:r>
              <a:rPr lang="en-US" altLang="zh-TW" sz="3200" dirty="0" smtClean="0">
                <a:solidFill>
                  <a:schemeClr val="bg1"/>
                </a:solidFill>
                <a:ea typeface="標楷體" pitchFamily="65" charset="-120"/>
              </a:rPr>
              <a:t>WDS </a:t>
            </a:r>
            <a:r>
              <a:rPr lang="zh-TW" altLang="en-US" sz="3200" dirty="0" smtClean="0">
                <a:solidFill>
                  <a:schemeClr val="bg1"/>
                </a:solidFill>
                <a:ea typeface="標楷體" pitchFamily="65" charset="-120"/>
              </a:rPr>
              <a:t>伺服器角色</a:t>
            </a:r>
          </a:p>
          <a:p>
            <a:pPr eaLnBrk="1" hangingPunct="1">
              <a:lnSpc>
                <a:spcPct val="150000"/>
              </a:lnSpc>
              <a:buSzPct val="75000"/>
              <a:buFontTx/>
              <a:buBlip>
                <a:blip r:embed="rId3"/>
              </a:buBlip>
            </a:pPr>
            <a:r>
              <a:rPr lang="zh-TW" altLang="en-US" sz="3200" dirty="0" smtClean="0">
                <a:solidFill>
                  <a:schemeClr val="bg1"/>
                </a:solidFill>
                <a:ea typeface="標楷體" pitchFamily="65" charset="-120"/>
              </a:rPr>
              <a:t>安裝部署作業系統</a:t>
            </a:r>
            <a:endParaRPr lang="zh-TW" altLang="en-US" sz="3200" dirty="0">
              <a:solidFill>
                <a:schemeClr val="bg1"/>
              </a:solidFill>
              <a:ea typeface="標楷體" pitchFamily="65" charset="-120"/>
            </a:endParaRPr>
          </a:p>
          <a:p>
            <a:pPr eaLnBrk="1" hangingPunct="1">
              <a:lnSpc>
                <a:spcPct val="150000"/>
              </a:lnSpc>
              <a:buSzPct val="75000"/>
              <a:buFontTx/>
              <a:buBlip>
                <a:blip r:embed="rId3"/>
              </a:buBlip>
            </a:pPr>
            <a:r>
              <a:rPr lang="zh-TW" altLang="en-US" sz="3200" dirty="0" smtClean="0">
                <a:solidFill>
                  <a:schemeClr val="bg1"/>
                </a:solidFill>
                <a:ea typeface="標楷體" pitchFamily="65" charset="-120"/>
              </a:rPr>
              <a:t>建置 </a:t>
            </a:r>
            <a:r>
              <a:rPr lang="en-US" altLang="zh-TW" sz="3200" dirty="0" smtClean="0">
                <a:solidFill>
                  <a:schemeClr val="bg1"/>
                </a:solidFill>
                <a:ea typeface="標楷體" pitchFamily="65" charset="-120"/>
              </a:rPr>
              <a:t>Transport </a:t>
            </a:r>
            <a:r>
              <a:rPr lang="zh-TW" altLang="en-US" sz="3200" dirty="0" smtClean="0">
                <a:solidFill>
                  <a:schemeClr val="bg1"/>
                </a:solidFill>
                <a:ea typeface="標楷體" pitchFamily="65" charset="-120"/>
              </a:rPr>
              <a:t>伺服器角色</a:t>
            </a:r>
            <a:endParaRPr lang="en-US" altLang="zh-TW" sz="3200" dirty="0">
              <a:solidFill>
                <a:schemeClr val="bg1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09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491" y="-1"/>
            <a:ext cx="9177338" cy="1224117"/>
          </a:xfrm>
        </p:spPr>
        <p:txBody>
          <a:bodyPr/>
          <a:lstStyle/>
          <a:p>
            <a:r>
              <a:rPr lang="en-US" altLang="zh-TW" dirty="0" smtClean="0"/>
              <a:t>WDS</a:t>
            </a:r>
            <a:r>
              <a:rPr lang="zh-TW" altLang="en-US" dirty="0" smtClean="0"/>
              <a:t> 主要元件</a:t>
            </a:r>
            <a:endParaRPr lang="zh-TW" altLang="en-US" dirty="0"/>
          </a:p>
        </p:txBody>
      </p:sp>
      <p:grpSp>
        <p:nvGrpSpPr>
          <p:cNvPr id="5" name="群組 140"/>
          <p:cNvGrpSpPr/>
          <p:nvPr/>
        </p:nvGrpSpPr>
        <p:grpSpPr>
          <a:xfrm>
            <a:off x="2476137" y="5050115"/>
            <a:ext cx="4448077" cy="843259"/>
            <a:chOff x="6229146" y="1000478"/>
            <a:chExt cx="5400000" cy="1022340"/>
          </a:xfrm>
          <a:solidFill>
            <a:srgbClr val="FF66CC"/>
          </a:solidFill>
        </p:grpSpPr>
        <p:sp>
          <p:nvSpPr>
            <p:cNvPr id="110" name="立方體 109"/>
            <p:cNvSpPr/>
            <p:nvPr/>
          </p:nvSpPr>
          <p:spPr bwMode="auto">
            <a:xfrm>
              <a:off x="6229146" y="1302820"/>
              <a:ext cx="5400000" cy="719998"/>
            </a:xfrm>
            <a:prstGeom prst="cube">
              <a:avLst/>
            </a:prstGeom>
            <a:grpFill/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28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pitchFamily="34" charset="0"/>
                </a:rPr>
                <a:t>用戶端元件</a:t>
              </a:r>
            </a:p>
          </p:txBody>
        </p:sp>
        <p:sp>
          <p:nvSpPr>
            <p:cNvPr id="111" name="流程圖: 磁碟 110"/>
            <p:cNvSpPr/>
            <p:nvPr/>
          </p:nvSpPr>
          <p:spPr bwMode="auto">
            <a:xfrm>
              <a:off x="6655871" y="1000478"/>
              <a:ext cx="720001" cy="359999"/>
            </a:xfrm>
            <a:prstGeom prst="flowChartMagneticDisk">
              <a:avLst/>
            </a:prstGeom>
            <a:grpFill/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2" name="流程圖: 磁碟 111"/>
            <p:cNvSpPr/>
            <p:nvPr/>
          </p:nvSpPr>
          <p:spPr bwMode="auto">
            <a:xfrm>
              <a:off x="6515238" y="1065009"/>
              <a:ext cx="720001" cy="360000"/>
            </a:xfrm>
            <a:prstGeom prst="flowChartMagneticDisk">
              <a:avLst/>
            </a:prstGeom>
            <a:grpFill/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3" name="流程圖: 磁碟 112"/>
            <p:cNvSpPr/>
            <p:nvPr/>
          </p:nvSpPr>
          <p:spPr bwMode="auto">
            <a:xfrm>
              <a:off x="7971471" y="1042234"/>
              <a:ext cx="720001" cy="360000"/>
            </a:xfrm>
            <a:prstGeom prst="flowChartMagneticDisk">
              <a:avLst/>
            </a:prstGeom>
            <a:grpFill/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4" name="流程圖: 磁碟 113"/>
            <p:cNvSpPr/>
            <p:nvPr/>
          </p:nvSpPr>
          <p:spPr bwMode="auto">
            <a:xfrm>
              <a:off x="7830839" y="1081109"/>
              <a:ext cx="720001" cy="360000"/>
            </a:xfrm>
            <a:prstGeom prst="flowChartMagneticDisk">
              <a:avLst/>
            </a:prstGeom>
            <a:grpFill/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5" name="流程圖: 磁碟 114"/>
            <p:cNvSpPr/>
            <p:nvPr/>
          </p:nvSpPr>
          <p:spPr bwMode="auto">
            <a:xfrm>
              <a:off x="9375728" y="1038559"/>
              <a:ext cx="720001" cy="360000"/>
            </a:xfrm>
            <a:prstGeom prst="flowChartMagneticDisk">
              <a:avLst/>
            </a:prstGeom>
            <a:grpFill/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6" name="流程圖: 磁碟 115"/>
            <p:cNvSpPr/>
            <p:nvPr/>
          </p:nvSpPr>
          <p:spPr bwMode="auto">
            <a:xfrm>
              <a:off x="9235096" y="1081109"/>
              <a:ext cx="720001" cy="360000"/>
            </a:xfrm>
            <a:prstGeom prst="flowChartMagneticDisk">
              <a:avLst/>
            </a:prstGeom>
            <a:grpFill/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7" name="流程圖: 磁碟 116"/>
            <p:cNvSpPr/>
            <p:nvPr/>
          </p:nvSpPr>
          <p:spPr bwMode="auto">
            <a:xfrm>
              <a:off x="10737432" y="1055248"/>
              <a:ext cx="720001" cy="360000"/>
            </a:xfrm>
            <a:prstGeom prst="flowChartMagneticDisk">
              <a:avLst/>
            </a:prstGeom>
            <a:grpFill/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8" name="流程圖: 磁碟 117"/>
            <p:cNvSpPr/>
            <p:nvPr/>
          </p:nvSpPr>
          <p:spPr bwMode="auto">
            <a:xfrm>
              <a:off x="10549251" y="1079606"/>
              <a:ext cx="720001" cy="360000"/>
            </a:xfrm>
            <a:prstGeom prst="flowChartMagneticDisk">
              <a:avLst/>
            </a:prstGeom>
            <a:grpFill/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10" name="群組 209"/>
          <p:cNvGrpSpPr/>
          <p:nvPr/>
        </p:nvGrpSpPr>
        <p:grpSpPr>
          <a:xfrm>
            <a:off x="1801285" y="4588626"/>
            <a:ext cx="5717938" cy="843259"/>
            <a:chOff x="914340" y="3468035"/>
            <a:chExt cx="6987897" cy="981467"/>
          </a:xfrm>
          <a:solidFill>
            <a:srgbClr val="00B0F0"/>
          </a:solidFill>
        </p:grpSpPr>
        <p:grpSp>
          <p:nvGrpSpPr>
            <p:cNvPr id="208" name="群組 207"/>
            <p:cNvGrpSpPr/>
            <p:nvPr/>
          </p:nvGrpSpPr>
          <p:grpSpPr>
            <a:xfrm>
              <a:off x="914340" y="3468035"/>
              <a:ext cx="3563646" cy="981467"/>
              <a:chOff x="681870" y="3716003"/>
              <a:chExt cx="3563646" cy="981467"/>
            </a:xfrm>
            <a:grpFill/>
          </p:grpSpPr>
          <p:sp>
            <p:nvSpPr>
              <p:cNvPr id="101" name="立方體 100"/>
              <p:cNvSpPr/>
              <p:nvPr/>
            </p:nvSpPr>
            <p:spPr bwMode="auto">
              <a:xfrm>
                <a:off x="681870" y="4036450"/>
                <a:ext cx="3563646" cy="661020"/>
              </a:xfrm>
              <a:prstGeom prst="cube">
                <a:avLst/>
              </a:prstGeom>
              <a:grp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TW" alt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itchFamily="34" charset="0"/>
                  </a:rPr>
                  <a:t>多址傳播</a:t>
                </a:r>
              </a:p>
            </p:txBody>
          </p:sp>
          <p:sp>
            <p:nvSpPr>
              <p:cNvPr id="199" name="流程圖: 磁碟 198"/>
              <p:cNvSpPr/>
              <p:nvPr/>
            </p:nvSpPr>
            <p:spPr bwMode="auto">
              <a:xfrm>
                <a:off x="915855" y="3716003"/>
                <a:ext cx="508171" cy="330510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00" name="流程圖: 磁碟 199"/>
              <p:cNvSpPr/>
              <p:nvPr/>
            </p:nvSpPr>
            <p:spPr bwMode="auto">
              <a:xfrm>
                <a:off x="824275" y="3851929"/>
                <a:ext cx="508172" cy="330510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01" name="流程圖: 磁碟 200"/>
              <p:cNvSpPr/>
              <p:nvPr/>
            </p:nvSpPr>
            <p:spPr bwMode="auto">
              <a:xfrm>
                <a:off x="2787643" y="3727095"/>
                <a:ext cx="508171" cy="330510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02" name="流程圖: 磁碟 201"/>
              <p:cNvSpPr/>
              <p:nvPr/>
            </p:nvSpPr>
            <p:spPr bwMode="auto">
              <a:xfrm>
                <a:off x="2632623" y="3834764"/>
                <a:ext cx="508171" cy="330510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03" name="流程圖: 磁碟 202"/>
              <p:cNvSpPr/>
              <p:nvPr/>
            </p:nvSpPr>
            <p:spPr bwMode="auto">
              <a:xfrm>
                <a:off x="1824351" y="3727095"/>
                <a:ext cx="508171" cy="330510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04" name="流程圖: 磁碟 203"/>
              <p:cNvSpPr/>
              <p:nvPr/>
            </p:nvSpPr>
            <p:spPr bwMode="auto">
              <a:xfrm>
                <a:off x="1653833" y="3826995"/>
                <a:ext cx="508171" cy="330510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05" name="流程圖: 磁碟 204"/>
              <p:cNvSpPr/>
              <p:nvPr/>
            </p:nvSpPr>
            <p:spPr bwMode="auto">
              <a:xfrm>
                <a:off x="3644663" y="3734824"/>
                <a:ext cx="508171" cy="330510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06" name="流程圖: 磁碟 205"/>
              <p:cNvSpPr/>
              <p:nvPr/>
            </p:nvSpPr>
            <p:spPr bwMode="auto">
              <a:xfrm>
                <a:off x="3505141" y="3826995"/>
                <a:ext cx="508171" cy="330510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209" name="群組 208"/>
            <p:cNvGrpSpPr/>
            <p:nvPr/>
          </p:nvGrpSpPr>
          <p:grpSpPr>
            <a:xfrm>
              <a:off x="4338591" y="3470581"/>
              <a:ext cx="3563646" cy="978921"/>
              <a:chOff x="4478073" y="3718549"/>
              <a:chExt cx="3563646" cy="978921"/>
            </a:xfrm>
            <a:grpFill/>
          </p:grpSpPr>
          <p:sp>
            <p:nvSpPr>
              <p:cNvPr id="92" name="立方體 91"/>
              <p:cNvSpPr/>
              <p:nvPr/>
            </p:nvSpPr>
            <p:spPr bwMode="auto">
              <a:xfrm>
                <a:off x="4478073" y="4036452"/>
                <a:ext cx="3563646" cy="661018"/>
              </a:xfrm>
              <a:prstGeom prst="cube">
                <a:avLst/>
              </a:prstGeom>
              <a:grp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TW" alt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itchFamily="34" charset="0"/>
                  </a:rPr>
                  <a:t>診斷元件</a:t>
                </a:r>
              </a:p>
            </p:txBody>
          </p:sp>
          <p:sp>
            <p:nvSpPr>
              <p:cNvPr id="99" name="流程圖: 磁碟 98"/>
              <p:cNvSpPr/>
              <p:nvPr/>
            </p:nvSpPr>
            <p:spPr bwMode="auto">
              <a:xfrm>
                <a:off x="4827161" y="3722955"/>
                <a:ext cx="508171" cy="330510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0" name="流程圖: 磁碟 99"/>
              <p:cNvSpPr/>
              <p:nvPr/>
            </p:nvSpPr>
            <p:spPr bwMode="auto">
              <a:xfrm>
                <a:off x="4675518" y="3841716"/>
                <a:ext cx="508171" cy="330510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7" name="流程圖: 磁碟 186"/>
              <p:cNvSpPr/>
              <p:nvPr/>
            </p:nvSpPr>
            <p:spPr bwMode="auto">
              <a:xfrm>
                <a:off x="6675363" y="3718549"/>
                <a:ext cx="508171" cy="330510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8" name="流程圖: 磁碟 187"/>
              <p:cNvSpPr/>
              <p:nvPr/>
            </p:nvSpPr>
            <p:spPr bwMode="auto">
              <a:xfrm>
                <a:off x="6520343" y="3826218"/>
                <a:ext cx="508171" cy="330510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9" name="流程圖: 磁碟 188"/>
              <p:cNvSpPr/>
              <p:nvPr/>
            </p:nvSpPr>
            <p:spPr bwMode="auto">
              <a:xfrm>
                <a:off x="5737586" y="3718549"/>
                <a:ext cx="508171" cy="330510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90" name="流程圖: 磁碟 189"/>
              <p:cNvSpPr/>
              <p:nvPr/>
            </p:nvSpPr>
            <p:spPr bwMode="auto">
              <a:xfrm>
                <a:off x="5567068" y="3818449"/>
                <a:ext cx="508171" cy="330510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91" name="流程圖: 磁碟 190"/>
              <p:cNvSpPr/>
              <p:nvPr/>
            </p:nvSpPr>
            <p:spPr bwMode="auto">
              <a:xfrm>
                <a:off x="7487716" y="3726278"/>
                <a:ext cx="508171" cy="330510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92" name="流程圖: 磁碟 191"/>
              <p:cNvSpPr/>
              <p:nvPr/>
            </p:nvSpPr>
            <p:spPr bwMode="auto">
              <a:xfrm>
                <a:off x="7392860" y="3835614"/>
                <a:ext cx="508172" cy="330509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grpSp>
        <p:nvGrpSpPr>
          <p:cNvPr id="186" name="群組 185"/>
          <p:cNvGrpSpPr/>
          <p:nvPr/>
        </p:nvGrpSpPr>
        <p:grpSpPr>
          <a:xfrm>
            <a:off x="2486336" y="4147069"/>
            <a:ext cx="4448077" cy="843259"/>
            <a:chOff x="1835053" y="3499453"/>
            <a:chExt cx="5400000" cy="1007290"/>
          </a:xfrm>
          <a:solidFill>
            <a:srgbClr val="00B0F0"/>
          </a:solidFill>
        </p:grpSpPr>
        <p:sp>
          <p:nvSpPr>
            <p:cNvPr id="83" name="立方體 82"/>
            <p:cNvSpPr/>
            <p:nvPr/>
          </p:nvSpPr>
          <p:spPr bwMode="auto">
            <a:xfrm>
              <a:off x="1835053" y="3845722"/>
              <a:ext cx="5400000" cy="661021"/>
            </a:xfrm>
            <a:prstGeom prst="cube">
              <a:avLst/>
            </a:prstGeom>
            <a:grpFill/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28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pitchFamily="34" charset="0"/>
                </a:rPr>
                <a:t>網路層</a:t>
              </a:r>
            </a:p>
          </p:txBody>
        </p:sp>
        <p:sp>
          <p:nvSpPr>
            <p:cNvPr id="86" name="流程圖: 磁碟 85"/>
            <p:cNvSpPr/>
            <p:nvPr/>
          </p:nvSpPr>
          <p:spPr bwMode="auto">
            <a:xfrm>
              <a:off x="3615048" y="3499453"/>
              <a:ext cx="762256" cy="338652"/>
            </a:xfrm>
            <a:prstGeom prst="flowChartMagneticDisk">
              <a:avLst/>
            </a:prstGeom>
            <a:grpFill/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7" name="流程圖: 磁碟 86"/>
            <p:cNvSpPr/>
            <p:nvPr/>
          </p:nvSpPr>
          <p:spPr bwMode="auto">
            <a:xfrm>
              <a:off x="3426867" y="3636823"/>
              <a:ext cx="762256" cy="338652"/>
            </a:xfrm>
            <a:prstGeom prst="flowChartMagneticDisk">
              <a:avLst/>
            </a:prstGeom>
            <a:grpFill/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8" name="流程圖: 磁碟 87"/>
            <p:cNvSpPr/>
            <p:nvPr/>
          </p:nvSpPr>
          <p:spPr bwMode="auto">
            <a:xfrm>
              <a:off x="5019305" y="3511578"/>
              <a:ext cx="762256" cy="338652"/>
            </a:xfrm>
            <a:prstGeom prst="flowChartMagneticDisk">
              <a:avLst/>
            </a:prstGeom>
            <a:grpFill/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9" name="流程圖: 磁碟 88"/>
            <p:cNvSpPr/>
            <p:nvPr/>
          </p:nvSpPr>
          <p:spPr bwMode="auto">
            <a:xfrm>
              <a:off x="4831124" y="3636823"/>
              <a:ext cx="762256" cy="338652"/>
            </a:xfrm>
            <a:prstGeom prst="flowChartMagneticDisk">
              <a:avLst/>
            </a:prstGeom>
            <a:grpFill/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0" name="流程圖: 磁碟 89"/>
            <p:cNvSpPr/>
            <p:nvPr/>
          </p:nvSpPr>
          <p:spPr bwMode="auto">
            <a:xfrm>
              <a:off x="6381009" y="3531244"/>
              <a:ext cx="762256" cy="338652"/>
            </a:xfrm>
            <a:prstGeom prst="flowChartMagneticDisk">
              <a:avLst/>
            </a:prstGeom>
            <a:grpFill/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1" name="流程圖: 磁碟 90"/>
            <p:cNvSpPr/>
            <p:nvPr/>
          </p:nvSpPr>
          <p:spPr bwMode="auto">
            <a:xfrm>
              <a:off x="6208326" y="3651986"/>
              <a:ext cx="762256" cy="338652"/>
            </a:xfrm>
            <a:prstGeom prst="flowChartMagneticDisk">
              <a:avLst/>
            </a:prstGeom>
            <a:grpFill/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4" name="流程圖: 磁碟 183"/>
            <p:cNvSpPr/>
            <p:nvPr/>
          </p:nvSpPr>
          <p:spPr bwMode="auto">
            <a:xfrm>
              <a:off x="2221641" y="3525702"/>
              <a:ext cx="762256" cy="338652"/>
            </a:xfrm>
            <a:prstGeom prst="flowChartMagneticDisk">
              <a:avLst/>
            </a:prstGeom>
            <a:grpFill/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5" name="流程圖: 磁碟 184"/>
            <p:cNvSpPr/>
            <p:nvPr/>
          </p:nvSpPr>
          <p:spPr bwMode="auto">
            <a:xfrm>
              <a:off x="2033460" y="3645400"/>
              <a:ext cx="762256" cy="338652"/>
            </a:xfrm>
            <a:prstGeom prst="flowChartMagneticDisk">
              <a:avLst/>
            </a:prstGeom>
            <a:grpFill/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11" name="群組 210"/>
          <p:cNvGrpSpPr/>
          <p:nvPr/>
        </p:nvGrpSpPr>
        <p:grpSpPr>
          <a:xfrm>
            <a:off x="1842195" y="3607913"/>
            <a:ext cx="5696996" cy="955406"/>
            <a:chOff x="1249842" y="2072880"/>
            <a:chExt cx="6962308" cy="1223631"/>
          </a:xfrm>
          <a:solidFill>
            <a:srgbClr val="FFC000"/>
          </a:solidFill>
        </p:grpSpPr>
        <p:grpSp>
          <p:nvGrpSpPr>
            <p:cNvPr id="183" name="群組 182"/>
            <p:cNvGrpSpPr/>
            <p:nvPr/>
          </p:nvGrpSpPr>
          <p:grpSpPr>
            <a:xfrm>
              <a:off x="1249842" y="2077145"/>
              <a:ext cx="2448000" cy="1186145"/>
              <a:chOff x="1249842" y="2960531"/>
              <a:chExt cx="2448000" cy="1186145"/>
            </a:xfrm>
            <a:grpFill/>
          </p:grpSpPr>
          <p:sp>
            <p:nvSpPr>
              <p:cNvPr id="74" name="立方體 73"/>
              <p:cNvSpPr/>
              <p:nvPr/>
            </p:nvSpPr>
            <p:spPr bwMode="auto">
              <a:xfrm>
                <a:off x="1249842" y="3155144"/>
                <a:ext cx="2448000" cy="991532"/>
              </a:xfrm>
              <a:prstGeom prst="cube">
                <a:avLst/>
              </a:prstGeom>
              <a:grp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itchFamily="34" charset="0"/>
                  </a:rPr>
                  <a:t>PXE</a:t>
                </a:r>
                <a:r>
                  <a:rPr kumimoji="0" lang="zh-TW" alt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itchFamily="34" charset="0"/>
                  </a:rPr>
                  <a:t>服務</a:t>
                </a:r>
              </a:p>
            </p:txBody>
          </p:sp>
          <p:sp>
            <p:nvSpPr>
              <p:cNvPr id="158" name="流程圖: 磁碟 157"/>
              <p:cNvSpPr/>
              <p:nvPr/>
            </p:nvSpPr>
            <p:spPr bwMode="auto">
              <a:xfrm>
                <a:off x="3116052" y="2960531"/>
                <a:ext cx="468000" cy="264408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59" name="流程圖: 磁碟 158"/>
              <p:cNvSpPr/>
              <p:nvPr/>
            </p:nvSpPr>
            <p:spPr bwMode="auto">
              <a:xfrm>
                <a:off x="3011946" y="3085524"/>
                <a:ext cx="468000" cy="264408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3" name="流程圖: 磁碟 172"/>
              <p:cNvSpPr/>
              <p:nvPr/>
            </p:nvSpPr>
            <p:spPr bwMode="auto">
              <a:xfrm>
                <a:off x="1448494" y="2971765"/>
                <a:ext cx="468000" cy="264408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4" name="流程圖: 磁碟 173"/>
              <p:cNvSpPr/>
              <p:nvPr/>
            </p:nvSpPr>
            <p:spPr bwMode="auto">
              <a:xfrm>
                <a:off x="1344387" y="3115647"/>
                <a:ext cx="468000" cy="264408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6" name="流程圖: 磁碟 175"/>
              <p:cNvSpPr/>
              <p:nvPr/>
            </p:nvSpPr>
            <p:spPr bwMode="auto">
              <a:xfrm>
                <a:off x="2264072" y="2979547"/>
                <a:ext cx="468000" cy="264408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7" name="流程圖: 磁碟 176"/>
              <p:cNvSpPr/>
              <p:nvPr/>
            </p:nvSpPr>
            <p:spPr bwMode="auto">
              <a:xfrm>
                <a:off x="2159966" y="3104540"/>
                <a:ext cx="468000" cy="264408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82" name="群組 181"/>
            <p:cNvGrpSpPr/>
            <p:nvPr/>
          </p:nvGrpSpPr>
          <p:grpSpPr>
            <a:xfrm>
              <a:off x="3504690" y="2084861"/>
              <a:ext cx="2448000" cy="1189180"/>
              <a:chOff x="3489192" y="2937251"/>
              <a:chExt cx="2448000" cy="1189180"/>
            </a:xfrm>
            <a:grpFill/>
          </p:grpSpPr>
          <p:sp>
            <p:nvSpPr>
              <p:cNvPr id="65" name="立方體 64"/>
              <p:cNvSpPr/>
              <p:nvPr/>
            </p:nvSpPr>
            <p:spPr bwMode="auto">
              <a:xfrm>
                <a:off x="3489192" y="3134897"/>
                <a:ext cx="2448000" cy="991534"/>
              </a:xfrm>
              <a:prstGeom prst="cube">
                <a:avLst/>
              </a:prstGeom>
              <a:grp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itchFamily="34" charset="0"/>
                  </a:rPr>
                  <a:t>TFPT</a:t>
                </a:r>
                <a:r>
                  <a:rPr kumimoji="0" lang="zh-TW" alt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itchFamily="34" charset="0"/>
                  </a:rPr>
                  <a:t>服務</a:t>
                </a:r>
              </a:p>
            </p:txBody>
          </p:sp>
          <p:sp>
            <p:nvSpPr>
              <p:cNvPr id="62" name="流程圖: 磁碟 61"/>
              <p:cNvSpPr/>
              <p:nvPr/>
            </p:nvSpPr>
            <p:spPr bwMode="auto">
              <a:xfrm>
                <a:off x="3811878" y="2945033"/>
                <a:ext cx="468000" cy="264408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4" name="流程圖: 磁碟 63"/>
              <p:cNvSpPr/>
              <p:nvPr/>
            </p:nvSpPr>
            <p:spPr bwMode="auto">
              <a:xfrm>
                <a:off x="3691636" y="3085524"/>
                <a:ext cx="468000" cy="264408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2" name="流程圖: 磁碟 161"/>
              <p:cNvSpPr/>
              <p:nvPr/>
            </p:nvSpPr>
            <p:spPr bwMode="auto">
              <a:xfrm>
                <a:off x="5320967" y="2937251"/>
                <a:ext cx="468000" cy="264408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3" name="流程圖: 磁碟 162"/>
              <p:cNvSpPr/>
              <p:nvPr/>
            </p:nvSpPr>
            <p:spPr bwMode="auto">
              <a:xfrm>
                <a:off x="5200725" y="3077742"/>
                <a:ext cx="468000" cy="264408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5" name="流程圖: 磁碟 164"/>
              <p:cNvSpPr/>
              <p:nvPr/>
            </p:nvSpPr>
            <p:spPr bwMode="auto">
              <a:xfrm>
                <a:off x="4567319" y="2937251"/>
                <a:ext cx="468000" cy="264408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6" name="流程圖: 磁碟 165"/>
              <p:cNvSpPr/>
              <p:nvPr/>
            </p:nvSpPr>
            <p:spPr bwMode="auto">
              <a:xfrm>
                <a:off x="4447077" y="3077742"/>
                <a:ext cx="468000" cy="264408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81" name="群組 180"/>
            <p:cNvGrpSpPr/>
            <p:nvPr/>
          </p:nvGrpSpPr>
          <p:grpSpPr>
            <a:xfrm>
              <a:off x="5764151" y="2072880"/>
              <a:ext cx="2447999" cy="1223631"/>
              <a:chOff x="6773580" y="2937250"/>
              <a:chExt cx="2447999" cy="1223631"/>
            </a:xfrm>
            <a:grpFill/>
          </p:grpSpPr>
          <p:sp>
            <p:nvSpPr>
              <p:cNvPr id="56" name="立方體 55"/>
              <p:cNvSpPr/>
              <p:nvPr/>
            </p:nvSpPr>
            <p:spPr bwMode="auto">
              <a:xfrm>
                <a:off x="6773580" y="3136298"/>
                <a:ext cx="2447999" cy="1024583"/>
              </a:xfrm>
              <a:prstGeom prst="cube">
                <a:avLst/>
              </a:prstGeom>
              <a:grp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000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itchFamily="34" charset="0"/>
                  </a:rPr>
                  <a:t>REMINST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TW" alt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itchFamily="34" charset="0"/>
                  </a:rPr>
                  <a:t>共用資料夾</a:t>
                </a:r>
              </a:p>
            </p:txBody>
          </p:sp>
          <p:sp>
            <p:nvSpPr>
              <p:cNvPr id="156" name="流程圖: 磁碟 155"/>
              <p:cNvSpPr/>
              <p:nvPr/>
            </p:nvSpPr>
            <p:spPr bwMode="auto">
              <a:xfrm>
                <a:off x="7826032" y="2956839"/>
                <a:ext cx="468000" cy="264408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57" name="流程圖: 磁碟 156"/>
              <p:cNvSpPr/>
              <p:nvPr/>
            </p:nvSpPr>
            <p:spPr bwMode="auto">
              <a:xfrm>
                <a:off x="7693441" y="3058047"/>
                <a:ext cx="468000" cy="264408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8" name="流程圖: 磁碟 167"/>
              <p:cNvSpPr/>
              <p:nvPr/>
            </p:nvSpPr>
            <p:spPr bwMode="auto">
              <a:xfrm>
                <a:off x="8645004" y="2945033"/>
                <a:ext cx="468000" cy="264408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9" name="流程圖: 磁碟 168"/>
              <p:cNvSpPr/>
              <p:nvPr/>
            </p:nvSpPr>
            <p:spPr bwMode="auto">
              <a:xfrm>
                <a:off x="8524762" y="3073416"/>
                <a:ext cx="468000" cy="264408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9" name="流程圖: 磁碟 178"/>
              <p:cNvSpPr/>
              <p:nvPr/>
            </p:nvSpPr>
            <p:spPr bwMode="auto">
              <a:xfrm>
                <a:off x="7050561" y="2937250"/>
                <a:ext cx="468000" cy="264408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0" name="流程圖: 磁碟 179"/>
              <p:cNvSpPr/>
              <p:nvPr/>
            </p:nvSpPr>
            <p:spPr bwMode="auto">
              <a:xfrm>
                <a:off x="6946455" y="3046745"/>
                <a:ext cx="468000" cy="264408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grpSp>
        <p:nvGrpSpPr>
          <p:cNvPr id="155" name="群組 154"/>
          <p:cNvGrpSpPr/>
          <p:nvPr/>
        </p:nvGrpSpPr>
        <p:grpSpPr>
          <a:xfrm>
            <a:off x="2460971" y="3083673"/>
            <a:ext cx="4448077" cy="858007"/>
            <a:chOff x="1972302" y="1932194"/>
            <a:chExt cx="5400000" cy="995009"/>
          </a:xfrm>
          <a:solidFill>
            <a:srgbClr val="FFC000"/>
          </a:solidFill>
        </p:grpSpPr>
        <p:sp>
          <p:nvSpPr>
            <p:cNvPr id="47" name="立方體 46"/>
            <p:cNvSpPr/>
            <p:nvPr/>
          </p:nvSpPr>
          <p:spPr bwMode="auto">
            <a:xfrm>
              <a:off x="1972302" y="2266183"/>
              <a:ext cx="5400000" cy="661020"/>
            </a:xfrm>
            <a:prstGeom prst="cube">
              <a:avLst/>
            </a:prstGeom>
            <a:grpFill/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28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pitchFamily="34" charset="0"/>
                </a:rPr>
                <a:t>伺服器元件</a:t>
              </a:r>
            </a:p>
          </p:txBody>
        </p:sp>
        <p:sp>
          <p:nvSpPr>
            <p:cNvPr id="50" name="流程圖: 磁碟 49"/>
            <p:cNvSpPr/>
            <p:nvPr/>
          </p:nvSpPr>
          <p:spPr bwMode="auto">
            <a:xfrm>
              <a:off x="3721301" y="1935567"/>
              <a:ext cx="762256" cy="338650"/>
            </a:xfrm>
            <a:prstGeom prst="flowChartMagneticDisk">
              <a:avLst/>
            </a:prstGeom>
            <a:grpFill/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" name="流程圖: 磁碟 50"/>
            <p:cNvSpPr/>
            <p:nvPr/>
          </p:nvSpPr>
          <p:spPr bwMode="auto">
            <a:xfrm>
              <a:off x="3533120" y="2046578"/>
              <a:ext cx="762256" cy="338650"/>
            </a:xfrm>
            <a:prstGeom prst="flowChartMagneticDisk">
              <a:avLst/>
            </a:prstGeom>
            <a:grpFill/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" name="流程圖: 磁碟 51"/>
            <p:cNvSpPr/>
            <p:nvPr/>
          </p:nvSpPr>
          <p:spPr bwMode="auto">
            <a:xfrm>
              <a:off x="5141056" y="1932194"/>
              <a:ext cx="762256" cy="338650"/>
            </a:xfrm>
            <a:prstGeom prst="flowChartMagneticDisk">
              <a:avLst/>
            </a:prstGeom>
            <a:grpFill/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3" name="流程圖: 磁碟 52"/>
            <p:cNvSpPr/>
            <p:nvPr/>
          </p:nvSpPr>
          <p:spPr bwMode="auto">
            <a:xfrm>
              <a:off x="4952875" y="2046578"/>
              <a:ext cx="762256" cy="338650"/>
            </a:xfrm>
            <a:prstGeom prst="flowChartMagneticDisk">
              <a:avLst/>
            </a:prstGeom>
            <a:grpFill/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4" name="流程圖: 磁碟 53"/>
            <p:cNvSpPr/>
            <p:nvPr/>
          </p:nvSpPr>
          <p:spPr bwMode="auto">
            <a:xfrm>
              <a:off x="6518258" y="1951860"/>
              <a:ext cx="762256" cy="338650"/>
            </a:xfrm>
            <a:prstGeom prst="flowChartMagneticDisk">
              <a:avLst/>
            </a:prstGeom>
            <a:grpFill/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" name="流程圖: 磁碟 54"/>
            <p:cNvSpPr/>
            <p:nvPr/>
          </p:nvSpPr>
          <p:spPr bwMode="auto">
            <a:xfrm>
              <a:off x="6330077" y="2047372"/>
              <a:ext cx="762256" cy="338650"/>
            </a:xfrm>
            <a:prstGeom prst="flowChartMagneticDisk">
              <a:avLst/>
            </a:prstGeom>
            <a:grpFill/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1" name="流程圖: 磁碟 150"/>
            <p:cNvSpPr/>
            <p:nvPr/>
          </p:nvSpPr>
          <p:spPr bwMode="auto">
            <a:xfrm>
              <a:off x="2356795" y="1954384"/>
              <a:ext cx="762256" cy="338650"/>
            </a:xfrm>
            <a:prstGeom prst="flowChartMagneticDisk">
              <a:avLst/>
            </a:prstGeom>
            <a:grpFill/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2" name="流程圖: 磁碟 151"/>
            <p:cNvSpPr/>
            <p:nvPr/>
          </p:nvSpPr>
          <p:spPr bwMode="auto">
            <a:xfrm>
              <a:off x="2168614" y="2065394"/>
              <a:ext cx="762256" cy="338650"/>
            </a:xfrm>
            <a:prstGeom prst="flowChartMagneticDisk">
              <a:avLst/>
            </a:prstGeom>
            <a:grpFill/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12" name="群組 211"/>
          <p:cNvGrpSpPr/>
          <p:nvPr/>
        </p:nvGrpSpPr>
        <p:grpSpPr>
          <a:xfrm>
            <a:off x="1856943" y="2583639"/>
            <a:ext cx="5760546" cy="872615"/>
            <a:chOff x="854645" y="1284549"/>
            <a:chExt cx="7039972" cy="1065568"/>
          </a:xfrm>
          <a:solidFill>
            <a:srgbClr val="92D050"/>
          </a:solidFill>
        </p:grpSpPr>
        <p:grpSp>
          <p:nvGrpSpPr>
            <p:cNvPr id="141" name="群組 140"/>
            <p:cNvGrpSpPr/>
            <p:nvPr/>
          </p:nvGrpSpPr>
          <p:grpSpPr>
            <a:xfrm>
              <a:off x="854645" y="1289431"/>
              <a:ext cx="3600002" cy="1048276"/>
              <a:chOff x="4553538" y="1818726"/>
              <a:chExt cx="3600002" cy="1048276"/>
            </a:xfrm>
            <a:grpFill/>
          </p:grpSpPr>
          <p:sp>
            <p:nvSpPr>
              <p:cNvPr id="142" name="立方體 141"/>
              <p:cNvSpPr/>
              <p:nvPr/>
            </p:nvSpPr>
            <p:spPr bwMode="auto">
              <a:xfrm>
                <a:off x="4553538" y="2119676"/>
                <a:ext cx="3600002" cy="747326"/>
              </a:xfrm>
              <a:prstGeom prst="cube">
                <a:avLst/>
              </a:prstGeom>
              <a:grp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TW" sz="2800" dirty="0" smtClean="0">
                    <a:solidFill>
                      <a:schemeClr val="bg1">
                        <a:lumMod val="95000"/>
                      </a:schemeClr>
                    </a:solidFill>
                  </a:rPr>
                  <a:t>WDSUTIL</a:t>
                </a:r>
                <a:r>
                  <a:rPr lang="zh-TW" altLang="en-US" sz="2800" dirty="0" smtClean="0">
                    <a:solidFill>
                      <a:schemeClr val="bg1">
                        <a:lumMod val="95000"/>
                      </a:schemeClr>
                    </a:solidFill>
                  </a:rPr>
                  <a:t>指令</a:t>
                </a:r>
                <a:endParaRPr kumimoji="0" lang="zh-TW" altLang="en-US" sz="28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3" name="流程圖: 磁碟 142"/>
              <p:cNvSpPr/>
              <p:nvPr/>
            </p:nvSpPr>
            <p:spPr bwMode="auto">
              <a:xfrm>
                <a:off x="4831043" y="1818726"/>
                <a:ext cx="508171" cy="338650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4" name="流程圖: 磁碟 143"/>
              <p:cNvSpPr/>
              <p:nvPr/>
            </p:nvSpPr>
            <p:spPr bwMode="auto">
              <a:xfrm>
                <a:off x="5708109" y="1829342"/>
                <a:ext cx="508171" cy="338650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5" name="流程圖: 磁碟 144"/>
              <p:cNvSpPr/>
              <p:nvPr/>
            </p:nvSpPr>
            <p:spPr bwMode="auto">
              <a:xfrm>
                <a:off x="5582656" y="1930020"/>
                <a:ext cx="508171" cy="338650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6" name="流程圖: 磁碟 145"/>
              <p:cNvSpPr/>
              <p:nvPr/>
            </p:nvSpPr>
            <p:spPr bwMode="auto">
              <a:xfrm>
                <a:off x="6644281" y="1825969"/>
                <a:ext cx="508171" cy="338650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7" name="流程圖: 磁碟 146"/>
              <p:cNvSpPr/>
              <p:nvPr/>
            </p:nvSpPr>
            <p:spPr bwMode="auto">
              <a:xfrm>
                <a:off x="6518828" y="1930020"/>
                <a:ext cx="508171" cy="338650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8" name="流程圖: 磁碟 147"/>
              <p:cNvSpPr/>
              <p:nvPr/>
            </p:nvSpPr>
            <p:spPr bwMode="auto">
              <a:xfrm>
                <a:off x="7564030" y="1819893"/>
                <a:ext cx="508171" cy="338650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9" name="流程圖: 磁碟 148"/>
              <p:cNvSpPr/>
              <p:nvPr/>
            </p:nvSpPr>
            <p:spPr bwMode="auto">
              <a:xfrm>
                <a:off x="7426631" y="1943729"/>
                <a:ext cx="508171" cy="338650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50" name="流程圖: 磁碟 149"/>
              <p:cNvSpPr/>
              <p:nvPr/>
            </p:nvSpPr>
            <p:spPr bwMode="auto">
              <a:xfrm>
                <a:off x="4705588" y="1930737"/>
                <a:ext cx="508171" cy="338650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30" name="群組 129"/>
            <p:cNvGrpSpPr/>
            <p:nvPr/>
          </p:nvGrpSpPr>
          <p:grpSpPr>
            <a:xfrm>
              <a:off x="4294615" y="1284549"/>
              <a:ext cx="3600002" cy="1065568"/>
              <a:chOff x="4517490" y="1803228"/>
              <a:chExt cx="3600002" cy="1065568"/>
            </a:xfrm>
            <a:grpFill/>
          </p:grpSpPr>
          <p:sp>
            <p:nvSpPr>
              <p:cNvPr id="32" name="立方體 31"/>
              <p:cNvSpPr/>
              <p:nvPr/>
            </p:nvSpPr>
            <p:spPr bwMode="auto">
              <a:xfrm>
                <a:off x="4517490" y="2119675"/>
                <a:ext cx="3600002" cy="749121"/>
              </a:xfrm>
              <a:prstGeom prst="cube">
                <a:avLst/>
              </a:prstGeom>
              <a:grp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TW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itchFamily="34" charset="0"/>
                  </a:rPr>
                  <a:t>管理主控台</a:t>
                </a:r>
                <a:r>
                  <a:rPr kumimoji="0" lang="en-US" altLang="zh-TW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pitchFamily="34" charset="0"/>
                  </a:rPr>
                  <a:t>(MMC)</a:t>
                </a:r>
                <a:endParaRPr kumimoji="0" lang="zh-TW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1" name="流程圖: 磁碟 30"/>
              <p:cNvSpPr/>
              <p:nvPr/>
            </p:nvSpPr>
            <p:spPr bwMode="auto">
              <a:xfrm>
                <a:off x="4831043" y="1803228"/>
                <a:ext cx="508171" cy="338650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4" name="流程圖: 磁碟 33"/>
              <p:cNvSpPr/>
              <p:nvPr/>
            </p:nvSpPr>
            <p:spPr bwMode="auto">
              <a:xfrm>
                <a:off x="5708109" y="1829342"/>
                <a:ext cx="508171" cy="338650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5" name="流程圖: 磁碟 34"/>
              <p:cNvSpPr/>
              <p:nvPr/>
            </p:nvSpPr>
            <p:spPr bwMode="auto">
              <a:xfrm>
                <a:off x="5582656" y="1930020"/>
                <a:ext cx="508171" cy="338650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6" name="流程圖: 磁碟 35"/>
              <p:cNvSpPr/>
              <p:nvPr/>
            </p:nvSpPr>
            <p:spPr bwMode="auto">
              <a:xfrm>
                <a:off x="6644281" y="1825969"/>
                <a:ext cx="508171" cy="338650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7" name="流程圖: 磁碟 36"/>
              <p:cNvSpPr/>
              <p:nvPr/>
            </p:nvSpPr>
            <p:spPr bwMode="auto">
              <a:xfrm>
                <a:off x="6518828" y="1930020"/>
                <a:ext cx="508171" cy="338650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8" name="流程圖: 磁碟 37"/>
              <p:cNvSpPr/>
              <p:nvPr/>
            </p:nvSpPr>
            <p:spPr bwMode="auto">
              <a:xfrm>
                <a:off x="7564030" y="1819893"/>
                <a:ext cx="508171" cy="338650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9" name="流程圖: 磁碟 38"/>
              <p:cNvSpPr/>
              <p:nvPr/>
            </p:nvSpPr>
            <p:spPr bwMode="auto">
              <a:xfrm>
                <a:off x="7426631" y="1930742"/>
                <a:ext cx="508171" cy="338650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3" name="流程圖: 磁碟 32"/>
              <p:cNvSpPr/>
              <p:nvPr/>
            </p:nvSpPr>
            <p:spPr bwMode="auto">
              <a:xfrm>
                <a:off x="4705588" y="1930737"/>
                <a:ext cx="508171" cy="338650"/>
              </a:xfrm>
              <a:prstGeom prst="flowChartMagneticDisk">
                <a:avLst/>
              </a:prstGeom>
              <a:grpFill/>
              <a:ln w="1270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grpSp>
        <p:nvGrpSpPr>
          <p:cNvPr id="125" name="群組 124"/>
          <p:cNvGrpSpPr/>
          <p:nvPr/>
        </p:nvGrpSpPr>
        <p:grpSpPr>
          <a:xfrm>
            <a:off x="2498410" y="2097866"/>
            <a:ext cx="4448077" cy="843259"/>
            <a:chOff x="1994688" y="1256389"/>
            <a:chExt cx="5400000" cy="982149"/>
          </a:xfrm>
          <a:solidFill>
            <a:srgbClr val="92D050"/>
          </a:solidFill>
        </p:grpSpPr>
        <p:sp>
          <p:nvSpPr>
            <p:cNvPr id="22" name="立方體 2"/>
            <p:cNvSpPr/>
            <p:nvPr/>
          </p:nvSpPr>
          <p:spPr bwMode="auto">
            <a:xfrm>
              <a:off x="1994688" y="1577519"/>
              <a:ext cx="5400000" cy="661019"/>
            </a:xfrm>
            <a:prstGeom prst="cube">
              <a:avLst/>
            </a:prstGeom>
            <a:grpFill/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28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pitchFamily="34" charset="0"/>
                </a:rPr>
                <a:t>管理元件</a:t>
              </a:r>
            </a:p>
          </p:txBody>
        </p:sp>
        <p:sp>
          <p:nvSpPr>
            <p:cNvPr id="23" name="流程圖: 磁碟 3"/>
            <p:cNvSpPr/>
            <p:nvPr/>
          </p:nvSpPr>
          <p:spPr bwMode="auto">
            <a:xfrm>
              <a:off x="2402206" y="1256389"/>
              <a:ext cx="720001" cy="330511"/>
            </a:xfrm>
            <a:prstGeom prst="flowChartMagneticDisk">
              <a:avLst/>
            </a:prstGeom>
            <a:grpFill/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" name="流程圖: 磁碟 4"/>
            <p:cNvSpPr/>
            <p:nvPr/>
          </p:nvSpPr>
          <p:spPr bwMode="auto">
            <a:xfrm>
              <a:off x="2214025" y="1350404"/>
              <a:ext cx="720001" cy="330511"/>
            </a:xfrm>
            <a:prstGeom prst="flowChartMagneticDisk">
              <a:avLst/>
            </a:prstGeom>
            <a:grpFill/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" name="流程圖: 磁碟 5"/>
            <p:cNvSpPr/>
            <p:nvPr/>
          </p:nvSpPr>
          <p:spPr bwMode="auto">
            <a:xfrm>
              <a:off x="3717806" y="1269177"/>
              <a:ext cx="720001" cy="330511"/>
            </a:xfrm>
            <a:prstGeom prst="flowChartMagneticDisk">
              <a:avLst/>
            </a:prstGeom>
            <a:grpFill/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" name="流程圖: 磁碟 6"/>
            <p:cNvSpPr/>
            <p:nvPr/>
          </p:nvSpPr>
          <p:spPr bwMode="auto">
            <a:xfrm>
              <a:off x="3529625" y="1365185"/>
              <a:ext cx="720001" cy="330511"/>
            </a:xfrm>
            <a:prstGeom prst="flowChartMagneticDisk">
              <a:avLst/>
            </a:prstGeom>
            <a:grpFill/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流程圖: 磁碟 7"/>
            <p:cNvSpPr/>
            <p:nvPr/>
          </p:nvSpPr>
          <p:spPr bwMode="auto">
            <a:xfrm>
              <a:off x="5122063" y="1265804"/>
              <a:ext cx="720001" cy="330511"/>
            </a:xfrm>
            <a:prstGeom prst="flowChartMagneticDisk">
              <a:avLst/>
            </a:prstGeom>
            <a:grpFill/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流程圖: 磁碟 8"/>
            <p:cNvSpPr/>
            <p:nvPr/>
          </p:nvSpPr>
          <p:spPr bwMode="auto">
            <a:xfrm>
              <a:off x="4933882" y="1365185"/>
              <a:ext cx="720001" cy="330511"/>
            </a:xfrm>
            <a:prstGeom prst="flowChartMagneticDisk">
              <a:avLst/>
            </a:prstGeom>
            <a:grpFill/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" name="流程圖: 磁碟 9"/>
            <p:cNvSpPr/>
            <p:nvPr/>
          </p:nvSpPr>
          <p:spPr bwMode="auto">
            <a:xfrm>
              <a:off x="6423576" y="1281126"/>
              <a:ext cx="720001" cy="330511"/>
            </a:xfrm>
            <a:prstGeom prst="flowChartMagneticDisk">
              <a:avLst/>
            </a:prstGeom>
            <a:grpFill/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" name="流程圖: 磁碟 10"/>
            <p:cNvSpPr/>
            <p:nvPr/>
          </p:nvSpPr>
          <p:spPr bwMode="auto">
            <a:xfrm>
              <a:off x="6324326" y="1363806"/>
              <a:ext cx="720001" cy="330511"/>
            </a:xfrm>
            <a:prstGeom prst="flowChartMagneticDisk">
              <a:avLst/>
            </a:prstGeom>
            <a:grpFill/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6" descr="C:\Documents and Settings\User\My Documents\Graphics\PPT Graphics\Shapes and Graphics\Line\network movement lin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617446">
            <a:off x="2678992" y="1578184"/>
            <a:ext cx="1752600" cy="6762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18"/>
          <p:cNvGrpSpPr>
            <a:grpSpLocks/>
          </p:cNvGrpSpPr>
          <p:nvPr/>
        </p:nvGrpSpPr>
        <p:grpSpPr bwMode="auto">
          <a:xfrm>
            <a:off x="2763563" y="2339538"/>
            <a:ext cx="3928806" cy="2849244"/>
            <a:chOff x="944" y="720"/>
            <a:chExt cx="2767" cy="2809"/>
          </a:xfrm>
        </p:grpSpPr>
        <p:pic>
          <p:nvPicPr>
            <p:cNvPr id="29" name="Rectangle 113563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44" y="720"/>
              <a:ext cx="2767" cy="2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Rectangle 1135635"/>
            <p:cNvSpPr>
              <a:spLocks noChangeArrowheads="1"/>
            </p:cNvSpPr>
            <p:nvPr/>
          </p:nvSpPr>
          <p:spPr bwMode="auto">
            <a:xfrm>
              <a:off x="1204" y="1912"/>
              <a:ext cx="1654" cy="63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zh-TW" altLang="en-US" sz="36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   </a:t>
              </a:r>
              <a:r>
                <a:rPr lang="zh-TW" altLang="en-US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多址傳送</a:t>
              </a:r>
              <a:endParaRPr lang="zh-TW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</p:grpSp>
      <p:pic>
        <p:nvPicPr>
          <p:cNvPr id="25" name="Rectangle 11602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0141" y="359753"/>
            <a:ext cx="1832199" cy="263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38100" y="73025"/>
            <a:ext cx="91059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GB" sz="3600" b="1">
              <a:solidFill>
                <a:srgbClr val="FFFF99"/>
              </a:solidFill>
            </a:endParaRPr>
          </a:p>
        </p:txBody>
      </p:sp>
      <p:sp>
        <p:nvSpPr>
          <p:cNvPr id="9219" name="Rectangle 1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0" indent="0" defTabSz="914400" eaLnBrk="1" hangingPunct="1"/>
            <a:r>
              <a:rPr lang="zh-TW" altLang="en-US" dirty="0" smtClean="0">
                <a:ea typeface="新細明體" pitchFamily="18" charset="-120"/>
              </a:rPr>
              <a:t>獨立</a:t>
            </a:r>
            <a:r>
              <a:rPr lang="en-US" altLang="zh-TW" dirty="0" smtClean="0">
                <a:ea typeface="新細明體" pitchFamily="18" charset="-120"/>
              </a:rPr>
              <a:t>Transport </a:t>
            </a:r>
            <a:r>
              <a:rPr lang="zh-TW" altLang="en-US" dirty="0" smtClean="0">
                <a:ea typeface="新細明體" pitchFamily="18" charset="-120"/>
              </a:rPr>
              <a:t>伺服器</a:t>
            </a:r>
            <a:endParaRPr lang="en-US" altLang="zh-TW" dirty="0" smtClean="0">
              <a:ea typeface="新細明體" pitchFamily="18" charset="-120"/>
            </a:endParaRPr>
          </a:p>
        </p:txBody>
      </p:sp>
      <p:pic>
        <p:nvPicPr>
          <p:cNvPr id="9222" name="Picture 3" descr="C:\svn\Technet Resources\Samples\PPT Graphics\New Graphics from Exchange\Server.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656582" y="3147944"/>
            <a:ext cx="16383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2" descr="C:\Documents and Settings\User\My Documents\Graphics\PPT Graphics\Misc hardware and concepts\Blue Tower CPU desktop computer Large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350" y="3747014"/>
            <a:ext cx="1148715" cy="171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群組 14"/>
          <p:cNvGrpSpPr/>
          <p:nvPr/>
        </p:nvGrpSpPr>
        <p:grpSpPr>
          <a:xfrm>
            <a:off x="7765320" y="1590852"/>
            <a:ext cx="984250" cy="1420019"/>
            <a:chOff x="3686175" y="1627188"/>
            <a:chExt cx="1968500" cy="2840037"/>
          </a:xfrm>
        </p:grpSpPr>
        <p:pic>
          <p:nvPicPr>
            <p:cNvPr id="18" name="Rectangle 72809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86175" y="2119313"/>
              <a:ext cx="1700213" cy="2347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728082"/>
            <p:cNvSpPr txBox="1">
              <a:spLocks noChangeArrowheads="1"/>
            </p:cNvSpPr>
            <p:nvPr/>
          </p:nvSpPr>
          <p:spPr bwMode="auto">
            <a:xfrm>
              <a:off x="3686175" y="1627188"/>
              <a:ext cx="1968500" cy="92333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TW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ADDS</a:t>
              </a:r>
              <a:endParaRPr lang="en-US" alt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</p:grpSp>
      <p:grpSp>
        <p:nvGrpSpPr>
          <p:cNvPr id="19" name="群組 19"/>
          <p:cNvGrpSpPr/>
          <p:nvPr/>
        </p:nvGrpSpPr>
        <p:grpSpPr>
          <a:xfrm>
            <a:off x="6168342" y="359753"/>
            <a:ext cx="984250" cy="1420019"/>
            <a:chOff x="3686175" y="1627188"/>
            <a:chExt cx="1968500" cy="2840037"/>
          </a:xfrm>
        </p:grpSpPr>
        <p:pic>
          <p:nvPicPr>
            <p:cNvPr id="21" name="Rectangle 72809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86175" y="2119313"/>
              <a:ext cx="1700213" cy="2347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728082"/>
            <p:cNvSpPr txBox="1">
              <a:spLocks noChangeArrowheads="1"/>
            </p:cNvSpPr>
            <p:nvPr/>
          </p:nvSpPr>
          <p:spPr bwMode="auto">
            <a:xfrm>
              <a:off x="3686175" y="1627188"/>
              <a:ext cx="1968500" cy="92333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TW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DHCP</a:t>
              </a:r>
              <a:endParaRPr lang="en-US" alt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</p:grpSp>
      <p:grpSp>
        <p:nvGrpSpPr>
          <p:cNvPr id="22" name="群組 22"/>
          <p:cNvGrpSpPr/>
          <p:nvPr/>
        </p:nvGrpSpPr>
        <p:grpSpPr>
          <a:xfrm>
            <a:off x="7018449" y="848583"/>
            <a:ext cx="984250" cy="1437531"/>
            <a:chOff x="3686175" y="1592164"/>
            <a:chExt cx="1968500" cy="2875061"/>
          </a:xfrm>
        </p:grpSpPr>
        <p:pic>
          <p:nvPicPr>
            <p:cNvPr id="24" name="Rectangle 72809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86175" y="2119313"/>
              <a:ext cx="1700213" cy="2347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Box 728082"/>
            <p:cNvSpPr txBox="1">
              <a:spLocks noChangeArrowheads="1"/>
            </p:cNvSpPr>
            <p:nvPr/>
          </p:nvSpPr>
          <p:spPr bwMode="auto">
            <a:xfrm>
              <a:off x="3686175" y="1592164"/>
              <a:ext cx="1968500" cy="92333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TW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DNS</a:t>
              </a:r>
              <a:endParaRPr lang="en-US" alt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</p:grpSp>
      <p:sp>
        <p:nvSpPr>
          <p:cNvPr id="9221" name="Rectangle 13"/>
          <p:cNvSpPr>
            <a:spLocks noChangeArrowheads="1"/>
          </p:cNvSpPr>
          <p:nvPr/>
        </p:nvSpPr>
        <p:spPr bwMode="auto">
          <a:xfrm>
            <a:off x="5649913" y="4559301"/>
            <a:ext cx="3494087" cy="59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indent="-350838">
              <a:lnSpc>
                <a:spcPct val="140000"/>
              </a:lnSpc>
              <a:spcBef>
                <a:spcPct val="20000"/>
              </a:spcBef>
            </a:pPr>
            <a:r>
              <a:rPr lang="en-US" altLang="zh-TW" sz="2800" dirty="0" smtClean="0">
                <a:solidFill>
                  <a:schemeClr val="bg1"/>
                </a:solidFill>
                <a:ea typeface="新細明體" pitchFamily="18" charset="-120"/>
              </a:rPr>
              <a:t>Transport </a:t>
            </a:r>
            <a:r>
              <a:rPr lang="zh-TW" altLang="en-US" sz="2800" dirty="0" smtClean="0">
                <a:solidFill>
                  <a:schemeClr val="bg1"/>
                </a:solidFill>
                <a:ea typeface="新細明體" pitchFamily="18" charset="-120"/>
              </a:rPr>
              <a:t>伺服器</a:t>
            </a:r>
            <a:endParaRPr lang="en-US" altLang="zh-TW" sz="2800" dirty="0">
              <a:solidFill>
                <a:schemeClr val="bg1"/>
              </a:solidFill>
              <a:ea typeface="新細明體" pitchFamily="18" charset="-120"/>
            </a:endParaRPr>
          </a:p>
        </p:txBody>
      </p:sp>
      <p:pic>
        <p:nvPicPr>
          <p:cNvPr id="26" name="Picture 2" descr="C:\Documents and Settings\User\My Documents\Graphics\PPT Graphics\Misc hardware and concepts\Blue Tower CPU desktop computer Large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350" y="2100974"/>
            <a:ext cx="1148715" cy="171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C:\Documents and Settings\User\My Documents\Graphics\PPT Graphics\Misc hardware and concepts\Blue Tower CPU desktop computer Large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14848" y="2891192"/>
            <a:ext cx="1148715" cy="171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114" name="Rectangle 7301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55155">
            <a:off x="2028825" y="1519141"/>
            <a:ext cx="522128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0116" name="Shape 730115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marL="0" indent="0" defTabSz="914400" eaLnBrk="1" hangingPunct="1"/>
            <a:r>
              <a:rPr lang="zh-TW" altLang="en-US" dirty="0" smtClean="0"/>
              <a:t>部署的目標</a:t>
            </a:r>
          </a:p>
        </p:txBody>
      </p:sp>
      <p:sp>
        <p:nvSpPr>
          <p:cNvPr id="730117" name="Shape 730116"/>
          <p:cNvSpPr>
            <a:spLocks noGrp="1" noChangeArrowheads="1"/>
          </p:cNvSpPr>
          <p:nvPr>
            <p:ph type="body" idx="1"/>
          </p:nvPr>
        </p:nvSpPr>
        <p:spPr>
          <a:xfrm>
            <a:off x="0" y="1090516"/>
            <a:ext cx="9144000" cy="1114425"/>
          </a:xfrm>
        </p:spPr>
        <p:txBody>
          <a:bodyPr/>
          <a:lstStyle/>
          <a:p>
            <a:pPr marL="447675" indent="-447675" defTabSz="914400" eaLnBrk="1" hangingPunct="1"/>
            <a:endParaRPr lang="zh-TW" altLang="en-US" dirty="0" smtClean="0"/>
          </a:p>
          <a:p>
            <a:pPr marL="447675" indent="-447675" defTabSz="914400" eaLnBrk="1" hangingPunct="1"/>
            <a:endParaRPr lang="zh-TW" altLang="en-US" dirty="0" smtClean="0"/>
          </a:p>
        </p:txBody>
      </p:sp>
      <p:sp>
        <p:nvSpPr>
          <p:cNvPr id="8197" name="Rectangle 730117"/>
          <p:cNvSpPr>
            <a:spLocks noChangeArrowheads="1"/>
          </p:cNvSpPr>
          <p:nvPr/>
        </p:nvSpPr>
        <p:spPr bwMode="auto">
          <a:xfrm>
            <a:off x="38100" y="73025"/>
            <a:ext cx="91059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endParaRPr lang="en-GB" altLang="zh-TW" sz="40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pic>
        <p:nvPicPr>
          <p:cNvPr id="730119" name="Rectangle 7301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5500" y="1033366"/>
            <a:ext cx="14795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0120" name="Rectangle 7301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52650" y="4698903"/>
            <a:ext cx="14224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0124" name="Rectangle 7301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37200" y="1187353"/>
            <a:ext cx="14224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0125" name="Rectangle 7301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5150" y="4511578"/>
            <a:ext cx="14795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0126" name="Rectangle 730125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31900" y="2293841"/>
            <a:ext cx="8636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0127" name="Rectangle 730126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974348" y="3449540"/>
            <a:ext cx="8636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Rectangle 728092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686175" y="1912841"/>
            <a:ext cx="1700213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728082"/>
          <p:cNvSpPr txBox="1">
            <a:spLocks noChangeArrowheads="1"/>
          </p:cNvSpPr>
          <p:nvPr/>
        </p:nvSpPr>
        <p:spPr bwMode="auto">
          <a:xfrm>
            <a:off x="3370914" y="571701"/>
            <a:ext cx="2611386" cy="46166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Transport</a:t>
            </a:r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伺服器</a:t>
            </a:r>
            <a:endParaRPr lang="en-US" altLang="zh-TW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pic>
        <p:nvPicPr>
          <p:cNvPr id="14" name="Rectangle 106087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56460" y="4260753"/>
            <a:ext cx="530225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Rectangle 106087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21323" y="3124103"/>
            <a:ext cx="530225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Rectangle 732173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rgbClr val="00B0F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840255" y="2509741"/>
            <a:ext cx="530659" cy="11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732175"/>
          <p:cNvSpPr txBox="1">
            <a:spLocks noChangeArrowheads="1"/>
          </p:cNvSpPr>
          <p:nvPr/>
        </p:nvSpPr>
        <p:spPr bwMode="auto">
          <a:xfrm>
            <a:off x="2454710" y="3567016"/>
            <a:ext cx="1301750" cy="36671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OS</a:t>
            </a:r>
            <a:r>
              <a:rPr lang="zh-TW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映像 </a:t>
            </a:r>
            <a:endParaRPr lang="en-US" altLang="zh-TW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20" name="TextBox 732175"/>
          <p:cNvSpPr txBox="1">
            <a:spLocks noChangeArrowheads="1"/>
          </p:cNvSpPr>
          <p:nvPr/>
        </p:nvSpPr>
        <p:spPr bwMode="auto">
          <a:xfrm>
            <a:off x="3756460" y="5214047"/>
            <a:ext cx="1301750" cy="36671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MP3</a:t>
            </a:r>
            <a:r>
              <a:rPr lang="zh-TW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檔 </a:t>
            </a:r>
            <a:endParaRPr lang="en-US" altLang="zh-TW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21" name="TextBox 732175"/>
          <p:cNvSpPr txBox="1">
            <a:spLocks noChangeArrowheads="1"/>
          </p:cNvSpPr>
          <p:nvPr/>
        </p:nvSpPr>
        <p:spPr bwMode="auto">
          <a:xfrm>
            <a:off x="5537200" y="4086128"/>
            <a:ext cx="1301750" cy="36671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TW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資料檔 </a:t>
            </a:r>
            <a:endParaRPr lang="en-US" altLang="zh-TW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73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30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0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0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0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30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0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0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30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30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3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30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30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30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0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30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30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30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30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3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30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30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30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名稱空間 </a:t>
            </a:r>
            <a:r>
              <a:rPr lang="en-US" altLang="zh-TW" dirty="0" smtClean="0"/>
              <a:t>namespace</a:t>
            </a:r>
            <a:endParaRPr lang="zh-TW" altLang="en-US" dirty="0"/>
          </a:p>
        </p:txBody>
      </p:sp>
      <p:sp>
        <p:nvSpPr>
          <p:cNvPr id="109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488632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zh-TW" dirty="0" smtClean="0"/>
              <a:t>content provider</a:t>
            </a:r>
            <a:r>
              <a:rPr lang="zh-TW" altLang="en-US" dirty="0" smtClean="0"/>
              <a:t>名稱為</a:t>
            </a:r>
            <a:r>
              <a:rPr lang="en-US" altLang="zh-TW" dirty="0" smtClean="0"/>
              <a:t>WDS</a:t>
            </a:r>
          </a:p>
          <a:p>
            <a:pPr>
              <a:lnSpc>
                <a:spcPct val="130000"/>
              </a:lnSpc>
            </a:pPr>
            <a:r>
              <a:rPr lang="zh-TW" altLang="en-US" dirty="0" smtClean="0"/>
              <a:t>可傳送目錄中任何的資料</a:t>
            </a:r>
            <a:endParaRPr lang="en-US" altLang="zh-TW" dirty="0" smtClean="0"/>
          </a:p>
          <a:p>
            <a:pPr>
              <a:lnSpc>
                <a:spcPct val="130000"/>
              </a:lnSpc>
            </a:pPr>
            <a:r>
              <a:rPr lang="zh-TW" altLang="en-US" dirty="0" smtClean="0"/>
              <a:t>管理工具 </a:t>
            </a:r>
            <a:r>
              <a:rPr lang="en-US" altLang="zh-TW" dirty="0" smtClean="0"/>
              <a:t>WDSUTIL</a:t>
            </a:r>
            <a:r>
              <a:rPr lang="zh-TW" altLang="en-US" dirty="0" smtClean="0"/>
              <a:t> </a:t>
            </a:r>
            <a:r>
              <a:rPr lang="en-US" altLang="zh-TW" dirty="0" smtClean="0"/>
              <a:t>/New-Namespace</a:t>
            </a:r>
          </a:p>
          <a:p>
            <a:pPr>
              <a:lnSpc>
                <a:spcPct val="130000"/>
              </a:lnSpc>
            </a:pPr>
            <a:r>
              <a:rPr lang="zh-TW" altLang="en-US" dirty="0" smtClean="0"/>
              <a:t>用戶端使用</a:t>
            </a:r>
            <a:r>
              <a:rPr lang="en-US" altLang="zh-TW" dirty="0" smtClean="0"/>
              <a:t>Wdsmcast.exe</a:t>
            </a:r>
            <a:r>
              <a:rPr lang="zh-TW" altLang="en-US" dirty="0" smtClean="0"/>
              <a:t>加入多址傳播</a:t>
            </a:r>
          </a:p>
          <a:p>
            <a:pPr>
              <a:lnSpc>
                <a:spcPct val="130000"/>
              </a:lnSpc>
            </a:pPr>
            <a:r>
              <a:rPr lang="en-US" altLang="zh-TW" dirty="0" smtClean="0"/>
              <a:t>Scheduled-Cast namespace</a:t>
            </a:r>
          </a:p>
          <a:p>
            <a:pPr>
              <a:lnSpc>
                <a:spcPct val="130000"/>
              </a:lnSpc>
            </a:pPr>
            <a:r>
              <a:rPr lang="en-US" altLang="zh-TW" dirty="0" smtClean="0"/>
              <a:t>Auto-Cast namespace</a:t>
            </a:r>
            <a:endParaRPr lang="en-US" altLang="zh-TW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ScheduledCast</a:t>
            </a:r>
            <a:endParaRPr lang="zh-TW" altLang="en-US" dirty="0"/>
          </a:p>
        </p:txBody>
      </p:sp>
      <p:sp>
        <p:nvSpPr>
          <p:cNvPr id="109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4886325"/>
          </a:xfrm>
        </p:spPr>
        <p:txBody>
          <a:bodyPr/>
          <a:lstStyle/>
          <a:p>
            <a:pPr>
              <a:buNone/>
            </a:pPr>
            <a:r>
              <a:rPr lang="zh-TW" altLang="en-US" sz="2000" dirty="0" smtClean="0"/>
              <a:t>語法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en-US" sz="2000" dirty="0" smtClean="0"/>
              <a:t>WDSUTIL /New-Namespace [/Server:&lt;server name&gt;] /Namespace:&lt;namespace name&gt; /</a:t>
            </a:r>
            <a:r>
              <a:rPr lang="en-US" sz="2000" dirty="0" err="1" smtClean="0"/>
              <a:t>FriendlyName</a:t>
            </a:r>
            <a:r>
              <a:rPr lang="en-US" sz="2000" dirty="0" smtClean="0"/>
              <a:t>:&lt;friendly name&gt; [/Description:&lt;description&gt;] /</a:t>
            </a:r>
            <a:r>
              <a:rPr lang="en-US" sz="2000" dirty="0" err="1" smtClean="0"/>
              <a:t>ContentProvider</a:t>
            </a:r>
            <a:r>
              <a:rPr lang="en-US" sz="2000" dirty="0" smtClean="0"/>
              <a:t>:&lt;name&gt; /</a:t>
            </a:r>
            <a:r>
              <a:rPr lang="en-US" sz="2000" dirty="0" err="1" smtClean="0"/>
              <a:t>ConfigString</a:t>
            </a:r>
            <a:r>
              <a:rPr lang="en-US" sz="2000" dirty="0" smtClean="0"/>
              <a:t>:&lt;</a:t>
            </a:r>
            <a:r>
              <a:rPr lang="en-US" sz="2000" dirty="0" err="1" smtClean="0"/>
              <a:t>config</a:t>
            </a:r>
            <a:r>
              <a:rPr lang="en-US" sz="2000" dirty="0" smtClean="0"/>
              <a:t> string&gt; /</a:t>
            </a:r>
            <a:r>
              <a:rPr lang="en-US" sz="2000" dirty="0" err="1" smtClean="0"/>
              <a:t>NamespaceType:ScheduledCast</a:t>
            </a:r>
            <a:r>
              <a:rPr lang="en-US" sz="2000" dirty="0" smtClean="0"/>
              <a:t> [/Time:&lt;YYYY/MM/</a:t>
            </a:r>
            <a:r>
              <a:rPr lang="en-US" sz="2000" dirty="0" err="1" smtClean="0"/>
              <a:t>DD:hh:mm</a:t>
            </a:r>
            <a:r>
              <a:rPr lang="en-US" sz="2000" dirty="0" smtClean="0"/>
              <a:t>&gt;] [/Clients:&lt;number of clients&gt;]</a:t>
            </a:r>
            <a:endParaRPr lang="zh-TW" altLang="en-US" sz="2000" dirty="0" smtClean="0"/>
          </a:p>
          <a:p>
            <a:pPr>
              <a:buNone/>
            </a:pPr>
            <a:r>
              <a:rPr lang="zh-TW" altLang="en-US" sz="2000" dirty="0" smtClean="0"/>
              <a:t>範例</a:t>
            </a:r>
            <a:r>
              <a:rPr lang="en-US" sz="2000" dirty="0" smtClean="0"/>
              <a:t>:</a:t>
            </a:r>
            <a:br>
              <a:rPr lang="en-US" sz="2000" dirty="0" smtClean="0"/>
            </a:br>
            <a:r>
              <a:rPr lang="en-US" sz="2000" dirty="0" smtClean="0"/>
              <a:t>WDSUTIL /New-Namespace /</a:t>
            </a:r>
            <a:r>
              <a:rPr lang="en-US" sz="2000" dirty="0" err="1" smtClean="0"/>
              <a:t>Server:MyWDSServer</a:t>
            </a:r>
            <a:r>
              <a:rPr lang="en-US" sz="2000" dirty="0" smtClean="0"/>
              <a:t> /</a:t>
            </a:r>
            <a:r>
              <a:rPr lang="en-US" sz="2000" dirty="0" err="1" smtClean="0"/>
              <a:t>FriendlyName</a:t>
            </a:r>
            <a:r>
              <a:rPr lang="en-US" sz="2000" dirty="0" smtClean="0"/>
              <a:t>:”Custom Scheduled Namespace” /Namespace:”Custom Scheduled 1” /</a:t>
            </a:r>
            <a:r>
              <a:rPr lang="en-US" sz="2000" dirty="0" err="1" smtClean="0"/>
              <a:t>ContentProvider:WDS</a:t>
            </a:r>
            <a:r>
              <a:rPr lang="en-US" sz="2000" dirty="0" smtClean="0"/>
              <a:t> /</a:t>
            </a:r>
            <a:r>
              <a:rPr lang="en-US" sz="2000" dirty="0" err="1" smtClean="0"/>
              <a:t>ConfigString:D</a:t>
            </a:r>
            <a:r>
              <a:rPr lang="en-US" sz="2000" dirty="0" smtClean="0"/>
              <a:t>:\Images /</a:t>
            </a:r>
            <a:r>
              <a:rPr lang="en-US" sz="2000" dirty="0" err="1" smtClean="0"/>
              <a:t>NamespaceType:ScheduledCast</a:t>
            </a:r>
            <a:r>
              <a:rPr lang="zh-TW" altLang="en-US" sz="2000" dirty="0" smtClean="0"/>
              <a:t> </a:t>
            </a:r>
            <a:r>
              <a:rPr lang="en-US" sz="2000" dirty="0" smtClean="0"/>
              <a:t>/Time:“2007/12/21:17:00” /Clients:20</a:t>
            </a:r>
            <a:endParaRPr lang="en-US" altLang="zh-TW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AutoCast</a:t>
            </a:r>
            <a:endParaRPr lang="zh-TW" altLang="en-US" dirty="0"/>
          </a:p>
        </p:txBody>
      </p:sp>
      <p:sp>
        <p:nvSpPr>
          <p:cNvPr id="109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4886325"/>
          </a:xfrm>
        </p:spPr>
        <p:txBody>
          <a:bodyPr/>
          <a:lstStyle/>
          <a:p>
            <a:pPr>
              <a:buNone/>
            </a:pPr>
            <a:r>
              <a:rPr lang="zh-TW" altLang="en-US" sz="2000" dirty="0" smtClean="0"/>
              <a:t>語法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en-US" sz="2000" dirty="0" smtClean="0"/>
              <a:t>WDSUTIL /New-Namespace [/Server:&lt;server&gt;] /Namespace:&lt;namespace name&gt; /</a:t>
            </a:r>
            <a:r>
              <a:rPr lang="en-US" sz="2000" dirty="0" err="1" smtClean="0"/>
              <a:t>FriendlyName</a:t>
            </a:r>
            <a:r>
              <a:rPr lang="en-US" sz="2000" dirty="0" smtClean="0"/>
              <a:t>:&lt;friendly name&gt; [/Description:&lt;description&gt;] /</a:t>
            </a:r>
            <a:r>
              <a:rPr lang="en-US" sz="2000" dirty="0" err="1" smtClean="0"/>
              <a:t>ContentProvider</a:t>
            </a:r>
            <a:r>
              <a:rPr lang="en-US" sz="2000" dirty="0" smtClean="0"/>
              <a:t>:&lt;name&gt; /</a:t>
            </a:r>
            <a:r>
              <a:rPr lang="en-US" sz="2000" dirty="0" err="1" smtClean="0"/>
              <a:t>ConfigString</a:t>
            </a:r>
            <a:r>
              <a:rPr lang="en-US" sz="2000" dirty="0" smtClean="0"/>
              <a:t>:&lt;</a:t>
            </a:r>
            <a:r>
              <a:rPr lang="en-US" sz="2000" dirty="0" err="1" smtClean="0"/>
              <a:t>config</a:t>
            </a:r>
            <a:r>
              <a:rPr lang="en-US" sz="2000" dirty="0" smtClean="0"/>
              <a:t> string&gt; /</a:t>
            </a:r>
            <a:r>
              <a:rPr lang="en-US" sz="2000" dirty="0" err="1" smtClean="0"/>
              <a:t>NamespaceType:AutoCast</a:t>
            </a:r>
            <a:endParaRPr lang="zh-TW" altLang="en-US" sz="2000" dirty="0" smtClean="0"/>
          </a:p>
          <a:p>
            <a:pPr>
              <a:buNone/>
            </a:pPr>
            <a:r>
              <a:rPr lang="zh-TW" altLang="en-US" sz="2000" dirty="0" smtClean="0"/>
              <a:t>範例</a:t>
            </a:r>
            <a:r>
              <a:rPr lang="en-US" sz="2000" dirty="0" smtClean="0"/>
              <a:t>:</a:t>
            </a:r>
            <a:br>
              <a:rPr lang="en-US" sz="2000" dirty="0" smtClean="0"/>
            </a:br>
            <a:r>
              <a:rPr lang="en-US" sz="2000" dirty="0" smtClean="0"/>
              <a:t>WDSUTIL /New-Namespace /</a:t>
            </a:r>
            <a:r>
              <a:rPr lang="en-US" sz="2000" dirty="0" err="1" smtClean="0"/>
              <a:t>FriendlyName</a:t>
            </a:r>
            <a:r>
              <a:rPr lang="en-US" sz="2000" dirty="0" smtClean="0"/>
              <a:t>:"Custom </a:t>
            </a:r>
            <a:r>
              <a:rPr lang="en-US" sz="2000" dirty="0" err="1" smtClean="0"/>
              <a:t>AutoCast</a:t>
            </a:r>
            <a:r>
              <a:rPr lang="en-US" sz="2000" dirty="0" smtClean="0"/>
              <a:t> Namespace" /Namespace:"Custom Auto 1" /</a:t>
            </a:r>
            <a:r>
              <a:rPr lang="en-US" sz="2000" dirty="0" err="1" smtClean="0"/>
              <a:t>ContentProvider:WDS</a:t>
            </a:r>
            <a:r>
              <a:rPr lang="en-US" sz="2000" dirty="0" smtClean="0"/>
              <a:t> /</a:t>
            </a:r>
            <a:r>
              <a:rPr lang="en-US" sz="2000" dirty="0" err="1" smtClean="0"/>
              <a:t>ConfigString:D</a:t>
            </a:r>
            <a:r>
              <a:rPr lang="en-US" sz="2000" dirty="0" smtClean="0"/>
              <a:t>:\Images /</a:t>
            </a:r>
            <a:r>
              <a:rPr lang="en-US" sz="2000" dirty="0" err="1" smtClean="0"/>
              <a:t>NamespaceType:AutoCast</a:t>
            </a:r>
            <a:endParaRPr lang="zh-TW" altLang="en-US" sz="2000" dirty="0" smtClean="0"/>
          </a:p>
          <a:p>
            <a:pPr>
              <a:buNone/>
            </a:pPr>
            <a:endParaRPr lang="en-US" altLang="zh-TW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一般指令</a:t>
            </a:r>
            <a:endParaRPr lang="zh-TW" altLang="en-US" dirty="0"/>
          </a:p>
        </p:txBody>
      </p:sp>
      <p:sp>
        <p:nvSpPr>
          <p:cNvPr id="109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488632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TW" altLang="en-US" dirty="0" smtClean="0"/>
              <a:t>啟動多址傳送名稱空間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語法</a:t>
            </a:r>
            <a:r>
              <a:rPr lang="en-US" altLang="zh-TW" dirty="0" smtClean="0"/>
              <a:t>:</a:t>
            </a:r>
            <a:br>
              <a:rPr lang="en-US" altLang="zh-TW" dirty="0" smtClean="0"/>
            </a:br>
            <a:r>
              <a:rPr lang="en-US" dirty="0" smtClean="0"/>
              <a:t>WDSUTIL /Start-Namespace /Namespace:&lt;name&gt;</a:t>
            </a:r>
          </a:p>
          <a:p>
            <a:pPr>
              <a:lnSpc>
                <a:spcPct val="130000"/>
              </a:lnSpc>
            </a:pPr>
            <a:endParaRPr lang="en-US" altLang="zh-TW" dirty="0" smtClean="0"/>
          </a:p>
          <a:p>
            <a:pPr>
              <a:lnSpc>
                <a:spcPct val="130000"/>
              </a:lnSpc>
            </a:pPr>
            <a:r>
              <a:rPr lang="zh-TW" altLang="en-US" dirty="0" smtClean="0"/>
              <a:t>顯示連線用戶端資訊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語法</a:t>
            </a:r>
            <a:r>
              <a:rPr lang="en-US" altLang="zh-TW" dirty="0" smtClean="0"/>
              <a:t>:</a:t>
            </a:r>
            <a:br>
              <a:rPr lang="en-US" altLang="zh-TW" dirty="0" smtClean="0"/>
            </a:br>
            <a:r>
              <a:rPr lang="en-US" dirty="0" smtClean="0"/>
              <a:t>WDSUTIL /Get-Namespace /Namespace:&lt;name&gt; /</a:t>
            </a:r>
            <a:r>
              <a:rPr lang="en-US" dirty="0" err="1" smtClean="0"/>
              <a:t>Show:Clients</a:t>
            </a:r>
            <a:endParaRPr lang="en-US" altLang="zh-TW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一般指令</a:t>
            </a:r>
            <a:endParaRPr lang="zh-TW" altLang="en-US" dirty="0"/>
          </a:p>
        </p:txBody>
      </p:sp>
      <p:sp>
        <p:nvSpPr>
          <p:cNvPr id="109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488632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TW" altLang="en-US" dirty="0" smtClean="0"/>
              <a:t>中斷用戶端連線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語法</a:t>
            </a:r>
            <a:r>
              <a:rPr lang="en-US" altLang="zh-TW" dirty="0" smtClean="0"/>
              <a:t>:</a:t>
            </a:r>
            <a:br>
              <a:rPr lang="en-US" altLang="zh-TW" dirty="0" smtClean="0"/>
            </a:br>
            <a:r>
              <a:rPr lang="zh-TW" altLang="en-US" dirty="0" smtClean="0"/>
              <a:t> </a:t>
            </a:r>
            <a:r>
              <a:rPr lang="en-US" dirty="0" smtClean="0"/>
              <a:t>WDSUTIL /Disconnect-Client /</a:t>
            </a:r>
            <a:r>
              <a:rPr lang="en-US" dirty="0" err="1" smtClean="0"/>
              <a:t>ClientID</a:t>
            </a:r>
            <a:r>
              <a:rPr lang="en-US" dirty="0" smtClean="0"/>
              <a:t>:&lt;id&gt; /Force</a:t>
            </a:r>
            <a:endParaRPr lang="en-US" altLang="zh-TW" dirty="0" smtClean="0"/>
          </a:p>
          <a:p>
            <a:pPr>
              <a:lnSpc>
                <a:spcPct val="130000"/>
              </a:lnSpc>
            </a:pPr>
            <a:r>
              <a:rPr lang="zh-TW" altLang="en-US" dirty="0" smtClean="0"/>
              <a:t>移除名稱空間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語法</a:t>
            </a:r>
            <a:r>
              <a:rPr lang="en-US" altLang="zh-TW" dirty="0" smtClean="0"/>
              <a:t>:</a:t>
            </a:r>
            <a:br>
              <a:rPr lang="en-US" altLang="zh-TW" dirty="0" smtClean="0"/>
            </a:br>
            <a:r>
              <a:rPr lang="en-US" dirty="0" smtClean="0"/>
              <a:t>WDSUTIL /Remove-Namespace [/Server:&lt;server name&gt;] /Namespace:&lt;namespace name&gt; [/Force]</a:t>
            </a:r>
            <a:endParaRPr lang="en-US" altLang="zh-TW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用戶端連線</a:t>
            </a:r>
            <a:endParaRPr lang="zh-TW" altLang="en-US" dirty="0"/>
          </a:p>
        </p:txBody>
      </p:sp>
      <p:sp>
        <p:nvSpPr>
          <p:cNvPr id="109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4886325"/>
          </a:xfrm>
        </p:spPr>
        <p:txBody>
          <a:bodyPr/>
          <a:lstStyle/>
          <a:p>
            <a:pPr>
              <a:buNone/>
            </a:pPr>
            <a:r>
              <a:rPr lang="zh-TW" altLang="en-US" sz="2000" dirty="0" smtClean="0"/>
              <a:t>語法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en-US" sz="2000" dirty="0" smtClean="0"/>
              <a:t>WDSMCAST /Transfer-File /Server:&lt;server name&gt; /Namespace:&lt;namespace name&gt; /Username:&lt;domain and user name&gt; [/Password:&lt;password&gt;] /</a:t>
            </a:r>
            <a:r>
              <a:rPr lang="en-US" sz="2000" dirty="0" err="1" smtClean="0"/>
              <a:t>SourceFile</a:t>
            </a:r>
            <a:r>
              <a:rPr lang="en-US" sz="2000" dirty="0" smtClean="0"/>
              <a:t>:&lt;file path&gt; /</a:t>
            </a:r>
            <a:r>
              <a:rPr lang="en-US" sz="2000" dirty="0" err="1" smtClean="0"/>
              <a:t>DestinationFile</a:t>
            </a:r>
            <a:r>
              <a:rPr lang="en-US" sz="2000" dirty="0" smtClean="0"/>
              <a:t>:&lt;file path&gt;</a:t>
            </a:r>
            <a:endParaRPr lang="zh-TW" altLang="en-US" sz="2000" dirty="0" smtClean="0"/>
          </a:p>
          <a:p>
            <a:pPr>
              <a:buNone/>
            </a:pPr>
            <a:r>
              <a:rPr lang="zh-TW" altLang="en-US" sz="2000" dirty="0" smtClean="0"/>
              <a:t>範例</a:t>
            </a:r>
            <a:r>
              <a:rPr lang="en-US" sz="2000" dirty="0" smtClean="0"/>
              <a:t>:</a:t>
            </a:r>
            <a:br>
              <a:rPr lang="en-US" sz="2000" dirty="0" smtClean="0"/>
            </a:br>
            <a:r>
              <a:rPr lang="en-US" sz="2000" dirty="0" smtClean="0"/>
              <a:t>WDSMCAST /Transfer-File /Server:192.168.1.202 /Namespace:”Custom Auto 1” /</a:t>
            </a:r>
            <a:r>
              <a:rPr lang="en-US" sz="2000" dirty="0" err="1" smtClean="0"/>
              <a:t>Username:administrator</a:t>
            </a:r>
            <a:r>
              <a:rPr lang="en-US" sz="2000" dirty="0" smtClean="0"/>
              <a:t> /Password:P@ssw0rd /SourceFile:image1.wim /</a:t>
            </a:r>
            <a:r>
              <a:rPr lang="en-US" sz="2000" dirty="0" err="1" smtClean="0"/>
              <a:t>DestinationFile:c</a:t>
            </a:r>
            <a:r>
              <a:rPr lang="en-US" sz="2000" dirty="0" smtClean="0"/>
              <a:t>:\</a:t>
            </a:r>
            <a:endParaRPr lang="zh-TW" altLang="en-US" sz="2000" dirty="0" smtClean="0"/>
          </a:p>
          <a:p>
            <a:pPr>
              <a:buNone/>
            </a:pPr>
            <a:endParaRPr lang="en-US" altLang="zh-TW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結論</a:t>
            </a:r>
          </a:p>
        </p:txBody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>
                <a:ea typeface="新細明體" pitchFamily="18" charset="-120"/>
              </a:rPr>
              <a:t>嶄新的部署工具</a:t>
            </a:r>
            <a:endParaRPr lang="en-US" altLang="zh-TW" dirty="0" smtClean="0">
              <a:ea typeface="新細明體" pitchFamily="18" charset="-120"/>
            </a:endParaRPr>
          </a:p>
          <a:p>
            <a:r>
              <a:rPr lang="zh-TW" altLang="en-US" dirty="0" smtClean="0">
                <a:ea typeface="新細明體" pitchFamily="18" charset="-120"/>
              </a:rPr>
              <a:t>無縫隙的部署平台</a:t>
            </a:r>
            <a:endParaRPr lang="en-US" altLang="zh-TW" dirty="0" smtClean="0">
              <a:ea typeface="新細明體" pitchFamily="18" charset="-120"/>
            </a:endParaRPr>
          </a:p>
          <a:p>
            <a:r>
              <a:rPr lang="zh-TW" altLang="en-US" dirty="0" smtClean="0">
                <a:ea typeface="新細明體" pitchFamily="18" charset="-120"/>
              </a:rPr>
              <a:t>有效率的部署方法</a:t>
            </a:r>
            <a:endParaRPr lang="en-US" altLang="zh-TW" dirty="0" smtClean="0">
              <a:ea typeface="新細明體" pitchFamily="18" charset="-120"/>
            </a:endParaRPr>
          </a:p>
          <a:p>
            <a:r>
              <a:rPr lang="zh-TW" altLang="en-US" dirty="0" smtClean="0">
                <a:ea typeface="新細明體" pitchFamily="18" charset="-120"/>
              </a:rPr>
              <a:t>降低部署成本</a:t>
            </a:r>
            <a:endParaRPr lang="en-US" altLang="zh-TW" dirty="0" smtClean="0">
              <a:ea typeface="新細明體" pitchFamily="18" charset="-120"/>
            </a:endParaRPr>
          </a:p>
          <a:p>
            <a:r>
              <a:rPr lang="zh-TW" altLang="en-US" dirty="0" smtClean="0">
                <a:ea typeface="新細明體" pitchFamily="18" charset="-120"/>
              </a:rPr>
              <a:t>縮短部署時間</a:t>
            </a:r>
            <a:endParaRPr lang="en-US" altLang="zh-TW" dirty="0" smtClean="0">
              <a:ea typeface="新細明體" pitchFamily="18" charset="-120"/>
            </a:endParaRPr>
          </a:p>
          <a:p>
            <a:pPr marL="465138" indent="-465138" defTabSz="663575" eaLnBrk="0" hangingPunct="0">
              <a:lnSpc>
                <a:spcPct val="85000"/>
              </a:lnSpc>
              <a:spcBef>
                <a:spcPct val="20000"/>
              </a:spcBef>
              <a:buClr>
                <a:schemeClr val="tx2"/>
              </a:buClr>
              <a:buSzPct val="110000"/>
              <a:buFont typeface="Wingdings" pitchFamily="2" charset="2"/>
              <a:buBlip>
                <a:blip r:embed="rId3"/>
              </a:buBlip>
            </a:pPr>
            <a:endParaRPr lang="en-US" altLang="zh-TW" dirty="0" smtClean="0">
              <a:ea typeface="新細明體" pitchFamily="18" charset="-120"/>
            </a:endParaRPr>
          </a:p>
          <a:p>
            <a:pPr lvl="1"/>
            <a:endParaRPr lang="zh-TW" altLang="en-US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在何處取得 </a:t>
            </a:r>
            <a:r>
              <a:rPr lang="en-US" altLang="zh-TW" dirty="0" smtClean="0"/>
              <a:t>TechNet </a:t>
            </a:r>
            <a:r>
              <a:rPr lang="zh-TW" altLang="en-US" dirty="0" smtClean="0"/>
              <a:t>相關資訊？</a:t>
            </a:r>
            <a:endParaRPr lang="zh-TW" altLang="en-US" dirty="0"/>
          </a:p>
        </p:txBody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>
                <a:ea typeface="新細明體" pitchFamily="18" charset="-120"/>
              </a:rPr>
              <a:t>訂閱 </a:t>
            </a:r>
            <a:r>
              <a:rPr lang="en-US" altLang="zh-TW" dirty="0" smtClean="0">
                <a:ea typeface="新細明體" pitchFamily="18" charset="-120"/>
              </a:rPr>
              <a:t>TechNet </a:t>
            </a:r>
            <a:r>
              <a:rPr lang="zh-TW" altLang="en-US" dirty="0" smtClean="0">
                <a:ea typeface="新細明體" pitchFamily="18" charset="-120"/>
              </a:rPr>
              <a:t>資訊技術人快訊 </a:t>
            </a:r>
            <a:r>
              <a:rPr lang="en-US" altLang="zh-TW" dirty="0" smtClean="0">
                <a:ea typeface="新細明體" pitchFamily="18" charset="-120"/>
              </a:rPr>
              <a:t>http://www.microsoft.com/taiwan/technet/flash/</a:t>
            </a:r>
          </a:p>
          <a:p>
            <a:r>
              <a:rPr lang="zh-TW" altLang="en-US" dirty="0" smtClean="0">
                <a:ea typeface="新細明體" pitchFamily="18" charset="-120"/>
              </a:rPr>
              <a:t>訂閱 </a:t>
            </a:r>
            <a:r>
              <a:rPr lang="en-US" altLang="zh-TW" dirty="0" smtClean="0">
                <a:ea typeface="新細明體" pitchFamily="18" charset="-120"/>
              </a:rPr>
              <a:t>TechNet Plus  http://www.microsoft.com/taiwan/technet/</a:t>
            </a:r>
          </a:p>
          <a:p>
            <a:r>
              <a:rPr lang="zh-TW" altLang="en-US" dirty="0" smtClean="0">
                <a:ea typeface="新細明體" pitchFamily="18" charset="-120"/>
              </a:rPr>
              <a:t>參加 </a:t>
            </a:r>
            <a:r>
              <a:rPr lang="en-US" altLang="zh-TW" dirty="0" smtClean="0">
                <a:ea typeface="新細明體" pitchFamily="18" charset="-120"/>
              </a:rPr>
              <a:t>TechNet </a:t>
            </a:r>
            <a:r>
              <a:rPr lang="zh-TW" altLang="en-US" dirty="0" smtClean="0">
                <a:ea typeface="新細明體" pitchFamily="18" charset="-120"/>
              </a:rPr>
              <a:t>的活動</a:t>
            </a:r>
            <a:br>
              <a:rPr lang="zh-TW" altLang="en-US" dirty="0" smtClean="0">
                <a:ea typeface="新細明體" pitchFamily="18" charset="-120"/>
              </a:rPr>
            </a:br>
            <a:r>
              <a:rPr lang="en-US" altLang="zh-TW" dirty="0" smtClean="0">
                <a:ea typeface="新細明體" pitchFamily="18" charset="-120"/>
              </a:rPr>
              <a:t>http://www.microsoft.com/taiwan/technet/</a:t>
            </a:r>
          </a:p>
          <a:p>
            <a:r>
              <a:rPr lang="zh-TW" altLang="en-US" dirty="0" smtClean="0">
                <a:ea typeface="新細明體" pitchFamily="18" charset="-120"/>
              </a:rPr>
              <a:t>下載 </a:t>
            </a:r>
            <a:r>
              <a:rPr lang="en-US" altLang="zh-TW" dirty="0" smtClean="0">
                <a:ea typeface="新細明體" pitchFamily="18" charset="-120"/>
              </a:rPr>
              <a:t>TechNet </a:t>
            </a:r>
            <a:r>
              <a:rPr lang="zh-TW" altLang="en-US" dirty="0" smtClean="0">
                <a:ea typeface="新細明體" pitchFamily="18" charset="-120"/>
              </a:rPr>
              <a:t>研討會簡報與錄影檔</a:t>
            </a:r>
            <a:br>
              <a:rPr lang="zh-TW" altLang="en-US" dirty="0" smtClean="0">
                <a:ea typeface="新細明體" pitchFamily="18" charset="-120"/>
              </a:rPr>
            </a:br>
            <a:r>
              <a:rPr lang="en-US" altLang="zh-TW" dirty="0" smtClean="0">
                <a:ea typeface="新細明體" pitchFamily="18" charset="-120"/>
              </a:rPr>
              <a:t>http://www.microsoft.com/taiwan/technet/webcast/</a:t>
            </a:r>
            <a:endParaRPr lang="en-US" altLang="zh-TW" dirty="0" smtClean="0">
              <a:ea typeface="新細明體" pitchFamily="18" charset="-120"/>
            </a:endParaRPr>
          </a:p>
          <a:p>
            <a:pPr lvl="1"/>
            <a:endParaRPr lang="zh-TW" altLang="en-US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流程圖: 磁碟 24"/>
          <p:cNvSpPr/>
          <p:nvPr/>
        </p:nvSpPr>
        <p:spPr bwMode="auto">
          <a:xfrm>
            <a:off x="1138388" y="2982330"/>
            <a:ext cx="1656000" cy="1895296"/>
          </a:xfrm>
          <a:prstGeom prst="flowChartMagneticDisk">
            <a:avLst/>
          </a:prstGeom>
          <a:solidFill>
            <a:srgbClr val="0099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800" b="1" i="0" u="none" strike="noStrike" cap="all" normalizeH="0" baseline="0" dirty="0" smtClean="0">
                <a:ln w="0"/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50000" endPos="50000" dist="5000" dir="5400000" sy="-100000" rotWithShape="0"/>
                </a:effectLst>
                <a:latin typeface="+mn-lt"/>
              </a:rPr>
              <a:t>WIM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800" b="1" i="0" u="none" strike="noStrike" cap="all" normalizeH="0" baseline="0" dirty="0" smtClean="0">
                <a:ln w="0"/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50000" endPos="50000" dist="5000" dir="5400000" sy="-100000" rotWithShape="0"/>
                </a:effectLst>
                <a:latin typeface="+mn-lt"/>
              </a:rPr>
              <a:t>檔案格式</a:t>
            </a:r>
          </a:p>
        </p:txBody>
      </p:sp>
      <p:cxnSp>
        <p:nvCxnSpPr>
          <p:cNvPr id="37" name="直線單箭頭接點 36"/>
          <p:cNvCxnSpPr/>
          <p:nvPr/>
        </p:nvCxnSpPr>
        <p:spPr bwMode="auto">
          <a:xfrm rot="10800000">
            <a:off x="2794388" y="3967572"/>
            <a:ext cx="2692022" cy="17048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2" name="資料庫圖表 21"/>
          <p:cNvGraphicFramePr/>
          <p:nvPr/>
        </p:nvGraphicFramePr>
        <p:xfrm>
          <a:off x="3406885" y="1755058"/>
          <a:ext cx="4884216" cy="3952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1"/>
            <a:ext cx="9177338" cy="1327355"/>
          </a:xfrm>
        </p:spPr>
        <p:txBody>
          <a:bodyPr/>
          <a:lstStyle/>
          <a:p>
            <a:r>
              <a:rPr lang="zh-TW" altLang="en-US" sz="4800" dirty="0" smtClean="0">
                <a:latin typeface="+mj-ea"/>
              </a:rPr>
              <a:t>嶄新的部署工具</a:t>
            </a:r>
            <a:endParaRPr lang="zh-TW" altLang="en-US" sz="4800" dirty="0">
              <a:latin typeface="+mj-ea"/>
            </a:endParaRPr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Graphic spid="22" grpId="0">
        <p:bldAsOne/>
      </p:bldGraphic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9554" name="Picture 3" descr="t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975" y="2708275"/>
            <a:ext cx="86518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125525" y="52388"/>
            <a:ext cx="91059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GB" sz="3600" b="1">
              <a:solidFill>
                <a:srgbClr val="FFFF99"/>
              </a:solidFill>
            </a:endParaRPr>
          </a:p>
        </p:txBody>
      </p:sp>
      <p:sp>
        <p:nvSpPr>
          <p:cNvPr id="9219" name="Rectangle 1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0" indent="0" defTabSz="914400" eaLnBrk="1" hangingPunct="1"/>
            <a:r>
              <a:rPr lang="zh-TW" altLang="en-US" dirty="0" smtClean="0">
                <a:ea typeface="新細明體" pitchFamily="18" charset="-120"/>
              </a:rPr>
              <a:t>嶄新的部署工具</a:t>
            </a:r>
            <a:endParaRPr lang="en-US" altLang="zh-TW" dirty="0" smtClean="0">
              <a:ea typeface="新細明體" pitchFamily="18" charset="-120"/>
            </a:endParaRPr>
          </a:p>
        </p:txBody>
      </p:sp>
      <p:pic>
        <p:nvPicPr>
          <p:cNvPr id="9220" name="Picture 6" descr="C:\Documents and Settings\User\My Documents\Graphics\PPT Graphics\Shapes and Graphics\Line\network movement lin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617446">
            <a:off x="2020494" y="2453894"/>
            <a:ext cx="1752600" cy="470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13"/>
          <p:cNvSpPr>
            <a:spLocks noChangeArrowheads="1"/>
          </p:cNvSpPr>
          <p:nvPr/>
        </p:nvSpPr>
        <p:spPr bwMode="auto">
          <a:xfrm>
            <a:off x="5371943" y="766060"/>
            <a:ext cx="3494087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indent="-350838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3600" dirty="0">
                <a:solidFill>
                  <a:schemeClr val="bg1"/>
                </a:solidFill>
                <a:ea typeface="新細明體" pitchFamily="18" charset="-120"/>
              </a:rPr>
              <a:t>PXE</a:t>
            </a:r>
          </a:p>
          <a:p>
            <a:pPr marL="463550" indent="-350838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3600" dirty="0">
                <a:solidFill>
                  <a:schemeClr val="bg1"/>
                </a:solidFill>
                <a:ea typeface="新細明體" pitchFamily="18" charset="-120"/>
              </a:rPr>
              <a:t>TFTP</a:t>
            </a:r>
          </a:p>
          <a:p>
            <a:pPr marL="463550" indent="-350838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3600" dirty="0">
                <a:solidFill>
                  <a:schemeClr val="bg1"/>
                </a:solidFill>
                <a:ea typeface="新細明體" pitchFamily="18" charset="-120"/>
              </a:rPr>
              <a:t>Windows PE</a:t>
            </a:r>
          </a:p>
        </p:txBody>
      </p:sp>
      <p:pic>
        <p:nvPicPr>
          <p:cNvPr id="9222" name="Picture 3" descr="C:\svn\Technet Resources\Samples\PPT Graphics\New Graphics from Exchange\Serve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8613" y="3497675"/>
            <a:ext cx="16383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1304550" y="1063116"/>
            <a:ext cx="3230562" cy="2703513"/>
            <a:chOff x="547225" y="1180445"/>
            <a:chExt cx="3230345" cy="2703513"/>
          </a:xfrm>
        </p:grpSpPr>
        <p:pic>
          <p:nvPicPr>
            <p:cNvPr id="9230" name="Picture 3" descr="Shipping box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0099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566057" y="1180445"/>
              <a:ext cx="3211513" cy="2703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1" name="Text Box 4"/>
            <p:cNvSpPr txBox="1">
              <a:spLocks noChangeArrowheads="1"/>
            </p:cNvSpPr>
            <p:nvPr/>
          </p:nvSpPr>
          <p:spPr bwMode="auto">
            <a:xfrm>
              <a:off x="547225" y="2144933"/>
              <a:ext cx="2671350" cy="9538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800" b="1" dirty="0" smtClean="0">
                  <a:ea typeface="新細明體" pitchFamily="18" charset="-120"/>
                </a:rPr>
                <a:t>WIM </a:t>
              </a:r>
              <a:br>
                <a:rPr lang="en-US" altLang="zh-TW" sz="2800" b="1" dirty="0" smtClean="0">
                  <a:ea typeface="新細明體" pitchFamily="18" charset="-120"/>
                </a:rPr>
              </a:br>
              <a:r>
                <a:rPr lang="zh-TW" altLang="en-US" sz="2800" b="1" dirty="0" smtClean="0">
                  <a:ea typeface="新細明體" pitchFamily="18" charset="-120"/>
                </a:rPr>
                <a:t>檔案格式</a:t>
              </a:r>
              <a:endParaRPr lang="en-US" altLang="zh-TW" sz="2800" b="1" dirty="0" smtClean="0">
                <a:ea typeface="新細明體" pitchFamily="18" charset="-120"/>
              </a:endParaRPr>
            </a:p>
          </p:txBody>
        </p:sp>
      </p:grpSp>
      <p:pic>
        <p:nvPicPr>
          <p:cNvPr id="9224" name="Picture 2" descr="C:\Documents and Settings\User\My Documents\Graphics\PPT Graphics\Misc hardware and concepts\Blue Tower CPU desktop computer Larg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6369" y="3624008"/>
            <a:ext cx="1630362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125525" y="52388"/>
            <a:ext cx="91059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GB" sz="3600" b="1">
              <a:solidFill>
                <a:srgbClr val="FFFF99"/>
              </a:solidFill>
            </a:endParaRPr>
          </a:p>
        </p:txBody>
      </p:sp>
      <p:sp>
        <p:nvSpPr>
          <p:cNvPr id="9219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0" indent="0" defTabSz="914400" eaLnBrk="1" hangingPunct="1"/>
            <a:r>
              <a:rPr lang="zh-TW" altLang="en-US" dirty="0" smtClean="0">
                <a:ea typeface="新細明體" pitchFamily="18" charset="-120"/>
              </a:rPr>
              <a:t>嶄新的部署工具</a:t>
            </a:r>
            <a:endParaRPr lang="en-US" altLang="zh-TW" dirty="0" smtClean="0">
              <a:ea typeface="新細明體" pitchFamily="18" charset="-120"/>
            </a:endParaRPr>
          </a:p>
        </p:txBody>
      </p:sp>
      <p:pic>
        <p:nvPicPr>
          <p:cNvPr id="9220" name="Picture 6" descr="C:\Documents and Settings\User\My Documents\Graphics\PPT Graphics\Shapes and Graphics\Line\network movement lin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617446">
            <a:off x="2020494" y="2453894"/>
            <a:ext cx="1752600" cy="470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13"/>
          <p:cNvSpPr>
            <a:spLocks noChangeArrowheads="1"/>
          </p:cNvSpPr>
          <p:nvPr/>
        </p:nvSpPr>
        <p:spPr bwMode="auto">
          <a:xfrm>
            <a:off x="5371943" y="766060"/>
            <a:ext cx="3494087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indent="-350838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3600" dirty="0">
                <a:solidFill>
                  <a:schemeClr val="bg1"/>
                </a:solidFill>
                <a:ea typeface="新細明體" pitchFamily="18" charset="-120"/>
              </a:rPr>
              <a:t>PXE</a:t>
            </a:r>
          </a:p>
          <a:p>
            <a:pPr marL="463550" indent="-350838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3600" dirty="0">
                <a:solidFill>
                  <a:schemeClr val="bg1"/>
                </a:solidFill>
                <a:ea typeface="新細明體" pitchFamily="18" charset="-120"/>
              </a:rPr>
              <a:t>TFTP</a:t>
            </a:r>
          </a:p>
          <a:p>
            <a:pPr marL="463550" indent="-350838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en-US" altLang="zh-TW" sz="3600" dirty="0">
                <a:solidFill>
                  <a:schemeClr val="bg1"/>
                </a:solidFill>
                <a:ea typeface="新細明體" pitchFamily="18" charset="-120"/>
              </a:rPr>
              <a:t>Windows PE</a:t>
            </a:r>
          </a:p>
        </p:txBody>
      </p:sp>
      <p:pic>
        <p:nvPicPr>
          <p:cNvPr id="9222" name="Picture 3" descr="C:\svn\Technet Resources\Samples\PPT Graphics\New Graphics from Exchange\Serve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8613" y="3497675"/>
            <a:ext cx="16383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1304550" y="1063116"/>
            <a:ext cx="3230562" cy="2703513"/>
            <a:chOff x="547225" y="1180445"/>
            <a:chExt cx="3230345" cy="2703513"/>
          </a:xfrm>
        </p:grpSpPr>
        <p:pic>
          <p:nvPicPr>
            <p:cNvPr id="9230" name="Picture 3" descr="Shipping box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0099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566057" y="1180445"/>
              <a:ext cx="3211513" cy="2703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1" name="Text Box 4"/>
            <p:cNvSpPr txBox="1">
              <a:spLocks noChangeArrowheads="1"/>
            </p:cNvSpPr>
            <p:nvPr/>
          </p:nvSpPr>
          <p:spPr bwMode="auto">
            <a:xfrm>
              <a:off x="547225" y="2144933"/>
              <a:ext cx="2671350" cy="9538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800" b="1" dirty="0" smtClean="0">
                  <a:ea typeface="新細明體" pitchFamily="18" charset="-120"/>
                </a:rPr>
                <a:t>WIM </a:t>
              </a:r>
              <a:br>
                <a:rPr lang="en-US" altLang="zh-TW" sz="2800" b="1" dirty="0" smtClean="0">
                  <a:ea typeface="新細明體" pitchFamily="18" charset="-120"/>
                </a:rPr>
              </a:br>
              <a:r>
                <a:rPr lang="zh-TW" altLang="en-US" sz="2800" b="1" dirty="0" smtClean="0">
                  <a:ea typeface="新細明體" pitchFamily="18" charset="-120"/>
                </a:rPr>
                <a:t>檔案格式</a:t>
              </a:r>
              <a:endParaRPr lang="en-US" altLang="zh-TW" sz="2800" b="1" dirty="0" smtClean="0">
                <a:ea typeface="新細明體" pitchFamily="18" charset="-120"/>
              </a:endParaRPr>
            </a:p>
          </p:txBody>
        </p:sp>
      </p:grpSp>
      <p:pic>
        <p:nvPicPr>
          <p:cNvPr id="9224" name="Picture 2" descr="C:\Documents and Settings\User\My Documents\Graphics\PPT Graphics\Misc hardware and concepts\Blue Tower CPU desktop computer Larg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6369" y="3624008"/>
            <a:ext cx="1630362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39" descr="arrow 0 blue arrow 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786320">
            <a:off x="3654921" y="2919293"/>
            <a:ext cx="167104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40" descr="arrow 0 blue arrow 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30775" y="4332700"/>
            <a:ext cx="301783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2578500" y="3999325"/>
            <a:ext cx="1676400" cy="1322387"/>
            <a:chOff x="547225" y="1180445"/>
            <a:chExt cx="3230345" cy="2703513"/>
          </a:xfrm>
        </p:grpSpPr>
        <p:pic>
          <p:nvPicPr>
            <p:cNvPr id="9228" name="Picture 3" descr="Shipping box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FF9999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566057" y="1180445"/>
              <a:ext cx="3211513" cy="2703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9" name="Text Box 4"/>
            <p:cNvSpPr txBox="1">
              <a:spLocks noChangeArrowheads="1"/>
            </p:cNvSpPr>
            <p:nvPr/>
          </p:nvSpPr>
          <p:spPr bwMode="auto">
            <a:xfrm>
              <a:off x="547225" y="2144364"/>
              <a:ext cx="2672376" cy="10696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TW" sz="1400" b="1" dirty="0" smtClean="0">
                  <a:ea typeface="新細明體" pitchFamily="18" charset="-120"/>
                </a:rPr>
                <a:t>WIM</a:t>
              </a:r>
              <a:br>
                <a:rPr lang="en-US" altLang="zh-TW" sz="1400" b="1" dirty="0" smtClean="0">
                  <a:ea typeface="新細明體" pitchFamily="18" charset="-120"/>
                </a:rPr>
              </a:br>
              <a:r>
                <a:rPr lang="zh-TW" altLang="en-US" sz="1400" b="1" dirty="0" smtClean="0">
                  <a:ea typeface="新細明體" pitchFamily="18" charset="-120"/>
                </a:rPr>
                <a:t>檔案格式</a:t>
              </a:r>
              <a:endParaRPr lang="en-US" altLang="zh-TW" sz="1400" b="1" dirty="0">
                <a:ea typeface="新細明體" pitchFamily="18" charset="-12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114" name="Rectangle 7301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55155">
            <a:off x="2028825" y="1519141"/>
            <a:ext cx="5221288" cy="38862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</p:pic>
      <p:sp>
        <p:nvSpPr>
          <p:cNvPr id="730116" name="Shape 730115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marL="0" indent="0" defTabSz="914400" eaLnBrk="1" hangingPunct="1"/>
            <a:r>
              <a:rPr lang="zh-TW" altLang="en-US" dirty="0" smtClean="0"/>
              <a:t>部署的目標</a:t>
            </a:r>
          </a:p>
        </p:txBody>
      </p:sp>
      <p:sp>
        <p:nvSpPr>
          <p:cNvPr id="730117" name="Shape 730116"/>
          <p:cNvSpPr>
            <a:spLocks noGrp="1" noChangeArrowheads="1"/>
          </p:cNvSpPr>
          <p:nvPr>
            <p:ph type="body" idx="1"/>
          </p:nvPr>
        </p:nvSpPr>
        <p:spPr>
          <a:xfrm>
            <a:off x="0" y="1090516"/>
            <a:ext cx="9144000" cy="1114425"/>
          </a:xfrm>
        </p:spPr>
        <p:txBody>
          <a:bodyPr/>
          <a:lstStyle/>
          <a:p>
            <a:pPr marL="447675" indent="-447675" defTabSz="914400" eaLnBrk="1" hangingPunct="1"/>
            <a:endParaRPr lang="zh-TW" altLang="en-US" smtClean="0"/>
          </a:p>
          <a:p>
            <a:pPr marL="447675" indent="-447675" defTabSz="914400" eaLnBrk="1" hangingPunct="1"/>
            <a:endParaRPr lang="zh-TW" altLang="en-US" smtClean="0"/>
          </a:p>
        </p:txBody>
      </p:sp>
      <p:sp>
        <p:nvSpPr>
          <p:cNvPr id="8197" name="Rectangle 730117"/>
          <p:cNvSpPr>
            <a:spLocks noChangeArrowheads="1"/>
          </p:cNvSpPr>
          <p:nvPr/>
        </p:nvSpPr>
        <p:spPr bwMode="auto">
          <a:xfrm>
            <a:off x="38100" y="73025"/>
            <a:ext cx="91059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endParaRPr lang="en-GB" altLang="zh-TW" sz="40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pic>
        <p:nvPicPr>
          <p:cNvPr id="730119" name="Rectangle 7301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5500" y="1033366"/>
            <a:ext cx="14795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0120" name="Rectangle 7301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52650" y="4698903"/>
            <a:ext cx="14224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0124" name="Rectangle 7301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37200" y="1187353"/>
            <a:ext cx="14224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0125" name="Rectangle 7301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5150" y="4511578"/>
            <a:ext cx="14795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0126" name="Rectangle 7301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9050" y="2293841"/>
            <a:ext cx="8636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0127" name="Rectangle 7301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24700" y="3425728"/>
            <a:ext cx="8636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728082"/>
          <p:cNvSpPr txBox="1">
            <a:spLocks noChangeArrowheads="1"/>
          </p:cNvSpPr>
          <p:nvPr/>
        </p:nvSpPr>
        <p:spPr bwMode="auto">
          <a:xfrm>
            <a:off x="3686175" y="1420716"/>
            <a:ext cx="1968500" cy="46166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WDS</a:t>
            </a:r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伺服器</a:t>
            </a:r>
            <a:endParaRPr lang="en-US" altLang="zh-TW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pic>
        <p:nvPicPr>
          <p:cNvPr id="17" name="Rectangle 72809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86175" y="1912841"/>
            <a:ext cx="1700213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73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30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0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0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0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30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0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0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30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30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3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30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30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30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0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30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30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30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30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3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30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30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30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Q3FY06 TechNet Template">
  <a:themeElements>
    <a:clrScheme name="Q3FY06 TechNe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Q3FY06 TechNet Template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Q3FY06 TechNe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3FY06 TechNe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3FY06 TechNe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3FY06 TechNe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3FY06 TechNe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3FY06 TechNe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19822</TotalTime>
  <Words>1055</Words>
  <Application>Microsoft PowerPoint</Application>
  <PresentationFormat>如螢幕大小 (4:3)</PresentationFormat>
  <Paragraphs>320</Paragraphs>
  <Slides>60</Slides>
  <Notes>60</Notes>
  <HiddenSlides>0</HiddenSlides>
  <MMClips>7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60</vt:i4>
      </vt:variant>
    </vt:vector>
  </HeadingPairs>
  <TitlesOfParts>
    <vt:vector size="61" baseType="lpstr">
      <vt:lpstr>Q3FY06 TechNet Template</vt:lpstr>
      <vt:lpstr>Welcome</vt:lpstr>
      <vt:lpstr>投影片 2</vt:lpstr>
      <vt:lpstr>投影片 3</vt:lpstr>
      <vt:lpstr>部署技術的演進</vt:lpstr>
      <vt:lpstr>WDS 主要元件</vt:lpstr>
      <vt:lpstr>嶄新的部署工具</vt:lpstr>
      <vt:lpstr>嶄新的部署工具</vt:lpstr>
      <vt:lpstr>嶄新的部署工具</vt:lpstr>
      <vt:lpstr>部署的目標</vt:lpstr>
      <vt:lpstr>部署的環境</vt:lpstr>
      <vt:lpstr>從RIS的變更</vt:lpstr>
      <vt:lpstr>從RIS的變更 ( Cont.)</vt:lpstr>
      <vt:lpstr>從Windows Server 2003 WDS的變更</vt:lpstr>
      <vt:lpstr>WDS</vt:lpstr>
      <vt:lpstr>WDS</vt:lpstr>
      <vt:lpstr>WDS</vt:lpstr>
      <vt:lpstr>投影片 17</vt:lpstr>
      <vt:lpstr>投影片 18</vt:lpstr>
      <vt:lpstr>投影片 19</vt:lpstr>
      <vt:lpstr>設定 WDS</vt:lpstr>
      <vt:lpstr>NTFS 磁區</vt:lpstr>
      <vt:lpstr>當WDS碰上了DHCP</vt:lpstr>
      <vt:lpstr>投影片 23</vt:lpstr>
      <vt:lpstr>投影片 24</vt:lpstr>
      <vt:lpstr>開機映像用途</vt:lpstr>
      <vt:lpstr>設定開機映像</vt:lpstr>
      <vt:lpstr>BCDEDIT</vt:lpstr>
      <vt:lpstr>BCDEDIT</vt:lpstr>
      <vt:lpstr>BCDEDIT</vt:lpstr>
      <vt:lpstr>投影片 30</vt:lpstr>
      <vt:lpstr>投影片 31</vt:lpstr>
      <vt:lpstr>擷取映像</vt:lpstr>
      <vt:lpstr>投影片 33</vt:lpstr>
      <vt:lpstr>投影片 34</vt:lpstr>
      <vt:lpstr>探索映像</vt:lpstr>
      <vt:lpstr>投影片 36</vt:lpstr>
      <vt:lpstr>投影片 37</vt:lpstr>
      <vt:lpstr>安裝映像</vt:lpstr>
      <vt:lpstr>映像群組</vt:lpstr>
      <vt:lpstr>投影片 40</vt:lpstr>
      <vt:lpstr>投影片 41</vt:lpstr>
      <vt:lpstr>投影片 42</vt:lpstr>
      <vt:lpstr>電腦命名原則</vt:lpstr>
      <vt:lpstr>電腦帳號建立位置</vt:lpstr>
      <vt:lpstr>前一階段電腦</vt:lpstr>
      <vt:lpstr>建立電腦帳號權限</vt:lpstr>
      <vt:lpstr>投影片 47</vt:lpstr>
      <vt:lpstr>投影片 48</vt:lpstr>
      <vt:lpstr>投影片 49</vt:lpstr>
      <vt:lpstr>獨立Transport 伺服器</vt:lpstr>
      <vt:lpstr>部署的目標</vt:lpstr>
      <vt:lpstr>名稱空間 namespace</vt:lpstr>
      <vt:lpstr>ScheduledCast</vt:lpstr>
      <vt:lpstr>AutoCast</vt:lpstr>
      <vt:lpstr>一般指令</vt:lpstr>
      <vt:lpstr>一般指令</vt:lpstr>
      <vt:lpstr>用戶端連線</vt:lpstr>
      <vt:lpstr>結論</vt:lpstr>
      <vt:lpstr>在何處取得 TechNet 相關資訊？</vt:lpstr>
      <vt:lpstr>投影片 60</vt:lpstr>
    </vt:vector>
  </TitlesOfParts>
  <Company>恆逸教育訓練中心(精誠資訊)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TechNet 網路廣播 - Windows Server 2008 功能技術全記錄系列</dc:title>
  <dc:subject>Windows Server 2008 WDS 服務</dc:subject>
  <dc:creator>何斯慕</dc:creator>
  <cp:keywords>TechNet; WDS</cp:keywords>
  <cp:lastModifiedBy>WILLIAM</cp:lastModifiedBy>
  <cp:revision>727</cp:revision>
  <dcterms:created xsi:type="dcterms:W3CDTF">1998-07-06T19:29:56Z</dcterms:created>
  <dcterms:modified xsi:type="dcterms:W3CDTF">2007-12-20T07:45:38Z</dcterms:modified>
  <cp:category>IT Professional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gram">
    <vt:lpwstr>TechNet</vt:lpwstr>
  </property>
  <property fmtid="{D5CDD505-2E9C-101B-9397-08002B2CF9AE}" pid="3" name="Session ID">
    <vt:lpwstr>xxx-zz</vt:lpwstr>
  </property>
  <property fmtid="{D5CDD505-2E9C-101B-9397-08002B2CF9AE}" pid="4" name="Status">
    <vt:lpwstr>Work in Progress</vt:lpwstr>
  </property>
  <property fmtid="{D5CDD505-2E9C-101B-9397-08002B2CF9AE}" pid="5" name="Support">
    <vt:lpwstr>devhelp@microsoft.com</vt:lpwstr>
  </property>
  <property fmtid="{D5CDD505-2E9C-101B-9397-08002B2CF9AE}" pid="6" name="build">
    <vt:lpwstr>0</vt:lpwstr>
  </property>
  <property fmtid="{D5CDD505-2E9C-101B-9397-08002B2CF9AE}" pid="7" name="Version">
    <vt:lpwstr>9.0</vt:lpwstr>
  </property>
</Properties>
</file>